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33"/>
  </p:notesMasterIdLst>
  <p:handoutMasterIdLst>
    <p:handoutMasterId r:id="rId34"/>
  </p:handoutMasterIdLst>
  <p:sldIdLst>
    <p:sldId id="387" r:id="rId2"/>
    <p:sldId id="388" r:id="rId3"/>
    <p:sldId id="400" r:id="rId4"/>
    <p:sldId id="399" r:id="rId5"/>
    <p:sldId id="385" r:id="rId6"/>
    <p:sldId id="382" r:id="rId7"/>
    <p:sldId id="260" r:id="rId8"/>
    <p:sldId id="398" r:id="rId9"/>
    <p:sldId id="330" r:id="rId10"/>
    <p:sldId id="262" r:id="rId11"/>
    <p:sldId id="345" r:id="rId12"/>
    <p:sldId id="332" r:id="rId13"/>
    <p:sldId id="378" r:id="rId14"/>
    <p:sldId id="335" r:id="rId15"/>
    <p:sldId id="380" r:id="rId16"/>
    <p:sldId id="379" r:id="rId17"/>
    <p:sldId id="394" r:id="rId18"/>
    <p:sldId id="361" r:id="rId19"/>
    <p:sldId id="375" r:id="rId20"/>
    <p:sldId id="395" r:id="rId21"/>
    <p:sldId id="383" r:id="rId22"/>
    <p:sldId id="319" r:id="rId23"/>
    <p:sldId id="334" r:id="rId24"/>
    <p:sldId id="278" r:id="rId25"/>
    <p:sldId id="280" r:id="rId26"/>
    <p:sldId id="373" r:id="rId27"/>
    <p:sldId id="329" r:id="rId28"/>
    <p:sldId id="342" r:id="rId29"/>
    <p:sldId id="337" r:id="rId30"/>
    <p:sldId id="396" r:id="rId31"/>
    <p:sldId id="386" r:id="rId32"/>
  </p:sldIdLst>
  <p:sldSz cx="9144000" cy="5143500" type="screen16x9"/>
  <p:notesSz cx="6858000" cy="9144000"/>
  <p:defaultTextStyle>
    <a:defPPr>
      <a:defRPr lang="fr-FR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3" userDrawn="1">
          <p15:clr>
            <a:srgbClr val="A4A3A4"/>
          </p15:clr>
        </p15:guide>
        <p15:guide id="2" pos="1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F4F7"/>
    <a:srgbClr val="646567"/>
    <a:srgbClr val="FFFFFF"/>
    <a:srgbClr val="185480"/>
    <a:srgbClr val="000000"/>
    <a:srgbClr val="AFCFEB"/>
    <a:srgbClr val="E7EAEC"/>
    <a:srgbClr val="E1EBF0"/>
    <a:srgbClr val="818284"/>
    <a:srgbClr val="4BCF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2" autoAdjust="0"/>
    <p:restoredTop sz="94533" autoAdjust="0"/>
  </p:normalViewPr>
  <p:slideViewPr>
    <p:cSldViewPr snapToGrid="0" snapToObjects="1">
      <p:cViewPr varScale="1">
        <p:scale>
          <a:sx n="117" d="100"/>
          <a:sy n="117" d="100"/>
        </p:scale>
        <p:origin x="-888" y="-96"/>
      </p:cViewPr>
      <p:guideLst>
        <p:guide orient="horz" pos="3003"/>
        <p:guide pos="1837"/>
      </p:guideLst>
    </p:cSldViewPr>
  </p:slideViewPr>
  <p:outlineViewPr>
    <p:cViewPr>
      <p:scale>
        <a:sx n="33" d="100"/>
        <a:sy n="33" d="100"/>
      </p:scale>
      <p:origin x="0" y="-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-14796"/>
    </p:cViewPr>
  </p:sorterViewPr>
  <p:notesViewPr>
    <p:cSldViewPr snapToGrid="0" snapToObjects="1">
      <p:cViewPr varScale="1">
        <p:scale>
          <a:sx n="160" d="100"/>
          <a:sy n="160" d="100"/>
        </p:scale>
        <p:origin x="5200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Laurence\Dropbox\DOSSIERS\ESSILOR\BOOST%202018\KIT%20PPT\moyen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BE"/>
  <c:chart>
    <c:autoTitleDeleted val="1"/>
    <c:plotArea>
      <c:layout/>
      <c:lineChart>
        <c:grouping val="standard"/>
        <c:ser>
          <c:idx val="1"/>
          <c:order val="0"/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Feuil1!$B$1:$B$20</c:f>
              <c:numCache>
                <c:formatCode>General</c:formatCode>
                <c:ptCount val="20"/>
                <c:pt idx="0">
                  <c:v>16.95</c:v>
                </c:pt>
                <c:pt idx="1">
                  <c:v>16.95</c:v>
                </c:pt>
                <c:pt idx="2">
                  <c:v>16.95</c:v>
                </c:pt>
                <c:pt idx="3">
                  <c:v>16.95</c:v>
                </c:pt>
                <c:pt idx="4">
                  <c:v>16.95</c:v>
                </c:pt>
                <c:pt idx="5">
                  <c:v>16.95</c:v>
                </c:pt>
                <c:pt idx="6">
                  <c:v>16.95</c:v>
                </c:pt>
                <c:pt idx="7">
                  <c:v>16.95</c:v>
                </c:pt>
                <c:pt idx="8">
                  <c:v>16.95</c:v>
                </c:pt>
                <c:pt idx="9">
                  <c:v>16.95</c:v>
                </c:pt>
                <c:pt idx="10">
                  <c:v>16.95</c:v>
                </c:pt>
                <c:pt idx="11">
                  <c:v>16.95</c:v>
                </c:pt>
                <c:pt idx="12">
                  <c:v>16.95</c:v>
                </c:pt>
                <c:pt idx="13">
                  <c:v>16.95</c:v>
                </c:pt>
                <c:pt idx="14">
                  <c:v>16.95</c:v>
                </c:pt>
                <c:pt idx="15">
                  <c:v>16.95</c:v>
                </c:pt>
                <c:pt idx="16">
                  <c:v>16.95</c:v>
                </c:pt>
                <c:pt idx="17">
                  <c:v>16.95</c:v>
                </c:pt>
                <c:pt idx="18">
                  <c:v>16.95</c:v>
                </c:pt>
                <c:pt idx="19">
                  <c:v>16.95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F5-794D-B793-1094DD945D6D}"/>
            </c:ext>
          </c:extLst>
        </c:ser>
        <c:ser>
          <c:idx val="0"/>
          <c:order val="1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FFFF"/>
              </a:solidFill>
              <a:ln w="22225">
                <a:solidFill>
                  <a:schemeClr val="tx2"/>
                </a:solidFill>
              </a:ln>
              <a:effectLst/>
            </c:spPr>
          </c:marker>
          <c:val>
            <c:numRef>
              <c:f>Feuil1!$A$1:$A$20</c:f>
              <c:numCache>
                <c:formatCode>General</c:formatCode>
                <c:ptCount val="20"/>
                <c:pt idx="0">
                  <c:v>14</c:v>
                </c:pt>
                <c:pt idx="1">
                  <c:v>15</c:v>
                </c:pt>
                <c:pt idx="2">
                  <c:v>18</c:v>
                </c:pt>
                <c:pt idx="3">
                  <c:v>15</c:v>
                </c:pt>
                <c:pt idx="4">
                  <c:v>19</c:v>
                </c:pt>
                <c:pt idx="5">
                  <c:v>16</c:v>
                </c:pt>
                <c:pt idx="6">
                  <c:v>14</c:v>
                </c:pt>
                <c:pt idx="7">
                  <c:v>15</c:v>
                </c:pt>
                <c:pt idx="8">
                  <c:v>18</c:v>
                </c:pt>
                <c:pt idx="9">
                  <c:v>22</c:v>
                </c:pt>
                <c:pt idx="10">
                  <c:v>21</c:v>
                </c:pt>
                <c:pt idx="11">
                  <c:v>16</c:v>
                </c:pt>
                <c:pt idx="12">
                  <c:v>14</c:v>
                </c:pt>
                <c:pt idx="13">
                  <c:v>16</c:v>
                </c:pt>
                <c:pt idx="14">
                  <c:v>18</c:v>
                </c:pt>
                <c:pt idx="15">
                  <c:v>20</c:v>
                </c:pt>
                <c:pt idx="16">
                  <c:v>18</c:v>
                </c:pt>
                <c:pt idx="17">
                  <c:v>19</c:v>
                </c:pt>
                <c:pt idx="18">
                  <c:v>15</c:v>
                </c:pt>
                <c:pt idx="19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F5-794D-B793-1094DD945D6D}"/>
            </c:ext>
          </c:extLst>
        </c:ser>
        <c:dLbls/>
        <c:marker val="1"/>
        <c:axId val="62780160"/>
        <c:axId val="62781696"/>
      </c:lineChart>
      <c:catAx>
        <c:axId val="62780160"/>
        <c:scaling>
          <c:orientation val="minMax"/>
        </c:scaling>
        <c:delete val="1"/>
        <c:axPos val="b"/>
        <c:majorTickMark val="none"/>
        <c:tickLblPos val="none"/>
        <c:crossAx val="62781696"/>
        <c:crosses val="autoZero"/>
        <c:auto val="1"/>
        <c:lblAlgn val="ctr"/>
        <c:lblOffset val="100"/>
      </c:catAx>
      <c:valAx>
        <c:axId val="62781696"/>
        <c:scaling>
          <c:orientation val="minMax"/>
          <c:min val="10"/>
        </c:scaling>
        <c:delete val="1"/>
        <c:axPos val="l"/>
        <c:numFmt formatCode="General" sourceLinked="1"/>
        <c:majorTickMark val="none"/>
        <c:tickLblPos val="none"/>
        <c:crossAx val="627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rtl="0"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>
              <a:latin typeface="Arial Regular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36970-7A0F-2541-83A7-142FE7F334A3}" type="datetimeFigureOut">
              <a:rPr lang="fr-FR">
                <a:latin typeface="Arial Regular"/>
              </a:rPr>
              <a:pPr>
                <a:defRPr/>
              </a:pPr>
              <a:t>14/10/2019</a:t>
            </a:fld>
            <a:endParaRPr lang="fr-FR" dirty="0">
              <a:latin typeface="Arial Regular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>
              <a:latin typeface="Arial Regular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3905D9-8013-364D-B913-3208594F074B}" type="slidenum">
              <a:rPr lang="fr-FR">
                <a:latin typeface="Arial Regular"/>
              </a:rPr>
              <a:pPr>
                <a:defRPr/>
              </a:pPr>
              <a:t>‹#›</a:t>
            </a:fld>
            <a:endParaRPr lang="fr-FR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99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 Regular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 Regular"/>
              </a:defRPr>
            </a:lvl1pPr>
          </a:lstStyle>
          <a:p>
            <a:pPr>
              <a:defRPr/>
            </a:pPr>
            <a:fld id="{2DBDA055-2CB4-3D4E-9A02-CBBCE328F028}" type="datetimeFigureOut">
              <a:rPr lang="fr-FR" smtClean="0"/>
              <a:pPr>
                <a:defRPr/>
              </a:pPr>
              <a:t>14/10/2019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 Regular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 Regular"/>
              </a:defRPr>
            </a:lvl1pPr>
          </a:lstStyle>
          <a:p>
            <a:pPr>
              <a:defRPr/>
            </a:pPr>
            <a:fld id="{CDEC9B3B-5ED1-2143-BF5F-B41DF55DD63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74966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b="0" i="0" kern="1200">
        <a:solidFill>
          <a:schemeClr val="tx1"/>
        </a:solidFill>
        <a:latin typeface="Arial Regular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b="0" i="0" kern="1200">
        <a:solidFill>
          <a:schemeClr val="tx1"/>
        </a:solidFill>
        <a:latin typeface="Arial Regular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b="0" i="0" kern="1200">
        <a:solidFill>
          <a:schemeClr val="tx1"/>
        </a:solidFill>
        <a:latin typeface="Arial Regular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b="0" i="0" kern="1200">
        <a:solidFill>
          <a:schemeClr val="tx1"/>
        </a:solidFill>
        <a:latin typeface="Arial Regular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b="0" i="0" kern="1200">
        <a:solidFill>
          <a:schemeClr val="tx1"/>
        </a:solidFill>
        <a:latin typeface="Arial Regular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4E16F68-73ED-6544-8438-516E59B28CAC}" type="slidenum">
              <a:rPr/>
              <a:pPr algn="l" rtl="0"/>
              <a:t>1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411809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CD148BB-6F99-4599-9BC1-EE181115C925}" type="slidenum">
              <a:rPr/>
              <a:pPr algn="l" rtl="0"/>
              <a:t>23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265032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5CE8D1A0-CA1E-4B00-8E2E-AF2F8653ADA5}" type="slidenum">
              <a:rPr/>
              <a:pPr algn="l" rtl="0">
                <a:defRPr/>
              </a:pPr>
              <a:t>24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108459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69900" y="1682750"/>
            <a:ext cx="7605713" cy="4278313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70" y="4715388"/>
            <a:ext cx="5438140" cy="44674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71" tIns="45235" rIns="90471" bIns="45235"/>
          <a:lstStyle/>
          <a:p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1972055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69900" y="1682750"/>
            <a:ext cx="7605713" cy="4278313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70" y="4715388"/>
            <a:ext cx="5438140" cy="44674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71" tIns="45235" rIns="90471" bIns="45235"/>
          <a:lstStyle/>
          <a:p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3821198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CD148BB-6F99-4599-9BC1-EE181115C925}" type="slidenum">
              <a:rPr/>
              <a:pPr algn="l" rtl="0"/>
              <a:t>29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1868677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CD148BB-6F99-4599-9BC1-EE181115C925}" type="slidenum">
              <a:rPr/>
              <a:pPr algn="l" rtl="0"/>
              <a:t>30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139557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69900" y="1682750"/>
            <a:ext cx="7605713" cy="4278313"/>
          </a:xfrm>
          <a:ln/>
        </p:spPr>
      </p:sp>
    </p:spTree>
    <p:extLst>
      <p:ext uri="{BB962C8B-B14F-4D97-AF65-F5344CB8AC3E}">
        <p14:creationId xmlns:p14="http://schemas.microsoft.com/office/powerpoint/2010/main" xmlns="" val="16346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5CE8D1A0-CA1E-4B00-8E2E-AF2F8653ADA5}" type="slidenum">
              <a:rPr/>
              <a:pPr algn="l" rtl="0">
                <a:defRPr/>
              </a:pPr>
              <a:t>8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378007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CD148BB-6F99-4599-9BC1-EE181115C925}" type="slidenum">
              <a:rPr/>
              <a:pPr algn="l" rtl="0"/>
              <a:t>11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383397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CD148BB-6F99-4599-9BC1-EE181115C925}" type="slidenum">
              <a:rPr/>
              <a:pPr algn="l" rtl="0"/>
              <a:t>12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428140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CD148BB-6F99-4599-9BC1-EE181115C925}" type="slidenum">
              <a:rPr/>
              <a:pPr algn="l" rtl="0"/>
              <a:t>13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40547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CD148BB-6F99-4599-9BC1-EE181115C925}" type="slidenum">
              <a:rPr/>
              <a:pPr algn="l" rtl="0"/>
              <a:t>16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12639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CD148BB-6F99-4599-9BC1-EE181115C925}" type="slidenum">
              <a:rPr/>
              <a:pPr algn="l" rtl="0"/>
              <a:t>21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179548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69900" y="1682750"/>
            <a:ext cx="7605713" cy="4278313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70" y="4715388"/>
            <a:ext cx="5438140" cy="44674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71" tIns="45235" rIns="90471" bIns="45235"/>
          <a:lstStyle/>
          <a:p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262982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xmlns="" id="{B2CCE521-2B86-A74B-878C-5D099030C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202656"/>
            <a:ext cx="8359200" cy="511200"/>
          </a:xfrm>
        </p:spPr>
        <p:txBody>
          <a:bodyPr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INDEX</a:t>
            </a:r>
            <a:endParaRPr lang="en-US" dirty="0"/>
          </a:p>
        </p:txBody>
      </p:sp>
      <p:sp>
        <p:nvSpPr>
          <p:cNvPr id="22" name="Espace réservé du contenu 4"/>
          <p:cNvSpPr>
            <a:spLocks noGrp="1"/>
          </p:cNvSpPr>
          <p:nvPr>
            <p:ph sz="half" idx="16" hasCustomPrompt="1"/>
          </p:nvPr>
        </p:nvSpPr>
        <p:spPr>
          <a:xfrm>
            <a:off x="413661" y="995960"/>
            <a:ext cx="8243366" cy="3163297"/>
          </a:xfrm>
        </p:spPr>
        <p:txBody>
          <a:bodyPr/>
          <a:lstStyle>
            <a:lvl1pPr marL="266700" indent="-266700">
              <a:lnSpc>
                <a:spcPct val="100000"/>
              </a:lnSpc>
              <a:spcBef>
                <a:spcPts val="1900"/>
              </a:spcBef>
              <a:buFont typeface="+mj-lt"/>
              <a:buAutoNum type="arabicPeriod"/>
              <a:tabLst>
                <a:tab pos="0" algn="l"/>
              </a:tabLst>
              <a:defRPr sz="1800" b="1" baseline="0">
                <a:solidFill>
                  <a:srgbClr val="646567"/>
                </a:solidFill>
                <a:latin typeface="Arial" charset="0"/>
                <a:ea typeface="Arial" charset="0"/>
                <a:cs typeface="Arial" charset="0"/>
              </a:defRPr>
            </a:lvl1pPr>
            <a:lvl2pPr marL="266700" indent="-266700" defTabSz="1800">
              <a:lnSpc>
                <a:spcPct val="100000"/>
              </a:lnSpc>
              <a:spcBef>
                <a:spcPts val="800"/>
              </a:spcBef>
              <a:buClr>
                <a:srgbClr val="185480"/>
              </a:buClr>
              <a:buFont typeface="AppleSymbols" charset="0"/>
              <a:buChar char="－"/>
              <a:tabLst>
                <a:tab pos="0" algn="l"/>
              </a:tabLst>
              <a:defRPr sz="1300" b="0" i="0" baseline="0">
                <a:solidFill>
                  <a:srgbClr val="185480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fr-FR" dirty="0"/>
              <a:t>CHAPTER TITLE</a:t>
            </a:r>
          </a:p>
          <a:p>
            <a:pPr lvl="0"/>
            <a:r>
              <a:rPr lang="fr-FR" dirty="0"/>
              <a:t>CHAPTER TITLE</a:t>
            </a:r>
          </a:p>
          <a:p>
            <a:pPr lvl="0"/>
            <a:r>
              <a:rPr lang="fr-FR" dirty="0"/>
              <a:t>CHAPTER TITLE</a:t>
            </a:r>
          </a:p>
          <a:p>
            <a:pPr lvl="1"/>
            <a:r>
              <a:rPr lang="fr-FR" dirty="0" err="1"/>
              <a:t>Corporate</a:t>
            </a:r>
            <a:r>
              <a:rPr lang="fr-FR" dirty="0"/>
              <a:t> </a:t>
            </a:r>
            <a:r>
              <a:rPr lang="fr-FR" dirty="0" err="1"/>
              <a:t>Identity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74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ersonne, femme, bâtiment, plancher&#10;&#10;Description générée automatiquement">
            <a:extLst>
              <a:ext uri="{FF2B5EF4-FFF2-40B4-BE49-F238E27FC236}">
                <a16:creationId xmlns:a16="http://schemas.microsoft.com/office/drawing/2014/main" xmlns="" id="{E3190268-8DEB-FB44-A996-B88999FF0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-3958"/>
            <a:ext cx="4364287" cy="465306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C4810A33-1223-3E41-91E6-A4747AFAB8FD}"/>
              </a:ext>
            </a:extLst>
          </p:cNvPr>
          <p:cNvGrpSpPr/>
          <p:nvPr/>
        </p:nvGrpSpPr>
        <p:grpSpPr>
          <a:xfrm>
            <a:off x="0" y="2694690"/>
            <a:ext cx="4368800" cy="1958212"/>
            <a:chOff x="0" y="2984160"/>
            <a:chExt cx="9144000" cy="2168567"/>
          </a:xfrm>
        </p:grpSpPr>
        <p:sp>
          <p:nvSpPr>
            <p:cNvPr id="13" name="Triangle rectangle 5">
              <a:extLst>
                <a:ext uri="{FF2B5EF4-FFF2-40B4-BE49-F238E27FC236}">
                  <a16:creationId xmlns:a16="http://schemas.microsoft.com/office/drawing/2014/main" xmlns="" id="{1EC9F9DA-B955-4441-A8F0-FE8052B34B3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4B07482B-AD5D-B545-AA3B-307ED9C7952A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AC719DA-5317-5C47-9D7E-40D28D430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8687" y="2707088"/>
            <a:ext cx="4405313" cy="556021"/>
          </a:xfrm>
        </p:spPr>
        <p:txBody>
          <a:bodyPr anchor="b">
            <a:normAutofit/>
          </a:bodyPr>
          <a:lstStyle>
            <a:lvl1pPr>
              <a:defRPr sz="2200" b="1" i="0">
                <a:solidFill>
                  <a:srgbClr val="18548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856163" y="3263900"/>
            <a:ext cx="4470400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xmlns="" id="{E367DE66-BAB4-8841-9675-E27E8B430B49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976745"/>
          </a:xfrm>
          <a:prstGeom prst="rtTriangle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83C5B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7034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1DA821-6B01-A944-B3D0-816E5BC7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0D2BD8E1-604C-504F-85F5-8B2D306F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53FD3B-C6C3-3D4B-959A-85F1ECAA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CD1E5A9F-7148-2A4C-9C5B-CA5CA7A95C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xmlns="" id="{E754D525-657D-314B-8CC3-AB263B11C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1790" y="4778375"/>
            <a:ext cx="20574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3709E-C594-0847-91AC-227943BF608D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14/10/2019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67944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4C53C3-BA11-A64D-A62A-A97E719CD8AE}"/>
              </a:ext>
            </a:extLst>
          </p:cNvPr>
          <p:cNvSpPr/>
          <p:nvPr/>
        </p:nvSpPr>
        <p:spPr>
          <a:xfrm>
            <a:off x="0" y="-3958"/>
            <a:ext cx="9144000" cy="4653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83C5B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305BF96-E25E-7A41-B201-2456C6F3794D}"/>
              </a:ext>
            </a:extLst>
          </p:cNvPr>
          <p:cNvSpPr/>
          <p:nvPr userDrawn="1"/>
        </p:nvSpPr>
        <p:spPr>
          <a:xfrm>
            <a:off x="0" y="-3958"/>
            <a:ext cx="9144000" cy="4653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83C5B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Image 24" descr="Une image contenant personne, femme, bâtiment, plancher&#10;&#10;Description générée automatiquement">
            <a:extLst>
              <a:ext uri="{FF2B5EF4-FFF2-40B4-BE49-F238E27FC236}">
                <a16:creationId xmlns:a16="http://schemas.microsoft.com/office/drawing/2014/main" xmlns="" id="{8622FAA1-0BD8-B642-B1D9-04DA1691E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-3958"/>
            <a:ext cx="4364287" cy="465306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C4810A33-1223-3E41-91E6-A4747AFAB8FD}"/>
              </a:ext>
            </a:extLst>
          </p:cNvPr>
          <p:cNvGrpSpPr/>
          <p:nvPr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xmlns="" id="{7BDEC1FA-370A-1E49-A931-237A3D67EA85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riangle rectangle 13">
              <a:extLst>
                <a:ext uri="{FF2B5EF4-FFF2-40B4-BE49-F238E27FC236}">
                  <a16:creationId xmlns:a16="http://schemas.microsoft.com/office/drawing/2014/main" xmlns="" id="{997E9E72-90BA-FA49-B479-94877A61D341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riangle rectangle 5">
              <a:extLst>
                <a:ext uri="{FF2B5EF4-FFF2-40B4-BE49-F238E27FC236}">
                  <a16:creationId xmlns:a16="http://schemas.microsoft.com/office/drawing/2014/main" xmlns="" id="{1EC9F9DA-B955-4441-A8F0-FE8052B34B3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4B07482B-AD5D-B545-AA3B-307ED9C7952A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AC719DA-5317-5C47-9D7E-40D28D430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8687" y="2707088"/>
            <a:ext cx="4405313" cy="556021"/>
          </a:xfrm>
        </p:spPr>
        <p:txBody>
          <a:bodyPr anchor="b"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856163" y="3263900"/>
            <a:ext cx="4470400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02ED8C2A-85DF-B842-98AD-166D0F08E146}"/>
              </a:ext>
            </a:extLst>
          </p:cNvPr>
          <p:cNvGrpSpPr/>
          <p:nvPr userDrawn="1"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21" name="Triangle rectangle 20">
              <a:extLst>
                <a:ext uri="{FF2B5EF4-FFF2-40B4-BE49-F238E27FC236}">
                  <a16:creationId xmlns:a16="http://schemas.microsoft.com/office/drawing/2014/main" xmlns="" id="{74F2C2AC-DE99-EC48-A24B-E7BC719F75D2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riangle rectangle 21">
              <a:extLst>
                <a:ext uri="{FF2B5EF4-FFF2-40B4-BE49-F238E27FC236}">
                  <a16:creationId xmlns:a16="http://schemas.microsoft.com/office/drawing/2014/main" xmlns="" id="{FEF60921-FA50-6F46-904A-0476E9F9ED3B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riangle rectangle 5">
              <a:extLst>
                <a:ext uri="{FF2B5EF4-FFF2-40B4-BE49-F238E27FC236}">
                  <a16:creationId xmlns:a16="http://schemas.microsoft.com/office/drawing/2014/main" xmlns="" id="{F13D1588-9BEE-8F4D-BEB9-1CC4FF21551B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riangle rectangle 23">
              <a:extLst>
                <a:ext uri="{FF2B5EF4-FFF2-40B4-BE49-F238E27FC236}">
                  <a16:creationId xmlns:a16="http://schemas.microsoft.com/office/drawing/2014/main" xmlns="" id="{B1139FE6-57CE-0841-BA14-129C8F6F7642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6977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1DA821-6B01-A944-B3D0-816E5BC7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0D2BD8E1-604C-504F-85F5-8B2D306F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53FD3B-C6C3-3D4B-959A-85F1ECAA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CD1E5A9F-7148-2A4C-9C5B-CA5CA7A95C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xmlns="" id="{E754D525-657D-314B-8CC3-AB263B11C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1790" y="4778375"/>
            <a:ext cx="20574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08F7D-E0F9-4141-8966-78FBD8FB89D6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14/10/2019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284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067087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1DA821-6B01-A944-B3D0-816E5BC7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0D2BD8E1-604C-504F-85F5-8B2D306F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53FD3B-C6C3-3D4B-959A-85F1ECAA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45139"/>
            <a:ext cx="8359200" cy="3266537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5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9580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F803F70-FA36-284E-83D9-42E02585F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958"/>
            <a:ext cx="4368799" cy="465306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C4810A33-1223-3E41-91E6-A4747AFAB8FD}"/>
              </a:ext>
            </a:extLst>
          </p:cNvPr>
          <p:cNvGrpSpPr/>
          <p:nvPr userDrawn="1"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xmlns="" id="{7BDEC1FA-370A-1E49-A931-237A3D67EA85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rectangle 13">
              <a:extLst>
                <a:ext uri="{FF2B5EF4-FFF2-40B4-BE49-F238E27FC236}">
                  <a16:creationId xmlns:a16="http://schemas.microsoft.com/office/drawing/2014/main" xmlns="" id="{997E9E72-90BA-FA49-B479-94877A61D341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rectangle 5">
              <a:extLst>
                <a:ext uri="{FF2B5EF4-FFF2-40B4-BE49-F238E27FC236}">
                  <a16:creationId xmlns:a16="http://schemas.microsoft.com/office/drawing/2014/main" xmlns="" id="{1EC9F9DA-B955-4441-A8F0-FE8052B34B3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4B07482B-AD5D-B545-AA3B-307ED9C7952A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AC719DA-5317-5C47-9D7E-40D28D430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8687" y="2707088"/>
            <a:ext cx="4405313" cy="556021"/>
          </a:xfrm>
        </p:spPr>
        <p:txBody>
          <a:bodyPr anchor="b">
            <a:normAutofit/>
          </a:bodyPr>
          <a:lstStyle>
            <a:lvl1pPr>
              <a:defRPr sz="2200" b="1" i="0">
                <a:solidFill>
                  <a:srgbClr val="18548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856163" y="3263900"/>
            <a:ext cx="4470400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468440FF-3A9F-134E-BB68-FD6FB3938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1790" y="4778375"/>
            <a:ext cx="20574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C83A472-D19A-B042-9C27-5F55F8161C7F}" type="datetime1">
              <a:rPr lang="fr-FR" smtClean="0"/>
              <a:pPr/>
              <a:t>14/10/2019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1081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1DA821-6B01-A944-B3D0-816E5BC7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0D2BD8E1-604C-504F-85F5-8B2D306F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53FD3B-C6C3-3D4B-959A-85F1ECAA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CD1E5A9F-7148-2A4C-9C5B-CA5CA7A95C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xmlns="" id="{E754D525-657D-314B-8CC3-AB263B11C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1790" y="4778375"/>
            <a:ext cx="20574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1A08F7D-E0F9-4141-8966-78FBD8FB89D6}" type="datetime1">
              <a:rPr lang="fr-FR" smtClean="0"/>
              <a:pPr/>
              <a:t>14/10/2019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014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3E58522-2EAC-F54E-957E-2D381469C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1"/>
            <a:ext cx="9157159" cy="5143501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A1DC130D-6ABF-9D4F-832C-719C9F7188AF}"/>
              </a:ext>
            </a:extLst>
          </p:cNvPr>
          <p:cNvGrpSpPr/>
          <p:nvPr userDrawn="1"/>
        </p:nvGrpSpPr>
        <p:grpSpPr>
          <a:xfrm>
            <a:off x="0" y="0"/>
            <a:ext cx="9144000" cy="5148273"/>
            <a:chOff x="0" y="-2"/>
            <a:chExt cx="9144000" cy="5157508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xmlns="" id="{1DFED1A7-5742-7242-A2F3-FA819253F221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8665EA88-57AC-8F44-80BD-64081F8E8EEB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059423"/>
            </a:xfrm>
            <a:prstGeom prst="rtTriangle">
              <a:avLst/>
            </a:prstGeom>
            <a:solidFill>
              <a:schemeClr val="accent4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riangle rectangle 5">
              <a:extLst>
                <a:ext uri="{FF2B5EF4-FFF2-40B4-BE49-F238E27FC236}">
                  <a16:creationId xmlns:a16="http://schemas.microsoft.com/office/drawing/2014/main" xmlns="" id="{76CFDD93-DE54-754A-A380-6B1C4D5AE729}"/>
                </a:ext>
              </a:extLst>
            </p:cNvPr>
            <p:cNvSpPr/>
            <p:nvPr/>
          </p:nvSpPr>
          <p:spPr>
            <a:xfrm>
              <a:off x="0" y="2461361"/>
              <a:ext cx="9144000" cy="2691366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riangle rectangle 17">
              <a:extLst>
                <a:ext uri="{FF2B5EF4-FFF2-40B4-BE49-F238E27FC236}">
                  <a16:creationId xmlns:a16="http://schemas.microsoft.com/office/drawing/2014/main" xmlns="" id="{7F00DD38-80B9-A545-8C19-EFFAC27BBC53}"/>
                </a:ext>
              </a:extLst>
            </p:cNvPr>
            <p:cNvSpPr/>
            <p:nvPr/>
          </p:nvSpPr>
          <p:spPr>
            <a:xfrm flipH="1">
              <a:off x="6027089" y="3236306"/>
              <a:ext cx="3116909" cy="1921200"/>
            </a:xfrm>
            <a:prstGeom prst="rtTriangle">
              <a:avLst/>
            </a:prstGeom>
            <a:solidFill>
              <a:schemeClr val="tx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C060DF28-ABA1-9B43-B541-B6261BA3B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719" y="2839205"/>
            <a:ext cx="4709390" cy="1311705"/>
          </a:xfrm>
        </p:spPr>
        <p:txBody>
          <a:bodyPr wrap="square" lIns="0" tIns="0" rIns="0" bIns="0" anchor="b" anchorCtr="0">
            <a:noAutofit/>
          </a:bodyPr>
          <a:lstStyle>
            <a:lvl1pPr algn="l" defTabSz="6858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en-US" altLang="fr-FR" sz="3600" b="0" i="0" u="none" kern="1200" baseline="0" dirty="0">
                <a:solidFill>
                  <a:srgbClr val="FFFFFF"/>
                </a:solidFill>
                <a:latin typeface="Avenir Next Demi Bold" panose="020B0503020202020204" pitchFamily="34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xmlns="" id="{41866F59-B10D-0744-A4C4-C2FBB4DD9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73" y="4112526"/>
            <a:ext cx="6308716" cy="34163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fr-FR" sz="2400" u="none" kern="1200" baseline="0" smtClean="0">
                <a:solidFill>
                  <a:schemeClr val="accent6"/>
                </a:solidFill>
                <a:latin typeface="Avenir Next" panose="020B0503020202020204" pitchFamily="34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F5E1E363-3805-CB4D-A49B-64BE920119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365" y="243406"/>
            <a:ext cx="3284244" cy="5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82482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4C53C3-BA11-A64D-A62A-A97E719CD8AE}"/>
              </a:ext>
            </a:extLst>
          </p:cNvPr>
          <p:cNvSpPr/>
          <p:nvPr/>
        </p:nvSpPr>
        <p:spPr>
          <a:xfrm>
            <a:off x="0" y="-11642"/>
            <a:ext cx="9144000" cy="4653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83C5B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age 5" descr="Une image contenant personne, femme, bâtiment, plancher&#10;&#10;Description générée automatiquement">
            <a:extLst>
              <a:ext uri="{FF2B5EF4-FFF2-40B4-BE49-F238E27FC236}">
                <a16:creationId xmlns:a16="http://schemas.microsoft.com/office/drawing/2014/main" xmlns="" id="{3AED996F-7A74-EB42-B713-08883D4556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-3958"/>
            <a:ext cx="4364287" cy="465306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C4810A33-1223-3E41-91E6-A4747AFAB8FD}"/>
              </a:ext>
            </a:extLst>
          </p:cNvPr>
          <p:cNvGrpSpPr/>
          <p:nvPr/>
        </p:nvGrpSpPr>
        <p:grpSpPr>
          <a:xfrm>
            <a:off x="0" y="-4"/>
            <a:ext cx="4368800" cy="4652906"/>
            <a:chOff x="0" y="-3"/>
            <a:chExt cx="9144000" cy="5152730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xmlns="" id="{7BDEC1FA-370A-1E49-A931-237A3D67EA85}"/>
                </a:ext>
              </a:extLst>
            </p:cNvPr>
            <p:cNvSpPr/>
            <p:nvPr/>
          </p:nvSpPr>
          <p:spPr>
            <a:xfrm rot="10800000">
              <a:off x="5205845" y="-3"/>
              <a:ext cx="3938153" cy="961573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riangle rectangle 13">
              <a:extLst>
                <a:ext uri="{FF2B5EF4-FFF2-40B4-BE49-F238E27FC236}">
                  <a16:creationId xmlns:a16="http://schemas.microsoft.com/office/drawing/2014/main" xmlns="" id="{997E9E72-90BA-FA49-B479-94877A61D341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96157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riangle rectangle 5">
              <a:extLst>
                <a:ext uri="{FF2B5EF4-FFF2-40B4-BE49-F238E27FC236}">
                  <a16:creationId xmlns:a16="http://schemas.microsoft.com/office/drawing/2014/main" xmlns="" id="{1EC9F9DA-B955-4441-A8F0-FE8052B34B3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4B07482B-AD5D-B545-AA3B-307ED9C7952A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3C5B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AC719DA-5317-5C47-9D7E-40D28D430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8687" y="2707088"/>
            <a:ext cx="4405313" cy="556021"/>
          </a:xfrm>
        </p:spPr>
        <p:txBody>
          <a:bodyPr anchor="b"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856163" y="3263900"/>
            <a:ext cx="4470400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819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xmlns="" id="{1A191096-5798-D64B-B154-BB0367228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908" y="202656"/>
            <a:ext cx="8357443" cy="514037"/>
          </a:xfrm>
        </p:spPr>
        <p:txBody>
          <a:bodyPr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2" name="Espace réservé du contenu 4"/>
          <p:cNvSpPr>
            <a:spLocks noGrp="1"/>
          </p:cNvSpPr>
          <p:nvPr>
            <p:ph sz="half" idx="16"/>
          </p:nvPr>
        </p:nvSpPr>
        <p:spPr>
          <a:xfrm>
            <a:off x="497640" y="938606"/>
            <a:ext cx="8243366" cy="422221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64656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sz="half" idx="13"/>
          </p:nvPr>
        </p:nvSpPr>
        <p:spPr>
          <a:xfrm>
            <a:off x="508219" y="1366455"/>
            <a:ext cx="8232787" cy="1518985"/>
          </a:xfrm>
        </p:spPr>
        <p:txBody>
          <a:bodyPr/>
          <a:lstStyle>
            <a:lvl1pPr marL="0" indent="0" algn="just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64656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contenu 5"/>
          <p:cNvSpPr>
            <a:spLocks noGrp="1"/>
          </p:cNvSpPr>
          <p:nvPr>
            <p:ph sz="half" idx="17"/>
          </p:nvPr>
        </p:nvSpPr>
        <p:spPr>
          <a:xfrm>
            <a:off x="508791" y="3031416"/>
            <a:ext cx="8232215" cy="422221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64656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5"/>
          </p:nvPr>
        </p:nvSpPr>
        <p:spPr>
          <a:xfrm>
            <a:off x="497640" y="3468558"/>
            <a:ext cx="8243366" cy="878998"/>
          </a:xfrm>
        </p:spPr>
        <p:txBody>
          <a:bodyPr/>
          <a:lstStyle>
            <a:lvl1pPr marL="0" indent="0" algn="just">
              <a:lnSpc>
                <a:spcPts val="2460"/>
              </a:lnSpc>
              <a:spcBef>
                <a:spcPts val="0"/>
              </a:spcBef>
              <a:buFontTx/>
              <a:buNone/>
              <a:defRPr sz="1800">
                <a:solidFill>
                  <a:srgbClr val="64656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F29AB617-1334-0341-9084-122277F0C9A8}"/>
              </a:ext>
            </a:extLst>
          </p:cNvPr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306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3091213-629C-4C43-B47B-A6BBE0BB80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4000" y="102870"/>
            <a:ext cx="8707120" cy="4542155"/>
          </a:xfrm>
          <a:prstGeom prst="rect">
            <a:avLst/>
          </a:prstGeom>
        </p:spPr>
      </p:pic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E0F6B2E8-2E7B-274F-991E-FAD2AFC1B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1908" y="202656"/>
            <a:ext cx="8357443" cy="514037"/>
          </a:xfrm>
        </p:spPr>
        <p:txBody>
          <a:bodyPr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A8F0EA4C-0786-2D46-8705-955B26ED54D0}"/>
              </a:ext>
            </a:extLst>
          </p:cNvPr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556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AF4FED39-4B9D-DD4E-B24C-1351C178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3671"/>
            <a:ext cx="8707120" cy="4446208"/>
          </a:xfrm>
          <a:prstGeom prst="rect">
            <a:avLst/>
          </a:prstGeom>
        </p:spPr>
      </p:pic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xmlns="" id="{7C049B9B-258B-4D44-90F9-EC8DB7D91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1908" y="202656"/>
            <a:ext cx="8357443" cy="514037"/>
          </a:xfrm>
        </p:spPr>
        <p:txBody>
          <a:bodyPr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4C7A8FEE-3580-0D4E-AD86-BD84589A6FAC}"/>
              </a:ext>
            </a:extLst>
          </p:cNvPr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058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1DA821-6B01-A944-B3D0-816E5BC7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0D2BD8E1-604C-504F-85F5-8B2D306F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53FD3B-C6C3-3D4B-959A-85F1ECAA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CD1E5A9F-7148-2A4C-9C5B-CA5CA7A95C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36718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B834EE4-8463-DE49-BF69-D42449799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5EBC4C-637C-5A4A-99A8-900FDAF5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B4EE403-B727-8B4F-910C-AE5E389BF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lang="fr-FR" sz="1800" b="1" kern="1200" baseline="0" dirty="0">
                <a:solidFill>
                  <a:srgbClr val="646567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84442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0" y="0"/>
            <a:ext cx="9144000" cy="4114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aseline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FULL PHOTO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1DE38CDD-3C7E-1640-8B9B-9E6DC41CE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8042" y="1459832"/>
            <a:ext cx="4395091" cy="3491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7156" y="1809024"/>
            <a:ext cx="4405977" cy="3281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664075" y="2241550"/>
            <a:ext cx="4479925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81525" y="2328863"/>
            <a:ext cx="2057400" cy="2730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A8687-F683-DE4D-9829-7EE2F6C151BC}" type="datetime1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18548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14/10/2019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18548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02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>
            <a:extLst>
              <a:ext uri="{FF2B5EF4-FFF2-40B4-BE49-F238E27FC236}">
                <a16:creationId xmlns:a16="http://schemas.microsoft.com/office/drawing/2014/main" xmlns="" id="{2327C7EB-CCD7-184E-8928-99B80DEF2C3D}"/>
              </a:ext>
            </a:extLst>
          </p:cNvPr>
          <p:cNvSpPr/>
          <p:nvPr/>
        </p:nvSpPr>
        <p:spPr>
          <a:xfrm rot="10800000">
            <a:off x="6899563" y="-5"/>
            <a:ext cx="2244432" cy="976747"/>
          </a:xfrm>
          <a:prstGeom prst="rtTriangle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83C5B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xmlns="" id="{086A1444-1E00-204C-A37D-7FB98D377D67}"/>
              </a:ext>
            </a:extLst>
          </p:cNvPr>
          <p:cNvSpPr/>
          <p:nvPr/>
        </p:nvSpPr>
        <p:spPr>
          <a:xfrm rot="10800000" flipH="1">
            <a:off x="0" y="0"/>
            <a:ext cx="9144000" cy="976745"/>
          </a:xfrm>
          <a:prstGeom prst="rtTriangle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83C5B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A6BEBB8-E975-FF43-B26B-DEE270C4B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0400" y="198000"/>
            <a:ext cx="7781100" cy="5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dirty="0"/>
              <a:t>Cliquez et modifiez le titre</a:t>
            </a:r>
            <a:endParaRPr lang="en-US" alt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004587"/>
            <a:ext cx="8359200" cy="350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18035C98-432A-1644-AAA1-D59E70F29C43}"/>
              </a:ext>
            </a:extLst>
          </p:cNvPr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995240A-1CA3-FA43-9281-08CA5345283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10536" y="4740660"/>
            <a:ext cx="1799510" cy="352654"/>
          </a:xfrm>
          <a:prstGeom prst="rect">
            <a:avLst/>
          </a:prstGeom>
        </p:spPr>
      </p:pic>
      <p:sp>
        <p:nvSpPr>
          <p:cNvPr id="15" name="Espace réservé du pied de page 1"/>
          <p:cNvSpPr txBox="1">
            <a:spLocks/>
          </p:cNvSpPr>
          <p:nvPr userDrawn="1"/>
        </p:nvSpPr>
        <p:spPr>
          <a:xfrm>
            <a:off x="410400" y="4778374"/>
            <a:ext cx="6229487" cy="316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92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Strictly confidential – for internal use only - Do not share or forward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8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686" r:id="rId16"/>
    <p:sldLayoutId id="2147483697" r:id="rId17"/>
  </p:sldLayoutIdLst>
  <p:hf hdr="0" ftr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altLang="fr-FR" sz="2200" b="1" i="0" kern="1200">
          <a:solidFill>
            <a:schemeClr val="accent5"/>
          </a:solidFill>
          <a:latin typeface="Arial" charset="0"/>
          <a:ea typeface="+mj-ea"/>
          <a:cs typeface="Arial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lang="fr-FR" sz="1200" b="0" kern="1200" baseline="0" smtClean="0">
          <a:solidFill>
            <a:srgbClr val="000000"/>
          </a:solidFill>
          <a:latin typeface="Arial" charset="0"/>
          <a:ea typeface="+mn-ea"/>
          <a:cs typeface="Arial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lang="fr-FR" sz="1200" b="1" i="0" kern="1200" baseline="0" dirty="0" smtClean="0">
          <a:solidFill>
            <a:srgbClr val="646567"/>
          </a:solidFill>
          <a:latin typeface="Arial" charset="0"/>
          <a:ea typeface="+mn-ea"/>
          <a:cs typeface="Arial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lang="fr-FR" sz="1200" b="0" i="0" kern="1200" baseline="0" dirty="0" smtClean="0">
          <a:solidFill>
            <a:schemeClr val="accent5"/>
          </a:solidFill>
          <a:latin typeface="Arial" charset="0"/>
          <a:ea typeface="+mn-ea"/>
          <a:cs typeface="Arial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lang="fr-FR" sz="1200" b="0" i="0" kern="1200" baseline="0" dirty="0" smtClean="0">
          <a:solidFill>
            <a:schemeClr val="accent5"/>
          </a:solidFill>
          <a:latin typeface="Arial" charset="0"/>
          <a:ea typeface="+mn-ea"/>
          <a:cs typeface="Arial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lang="en-US" sz="1200" b="0" i="0" kern="1200" baseline="0" dirty="0">
          <a:solidFill>
            <a:schemeClr val="accent5"/>
          </a:solidFill>
          <a:latin typeface="Arial" charset="0"/>
          <a:ea typeface="+mn-ea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30.sv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hart" Target="../charts/chart1.xml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svg"/><Relationship Id="rId10" Type="http://schemas.openxmlformats.org/officeDocument/2006/relationships/image" Target="../media/image48.sv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xmlns="" id="{C1D3FAD6-18E9-B146-B194-EDC9DD89B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1</a:t>
            </a:fld>
            <a:endParaRPr lang="nl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xmlns="" id="{C0BFEEC9-9093-3C45-9FA7-162E3BE0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AANDEELHOUDER</a:t>
            </a:r>
            <a:br>
              <a:rPr lang="fr-FR" b="1" dirty="0"/>
            </a:br>
            <a:r>
              <a:rPr lang="fr-FR" b="1" dirty="0"/>
              <a:t>WORDEN</a:t>
            </a:r>
            <a:endParaRPr lang="nl" b="1" i="0" u="none" baseline="0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xmlns="" id="{62284F98-C94E-AC4A-9CD8-8F0D138BE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Samen aan de toekomst bouwen</a:t>
            </a:r>
            <a:endParaRPr lang="nl" b="0" i="0" u="none" baseline="0" dirty="0"/>
          </a:p>
        </p:txBody>
      </p:sp>
      <p:sp>
        <p:nvSpPr>
          <p:cNvPr id="2" name="ZoneTexte 1"/>
          <p:cNvSpPr txBox="1"/>
          <p:nvPr/>
        </p:nvSpPr>
        <p:spPr>
          <a:xfrm>
            <a:off x="285750" y="4370482"/>
            <a:ext cx="78021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4 tot en met 22 november 2019</a:t>
            </a:r>
          </a:p>
          <a:p>
            <a:r>
              <a:rPr lang="nl-NL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Aandelenplan voorbehouden aan werknemers van de Groep EssilorLuxottica</a:t>
            </a:r>
            <a:r>
              <a:rPr lang="nl" sz="1500" b="0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9560154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 dirty="0"/>
              <a:t>Boost </a:t>
            </a:r>
            <a:r>
              <a:rPr lang="nl" b="1" i="0" u="none" baseline="0" dirty="0" smtClean="0"/>
              <a:t>2019, </a:t>
            </a:r>
            <a:r>
              <a:rPr lang="nl" b="1" i="0" u="none" baseline="0" dirty="0"/>
              <a:t>waar gaat het over?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0CDA620A-F3CF-439E-AF0D-6E5C20C95827}" type="slidenum">
              <a:rPr/>
              <a:pPr algn="l" rtl="0"/>
              <a:t>10</a:t>
            </a:fld>
            <a:endParaRPr lang="nl" alt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10400" y="942486"/>
            <a:ext cx="8359200" cy="3266537"/>
          </a:xfrm>
        </p:spPr>
        <p:txBody>
          <a:bodyPr/>
          <a:lstStyle/>
          <a:p>
            <a:pPr algn="l" rtl="0"/>
            <a:r>
              <a:rPr lang="nl" b="1" i="0" u="none" baseline="0" dirty="0"/>
              <a:t>Voor wie? </a:t>
            </a:r>
          </a:p>
          <a:p>
            <a:pPr lvl="1" algn="l" rtl="0"/>
            <a:r>
              <a:rPr lang="nl" b="0" i="0" u="none" baseline="0" dirty="0"/>
              <a:t>Voor meer dan </a:t>
            </a:r>
            <a:r>
              <a:rPr lang="nl" b="1" dirty="0" smtClean="0">
                <a:solidFill>
                  <a:schemeClr val="tx2"/>
                </a:solidFill>
              </a:rPr>
              <a:t>72</a:t>
            </a:r>
            <a:r>
              <a:rPr lang="nl" b="1" i="0" u="none" baseline="0" dirty="0" smtClean="0">
                <a:solidFill>
                  <a:schemeClr val="tx2"/>
                </a:solidFill>
              </a:rPr>
              <a:t> 000 </a:t>
            </a:r>
            <a:r>
              <a:rPr lang="nl" b="1" i="0" u="none" baseline="0" dirty="0">
                <a:solidFill>
                  <a:schemeClr val="tx2"/>
                </a:solidFill>
              </a:rPr>
              <a:t>medewerkers </a:t>
            </a:r>
            <a:r>
              <a:rPr lang="nl" b="0" i="0" u="none" baseline="0" dirty="0"/>
              <a:t>in </a:t>
            </a:r>
            <a:r>
              <a:rPr lang="nl" b="0" i="0" u="none" baseline="0" dirty="0" smtClean="0"/>
              <a:t>2019 </a:t>
            </a:r>
            <a:r>
              <a:rPr lang="nl" b="0" i="0" u="none" baseline="0" dirty="0"/>
              <a:t>in </a:t>
            </a:r>
            <a:r>
              <a:rPr lang="nl" b="1" dirty="0" smtClean="0">
                <a:solidFill>
                  <a:schemeClr val="tx2"/>
                </a:solidFill>
              </a:rPr>
              <a:t>76</a:t>
            </a:r>
            <a:r>
              <a:rPr lang="nl" b="1" i="0" u="none" baseline="0" dirty="0" smtClean="0">
                <a:solidFill>
                  <a:schemeClr val="tx2"/>
                </a:solidFill>
              </a:rPr>
              <a:t> </a:t>
            </a:r>
            <a:r>
              <a:rPr lang="nl" b="1" i="0" u="none" baseline="0" dirty="0">
                <a:solidFill>
                  <a:schemeClr val="tx2"/>
                </a:solidFill>
              </a:rPr>
              <a:t>landen </a:t>
            </a:r>
            <a:r>
              <a:rPr lang="nl" b="0" i="0" u="none" baseline="0" dirty="0"/>
              <a:t>overal ter wereld</a:t>
            </a:r>
          </a:p>
          <a:p>
            <a:pPr lvl="1" algn="l" rtl="0"/>
            <a:r>
              <a:rPr lang="nl" b="0" i="0" u="none" baseline="0" dirty="0"/>
              <a:t>Aanwezig in de groep sinds ten laatste 30 juni </a:t>
            </a:r>
            <a:r>
              <a:rPr lang="nl" b="0" i="0" u="none" baseline="0" dirty="0" smtClean="0"/>
              <a:t>2019</a:t>
            </a:r>
            <a:endParaRPr lang="nl" b="0" i="0" u="none" baseline="0" dirty="0"/>
          </a:p>
          <a:p>
            <a:pPr algn="l" rtl="0"/>
            <a:r>
              <a:rPr lang="nl" b="1" i="0" u="none" baseline="0" dirty="0"/>
              <a:t>Waarom? </a:t>
            </a:r>
          </a:p>
          <a:p>
            <a:pPr lvl="1" algn="l" rtl="0"/>
            <a:r>
              <a:rPr lang="nl" b="0" i="0" u="none" baseline="0" dirty="0"/>
              <a:t>Dankzij deze belegging kunnen de medewerkers </a:t>
            </a:r>
          </a:p>
          <a:p>
            <a:pPr lvl="2" algn="l" rtl="0"/>
            <a:r>
              <a:rPr lang="nl" b="0" i="0" u="none" baseline="0" dirty="0"/>
              <a:t>Een </a:t>
            </a:r>
            <a:r>
              <a:rPr lang="nl" b="1" i="0" u="none" baseline="0" dirty="0">
                <a:solidFill>
                  <a:schemeClr val="tx2"/>
                </a:solidFill>
              </a:rPr>
              <a:t>langetermijnspaarplan </a:t>
            </a:r>
            <a:r>
              <a:rPr lang="nl" b="0" i="0" u="none" baseline="0" dirty="0"/>
              <a:t>uitwerken in EssilorLuxottica-aandelen, met preferente voorwaarden</a:t>
            </a:r>
          </a:p>
          <a:p>
            <a:pPr lvl="2" algn="l" rtl="0"/>
            <a:r>
              <a:rPr lang="nl" b="0" i="0" u="none" baseline="0" dirty="0"/>
              <a:t>Betrokken worden bij een </a:t>
            </a:r>
            <a:r>
              <a:rPr lang="nl" b="1" i="0" u="none" baseline="0" dirty="0">
                <a:solidFill>
                  <a:schemeClr val="tx2"/>
                </a:solidFill>
              </a:rPr>
              <a:t>cruciale stap </a:t>
            </a:r>
            <a:r>
              <a:rPr lang="nl" b="0" i="0" u="none" baseline="0" dirty="0"/>
              <a:t>in de ontwikkeling van de Groep.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3745040" y="2617212"/>
            <a:ext cx="5090800" cy="1892826"/>
            <a:chOff x="1185437" y="5068159"/>
            <a:chExt cx="6787734" cy="2523767"/>
          </a:xfrm>
        </p:grpSpPr>
        <p:sp>
          <p:nvSpPr>
            <p:cNvPr id="13" name="Rectangle 12"/>
            <p:cNvSpPr/>
            <p:nvPr/>
          </p:nvSpPr>
          <p:spPr>
            <a:xfrm rot="10800000">
              <a:off x="6962024" y="5068159"/>
              <a:ext cx="1011147" cy="2523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0"/>
              <a:r>
                <a:rPr lang="nl" sz="4500" b="0" i="0" u="none" baseline="0">
                  <a:solidFill>
                    <a:schemeClr val="accent6"/>
                  </a:solidFill>
                  <a:latin typeface="Arial Bold"/>
                  <a:cs typeface="Chalkduster"/>
                </a:rPr>
                <a:t>«</a:t>
              </a:r>
              <a:r>
                <a:rPr lang="nl" sz="4500" b="0" i="0" u="none" baseline="0">
                  <a:solidFill>
                    <a:srgbClr val="F28118"/>
                  </a:solidFill>
                  <a:latin typeface="Arial Bold"/>
                  <a:cs typeface="Chalkduster"/>
                </a:rPr>
                <a:t> </a:t>
              </a:r>
              <a:r>
                <a:rPr lang="nl" sz="7200" b="0" i="0" u="none" baseline="0">
                  <a:solidFill>
                    <a:srgbClr val="F28118"/>
                  </a:solidFill>
                  <a:latin typeface="Arial Bold"/>
                  <a:cs typeface="Chalkduster"/>
                </a:rPr>
                <a:t> 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85437" y="5447307"/>
              <a:ext cx="1011147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0"/>
              <a:r>
                <a:rPr lang="nl" sz="4500" b="0" i="0" u="none" baseline="0">
                  <a:solidFill>
                    <a:schemeClr val="accent6"/>
                  </a:solidFill>
                  <a:latin typeface="Arial Bold"/>
                  <a:cs typeface="Chalkduster"/>
                </a:rPr>
                <a:t>«</a:t>
              </a:r>
              <a:r>
                <a:rPr lang="nl" sz="7200" b="0" i="0" u="none" baseline="0">
                  <a:solidFill>
                    <a:srgbClr val="F28118"/>
                  </a:solidFill>
                  <a:latin typeface="Arial Bold"/>
                  <a:cs typeface="Chalkduster"/>
                </a:rPr>
                <a:t> 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03690" y="6330043"/>
              <a:ext cx="635632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" sz="1500" b="1" i="0" u="none" baseline="0" dirty="0">
                  <a:solidFill>
                    <a:srgbClr val="6465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Een aanbod dat voor iedereen toegankelijk is zodat </a:t>
              </a:r>
            </a:p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" sz="1500" b="1" i="0" u="none" baseline="0" dirty="0">
                  <a:solidFill>
                    <a:srgbClr val="6465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iedereen een deel van de Groep in handen kan hebben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646083" y="3748192"/>
            <a:ext cx="557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" sz="1200" dirty="0">
              <a:solidFill>
                <a:srgbClr val="792182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426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 dirty="0"/>
              <a:t>De voordelen van Boost </a:t>
            </a:r>
            <a:r>
              <a:rPr lang="nl" b="1" i="0" u="none" baseline="0" dirty="0" smtClean="0"/>
              <a:t>2019</a:t>
            </a:r>
            <a:endParaRPr lang="nl" b="1" i="0" u="none" baseline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9A314F3-580D-0A45-BEB9-41E7F81CF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11</a:t>
            </a:fld>
            <a:endParaRPr lang="nl" dirty="0"/>
          </a:p>
        </p:txBody>
      </p:sp>
      <p:sp>
        <p:nvSpPr>
          <p:cNvPr id="10" name="Plus 32"/>
          <p:cNvSpPr/>
          <p:nvPr/>
        </p:nvSpPr>
        <p:spPr>
          <a:xfrm>
            <a:off x="2983225" y="2315358"/>
            <a:ext cx="493721" cy="51601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55" tIns="33128" rIns="66255" bIns="33128" anchor="ctr"/>
          <a:lstStyle/>
          <a:p>
            <a:pPr algn="ctr" rtl="0">
              <a:defRPr/>
            </a:pPr>
            <a:endParaRPr lang="en" sz="975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Plus 32"/>
          <p:cNvSpPr/>
          <p:nvPr/>
        </p:nvSpPr>
        <p:spPr>
          <a:xfrm>
            <a:off x="5481888" y="2329075"/>
            <a:ext cx="523068" cy="51601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55" tIns="33128" rIns="66255" bIns="33128" anchor="ctr"/>
          <a:lstStyle/>
          <a:p>
            <a:pPr algn="ctr" rtl="0">
              <a:defRPr/>
            </a:pPr>
            <a:endParaRPr lang="en" sz="975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 rot="5400000">
            <a:off x="1205279" y="1853628"/>
            <a:ext cx="1455256" cy="1439480"/>
          </a:xfrm>
          <a:prstGeom prst="roundRect">
            <a:avLst>
              <a:gd name="adj" fmla="val 12042"/>
            </a:avLst>
          </a:prstGeom>
          <a:noFill/>
          <a:ln w="28575">
            <a:solidFill>
              <a:srgbClr val="289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13167" y="2062349"/>
            <a:ext cx="14290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2897D1"/>
                </a:solidFill>
                <a:latin typeface="+mn-lt"/>
              </a:rPr>
              <a:t>1. </a:t>
            </a:r>
            <a:endParaRPr lang="en" sz="1400" b="1" dirty="0" smtClean="0">
              <a:solidFill>
                <a:srgbClr val="2897D1"/>
              </a:solidFill>
              <a:latin typeface="+mn-lt"/>
            </a:endParaRPr>
          </a:p>
          <a:p>
            <a:pPr algn="ctr"/>
            <a:r>
              <a:rPr lang="fr-FR" sz="1400" b="1" dirty="0" err="1">
                <a:solidFill>
                  <a:srgbClr val="2897D1"/>
                </a:solidFill>
                <a:latin typeface="+mn-lt"/>
              </a:rPr>
              <a:t>Preferente</a:t>
            </a:r>
            <a:r>
              <a:rPr lang="fr-FR" sz="1400" b="1" dirty="0">
                <a:solidFill>
                  <a:srgbClr val="2897D1"/>
                </a:solidFill>
                <a:latin typeface="+mn-lt"/>
              </a:rPr>
              <a:t> </a:t>
            </a:r>
            <a:r>
              <a:rPr lang="fr-FR" sz="1400" b="1" dirty="0" err="1" smtClean="0">
                <a:solidFill>
                  <a:srgbClr val="2897D1"/>
                </a:solidFill>
                <a:latin typeface="+mn-lt"/>
              </a:rPr>
              <a:t>aankoop</a:t>
            </a:r>
            <a:r>
              <a:rPr lang="fr-FR" sz="1400" b="1" dirty="0" smtClean="0">
                <a:solidFill>
                  <a:srgbClr val="2897D1"/>
                </a:solidFill>
                <a:latin typeface="+mn-lt"/>
              </a:rPr>
              <a:t>-</a:t>
            </a:r>
            <a:r>
              <a:rPr lang="fr-FR" sz="1400" b="1" dirty="0" err="1" smtClean="0">
                <a:solidFill>
                  <a:srgbClr val="2897D1"/>
                </a:solidFill>
                <a:latin typeface="+mn-lt"/>
              </a:rPr>
              <a:t>voorwaarden</a:t>
            </a:r>
            <a:endParaRPr lang="fr-FR" sz="1400" b="1" dirty="0">
              <a:solidFill>
                <a:srgbClr val="2897D1"/>
              </a:solidFill>
              <a:latin typeface="+mn-lt"/>
            </a:endParaRPr>
          </a:p>
          <a:p>
            <a:pPr algn="ctr"/>
            <a:endParaRPr lang="fr-FR" sz="1400" dirty="0">
              <a:solidFill>
                <a:srgbClr val="2897D1"/>
              </a:solidFill>
              <a:latin typeface="+mn-lt"/>
            </a:endParaRPr>
          </a:p>
        </p:txBody>
      </p:sp>
      <p:sp>
        <p:nvSpPr>
          <p:cNvPr id="19" name="Rectangle à coins arrondis 18"/>
          <p:cNvSpPr/>
          <p:nvPr/>
        </p:nvSpPr>
        <p:spPr>
          <a:xfrm rot="5400000">
            <a:off x="3744679" y="1853627"/>
            <a:ext cx="1455256" cy="1439480"/>
          </a:xfrm>
          <a:prstGeom prst="roundRect">
            <a:avLst>
              <a:gd name="adj" fmla="val 12042"/>
            </a:avLst>
          </a:prstGeom>
          <a:noFill/>
          <a:ln w="28575">
            <a:solidFill>
              <a:srgbClr val="289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673946" y="2062348"/>
            <a:ext cx="1633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2897D1"/>
                </a:solidFill>
                <a:latin typeface="+mn-lt"/>
              </a:rPr>
              <a:t>2. </a:t>
            </a:r>
            <a:endParaRPr lang="fr-FR" sz="1400" b="1" dirty="0" smtClean="0">
              <a:solidFill>
                <a:srgbClr val="2897D1"/>
              </a:solidFill>
              <a:latin typeface="+mn-lt"/>
            </a:endParaRPr>
          </a:p>
          <a:p>
            <a:pPr algn="ctr"/>
            <a:r>
              <a:rPr lang="fr-FR" sz="1400" b="1" dirty="0" err="1">
                <a:solidFill>
                  <a:srgbClr val="2897D1"/>
                </a:solidFill>
                <a:latin typeface="+mn-lt"/>
              </a:rPr>
              <a:t>Faciliteiten</a:t>
            </a:r>
            <a:r>
              <a:rPr lang="fr-FR" sz="1400" b="1" dirty="0">
                <a:solidFill>
                  <a:srgbClr val="2897D1"/>
                </a:solidFill>
                <a:latin typeface="+mn-lt"/>
              </a:rPr>
              <a:t> </a:t>
            </a:r>
          </a:p>
          <a:p>
            <a:pPr algn="ctr"/>
            <a:r>
              <a:rPr lang="fr-FR" sz="1400" b="1" dirty="0" err="1">
                <a:solidFill>
                  <a:srgbClr val="2897D1"/>
                </a:solidFill>
                <a:latin typeface="+mn-lt"/>
              </a:rPr>
              <a:t>voor</a:t>
            </a:r>
            <a:r>
              <a:rPr lang="fr-FR" sz="1400" b="1" dirty="0">
                <a:solidFill>
                  <a:srgbClr val="2897D1"/>
                </a:solidFill>
                <a:latin typeface="+mn-lt"/>
              </a:rPr>
              <a:t> </a:t>
            </a:r>
          </a:p>
          <a:p>
            <a:pPr algn="ctr"/>
            <a:r>
              <a:rPr lang="fr-FR" sz="1400" b="1" dirty="0" err="1">
                <a:solidFill>
                  <a:srgbClr val="2897D1"/>
                </a:solidFill>
                <a:latin typeface="+mn-lt"/>
              </a:rPr>
              <a:t>betaling</a:t>
            </a:r>
            <a:endParaRPr lang="fr-FR" sz="1400" b="1" dirty="0">
              <a:solidFill>
                <a:srgbClr val="2897D1"/>
              </a:solidFill>
              <a:latin typeface="+mn-lt"/>
            </a:endParaRPr>
          </a:p>
          <a:p>
            <a:pPr algn="ctr"/>
            <a:endParaRPr lang="fr-FR" sz="1400" dirty="0">
              <a:solidFill>
                <a:srgbClr val="2897D1"/>
              </a:solidFill>
              <a:latin typeface="+mn-lt"/>
            </a:endParaRPr>
          </a:p>
        </p:txBody>
      </p:sp>
      <p:sp>
        <p:nvSpPr>
          <p:cNvPr id="21" name="Rectangle à coins arrondis 20"/>
          <p:cNvSpPr/>
          <p:nvPr/>
        </p:nvSpPr>
        <p:spPr>
          <a:xfrm rot="5400000">
            <a:off x="6294526" y="1864689"/>
            <a:ext cx="1455256" cy="1439480"/>
          </a:xfrm>
          <a:prstGeom prst="roundRect">
            <a:avLst>
              <a:gd name="adj" fmla="val 12042"/>
            </a:avLst>
          </a:prstGeom>
          <a:noFill/>
          <a:ln w="28575">
            <a:solidFill>
              <a:srgbClr val="289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374262" y="2107375"/>
            <a:ext cx="1367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2897D1"/>
                </a:solidFill>
                <a:latin typeface="+mn-lt"/>
              </a:rPr>
              <a:t>3. </a:t>
            </a:r>
          </a:p>
          <a:p>
            <a:pPr algn="ctr"/>
            <a:r>
              <a:rPr lang="fr-FR" sz="1400" b="1" dirty="0" err="1">
                <a:solidFill>
                  <a:srgbClr val="2897D1"/>
                </a:solidFill>
                <a:latin typeface="+mn-lt"/>
              </a:rPr>
              <a:t>Eventuele</a:t>
            </a:r>
            <a:r>
              <a:rPr lang="fr-FR" sz="1400" b="1" dirty="0">
                <a:solidFill>
                  <a:srgbClr val="2897D1"/>
                </a:solidFill>
                <a:latin typeface="+mn-lt"/>
              </a:rPr>
              <a:t> </a:t>
            </a:r>
            <a:r>
              <a:rPr lang="fr-FR" sz="1400" b="1" dirty="0" err="1">
                <a:solidFill>
                  <a:srgbClr val="2897D1"/>
                </a:solidFill>
                <a:latin typeface="+mn-lt"/>
              </a:rPr>
              <a:t>dividendwinst</a:t>
            </a:r>
            <a:endParaRPr lang="fr-FR" sz="1400" dirty="0">
              <a:solidFill>
                <a:srgbClr val="2897D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416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1. Preferente aankoopvoorwaarden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5D1C7D2A-0F7B-F04F-8034-84B71020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12</a:t>
            </a:fld>
            <a:endParaRPr lang="nl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10400" y="1168939"/>
            <a:ext cx="8359200" cy="3533236"/>
          </a:xfrm>
        </p:spPr>
        <p:txBody>
          <a:bodyPr>
            <a:normAutofit/>
          </a:bodyPr>
          <a:lstStyle/>
          <a:p>
            <a:pPr algn="l" rtl="0"/>
            <a:r>
              <a:rPr lang="nl" b="1" i="0" u="none" baseline="0" dirty="0"/>
              <a:t>Om in te tekenen op Boost </a:t>
            </a:r>
            <a:r>
              <a:rPr lang="nl" b="1" i="0" u="none" baseline="0" dirty="0" smtClean="0"/>
              <a:t>2019 </a:t>
            </a:r>
            <a:r>
              <a:rPr lang="nl" b="1" i="0" u="none" baseline="0" dirty="0"/>
              <a:t>hebt u keuze uit </a:t>
            </a:r>
            <a:r>
              <a:rPr lang="nl" b="1" i="0" u="none" baseline="0" dirty="0">
                <a:solidFill>
                  <a:schemeClr val="tx2"/>
                </a:solidFill>
              </a:rPr>
              <a:t>vijf mogelijkheden</a:t>
            </a:r>
          </a:p>
          <a:p>
            <a:pPr algn="l" rtl="0"/>
            <a:r>
              <a:rPr lang="nl" b="1" i="0" u="none" baseline="0" dirty="0"/>
              <a:t>Voor elke beleggingskeuze biedt EssilorLuxottica u dezelfde hoeveelheid in aandelen gratis aan: dit is </a:t>
            </a:r>
            <a:r>
              <a:rPr lang="nl" b="1" i="0" u="none" baseline="0" dirty="0">
                <a:solidFill>
                  <a:schemeClr val="tx2"/>
                </a:solidFill>
              </a:rPr>
              <a:t>de toeslag</a:t>
            </a:r>
          </a:p>
          <a:p>
            <a:endParaRPr lang="nl" dirty="0"/>
          </a:p>
          <a:p>
            <a:endParaRPr lang="nl" dirty="0"/>
          </a:p>
          <a:p>
            <a:endParaRPr lang="nl" dirty="0"/>
          </a:p>
          <a:p>
            <a:endParaRPr lang="nl" dirty="0"/>
          </a:p>
          <a:p>
            <a:pPr algn="l" rtl="0"/>
            <a:r>
              <a:rPr lang="nl" b="1" i="0" u="none" baseline="0" dirty="0"/>
              <a:t>EssilorLuxottica neemt de beheerskosten van uw spaargeld voor zijn rekening</a:t>
            </a:r>
            <a:r>
              <a:rPr lang="nl" b="0" i="0" u="none" baseline="0" dirty="0"/>
              <a:t>	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6E980CB1-B208-C145-99F3-A8A929983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8595343"/>
              </p:ext>
            </p:extLst>
          </p:nvPr>
        </p:nvGraphicFramePr>
        <p:xfrm>
          <a:off x="640573" y="2383724"/>
          <a:ext cx="7634748" cy="17527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21074">
                  <a:extLst>
                    <a:ext uri="{9D8B030D-6E8A-4147-A177-3AD203B41FA5}">
                      <a16:colId xmlns:a16="http://schemas.microsoft.com/office/drawing/2014/main" xmlns="" val="880424992"/>
                    </a:ext>
                  </a:extLst>
                </a:gridCol>
                <a:gridCol w="636219">
                  <a:extLst>
                    <a:ext uri="{9D8B030D-6E8A-4147-A177-3AD203B41FA5}">
                      <a16:colId xmlns:a16="http://schemas.microsoft.com/office/drawing/2014/main" xmlns="" val="4213442847"/>
                    </a:ext>
                  </a:extLst>
                </a:gridCol>
                <a:gridCol w="2121074">
                  <a:extLst>
                    <a:ext uri="{9D8B030D-6E8A-4147-A177-3AD203B41FA5}">
                      <a16:colId xmlns:a16="http://schemas.microsoft.com/office/drawing/2014/main" xmlns="" val="1033078305"/>
                    </a:ext>
                  </a:extLst>
                </a:gridCol>
                <a:gridCol w="635307">
                  <a:extLst>
                    <a:ext uri="{9D8B030D-6E8A-4147-A177-3AD203B41FA5}">
                      <a16:colId xmlns:a16="http://schemas.microsoft.com/office/drawing/2014/main" xmlns="" val="727749074"/>
                    </a:ext>
                  </a:extLst>
                </a:gridCol>
                <a:gridCol w="2121074">
                  <a:extLst>
                    <a:ext uri="{9D8B030D-6E8A-4147-A177-3AD203B41FA5}">
                      <a16:colId xmlns:a16="http://schemas.microsoft.com/office/drawing/2014/main" xmlns="" val="546104361"/>
                    </a:ext>
                  </a:extLst>
                </a:gridCol>
              </a:tblGrid>
              <a:tr h="64230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l" sz="1100" b="1" i="0" u="none" baseline="0">
                          <a:solidFill>
                            <a:srgbClr val="FFFFFF"/>
                          </a:solidFill>
                          <a:effectLst/>
                        </a:rPr>
                        <a:t>U koopt </a:t>
                      </a:r>
                      <a:r>
                        <a:rPr lang="nl" sz="1100">
                          <a:solidFill>
                            <a:srgbClr val="FFFFFF"/>
                          </a:solidFill>
                          <a:effectLst/>
                        </a:rPr>
                        <a:t/>
                      </a:r>
                      <a:br>
                        <a:rPr lang="nl" sz="110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nl" sz="1100" b="1" i="0" u="none" baseline="0">
                          <a:solidFill>
                            <a:srgbClr val="FFFFFF"/>
                          </a:solidFill>
                          <a:effectLst/>
                        </a:rPr>
                        <a:t>de waarde van:</a:t>
                      </a:r>
                      <a:endParaRPr lang="nl" sz="1100" b="0" i="0" dirty="0">
                        <a:solidFill>
                          <a:srgbClr val="FFFFFF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nl" sz="1100" b="0" i="0" dirty="0">
                        <a:solidFill>
                          <a:srgbClr val="FFFFFF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l" sz="1100" b="1" i="0" u="none" baseline="0">
                          <a:solidFill>
                            <a:srgbClr val="FFFFFF"/>
                          </a:solidFill>
                          <a:effectLst/>
                        </a:rPr>
                        <a:t>EssilorLuxottica biedt u de waarde van (in de vorm van toeslag):</a:t>
                      </a:r>
                      <a:endParaRPr lang="nl" sz="1100" b="0" i="0" dirty="0">
                        <a:solidFill>
                          <a:srgbClr val="FFFFFF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nl" sz="1100" b="0" i="0" dirty="0">
                        <a:solidFill>
                          <a:srgbClr val="FFFFFF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l" sz="1100" b="1" i="0" u="none" baseline="0">
                          <a:solidFill>
                            <a:srgbClr val="FFFFFF"/>
                          </a:solidFill>
                          <a:effectLst/>
                        </a:rPr>
                        <a:t>U hebt </a:t>
                      </a:r>
                      <a:r>
                        <a:rPr lang="nl" sz="1100">
                          <a:solidFill>
                            <a:srgbClr val="FFFFFF"/>
                          </a:solidFill>
                          <a:effectLst/>
                        </a:rPr>
                        <a:t/>
                      </a:r>
                      <a:br>
                        <a:rPr lang="nl" sz="110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nl" sz="1100" b="1" i="0" u="none" baseline="0">
                          <a:solidFill>
                            <a:srgbClr val="FFFFFF"/>
                          </a:solidFill>
                          <a:effectLst/>
                        </a:rPr>
                        <a:t>de waarde in handen van:</a:t>
                      </a:r>
                      <a:endParaRPr lang="nl" sz="1100" b="0" i="0" dirty="0">
                        <a:solidFill>
                          <a:srgbClr val="FFFFFF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65098131"/>
                  </a:ext>
                </a:extLst>
              </a:tr>
              <a:tr h="2220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½ aandeel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45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+</a:t>
                      </a:r>
                      <a:endParaRPr lang="nl" sz="45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½ aandeel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4500" b="0" i="0" u="none" baseline="0" dirty="0">
                          <a:solidFill>
                            <a:schemeClr val="accent5"/>
                          </a:solidFill>
                          <a:effectLst/>
                        </a:rPr>
                        <a:t>=</a:t>
                      </a:r>
                      <a:endParaRPr lang="nl" sz="45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1 aandeel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9691920"/>
                  </a:ext>
                </a:extLst>
              </a:tr>
              <a:tr h="2220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1 aandeel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nl" sz="7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1 aandeel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nl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2 aandelen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686168"/>
                  </a:ext>
                </a:extLst>
              </a:tr>
              <a:tr h="2220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2 aandelen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nl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2 aandelen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nl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4 aandelen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75779004"/>
                  </a:ext>
                </a:extLst>
              </a:tr>
              <a:tr h="2220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3 aandelen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nl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3 aandelen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nl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6 aandelen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3040458"/>
                  </a:ext>
                </a:extLst>
              </a:tr>
              <a:tr h="2220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4 aandelen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nl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>
                          <a:solidFill>
                            <a:schemeClr val="accent5"/>
                          </a:solidFill>
                          <a:effectLst/>
                        </a:rPr>
                        <a:t>4 aandelen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nl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" sz="1100" b="0" i="0" u="none" baseline="0" dirty="0">
                          <a:solidFill>
                            <a:schemeClr val="accent5"/>
                          </a:solidFill>
                          <a:effectLst/>
                        </a:rPr>
                        <a:t>8 aandelen</a:t>
                      </a:r>
                      <a:endParaRPr lang="nl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5775507"/>
                  </a:ext>
                </a:extLst>
              </a:tr>
            </a:tbl>
          </a:graphicData>
        </a:graphic>
      </p:graphicFrame>
      <p:sp>
        <p:nvSpPr>
          <p:cNvPr id="19" name="Plus 32"/>
          <p:cNvSpPr/>
          <p:nvPr/>
        </p:nvSpPr>
        <p:spPr>
          <a:xfrm>
            <a:off x="2826576" y="3315517"/>
            <a:ext cx="493721" cy="516017"/>
          </a:xfrm>
          <a:prstGeom prst="mathPlus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55" tIns="33128" rIns="66255" bIns="33128" anchor="ctr"/>
          <a:lstStyle/>
          <a:p>
            <a:pPr algn="ctr" rtl="0">
              <a:defRPr/>
            </a:pPr>
            <a:endParaRPr lang="nl" sz="975" dirty="0"/>
          </a:p>
        </p:txBody>
      </p:sp>
      <p:sp>
        <p:nvSpPr>
          <p:cNvPr id="3" name="Égal 2"/>
          <p:cNvSpPr/>
          <p:nvPr/>
        </p:nvSpPr>
        <p:spPr>
          <a:xfrm>
            <a:off x="5606544" y="3324935"/>
            <a:ext cx="493721" cy="493721"/>
          </a:xfrm>
          <a:prstGeom prst="mathEqual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sz="9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43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nl" b="1" i="0" u="none" baseline="0" dirty="0"/>
              <a:t>Met Boost </a:t>
            </a:r>
            <a:r>
              <a:rPr lang="nl" b="1" i="0" u="none" baseline="0" dirty="0" smtClean="0"/>
              <a:t>2019, </a:t>
            </a:r>
            <a:r>
              <a:rPr lang="nl" b="1" i="0" u="none" baseline="0" dirty="0"/>
              <a:t>koopt u uw aandelen voor de helft van de prijs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626A5547-8906-7246-BD3F-6C313BF6A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13</a:t>
            </a:fld>
            <a:endParaRPr lang="nl" dirty="0"/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xmlns="" id="{C9A6C473-32A0-6142-AFC8-605FD9689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nl" b="1" i="0" u="none" baseline="0" dirty="0"/>
              <a:t>Ik kies ervoor om € 120 te beleggen - Voorbeeld: het aandeel is € 120 waard</a:t>
            </a:r>
          </a:p>
          <a:p>
            <a:endParaRPr lang="nl" dirty="0"/>
          </a:p>
        </p:txBody>
      </p:sp>
      <p:sp>
        <p:nvSpPr>
          <p:cNvPr id="86" name="Rectangle 85"/>
          <p:cNvSpPr/>
          <p:nvPr/>
        </p:nvSpPr>
        <p:spPr>
          <a:xfrm>
            <a:off x="1249536" y="1646784"/>
            <a:ext cx="1561084" cy="795411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" sz="1050" b="0" i="0" u="none" baseline="0">
                <a:solidFill>
                  <a:schemeClr val="accent4"/>
                </a:solidFill>
              </a:rPr>
              <a:t>U betaalt</a:t>
            </a:r>
          </a:p>
          <a:p>
            <a:pPr algn="ctr" rtl="0"/>
            <a:r>
              <a:rPr lang="nl" sz="1800" b="1" i="0" u="none" baseline="0">
                <a:solidFill>
                  <a:schemeClr val="accent4"/>
                </a:solidFill>
              </a:rPr>
              <a:t>€ 120*</a:t>
            </a:r>
            <a:endParaRPr lang="nl" sz="900" b="1" dirty="0">
              <a:solidFill>
                <a:schemeClr val="accent4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150876" y="1674323"/>
            <a:ext cx="1744242" cy="795411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" sz="1050" b="0" i="0" u="none" baseline="0">
                <a:solidFill>
                  <a:schemeClr val="bg2"/>
                </a:solidFill>
              </a:rPr>
              <a:t>biedt EssilorLuxottica u </a:t>
            </a:r>
          </a:p>
          <a:p>
            <a:pPr algn="ctr" rtl="0"/>
            <a:r>
              <a:rPr lang="nl" sz="1800" b="1" i="0" u="none" baseline="0">
                <a:solidFill>
                  <a:schemeClr val="bg2"/>
                </a:solidFill>
              </a:rPr>
              <a:t>1 aandeel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813697" y="1706983"/>
            <a:ext cx="1526502" cy="624321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" sz="1050" b="1" i="0" u="none" baseline="0" dirty="0">
                <a:solidFill>
                  <a:srgbClr val="22B1B0"/>
                </a:solidFill>
              </a:rPr>
              <a:t>U bezit </a:t>
            </a:r>
            <a:endParaRPr lang="nl" sz="1050" b="1" i="0" u="none" baseline="0" dirty="0" smtClean="0">
              <a:solidFill>
                <a:srgbClr val="22B1B0"/>
              </a:solidFill>
            </a:endParaRPr>
          </a:p>
          <a:p>
            <a:pPr algn="ctr"/>
            <a:r>
              <a:rPr lang="fr-FR" sz="1500" b="1" dirty="0" smtClean="0">
                <a:solidFill>
                  <a:srgbClr val="22B1B0"/>
                </a:solidFill>
              </a:rPr>
              <a:t>2 </a:t>
            </a:r>
            <a:r>
              <a:rPr lang="fr-FR" sz="1500" b="1" dirty="0" err="1" smtClean="0">
                <a:solidFill>
                  <a:srgbClr val="22B1B0"/>
                </a:solidFill>
              </a:rPr>
              <a:t>aandelen</a:t>
            </a:r>
            <a:r>
              <a:rPr lang="fr-FR" sz="1500" b="1" dirty="0" smtClean="0">
                <a:solidFill>
                  <a:srgbClr val="22B1B0"/>
                </a:solidFill>
              </a:rPr>
              <a:t> </a:t>
            </a:r>
            <a:endParaRPr lang="nl" sz="1500" b="1" i="0" u="none" baseline="0" dirty="0">
              <a:solidFill>
                <a:srgbClr val="22B1B0"/>
              </a:solidFill>
            </a:endParaRPr>
          </a:p>
        </p:txBody>
      </p:sp>
      <p:pic>
        <p:nvPicPr>
          <p:cNvPr id="6" name="Graphique 5" descr="Pièces">
            <a:extLst>
              <a:ext uri="{FF2B5EF4-FFF2-40B4-BE49-F238E27FC236}">
                <a16:creationId xmlns:a16="http://schemas.microsoft.com/office/drawing/2014/main" xmlns="" id="{F34EBBBA-72C6-5F45-AE12-0FA0311D5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90495" y="2317390"/>
            <a:ext cx="914400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50876" y="2355498"/>
            <a:ext cx="1744242" cy="795411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" sz="1050" b="1" i="0" u="none" baseline="0">
                <a:solidFill>
                  <a:schemeClr val="bg2"/>
                </a:solidFill>
              </a:rPr>
              <a:t>U betaalt</a:t>
            </a:r>
          </a:p>
          <a:p>
            <a:pPr algn="ctr" rtl="0"/>
            <a:r>
              <a:rPr lang="nl" sz="1800" b="1" i="0" u="none" baseline="0">
                <a:solidFill>
                  <a:schemeClr val="bg2"/>
                </a:solidFill>
              </a:rPr>
              <a:t>€ 0</a:t>
            </a:r>
            <a:endParaRPr lang="nl" sz="3000" b="1" dirty="0">
              <a:solidFill>
                <a:schemeClr val="bg2"/>
              </a:solidFill>
            </a:endParaRPr>
          </a:p>
        </p:txBody>
      </p:sp>
      <p:sp>
        <p:nvSpPr>
          <p:cNvPr id="28" name="Plus 32"/>
          <p:cNvSpPr/>
          <p:nvPr/>
        </p:nvSpPr>
        <p:spPr>
          <a:xfrm>
            <a:off x="2810619" y="2723755"/>
            <a:ext cx="493721" cy="516017"/>
          </a:xfrm>
          <a:prstGeom prst="mathPlus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55" tIns="33128" rIns="66255" bIns="33128" anchor="ctr"/>
          <a:lstStyle/>
          <a:p>
            <a:pPr algn="ctr" rtl="0">
              <a:defRPr/>
            </a:pPr>
            <a:endParaRPr lang="nl" sz="975" dirty="0"/>
          </a:p>
        </p:txBody>
      </p:sp>
      <p:sp>
        <p:nvSpPr>
          <p:cNvPr id="4" name="Égal 3"/>
          <p:cNvSpPr/>
          <p:nvPr/>
        </p:nvSpPr>
        <p:spPr>
          <a:xfrm>
            <a:off x="4915874" y="2774590"/>
            <a:ext cx="478469" cy="465182"/>
          </a:xfrm>
          <a:prstGeom prst="mathEqual">
            <a:avLst/>
          </a:prstGeom>
          <a:solidFill>
            <a:srgbClr val="6464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sz="975" dirty="0">
              <a:solidFill>
                <a:schemeClr val="tx1"/>
              </a:solidFill>
            </a:endParaRPr>
          </a:p>
        </p:txBody>
      </p:sp>
      <p:sp>
        <p:nvSpPr>
          <p:cNvPr id="64" name="Triangle isocèle 63"/>
          <p:cNvSpPr/>
          <p:nvPr/>
        </p:nvSpPr>
        <p:spPr>
          <a:xfrm rot="10800000">
            <a:off x="1732611" y="3287125"/>
            <a:ext cx="609479" cy="135992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sz="1050" dirty="0">
              <a:solidFill>
                <a:schemeClr val="accent4"/>
              </a:solidFill>
            </a:endParaRPr>
          </a:p>
        </p:txBody>
      </p:sp>
      <p:sp>
        <p:nvSpPr>
          <p:cNvPr id="73" name="Triangle isocèle 72"/>
          <p:cNvSpPr/>
          <p:nvPr/>
        </p:nvSpPr>
        <p:spPr>
          <a:xfrm rot="10800000">
            <a:off x="3714963" y="3287125"/>
            <a:ext cx="609479" cy="135992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sz="1050" dirty="0">
              <a:solidFill>
                <a:schemeClr val="bg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814481" y="3445254"/>
            <a:ext cx="1525718" cy="963802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" sz="1050" b="0" i="0" u="none" baseline="0" dirty="0">
                <a:solidFill>
                  <a:srgbClr val="22B1B0"/>
                </a:solidFill>
              </a:rPr>
              <a:t>U hebt dus</a:t>
            </a:r>
          </a:p>
          <a:p>
            <a:pPr algn="ctr" rtl="0"/>
            <a:r>
              <a:rPr lang="nl" sz="1500" b="1" i="0" u="none" baseline="0" dirty="0">
                <a:solidFill>
                  <a:srgbClr val="22B1B0"/>
                </a:solidFill>
              </a:rPr>
              <a:t>€ 120 bespaard</a:t>
            </a:r>
          </a:p>
        </p:txBody>
      </p:sp>
      <p:sp>
        <p:nvSpPr>
          <p:cNvPr id="2" name="Rectangle 1"/>
          <p:cNvSpPr/>
          <p:nvPr/>
        </p:nvSpPr>
        <p:spPr>
          <a:xfrm>
            <a:off x="410400" y="4413572"/>
            <a:ext cx="2137458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nl" sz="675" b="0" i="0" u="none" baseline="0">
                <a:solidFill>
                  <a:srgbClr val="646567"/>
                </a:solidFill>
                <a:latin typeface="Arial Regular"/>
              </a:rPr>
              <a:t>* Via inhouding op loon gedurende 1 jaar</a:t>
            </a:r>
          </a:p>
        </p:txBody>
      </p:sp>
      <p:sp>
        <p:nvSpPr>
          <p:cNvPr id="31" name="object 5"/>
          <p:cNvSpPr/>
          <p:nvPr/>
        </p:nvSpPr>
        <p:spPr>
          <a:xfrm>
            <a:off x="6497020" y="2544734"/>
            <a:ext cx="903164" cy="878384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"/>
          <p:cNvSpPr/>
          <p:nvPr/>
        </p:nvSpPr>
        <p:spPr>
          <a:xfrm>
            <a:off x="1587316" y="3496128"/>
            <a:ext cx="885524" cy="893459"/>
          </a:xfrm>
          <a:prstGeom prst="rect">
            <a:avLst/>
          </a:prstGeom>
          <a:blipFill>
            <a:blip r:embed="rId5" cstate="print">
              <a:extLst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/>
          <p:cNvSpPr/>
          <p:nvPr/>
        </p:nvSpPr>
        <p:spPr>
          <a:xfrm>
            <a:off x="3571415" y="3511203"/>
            <a:ext cx="903164" cy="878384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"/>
          <p:cNvSpPr/>
          <p:nvPr/>
        </p:nvSpPr>
        <p:spPr>
          <a:xfrm>
            <a:off x="5591040" y="2529659"/>
            <a:ext cx="885524" cy="893459"/>
          </a:xfrm>
          <a:prstGeom prst="rect">
            <a:avLst/>
          </a:prstGeom>
          <a:blipFill>
            <a:blip r:embed="rId5" cstate="print">
              <a:extLst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6846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90" grpId="0"/>
      <p:bldP spid="19" grpId="0"/>
      <p:bldP spid="28" grpId="0" animBg="1"/>
      <p:bldP spid="4" grpId="0" animBg="1"/>
      <p:bldP spid="64" grpId="0" animBg="1"/>
      <p:bldP spid="73" grpId="0" animBg="1"/>
      <p:bldP spid="74" grpId="0"/>
      <p:bldP spid="74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2.  Betalingsfaciliteiten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43906FB-78ED-2E4E-9A19-5A1166087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14</a:t>
            </a:fld>
            <a:endParaRPr lang="n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400" y="1004587"/>
            <a:ext cx="4933496" cy="3507090"/>
          </a:xfrm>
        </p:spPr>
        <p:txBody>
          <a:bodyPr/>
          <a:lstStyle/>
          <a:p>
            <a:pPr algn="l" rtl="0"/>
            <a:r>
              <a:rPr lang="nl" b="1" i="0" u="none" baseline="0" dirty="0"/>
              <a:t>Om zoveel mogelijk medewerkers de kans te bieden om aandeelhouder van EssilorLuxottica te worden, </a:t>
            </a:r>
            <a:r>
              <a:rPr lang="nl" b="1" i="0" u="none" baseline="0" dirty="0">
                <a:solidFill>
                  <a:schemeClr val="tx2"/>
                </a:solidFill>
              </a:rPr>
              <a:t>schiet uw bedrijf het bedrag dat met uw belegging overeenkomt, voor</a:t>
            </a:r>
            <a:endParaRPr lang="nl" dirty="0"/>
          </a:p>
          <a:p>
            <a:pPr algn="l" rtl="0"/>
            <a:r>
              <a:rPr lang="nl" b="1" i="0" u="none" baseline="0" dirty="0"/>
              <a:t>U betaalt dit bedrag vervolgens terug </a:t>
            </a:r>
            <a:r>
              <a:rPr lang="nl" dirty="0"/>
              <a:t/>
            </a:r>
            <a:br>
              <a:rPr lang="nl" dirty="0"/>
            </a:br>
            <a:r>
              <a:rPr lang="nl" b="1" i="0" u="none" baseline="0" dirty="0"/>
              <a:t>in meerdere keren</a:t>
            </a:r>
          </a:p>
          <a:p>
            <a:pPr lvl="1" algn="l" rtl="0"/>
            <a:r>
              <a:rPr lang="nl" b="0" i="0" u="none" baseline="0" dirty="0"/>
              <a:t>Door </a:t>
            </a:r>
            <a:r>
              <a:rPr lang="nl" b="0" i="0" u="none" baseline="0" dirty="0">
                <a:solidFill>
                  <a:schemeClr val="tx2"/>
                </a:solidFill>
              </a:rPr>
              <a:t>rechtstreekse inhouding op uw loon</a:t>
            </a:r>
            <a:r>
              <a:rPr lang="nl" b="0" i="0" u="none" baseline="0" dirty="0"/>
              <a:t>, </a:t>
            </a:r>
            <a:r>
              <a:rPr lang="nl" dirty="0"/>
              <a:t/>
            </a:r>
            <a:br>
              <a:rPr lang="nl" dirty="0"/>
            </a:br>
            <a:r>
              <a:rPr lang="nl" b="0" i="0" u="none" baseline="0" dirty="0"/>
              <a:t>tussen 1 december </a:t>
            </a:r>
            <a:r>
              <a:rPr lang="nl" b="0" i="0" u="none" baseline="0" dirty="0" smtClean="0"/>
              <a:t>2019 </a:t>
            </a:r>
            <a:r>
              <a:rPr lang="nl" b="0" i="0" u="none" baseline="0" dirty="0"/>
              <a:t>en 30 november </a:t>
            </a:r>
            <a:r>
              <a:rPr lang="nl" b="0" i="0" u="none" baseline="0" dirty="0" smtClean="0"/>
              <a:t>2020</a:t>
            </a:r>
            <a:endParaRPr lang="nl" b="0" i="0" u="none" baseline="0" dirty="0"/>
          </a:p>
          <a:p>
            <a:pPr lvl="1" algn="l" rtl="0"/>
            <a:r>
              <a:rPr lang="nl" b="0" i="0" u="none" baseline="0" dirty="0"/>
              <a:t>Gedurende 12 maanden zal hetzelfde bedrag op uw loon worden ingehouden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6106622" y="2563957"/>
            <a:ext cx="1694156" cy="1662525"/>
            <a:chOff x="6106622" y="2563957"/>
            <a:chExt cx="1694156" cy="1662525"/>
          </a:xfrm>
        </p:grpSpPr>
        <p:grpSp>
          <p:nvGrpSpPr>
            <p:cNvPr id="13" name="Groupe 12"/>
            <p:cNvGrpSpPr/>
            <p:nvPr/>
          </p:nvGrpSpPr>
          <p:grpSpPr>
            <a:xfrm>
              <a:off x="6106622" y="2563957"/>
              <a:ext cx="1694156" cy="1662525"/>
              <a:chOff x="5640095" y="765629"/>
              <a:chExt cx="1694156" cy="1662525"/>
            </a:xfrm>
          </p:grpSpPr>
          <p:sp>
            <p:nvSpPr>
              <p:cNvPr id="16" name="object 3"/>
              <p:cNvSpPr/>
              <p:nvPr/>
            </p:nvSpPr>
            <p:spPr>
              <a:xfrm>
                <a:off x="5640095" y="765629"/>
                <a:ext cx="1694156" cy="166252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981700" y="1142999"/>
                <a:ext cx="972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ZoneTexte 14"/>
            <p:cNvSpPr txBox="1"/>
            <p:nvPr/>
          </p:nvSpPr>
          <p:spPr>
            <a:xfrm>
              <a:off x="6278451" y="3086996"/>
              <a:ext cx="1390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 smtClean="0">
                  <a:solidFill>
                    <a:srgbClr val="2897D1"/>
                  </a:solidFill>
                  <a:latin typeface="+mj-lt"/>
                </a:rPr>
                <a:t>12</a:t>
              </a:r>
              <a:br>
                <a:rPr lang="fr-FR" sz="1800" b="1" dirty="0" smtClean="0">
                  <a:solidFill>
                    <a:srgbClr val="2897D1"/>
                  </a:solidFill>
                  <a:latin typeface="+mj-lt"/>
                </a:rPr>
              </a:br>
              <a:r>
                <a:rPr lang="fr-FR" sz="1800" b="1" dirty="0" err="1" smtClean="0">
                  <a:solidFill>
                    <a:srgbClr val="2897D1"/>
                  </a:solidFill>
                  <a:latin typeface="+mj-lt"/>
                </a:rPr>
                <a:t>maanden</a:t>
              </a:r>
              <a:endParaRPr lang="fr-FR" sz="1800" b="1" dirty="0">
                <a:solidFill>
                  <a:srgbClr val="2897D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50598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2.  Betalingsfaciliteiten 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xmlns="" id="{5E8B103C-47EE-CF4E-BDDC-5707E0498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15</a:t>
            </a:fld>
            <a:endParaRPr lang="nl" dirty="0"/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xmlns="" id="{C9643950-C521-3C47-A97D-0569A0840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Voorbeeld</a:t>
            </a:r>
            <a:r>
              <a:rPr lang="nl" b="0" i="0" u="none" baseline="0"/>
              <a:t>:</a:t>
            </a:r>
            <a:r>
              <a:rPr lang="nl" b="1" i="0" u="none" baseline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45622" y="1964351"/>
            <a:ext cx="2089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" sz="2100" b="0" i="0" u="none" baseline="0">
                <a:solidFill>
                  <a:schemeClr val="accent5"/>
                </a:solidFill>
                <a:latin typeface="Arial Bold"/>
                <a:cs typeface="Chalkduster"/>
              </a:rPr>
              <a:t>€ 120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14071" y="2044051"/>
            <a:ext cx="309668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nl" sz="1400" b="0" i="0" u="none" baseline="0">
                <a:solidFill>
                  <a:srgbClr val="FFFFFF"/>
                </a:solidFill>
                <a:latin typeface="Arial Regular"/>
              </a:rPr>
              <a:t>U kiest ervoor te investeren: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14071" y="2664460"/>
            <a:ext cx="309668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nl" sz="1400" b="0" i="0" u="none" baseline="0">
                <a:solidFill>
                  <a:schemeClr val="accent5"/>
                </a:solidFill>
                <a:latin typeface="Arial Regular"/>
              </a:rPr>
              <a:t>Uw loon bedraagt </a:t>
            </a:r>
            <a:r>
              <a:rPr lang="nl" sz="1400" b="0" i="0" u="none" baseline="0">
                <a:solidFill>
                  <a:srgbClr val="FF0000"/>
                </a:solidFill>
                <a:latin typeface="Arial Regular"/>
              </a:rPr>
              <a:t>&lt;maandelijks&gt; </a:t>
            </a:r>
            <a:r>
              <a:rPr lang="nl" sz="1400" b="0" i="0" u="none" baseline="0">
                <a:solidFill>
                  <a:schemeClr val="accent5"/>
                </a:solidFill>
                <a:latin typeface="Arial Regular"/>
              </a:rPr>
              <a:t>: </a:t>
            </a:r>
            <a:r>
              <a:rPr lang="nl" sz="1400" b="0" i="0" u="none" baseline="0">
                <a:solidFill>
                  <a:srgbClr val="FFFFFF"/>
                </a:solidFill>
                <a:latin typeface="Arial Regular"/>
              </a:rPr>
              <a:t>u zult dus terugbetalen: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45623" y="2735856"/>
            <a:ext cx="1542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" sz="2100" b="0" i="0" u="none" baseline="0">
                <a:solidFill>
                  <a:schemeClr val="accent4">
                    <a:lumMod val="60000"/>
                    <a:lumOff val="40000"/>
                  </a:schemeClr>
                </a:solidFill>
                <a:latin typeface="Arial Bold"/>
                <a:cs typeface="Chalkduster"/>
              </a:rPr>
              <a:t>€ 120 / 12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14071" y="3397920"/>
            <a:ext cx="309668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nl" sz="1400" b="0" i="0" u="none" baseline="0">
                <a:solidFill>
                  <a:srgbClr val="FFFFFF"/>
                </a:solidFill>
                <a:latin typeface="Arial Regular"/>
              </a:rPr>
              <a:t>Elke maand zal het bedrag dat op uw loon wordt ingehouden het volgende zijn: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45622" y="3490253"/>
            <a:ext cx="12633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" sz="2100" b="0" i="0" u="none" baseline="0">
                <a:solidFill>
                  <a:schemeClr val="accent4">
                    <a:lumMod val="60000"/>
                    <a:lumOff val="40000"/>
                  </a:schemeClr>
                </a:solidFill>
                <a:latin typeface="Arial Bold"/>
                <a:cs typeface="Chalkduster"/>
              </a:rPr>
              <a:t>€ 10</a:t>
            </a:r>
          </a:p>
        </p:txBody>
      </p:sp>
    </p:spTree>
    <p:extLst>
      <p:ext uri="{BB962C8B-B14F-4D97-AF65-F5344CB8AC3E}">
        <p14:creationId xmlns:p14="http://schemas.microsoft.com/office/powerpoint/2010/main" xmlns="" val="4008158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7" grpId="0" animBg="1"/>
      <p:bldP spid="10" grpId="0"/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3. Eventuele dividendwinst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4E81A0F-386A-9745-81A0-710400F73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16</a:t>
            </a:fld>
            <a:endParaRPr lang="nl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10400" y="1245139"/>
            <a:ext cx="6725506" cy="3266537"/>
          </a:xfrm>
        </p:spPr>
        <p:txBody>
          <a:bodyPr/>
          <a:lstStyle/>
          <a:p>
            <a:pPr algn="l" rtl="0"/>
            <a:r>
              <a:rPr lang="nl" b="1" i="0" u="none" baseline="0" dirty="0"/>
              <a:t>Voor elk aandeel dat u bezit, kunt u </a:t>
            </a:r>
            <a:r>
              <a:rPr lang="nl" b="1" i="0" u="none" baseline="0" dirty="0">
                <a:solidFill>
                  <a:schemeClr val="tx2"/>
                </a:solidFill>
              </a:rPr>
              <a:t>één keer per jaar een deel van de winst ontvangen, </a:t>
            </a:r>
            <a:r>
              <a:rPr lang="nl" b="1" i="0" u="none" baseline="0" dirty="0"/>
              <a:t>verdeeld over de aandeelhouders: het dividend </a:t>
            </a:r>
            <a:r>
              <a:rPr lang="nl" dirty="0"/>
              <a:t/>
            </a:r>
            <a:br>
              <a:rPr lang="nl" dirty="0"/>
            </a:br>
            <a:r>
              <a:rPr lang="nl" dirty="0"/>
              <a:t/>
            </a:r>
            <a:br>
              <a:rPr lang="nl" dirty="0"/>
            </a:br>
            <a:r>
              <a:rPr lang="nl" b="1" i="0" u="none" baseline="0" dirty="0">
                <a:sym typeface="Wingdings"/>
              </a:rPr>
              <a:t> </a:t>
            </a:r>
            <a:r>
              <a:rPr lang="nl" b="1" i="0" u="none" baseline="0" dirty="0"/>
              <a:t>In </a:t>
            </a:r>
            <a:r>
              <a:rPr lang="nl" b="1" i="0" u="none" baseline="0" dirty="0" smtClean="0"/>
              <a:t>2019 </a:t>
            </a:r>
            <a:r>
              <a:rPr lang="nl" b="1" i="0" u="none" baseline="0" dirty="0"/>
              <a:t>werd het dividend dat werd uitbetaald € </a:t>
            </a:r>
            <a:r>
              <a:rPr lang="nl" dirty="0" smtClean="0"/>
              <a:t>2,04</a:t>
            </a:r>
            <a:r>
              <a:rPr lang="nl" b="1" i="0" u="none" baseline="0" dirty="0" smtClean="0"/>
              <a:t> </a:t>
            </a:r>
            <a:r>
              <a:rPr lang="nl" b="1" i="0" u="none" baseline="0" dirty="0"/>
              <a:t>per aandeel</a:t>
            </a:r>
          </a:p>
        </p:txBody>
      </p:sp>
      <p:pic>
        <p:nvPicPr>
          <p:cNvPr id="8" name="Graphique 3" descr="Graphique en secteurs">
            <a:extLst>
              <a:ext uri="{FF2B5EF4-FFF2-40B4-BE49-F238E27FC236}">
                <a16:creationId xmlns:a16="http://schemas.microsoft.com/office/drawing/2014/main" xmlns="" id="{1FAD3C23-9843-F948-8B73-53BBA1FC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69843" y="1758905"/>
            <a:ext cx="2329995" cy="23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00121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Waar worden uw aandelen bewaard?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13F296-E644-2140-9AE3-1636C3FF8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17</a:t>
            </a:fld>
            <a:endParaRPr lang="n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Uw aandelen worden bewaard in een gemeenschappelijk fonds dat voorbehouden is aan werknemers van EssilorLuxottica (het "FCPE")</a:t>
            </a:r>
          </a:p>
          <a:p>
            <a:pPr algn="l" rtl="0"/>
            <a:r>
              <a:rPr lang="nl" b="1" i="0" u="none" baseline="0"/>
              <a:t>U bezit deelbewijzen in dit fonds volgens de regel van 1 deelbewijs = 1 aandeel</a:t>
            </a:r>
          </a:p>
          <a:p>
            <a:pPr algn="l" rtl="0"/>
            <a:r>
              <a:rPr lang="nl" b="1" i="0" u="none" baseline="0"/>
              <a:t>Via dit FCPE kan de participatie van werknemers collectief beheerd worden</a:t>
            </a:r>
          </a:p>
          <a:p>
            <a:pPr algn="l" rtl="0"/>
            <a:r>
              <a:rPr lang="nl" b="1" i="0" u="none" baseline="0"/>
              <a:t>De eventuele dividenden worden in dit fonds geïnvesteerd</a:t>
            </a:r>
          </a:p>
          <a:p>
            <a:pPr lvl="1" algn="l" rtl="0"/>
            <a:r>
              <a:rPr lang="nl" b="0" i="0" u="none" baseline="0"/>
              <a:t>Zo wordt uw aantal aandelen verhoogd</a:t>
            </a:r>
          </a:p>
          <a:p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xmlns="" val="43002473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nl" b="1" i="0" u="none" baseline="0"/>
              <a:t>Hoe kan uw spaargeld er na 3 jaar uitzien?</a:t>
            </a:r>
            <a:endParaRPr lang="n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r>
              <a:rPr lang="nl" b="0" i="0" u="none" baseline="0"/>
              <a:t>  </a:t>
            </a:r>
            <a:fld id="{B3F1A2E4-EEB2-40C9-8A8D-4AF065A5285E}" type="slidenum">
              <a:rPr/>
              <a:pPr algn="l" rtl="0"/>
              <a:t>18</a:t>
            </a:fld>
            <a:endParaRPr lang="n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400" y="1245139"/>
            <a:ext cx="8550720" cy="372417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nl" b="1" i="0" u="none" baseline="0">
                <a:solidFill>
                  <a:srgbClr val="646567"/>
                </a:solidFill>
              </a:rPr>
              <a:t>Stelling: Ik koop een aandeel voor de prijs van € 120, mijn werkgever biedt me gratis een tweede aan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33901" y="1754088"/>
            <a:ext cx="4006725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nl" sz="1400" b="0" i="0" u="none" baseline="0">
                <a:solidFill>
                  <a:srgbClr val="FFFFFF"/>
                </a:solidFill>
                <a:latin typeface="Arial Regular"/>
              </a:rPr>
              <a:t>Na 3 jaar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333901" y="2057778"/>
            <a:ext cx="400672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nl" sz="1400" b="0" i="0" u="none" baseline="0" dirty="0">
                <a:solidFill>
                  <a:srgbClr val="FFFFFF"/>
                </a:solidFill>
                <a:latin typeface="Arial Regular"/>
              </a:rPr>
              <a:t>Indien de </a:t>
            </a:r>
            <a:r>
              <a:rPr lang="nl" sz="1400" b="0" i="0" u="none" baseline="0" dirty="0" smtClean="0">
                <a:solidFill>
                  <a:srgbClr val="FFFFFF"/>
                </a:solidFill>
                <a:latin typeface="Arial Regular"/>
              </a:rPr>
              <a:t>koers </a:t>
            </a:r>
            <a:r>
              <a:rPr lang="nl" sz="1400" b="0" i="0" u="none" baseline="0" dirty="0">
                <a:solidFill>
                  <a:srgbClr val="FFFFFF"/>
                </a:solidFill>
                <a:latin typeface="Arial Regular"/>
              </a:rPr>
              <a:t>van het aandeel met 30% stijgt</a:t>
            </a:r>
            <a:r>
              <a:rPr lang="nl" sz="1400" dirty="0">
                <a:solidFill>
                  <a:srgbClr val="FFFFFF"/>
                </a:solidFill>
                <a:latin typeface="Arial Regular"/>
              </a:rPr>
              <a:t/>
            </a:r>
            <a:br>
              <a:rPr lang="nl" sz="1400" dirty="0">
                <a:solidFill>
                  <a:srgbClr val="FFFFFF"/>
                </a:solidFill>
                <a:latin typeface="Arial Regular"/>
              </a:rPr>
            </a:br>
            <a:r>
              <a:rPr lang="nl" sz="1800" b="0" i="0" u="none" baseline="0" dirty="0">
                <a:solidFill>
                  <a:schemeClr val="accent2"/>
                </a:solidFill>
                <a:latin typeface="Arial Regular"/>
              </a:rPr>
              <a:t>Ofwel € 156 (in de plaats van € 120)</a:t>
            </a:r>
          </a:p>
        </p:txBody>
      </p:sp>
      <p:sp>
        <p:nvSpPr>
          <p:cNvPr id="42" name="Bulle rectangulaire à coins arrondis 41"/>
          <p:cNvSpPr/>
          <p:nvPr/>
        </p:nvSpPr>
        <p:spPr>
          <a:xfrm flipH="1">
            <a:off x="3381531" y="2783060"/>
            <a:ext cx="1165983" cy="657155"/>
          </a:xfrm>
          <a:prstGeom prst="wedgeRoundRectCallout">
            <a:avLst>
              <a:gd name="adj1" fmla="val -69508"/>
              <a:gd name="adj2" fmla="val 1160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" sz="1400" b="0" i="0" u="none" baseline="0">
                <a:solidFill>
                  <a:srgbClr val="FFFFFF"/>
                </a:solidFill>
                <a:latin typeface="Arial Regular"/>
              </a:rPr>
              <a:t>Ik ontvang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78614" y="3039610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" sz="1600" b="0" i="0" u="none" baseline="0">
                <a:solidFill>
                  <a:schemeClr val="accent2"/>
                </a:solidFill>
                <a:latin typeface="Arial Regular"/>
              </a:rPr>
              <a:t>€ 156 x 2 aandelen = </a:t>
            </a:r>
            <a:r>
              <a:rPr lang="nl" sz="1600" b="1" i="0" u="none" baseline="0">
                <a:solidFill>
                  <a:schemeClr val="accent4"/>
                </a:solidFill>
                <a:latin typeface="Arial Regular"/>
              </a:rPr>
              <a:t>€ 312</a:t>
            </a:r>
          </a:p>
        </p:txBody>
      </p:sp>
      <p:sp>
        <p:nvSpPr>
          <p:cNvPr id="11" name="Bulle rectangulaire à coins arrondis 10"/>
          <p:cNvSpPr/>
          <p:nvPr/>
        </p:nvSpPr>
        <p:spPr>
          <a:xfrm flipH="1">
            <a:off x="3375301" y="3654070"/>
            <a:ext cx="1172213" cy="679994"/>
          </a:xfrm>
          <a:prstGeom prst="wedgeRoundRectCallout">
            <a:avLst>
              <a:gd name="adj1" fmla="val -68030"/>
              <a:gd name="adj2" fmla="val 9389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" sz="1400" b="0" i="0" u="none" baseline="0">
                <a:solidFill>
                  <a:srgbClr val="FFFFFF"/>
                </a:solidFill>
              </a:rPr>
              <a:t>Dit is een winst van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32402" y="3824790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" sz="1600" b="0" i="0" u="none" baseline="0">
                <a:solidFill>
                  <a:schemeClr val="accent2"/>
                </a:solidFill>
                <a:latin typeface="Arial Regular"/>
              </a:rPr>
              <a:t>€ 312 - € 120 = </a:t>
            </a:r>
            <a:r>
              <a:rPr lang="nl" sz="1600" b="1" i="0" u="none" baseline="0">
                <a:solidFill>
                  <a:schemeClr val="accent4"/>
                </a:solidFill>
                <a:latin typeface="Arial Regular"/>
              </a:rPr>
              <a:t>€ 192 </a:t>
            </a:r>
          </a:p>
        </p:txBody>
      </p:sp>
    </p:spTree>
    <p:extLst>
      <p:ext uri="{BB962C8B-B14F-4D97-AF65-F5344CB8AC3E}">
        <p14:creationId xmlns:p14="http://schemas.microsoft.com/office/powerpoint/2010/main" xmlns="" val="2722866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42" grpId="0" animBg="1"/>
      <p:bldP spid="8" grpId="0"/>
      <p:bldP spid="11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nl" b="1" i="0" u="none" baseline="0"/>
              <a:t>Hoe kan uw spaargeld er na 3 jaar uitzien?</a:t>
            </a:r>
            <a:endParaRPr lang="n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r>
              <a:rPr lang="nl" b="0" i="0" u="none" baseline="0"/>
              <a:t>  </a:t>
            </a:r>
            <a:fld id="{B3F1A2E4-EEB2-40C9-8A8D-4AF065A5285E}" type="slidenum">
              <a:rPr/>
              <a:pPr algn="l" rtl="0"/>
              <a:t>19</a:t>
            </a:fld>
            <a:endParaRPr lang="n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400" y="1245140"/>
            <a:ext cx="8579596" cy="56927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nl" b="1" i="0" u="none" baseline="0">
                <a:solidFill>
                  <a:srgbClr val="646567"/>
                </a:solidFill>
              </a:rPr>
              <a:t>Stelling: Ik koop een aandeel voor de prijs van € 120, mijn werkgever biedt me gratis een tweede aan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8E5F2462-8EFD-F947-A086-E648B23C1901}"/>
              </a:ext>
            </a:extLst>
          </p:cNvPr>
          <p:cNvSpPr txBox="1"/>
          <p:nvPr/>
        </p:nvSpPr>
        <p:spPr>
          <a:xfrm>
            <a:off x="3333901" y="1754088"/>
            <a:ext cx="4006725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nl" sz="1400" b="0" i="0" u="none" baseline="0">
                <a:solidFill>
                  <a:srgbClr val="FFFFFF"/>
                </a:solidFill>
                <a:latin typeface="Arial Regular"/>
              </a:rPr>
              <a:t>Na 3 jaar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4052933-163B-EB4A-9B70-B923266A7BDB}"/>
              </a:ext>
            </a:extLst>
          </p:cNvPr>
          <p:cNvSpPr txBox="1"/>
          <p:nvPr/>
        </p:nvSpPr>
        <p:spPr>
          <a:xfrm>
            <a:off x="3333901" y="2057778"/>
            <a:ext cx="400672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nl" sz="1400" b="0" i="0" u="none" baseline="0">
                <a:solidFill>
                  <a:srgbClr val="FFFFFF"/>
                </a:solidFill>
                <a:latin typeface="Arial Regular"/>
              </a:rPr>
              <a:t>Indien de koers van het aandeel met 30% daalt</a:t>
            </a:r>
            <a:r>
              <a:rPr lang="nl" sz="1400">
                <a:solidFill>
                  <a:srgbClr val="FFFFFF"/>
                </a:solidFill>
                <a:latin typeface="Arial Regular"/>
              </a:rPr>
              <a:t/>
            </a:r>
            <a:br>
              <a:rPr lang="nl" sz="1400">
                <a:solidFill>
                  <a:srgbClr val="FFFFFF"/>
                </a:solidFill>
                <a:latin typeface="Arial Regular"/>
              </a:rPr>
            </a:br>
            <a:r>
              <a:rPr lang="nl" sz="1800" b="0" i="0" u="none" baseline="0">
                <a:solidFill>
                  <a:schemeClr val="accent2"/>
                </a:solidFill>
                <a:latin typeface="Arial Regular"/>
              </a:rPr>
              <a:t>Ofwel € 92 (in de plaats van € 120)</a:t>
            </a:r>
          </a:p>
        </p:txBody>
      </p:sp>
      <p:sp>
        <p:nvSpPr>
          <p:cNvPr id="19" name="Bulle rectangulaire à coins arrondis 18">
            <a:extLst>
              <a:ext uri="{FF2B5EF4-FFF2-40B4-BE49-F238E27FC236}">
                <a16:creationId xmlns:a16="http://schemas.microsoft.com/office/drawing/2014/main" xmlns="" id="{E009524C-C18C-FF46-9E30-BA8539568157}"/>
              </a:ext>
            </a:extLst>
          </p:cNvPr>
          <p:cNvSpPr/>
          <p:nvPr/>
        </p:nvSpPr>
        <p:spPr>
          <a:xfrm flipH="1">
            <a:off x="3381531" y="2783060"/>
            <a:ext cx="1165983" cy="657155"/>
          </a:xfrm>
          <a:prstGeom prst="wedgeRoundRectCallout">
            <a:avLst>
              <a:gd name="adj1" fmla="val -69508"/>
              <a:gd name="adj2" fmla="val 1160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" sz="1400" b="0" i="0" u="none" baseline="0">
                <a:solidFill>
                  <a:srgbClr val="FFFFFF"/>
                </a:solidFill>
                <a:latin typeface="Arial Regular"/>
              </a:rPr>
              <a:t>Ik ontvang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7F900FEA-B112-B042-8DF0-1FFD38E193D1}"/>
              </a:ext>
            </a:extLst>
          </p:cNvPr>
          <p:cNvSpPr txBox="1"/>
          <p:nvPr/>
        </p:nvSpPr>
        <p:spPr>
          <a:xfrm>
            <a:off x="4878614" y="3039610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" sz="1600" b="0" i="0" u="none" baseline="0">
                <a:solidFill>
                  <a:schemeClr val="accent2"/>
                </a:solidFill>
                <a:latin typeface="Arial Regular"/>
              </a:rPr>
              <a:t>€ 92 x 2 aandelen = </a:t>
            </a:r>
            <a:r>
              <a:rPr lang="nl" sz="1600" b="1" i="0" u="none" baseline="0">
                <a:solidFill>
                  <a:schemeClr val="accent4"/>
                </a:solidFill>
                <a:latin typeface="Arial Regular"/>
              </a:rPr>
              <a:t>€ 184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0035" y="3259401"/>
            <a:ext cx="2365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"/>
            </a:defPPr>
            <a:lvl1pPr algn="ctr">
              <a:defRPr sz="1600" i="1">
                <a:solidFill>
                  <a:schemeClr val="tx2"/>
                </a:solidFill>
                <a:latin typeface="Arial Bold"/>
                <a:cs typeface="Chalkduster"/>
              </a:defRPr>
            </a:lvl1pPr>
          </a:lstStyle>
          <a:p>
            <a:pPr rtl="0"/>
            <a:r>
              <a:rPr lang="nl" b="0" i="1" u="none" baseline="0"/>
              <a:t>"Ik zou pas aan kapitaal verliezen indien het aandeel met meer dan 50% daalt"</a:t>
            </a:r>
          </a:p>
        </p:txBody>
      </p:sp>
      <p:sp>
        <p:nvSpPr>
          <p:cNvPr id="28" name="Bulle rectangulaire à coins arrondis 27">
            <a:extLst>
              <a:ext uri="{FF2B5EF4-FFF2-40B4-BE49-F238E27FC236}">
                <a16:creationId xmlns:a16="http://schemas.microsoft.com/office/drawing/2014/main" xmlns="" id="{14ACFDC1-E741-7641-8B38-DFBC57D139AB}"/>
              </a:ext>
            </a:extLst>
          </p:cNvPr>
          <p:cNvSpPr/>
          <p:nvPr/>
        </p:nvSpPr>
        <p:spPr>
          <a:xfrm flipH="1">
            <a:off x="3375301" y="3654070"/>
            <a:ext cx="1172213" cy="679994"/>
          </a:xfrm>
          <a:prstGeom prst="wedgeRoundRectCallout">
            <a:avLst>
              <a:gd name="adj1" fmla="val -68030"/>
              <a:gd name="adj2" fmla="val 9389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" sz="1400" b="0" i="0" u="none" baseline="0">
                <a:solidFill>
                  <a:srgbClr val="FFFFFF"/>
                </a:solidFill>
              </a:rPr>
              <a:t>Dit is een winst van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0C2CDB0A-40D8-534A-8607-B070AC161E0E}"/>
              </a:ext>
            </a:extLst>
          </p:cNvPr>
          <p:cNvSpPr txBox="1"/>
          <p:nvPr/>
        </p:nvSpPr>
        <p:spPr>
          <a:xfrm>
            <a:off x="4932402" y="3824790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" sz="1600" b="0" i="0" u="none" baseline="0">
                <a:solidFill>
                  <a:schemeClr val="accent2"/>
                </a:solidFill>
                <a:latin typeface="Arial Regular"/>
              </a:rPr>
              <a:t>€ 184 - € 120 = </a:t>
            </a:r>
            <a:r>
              <a:rPr lang="nl" sz="1600" b="1" i="0" u="none" baseline="0">
                <a:solidFill>
                  <a:schemeClr val="accent4"/>
                </a:solidFill>
                <a:latin typeface="Arial Regular"/>
              </a:rPr>
              <a:t>€ 64 </a:t>
            </a:r>
          </a:p>
        </p:txBody>
      </p:sp>
    </p:spTree>
    <p:extLst>
      <p:ext uri="{BB962C8B-B14F-4D97-AF65-F5344CB8AC3E}">
        <p14:creationId xmlns:p14="http://schemas.microsoft.com/office/powerpoint/2010/main" xmlns="" val="2306211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16" grpId="0"/>
      <p:bldP spid="17" grpId="0"/>
      <p:bldP spid="28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FD34D80-5DBF-874B-A484-E6EF6D874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4770398" y="1"/>
            <a:ext cx="4373602" cy="4649106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3E41221D-7A41-4543-852C-55E15B5C2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2</a:t>
            </a:fld>
            <a:endParaRPr lang="n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Inhoudsopgave</a:t>
            </a:r>
          </a:p>
        </p:txBody>
      </p:sp>
      <p:sp>
        <p:nvSpPr>
          <p:cNvPr id="54" name="Espace réservé du contenu 53">
            <a:extLst>
              <a:ext uri="{FF2B5EF4-FFF2-40B4-BE49-F238E27FC236}">
                <a16:creationId xmlns:a16="http://schemas.microsoft.com/office/drawing/2014/main" xmlns="" id="{4CE39D02-BAFD-594A-8440-8F9E9D80400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988" y="1217837"/>
            <a:ext cx="8243366" cy="3163297"/>
          </a:xfrm>
        </p:spPr>
        <p:txBody>
          <a:bodyPr>
            <a:normAutofit/>
          </a:bodyPr>
          <a:lstStyle/>
          <a:p>
            <a:pPr algn="l" rtl="0"/>
            <a:r>
              <a:rPr lang="nl" b="1" i="0" u="none" baseline="0" dirty="0" smtClean="0">
                <a:solidFill>
                  <a:schemeClr val="accent5"/>
                </a:solidFill>
              </a:rPr>
              <a:t>De </a:t>
            </a:r>
            <a:r>
              <a:rPr lang="nl" b="1" i="0" u="none" baseline="0" dirty="0">
                <a:solidFill>
                  <a:schemeClr val="accent5"/>
                </a:solidFill>
              </a:rPr>
              <a:t>Groep EssilorLuxottica</a:t>
            </a:r>
          </a:p>
          <a:p>
            <a:pPr algn="l" rtl="0"/>
            <a:r>
              <a:rPr lang="nl" b="1" i="0" u="none" baseline="0" dirty="0">
                <a:solidFill>
                  <a:schemeClr val="accent5"/>
                </a:solidFill>
              </a:rPr>
              <a:t>Aandeelhouder worden</a:t>
            </a:r>
          </a:p>
          <a:p>
            <a:pPr algn="l" rtl="0"/>
            <a:r>
              <a:rPr lang="nl" b="1" i="0" u="none" baseline="0" dirty="0">
                <a:solidFill>
                  <a:schemeClr val="accent5"/>
                </a:solidFill>
              </a:rPr>
              <a:t>Voorstelling van het aanbod Boost </a:t>
            </a:r>
            <a:r>
              <a:rPr lang="nl" b="1" i="0" u="none" baseline="0" dirty="0" smtClean="0">
                <a:solidFill>
                  <a:schemeClr val="accent5"/>
                </a:solidFill>
              </a:rPr>
              <a:t>2019</a:t>
            </a:r>
            <a:endParaRPr lang="nl" b="1" i="0" u="none" baseline="0" dirty="0">
              <a:solidFill>
                <a:schemeClr val="accent5"/>
              </a:solidFill>
            </a:endParaRPr>
          </a:p>
          <a:p>
            <a:pPr algn="l" rtl="0"/>
            <a:r>
              <a:rPr lang="nl" b="1" i="0" u="none" baseline="0" dirty="0">
                <a:solidFill>
                  <a:schemeClr val="accent5"/>
                </a:solidFill>
              </a:rPr>
              <a:t>Hoe aandelen kopen? </a:t>
            </a:r>
          </a:p>
          <a:p>
            <a:pPr algn="l" rtl="0"/>
            <a:r>
              <a:rPr lang="nl" b="1" i="0" u="none" baseline="0" dirty="0">
                <a:solidFill>
                  <a:schemeClr val="accent5"/>
                </a:solidFill>
              </a:rPr>
              <a:t>Informatie verzamelen over Boost </a:t>
            </a:r>
            <a:r>
              <a:rPr lang="nl" b="1" i="0" u="none" baseline="0" dirty="0" smtClean="0">
                <a:solidFill>
                  <a:schemeClr val="accent5"/>
                </a:solidFill>
              </a:rPr>
              <a:t>2019</a:t>
            </a:r>
            <a:endParaRPr lang="nl" b="1" i="0" u="none" baseline="0" dirty="0">
              <a:solidFill>
                <a:schemeClr val="accent5"/>
              </a:solidFill>
            </a:endParaRPr>
          </a:p>
          <a:p>
            <a:pPr algn="l" rtl="0"/>
            <a:r>
              <a:rPr lang="nl" b="1" i="0" u="none" baseline="0" dirty="0">
                <a:solidFill>
                  <a:schemeClr val="accent5"/>
                </a:solidFill>
              </a:rPr>
              <a:t>Vragen/Antwoorden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35C2733F-AAD5-5A47-A697-D29B1E8727E8}"/>
              </a:ext>
            </a:extLst>
          </p:cNvPr>
          <p:cNvGrpSpPr/>
          <p:nvPr/>
        </p:nvGrpSpPr>
        <p:grpSpPr>
          <a:xfrm>
            <a:off x="4775200" y="-3"/>
            <a:ext cx="4368800" cy="4652905"/>
            <a:chOff x="0" y="-2"/>
            <a:chExt cx="9144000" cy="5152729"/>
          </a:xfrm>
        </p:grpSpPr>
        <p:sp>
          <p:nvSpPr>
            <p:cNvPr id="8" name="Triangle rectangle 7">
              <a:extLst>
                <a:ext uri="{FF2B5EF4-FFF2-40B4-BE49-F238E27FC236}">
                  <a16:creationId xmlns:a16="http://schemas.microsoft.com/office/drawing/2014/main" xmlns="" id="{F844967A-3258-2B4D-AF36-FB8DA0204B40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xmlns="" id="{886DE3A4-9776-394B-9CFD-B1DC8828A35C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xmlns="" id="{7E165F43-0A60-4941-BE26-26FAB4428BE4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9" name="Triangle rectangle 8">
              <a:extLst>
                <a:ext uri="{FF2B5EF4-FFF2-40B4-BE49-F238E27FC236}">
                  <a16:creationId xmlns:a16="http://schemas.microsoft.com/office/drawing/2014/main" xmlns="" id="{504591FF-43DA-A044-8F7E-0FB92349695B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7421634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nl" b="1" i="0" u="none" baseline="0"/>
              <a:t>Hoe kan uw spaargeld er na 3 jaar uitzien?</a:t>
            </a:r>
            <a:endParaRPr lang="n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r>
              <a:rPr lang="nl" b="0" i="0" u="none" baseline="0"/>
              <a:t>  </a:t>
            </a:r>
            <a:fld id="{B3F1A2E4-EEB2-40C9-8A8D-4AF065A5285E}" type="slidenum">
              <a:rPr/>
              <a:pPr algn="l" rtl="0"/>
              <a:t>20</a:t>
            </a:fld>
            <a:endParaRPr lang="n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399" y="1245140"/>
            <a:ext cx="8652181" cy="427086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nl" b="1" i="0" u="none" baseline="0">
                <a:solidFill>
                  <a:srgbClr val="646567"/>
                </a:solidFill>
              </a:rPr>
              <a:t>Stelling: Ik koop een aandeel voor de prijs van € 100, mijn werkgever biedt me gratis een tweede aan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4031181"/>
              </p:ext>
            </p:extLst>
          </p:nvPr>
        </p:nvGraphicFramePr>
        <p:xfrm>
          <a:off x="933762" y="1933348"/>
          <a:ext cx="7189961" cy="259076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5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2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6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1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88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0195">
                <a:tc>
                  <a:txBody>
                    <a:bodyPr/>
                    <a:lstStyle/>
                    <a:p>
                      <a:pPr algn="ctr" rtl="0"/>
                      <a:r>
                        <a:rPr lang="nl" sz="900" b="1" i="0" u="none" baseline="0">
                          <a:solidFill>
                            <a:srgbClr val="000000"/>
                          </a:solidFill>
                        </a:rPr>
                        <a:t>Ik koop </a:t>
                      </a:r>
                    </a:p>
                    <a:p>
                      <a:pPr algn="ctr" rtl="0"/>
                      <a:r>
                        <a:rPr lang="nl" sz="900" b="1" i="0" u="none" baseline="0">
                          <a:solidFill>
                            <a:srgbClr val="000000"/>
                          </a:solidFill>
                        </a:rPr>
                        <a:t>1 aandeel</a:t>
                      </a:r>
                      <a:endParaRPr lang="nl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" sz="900" b="1" i="0" u="none" baseline="0">
                          <a:solidFill>
                            <a:srgbClr val="000000"/>
                          </a:solidFill>
                        </a:rPr>
                        <a:t>Ik krijg er een gratis </a:t>
                      </a:r>
                    </a:p>
                    <a:p>
                      <a:pPr algn="ctr" rtl="0"/>
                      <a:r>
                        <a:rPr lang="nl" sz="900" b="1" i="0" u="none" baseline="0">
                          <a:solidFill>
                            <a:srgbClr val="000000"/>
                          </a:solidFill>
                        </a:rPr>
                        <a:t>1 aandeel</a:t>
                      </a:r>
                      <a:endParaRPr lang="nl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" sz="900" b="1" i="0" u="none" baseline="0">
                          <a:solidFill>
                            <a:srgbClr val="000000"/>
                          </a:solidFill>
                        </a:rPr>
                        <a:t>Mijn belegging in aandelen is het volgende waard:</a:t>
                      </a:r>
                      <a:endParaRPr lang="nl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/>
                      <a:r>
                        <a:rPr lang="nl" sz="1400" b="1" i="0" u="none" baseline="0">
                          <a:solidFill>
                            <a:srgbClr val="FFFFFF"/>
                          </a:solidFill>
                        </a:rPr>
                        <a:t>Na 3 jaar </a:t>
                      </a:r>
                      <a:endParaRPr lang="nl" sz="14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vert="vert27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" sz="1050" b="1" i="0" u="none" baseline="0">
                          <a:solidFill>
                            <a:srgbClr val="FFFFFF"/>
                          </a:solidFill>
                        </a:rPr>
                        <a:t>Indien de koers van het aandeel met 30% gestegen is,</a:t>
                      </a:r>
                    </a:p>
                    <a:p>
                      <a:pPr algn="ctr" rtl="0"/>
                      <a:r>
                        <a:rPr lang="nl" sz="1050" b="1" i="0" u="none" baseline="0">
                          <a:solidFill>
                            <a:srgbClr val="FFFFFF"/>
                          </a:solidFill>
                        </a:rPr>
                        <a:t> ontvang ik:</a:t>
                      </a:r>
                      <a:endParaRPr lang="nl" sz="105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" sz="1050" b="1" i="0" u="none" baseline="0">
                          <a:solidFill>
                            <a:srgbClr val="FFFFFF"/>
                          </a:solidFill>
                        </a:rPr>
                        <a:t>Ik heb een winst gemaakt van:</a:t>
                      </a:r>
                      <a:endParaRPr lang="nl" sz="105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433">
                <a:tc rowSpan="3">
                  <a:txBody>
                    <a:bodyPr/>
                    <a:lstStyle/>
                    <a:p>
                      <a:pPr algn="ctr" rtl="0"/>
                      <a:r>
                        <a:rPr lang="nl" sz="900" b="0" i="0" u="none" baseline="0">
                          <a:solidFill>
                            <a:srgbClr val="000000"/>
                          </a:solidFill>
                        </a:rPr>
                        <a:t>100 x 1 aandeel</a:t>
                      </a:r>
                    </a:p>
                    <a:p>
                      <a:pPr algn="ctr" rtl="0"/>
                      <a:r>
                        <a:rPr lang="nl" sz="1500" b="0" i="0" u="none" baseline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nl" sz="1500" b="1" i="0" u="none" kern="120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€ 100</a:t>
                      </a: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900" b="0" i="0" u="none" baseline="0">
                          <a:solidFill>
                            <a:srgbClr val="000000"/>
                          </a:solidFill>
                        </a:rPr>
                        <a:t>100 x 1 aandeel </a:t>
                      </a:r>
                      <a:r>
                        <a:rPr lang="nl" sz="90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nl" sz="900">
                          <a:solidFill>
                            <a:srgbClr val="000000"/>
                          </a:solidFill>
                        </a:rPr>
                      </a:br>
                      <a:r>
                        <a:rPr lang="nl" sz="1500" b="0" i="0" u="none" baseline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nl" sz="1500" b="1" i="0" u="none" kern="120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€ 100</a:t>
                      </a: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 rtl="0"/>
                      <a:r>
                        <a:rPr lang="nl" sz="900" b="0" i="0" u="none" baseline="0">
                          <a:solidFill>
                            <a:srgbClr val="000000"/>
                          </a:solidFill>
                        </a:rPr>
                        <a:t>2 aandelen x € 100 € </a:t>
                      </a:r>
                      <a:r>
                        <a:rPr lang="nl" sz="90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nl" sz="900">
                          <a:solidFill>
                            <a:srgbClr val="000000"/>
                          </a:solidFill>
                        </a:rPr>
                      </a:br>
                      <a:r>
                        <a:rPr lang="nl" sz="1500" b="0" i="0" u="none" baseline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nl" sz="1500" b="1" i="0" u="none" kern="120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€ 200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 rtl="0"/>
                      <a:endParaRPr lang="nl" sz="1800" dirty="0">
                        <a:solidFill>
                          <a:srgbClr val="5C1562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" sz="900" b="0" i="0" u="none" baseline="0">
                          <a:solidFill>
                            <a:srgbClr val="000000"/>
                          </a:solidFill>
                        </a:rPr>
                        <a:t>130 x 2 aandelen = € 184 </a:t>
                      </a:r>
                    </a:p>
                    <a:p>
                      <a:pPr algn="ctr" rtl="0"/>
                      <a:r>
                        <a:rPr lang="nl" sz="1400" b="0" i="0" u="none" baseline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nl" sz="1500" b="1" i="0" u="none" kern="1200" baseline="0">
                          <a:solidFill>
                            <a:schemeClr val="accent4"/>
                          </a:solidFill>
                        </a:rPr>
                        <a:t>€ 260</a:t>
                      </a:r>
                      <a:endParaRPr lang="nl" sz="15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" sz="900" b="0" i="0" u="none" baseline="0">
                          <a:solidFill>
                            <a:srgbClr val="000000"/>
                          </a:solidFill>
                        </a:rPr>
                        <a:t>€ 260 – € 100 </a:t>
                      </a:r>
                    </a:p>
                    <a:p>
                      <a:pPr algn="ctr" rtl="0"/>
                      <a:r>
                        <a:rPr lang="nl" sz="1400" b="0" i="0" u="none" baseline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nl" sz="1500" b="1" i="0" u="none" kern="120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€ 160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195">
                <a:tc vMerge="1">
                  <a:txBody>
                    <a:bodyPr/>
                    <a:lstStyle/>
                    <a:p>
                      <a:endParaRPr lang="nl" sz="18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1050" b="1" i="0" u="none" baseline="0">
                          <a:solidFill>
                            <a:srgbClr val="FFFFFF"/>
                          </a:solidFill>
                        </a:rPr>
                        <a:t>Indien de koers van het aandeel met 30% gedaald is, ontvang ik:</a:t>
                      </a:r>
                      <a:endParaRPr lang="nl" sz="105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1050" b="1" i="0" u="none" baseline="0">
                          <a:solidFill>
                            <a:srgbClr val="FFFFFF"/>
                          </a:solidFill>
                        </a:rPr>
                        <a:t>Ik heb een winst gemaakt van:</a:t>
                      </a:r>
                      <a:endParaRPr lang="nl" sz="105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030">
                <a:tc vMerge="1">
                  <a:txBody>
                    <a:bodyPr/>
                    <a:lstStyle/>
                    <a:p>
                      <a:endParaRPr lang="nl" sz="18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" sz="900" b="0" i="0" u="none" baseline="0">
                          <a:solidFill>
                            <a:srgbClr val="000000"/>
                          </a:solidFill>
                        </a:rPr>
                        <a:t>70 x 2 aandelen = € 184 </a:t>
                      </a:r>
                    </a:p>
                    <a:p>
                      <a:pPr algn="ctr" rtl="0"/>
                      <a:r>
                        <a:rPr lang="nl" sz="1400" b="0" i="0" u="none" baseline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nl" sz="1500" b="1" i="0" u="none" kern="120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€ 140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" sz="900" b="0" i="0" u="none" baseline="0">
                          <a:solidFill>
                            <a:srgbClr val="000000"/>
                          </a:solidFill>
                        </a:rPr>
                        <a:t>€ 140 – € 100 </a:t>
                      </a:r>
                    </a:p>
                    <a:p>
                      <a:pPr algn="ctr" rtl="0"/>
                      <a:r>
                        <a:rPr lang="nl" sz="1500" b="0" i="0" u="none" baseline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nl" sz="1500" b="1" i="0" u="none" kern="120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€ 40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389770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Wanneer zou u uw belegde geld kunnen recupereren?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0429410-7881-DC46-8996-667B282BE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21</a:t>
            </a:fld>
            <a:endParaRPr lang="nl" dirty="0"/>
          </a:p>
        </p:txBody>
      </p:sp>
      <p:pic>
        <p:nvPicPr>
          <p:cNvPr id="8" name="Graphique 7" descr="Verrou">
            <a:extLst>
              <a:ext uri="{FF2B5EF4-FFF2-40B4-BE49-F238E27FC236}">
                <a16:creationId xmlns:a16="http://schemas.microsoft.com/office/drawing/2014/main" xmlns="" id="{61BE06B8-C00D-4644-A3F8-08DB3DF74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3457" y="1520332"/>
            <a:ext cx="914400" cy="914400"/>
          </a:xfrm>
          <a:prstGeom prst="rect">
            <a:avLst/>
          </a:prstGeom>
        </p:spPr>
      </p:pic>
      <p:pic>
        <p:nvPicPr>
          <p:cNvPr id="13" name="Graphique 12" descr="Verrou ouvert">
            <a:extLst>
              <a:ext uri="{FF2B5EF4-FFF2-40B4-BE49-F238E27FC236}">
                <a16:creationId xmlns:a16="http://schemas.microsoft.com/office/drawing/2014/main" xmlns="" id="{30545BC5-175B-1441-89D3-5F6116A21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23536" y="1563482"/>
            <a:ext cx="914400" cy="9144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92779" y="1776025"/>
            <a:ext cx="292968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" sz="1400" b="0" i="0" u="none" baseline="0">
                <a:solidFill>
                  <a:schemeClr val="accent5"/>
                </a:solidFill>
                <a:latin typeface="Arial Regular"/>
              </a:rPr>
              <a:t>U kunt in de volgende gevallen uw belegging deblokkeren </a:t>
            </a:r>
            <a:r>
              <a:rPr lang="nl" sz="1400" b="1" i="0" u="none" baseline="0">
                <a:solidFill>
                  <a:schemeClr val="accent5"/>
                </a:solidFill>
                <a:latin typeface="Arial Regular"/>
                <a:cs typeface="Lucida Sans"/>
              </a:rPr>
              <a:t>vóór 3 jaar:</a:t>
            </a:r>
          </a:p>
          <a:p>
            <a:pPr algn="ctr" rtl="0"/>
            <a:endParaRPr lang="nl" sz="1400" b="1" dirty="0">
              <a:solidFill>
                <a:schemeClr val="accent5"/>
              </a:solidFill>
              <a:latin typeface="Arial Regular"/>
              <a:cs typeface="Lucida Sans"/>
            </a:endParaRPr>
          </a:p>
          <a:p>
            <a:pPr marL="171450" indent="-171450" algn="l" rtl="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nl" sz="1200" b="0" i="0" u="none" baseline="0">
                <a:solidFill>
                  <a:schemeClr val="accent5"/>
                </a:solidFill>
                <a:latin typeface="Arial Regular"/>
              </a:rPr>
              <a:t>Verbreking van de arbeidsovereenkomst,</a:t>
            </a:r>
          </a:p>
          <a:p>
            <a:pPr marL="171450" indent="-171450" algn="l" rtl="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nl" sz="1200" b="0" i="0" u="none" baseline="0">
                <a:solidFill>
                  <a:schemeClr val="accent5"/>
                </a:solidFill>
                <a:latin typeface="Arial Regular"/>
              </a:rPr>
              <a:t>Aankoop van uw hoofdverblijf,</a:t>
            </a:r>
          </a:p>
          <a:p>
            <a:pPr marL="171450" indent="-171450" algn="l" rtl="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nl" sz="1200" b="0" i="0" u="none" baseline="0">
                <a:solidFill>
                  <a:schemeClr val="accent5"/>
                </a:solidFill>
                <a:latin typeface="Arial Regular"/>
              </a:rPr>
              <a:t>Ernstige financiële problemen,</a:t>
            </a:r>
          </a:p>
          <a:p>
            <a:pPr marL="171450" indent="-171450" algn="l" rtl="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nl" sz="1200" b="0" i="0" u="none" baseline="0">
                <a:solidFill>
                  <a:schemeClr val="accent5"/>
                </a:solidFill>
                <a:latin typeface="Arial Regular"/>
              </a:rPr>
              <a:t>Uitzonderlijke medische kosten,</a:t>
            </a:r>
          </a:p>
          <a:p>
            <a:pPr marL="171450" indent="-171450" algn="l" rtl="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nl" sz="1200" b="0" i="0" u="none" baseline="0">
                <a:solidFill>
                  <a:schemeClr val="accent5"/>
                </a:solidFill>
                <a:latin typeface="Arial Regular"/>
              </a:rPr>
              <a:t>Overlijden. </a:t>
            </a:r>
          </a:p>
          <a:p>
            <a:pPr marL="171450" indent="-171450" algn="l" rtl="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nl" sz="1200" b="0" i="0" u="none" baseline="0">
                <a:solidFill>
                  <a:schemeClr val="accent5"/>
                </a:solidFill>
                <a:latin typeface="Arial Regular"/>
              </a:rPr>
              <a:t>Huwelijk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87857" y="1829673"/>
            <a:ext cx="15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" sz="3200" b="1" i="0" u="none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jaar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6537" y="2551955"/>
            <a:ext cx="188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" sz="1400" b="0" i="0" u="none" baseline="0">
                <a:solidFill>
                  <a:schemeClr val="accent5"/>
                </a:solidFill>
                <a:latin typeface="Arial Regular"/>
              </a:rPr>
              <a:t>Uw belegging blijft 3 jaar geblokkeerd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73457" y="3422629"/>
            <a:ext cx="362749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l" rtl="0"/>
            <a:r>
              <a:rPr lang="nl" sz="1200" b="0" i="0" u="none" baseline="0">
                <a:solidFill>
                  <a:schemeClr val="accent2"/>
                </a:solidFill>
                <a:latin typeface="Arial Regular"/>
              </a:rPr>
              <a:t>Merk op: Indien u de Groep vóór 3 jaar verlaat, moet u de toeslag niet terugbetalen</a:t>
            </a:r>
          </a:p>
        </p:txBody>
      </p:sp>
    </p:spTree>
    <p:extLst>
      <p:ext uri="{BB962C8B-B14F-4D97-AF65-F5344CB8AC3E}">
        <p14:creationId xmlns:p14="http://schemas.microsoft.com/office/powerpoint/2010/main" xmlns="" val="1679384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0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Wat gebeurt er na 3 jaar?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10DC76-0A32-B441-A730-DBE2E9111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22</a:t>
            </a:fld>
            <a:endParaRPr lang="nl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Nadat uw spaargeld 3 jaar geblokkeerd werd, wordt het terug </a:t>
            </a:r>
            <a:r>
              <a:rPr lang="nl" b="1" i="0" u="none" baseline="0">
                <a:solidFill>
                  <a:schemeClr val="tx2"/>
                </a:solidFill>
              </a:rPr>
              <a:t>beschikbaar</a:t>
            </a:r>
            <a:r>
              <a:rPr lang="nl"/>
              <a:t/>
            </a:r>
            <a:br>
              <a:rPr lang="nl"/>
            </a:br>
            <a:r>
              <a:rPr lang="nl" b="1" i="0" u="none" baseline="0"/>
              <a:t>De waarde ervan hangt af van de koers van het EssilorLuxottica-aandeel</a:t>
            </a:r>
          </a:p>
          <a:p>
            <a:pPr algn="l" rtl="0"/>
            <a:r>
              <a:rPr lang="nl" b="1" i="0" u="none" baseline="0"/>
              <a:t>U hebt dan de keuze uit de volgende opties:</a:t>
            </a:r>
          </a:p>
          <a:p>
            <a:pPr lvl="1" algn="l" rtl="0"/>
            <a:r>
              <a:rPr lang="nl" b="1" i="0" u="none" baseline="0"/>
              <a:t>Uw aandelen behouden, </a:t>
            </a:r>
            <a:r>
              <a:rPr lang="nl" b="0" i="0" u="none" baseline="0"/>
              <a:t>zolang u dat wenst</a:t>
            </a:r>
          </a:p>
          <a:p>
            <a:pPr lvl="1" algn="l" rtl="0"/>
            <a:r>
              <a:rPr lang="nl" b="1" i="0" u="none" baseline="0"/>
              <a:t>Vragen om alle of een deel van uw aandelen te verkopen</a:t>
            </a:r>
          </a:p>
          <a:p>
            <a:pPr algn="l" rtl="0"/>
            <a:r>
              <a:rPr lang="nl" b="1" i="0" u="none" baseline="0"/>
              <a:t>Er wordt u op het einde van de blokkeringsperiode een bericht toegestuurd om u in te lichten over de beschikbaarheid van uw spaargeld</a:t>
            </a:r>
          </a:p>
          <a:p>
            <a:endParaRPr lang="nl" dirty="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959769" y="44648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>
              <a:defRPr/>
            </a:pPr>
            <a:endParaRPr lang="nl" sz="1350" dirty="0">
              <a:latin typeface="Arial Regular"/>
            </a:endParaRPr>
          </a:p>
        </p:txBody>
      </p:sp>
      <p:pic>
        <p:nvPicPr>
          <p:cNvPr id="8" name="Graphique 12" descr="Verrou ouvert">
            <a:extLst>
              <a:ext uri="{FF2B5EF4-FFF2-40B4-BE49-F238E27FC236}">
                <a16:creationId xmlns:a16="http://schemas.microsoft.com/office/drawing/2014/main" xmlns="" id="{30545BC5-175B-1441-89D3-5F6116A2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65347" y="11570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08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Hoe kunt u uw belegde geld recupereren?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9F05BED5-4BE5-F943-9707-8DF8ADB7C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23</a:t>
            </a:fld>
            <a:endParaRPr lang="n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U kunt de nieuwe waarde van uw belegging eenvoudig opvragen via de HR-afdeling of via het internet</a:t>
            </a:r>
            <a:endParaRPr lang="nl" dirty="0"/>
          </a:p>
          <a:p>
            <a:pPr algn="l" rtl="0"/>
            <a:r>
              <a:rPr lang="nl" b="1" i="0" u="none" baseline="0"/>
              <a:t>Herinnering: </a:t>
            </a:r>
          </a:p>
          <a:p>
            <a:pPr lvl="1" algn="l" rtl="0"/>
            <a:r>
              <a:rPr lang="nl" b="0" i="0" u="none" baseline="0"/>
              <a:t>Uw belegging is niet gewaarborgd, ze volgt de koers van het aandeel, </a:t>
            </a:r>
            <a:r>
              <a:rPr lang="nl" b="1" i="0" u="none" baseline="0"/>
              <a:t>zowel naar boven als naar beneden</a:t>
            </a:r>
            <a:r>
              <a:rPr lang="nl" b="0" i="0" u="none" baseline="0"/>
              <a:t>, er is dus een risico aan verbonden</a:t>
            </a:r>
            <a:endParaRPr lang="nl" dirty="0"/>
          </a:p>
          <a:p>
            <a:pPr lvl="1" algn="l" rtl="0"/>
            <a:r>
              <a:rPr lang="nl" b="0" i="0" u="none" baseline="0"/>
              <a:t>Uw belegging in uw munt (bv.: yuan, real…) zal omgezet worden naar euro om de EssilorLuxottica-aandelen te kopen. De waarde van uw belegging kan dus stijgen of dalen, naargelang </a:t>
            </a:r>
            <a:r>
              <a:rPr lang="nl" b="1" i="0" u="none" baseline="0"/>
              <a:t>de evolutie van de wisselkoers</a:t>
            </a:r>
          </a:p>
          <a:p>
            <a:pPr lvl="0" algn="l" rtl="0"/>
            <a:endParaRPr lang="nl" dirty="0"/>
          </a:p>
          <a:p>
            <a:endParaRPr lang="nl" dirty="0"/>
          </a:p>
        </p:txBody>
      </p:sp>
      <p:grpSp>
        <p:nvGrpSpPr>
          <p:cNvPr id="10" name="Groupe 9"/>
          <p:cNvGrpSpPr/>
          <p:nvPr/>
        </p:nvGrpSpPr>
        <p:grpSpPr>
          <a:xfrm>
            <a:off x="2645529" y="3618767"/>
            <a:ext cx="3451660" cy="914400"/>
            <a:chOff x="2645529" y="3618767"/>
            <a:chExt cx="3451660" cy="914400"/>
          </a:xfrm>
        </p:grpSpPr>
        <p:pic>
          <p:nvPicPr>
            <p:cNvPr id="12" name="Graphique 12" descr="Tendance à la hausse">
              <a:extLst>
                <a:ext uri="{FF2B5EF4-FFF2-40B4-BE49-F238E27FC236}">
                  <a16:creationId xmlns:a16="http://schemas.microsoft.com/office/drawing/2014/main" xmlns="" id="{1BC10192-B887-A645-95A0-1F54413CB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645529" y="3618767"/>
              <a:ext cx="914400" cy="914400"/>
            </a:xfrm>
            <a:prstGeom prst="rect">
              <a:avLst/>
            </a:prstGeom>
          </p:spPr>
        </p:pic>
        <p:pic>
          <p:nvPicPr>
            <p:cNvPr id="14" name="Graphique 8" descr="Tendance à la baisse">
              <a:extLst>
                <a:ext uri="{FF2B5EF4-FFF2-40B4-BE49-F238E27FC236}">
                  <a16:creationId xmlns:a16="http://schemas.microsoft.com/office/drawing/2014/main" xmlns="" id="{5A7701C7-B727-914A-8497-C2287DCE0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010411" y="3618767"/>
              <a:ext cx="914400" cy="914400"/>
            </a:xfrm>
            <a:prstGeom prst="rect">
              <a:avLst/>
            </a:prstGeom>
          </p:spPr>
        </p:pic>
        <p:pic>
          <p:nvPicPr>
            <p:cNvPr id="15" name="Graphique 10" descr="Tendance à la hausse">
              <a:extLst>
                <a:ext uri="{FF2B5EF4-FFF2-40B4-BE49-F238E27FC236}">
                  <a16:creationId xmlns:a16="http://schemas.microsoft.com/office/drawing/2014/main" xmlns="" id="{296F4EF0-2EBF-D74F-A120-D1EF6C76D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182789" y="361876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7081025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81B9D4C-B59B-E447-AFF2-BC3D0FDD6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24</a:t>
            </a:fld>
            <a:endParaRPr lang="n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nl" b="1" i="0" u="none" baseline="0"/>
              <a:t>Hoe aandelen kopen?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F176643D-7719-A84F-A65A-DAA0E77833B7}"/>
              </a:ext>
            </a:extLst>
          </p:cNvPr>
          <p:cNvGrpSpPr/>
          <p:nvPr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11" name="Triangle rectangle 10">
              <a:extLst>
                <a:ext uri="{FF2B5EF4-FFF2-40B4-BE49-F238E27FC236}">
                  <a16:creationId xmlns:a16="http://schemas.microsoft.com/office/drawing/2014/main" xmlns="" id="{83305364-4461-E043-B774-EBDCB795415C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10" name="Triangle rectangle 9">
              <a:extLst>
                <a:ext uri="{FF2B5EF4-FFF2-40B4-BE49-F238E27FC236}">
                  <a16:creationId xmlns:a16="http://schemas.microsoft.com/office/drawing/2014/main" xmlns="" id="{FA045B46-9895-7C48-863B-1460B507CB79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9" name="Triangle rectangle 5">
              <a:extLst>
                <a:ext uri="{FF2B5EF4-FFF2-40B4-BE49-F238E27FC236}">
                  <a16:creationId xmlns:a16="http://schemas.microsoft.com/office/drawing/2014/main" xmlns="" id="{FE85D523-D152-EA48-A21D-A928E8687CCB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13" name="Triangle rectangle 12">
              <a:extLst>
                <a:ext uri="{FF2B5EF4-FFF2-40B4-BE49-F238E27FC236}">
                  <a16:creationId xmlns:a16="http://schemas.microsoft.com/office/drawing/2014/main" xmlns="" id="{E6E95CD4-EC13-6C45-A209-54622C7F9FE3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7369017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Hoeveel aandelen mag ik kopen?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89291CC-85BB-9641-974C-7E30922A3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25</a:t>
            </a:fld>
            <a:endParaRPr lang="nl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10400" y="1130839"/>
            <a:ext cx="8359200" cy="401917"/>
          </a:xfrm>
        </p:spPr>
        <p:txBody>
          <a:bodyPr/>
          <a:lstStyle/>
          <a:p>
            <a:pPr algn="l" rtl="0"/>
            <a:r>
              <a:rPr lang="nl" b="1" i="0" u="none" baseline="0"/>
              <a:t>Ik kan kiezen uit een van de volgende mogelijkheden: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61854" y="4090461"/>
            <a:ext cx="3467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l" sz="1600" b="0" i="1" u="none" baseline="0" dirty="0">
                <a:solidFill>
                  <a:schemeClr val="tx2"/>
                </a:solidFill>
                <a:latin typeface="Arial Bold"/>
                <a:cs typeface="Chalkduster"/>
              </a:rPr>
              <a:t>"Ik mag niet </a:t>
            </a:r>
            <a:r>
              <a:rPr lang="nl" sz="1600" i="1" dirty="0">
                <a:solidFill>
                  <a:schemeClr val="tx2"/>
                </a:solidFill>
                <a:latin typeface="Arial Bold"/>
                <a:cs typeface="Chalkduster"/>
              </a:rPr>
              <a:t/>
            </a:r>
            <a:br>
              <a:rPr lang="nl" sz="1600" i="1" dirty="0">
                <a:solidFill>
                  <a:schemeClr val="tx2"/>
                </a:solidFill>
                <a:latin typeface="Arial Bold"/>
                <a:cs typeface="Chalkduster"/>
              </a:rPr>
            </a:br>
            <a:r>
              <a:rPr lang="nl" sz="1600" b="0" i="1" u="none" baseline="0" dirty="0">
                <a:solidFill>
                  <a:schemeClr val="tx2"/>
                </a:solidFill>
                <a:latin typeface="Arial Bold"/>
                <a:cs typeface="Chalkduster"/>
              </a:rPr>
              <a:t>meer dan 4 aandelen kopen"</a:t>
            </a:r>
            <a:endParaRPr lang="nl" sz="1600" i="1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34325" y="1923496"/>
            <a:ext cx="1111500" cy="2334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" name="Groupe 44"/>
          <p:cNvGrpSpPr/>
          <p:nvPr/>
        </p:nvGrpSpPr>
        <p:grpSpPr>
          <a:xfrm>
            <a:off x="388607" y="1891425"/>
            <a:ext cx="1457051" cy="2035834"/>
            <a:chOff x="388607" y="1891425"/>
            <a:chExt cx="1457051" cy="2035834"/>
          </a:xfrm>
        </p:grpSpPr>
        <p:grpSp>
          <p:nvGrpSpPr>
            <p:cNvPr id="47" name="Groupe 46"/>
            <p:cNvGrpSpPr/>
            <p:nvPr/>
          </p:nvGrpSpPr>
          <p:grpSpPr>
            <a:xfrm>
              <a:off x="488727" y="1891425"/>
              <a:ext cx="1356931" cy="1560183"/>
              <a:chOff x="611828" y="2208661"/>
              <a:chExt cx="934949" cy="1153829"/>
            </a:xfrm>
          </p:grpSpPr>
          <p:grpSp>
            <p:nvGrpSpPr>
              <p:cNvPr id="49" name="Groupe 48"/>
              <p:cNvGrpSpPr/>
              <p:nvPr/>
            </p:nvGrpSpPr>
            <p:grpSpPr>
              <a:xfrm>
                <a:off x="611828" y="2488486"/>
                <a:ext cx="613770" cy="632590"/>
                <a:chOff x="1640972" y="2443374"/>
                <a:chExt cx="613770" cy="632590"/>
              </a:xfrm>
            </p:grpSpPr>
            <p:sp>
              <p:nvSpPr>
                <p:cNvPr id="51" name="Rectangle à coins arrondis 50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922842" y="2208661"/>
                <a:ext cx="623935" cy="11538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8" name="Espace réservé du contenu 3"/>
            <p:cNvSpPr txBox="1">
              <a:spLocks/>
            </p:cNvSpPr>
            <p:nvPr/>
          </p:nvSpPr>
          <p:spPr>
            <a:xfrm>
              <a:off x="388607" y="3525342"/>
              <a:ext cx="974804" cy="401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171450" indent="-171450" algn="l" defTabSz="685800" rtl="0" eaLnBrk="1" fontAlgn="base" hangingPunct="1">
                <a:lnSpc>
                  <a:spcPct val="120000"/>
                </a:lnSpc>
                <a:spcBef>
                  <a:spcPts val="1350"/>
                </a:spcBef>
                <a:spcAft>
                  <a:spcPts val="200"/>
                </a:spcAft>
                <a:buFont typeface="Arial" charset="0"/>
                <a:buChar char="•"/>
                <a:defRPr lang="fr-FR" sz="1500" b="1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43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572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2001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5430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en-US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" dirty="0" smtClean="0">
                  <a:solidFill>
                    <a:srgbClr val="2679BC"/>
                  </a:solidFill>
                </a:rPr>
                <a:t>½ </a:t>
              </a:r>
              <a:r>
                <a:rPr lang="fr-FR" dirty="0" err="1">
                  <a:solidFill>
                    <a:srgbClr val="2679BC"/>
                  </a:solidFill>
                </a:rPr>
                <a:t>aandeel</a:t>
              </a:r>
              <a:endParaRPr lang="en" dirty="0">
                <a:solidFill>
                  <a:srgbClr val="2679BC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2169478" y="2202108"/>
            <a:ext cx="1019670" cy="1736911"/>
            <a:chOff x="2036555" y="2202108"/>
            <a:chExt cx="1019670" cy="1736911"/>
          </a:xfrm>
        </p:grpSpPr>
        <p:grpSp>
          <p:nvGrpSpPr>
            <p:cNvPr id="56" name="Groupe 55"/>
            <p:cNvGrpSpPr/>
            <p:nvPr/>
          </p:nvGrpSpPr>
          <p:grpSpPr>
            <a:xfrm>
              <a:off x="2036555" y="2202108"/>
              <a:ext cx="919296" cy="965995"/>
              <a:chOff x="1640972" y="2443374"/>
              <a:chExt cx="613770" cy="632590"/>
            </a:xfrm>
          </p:grpSpPr>
          <p:sp>
            <p:nvSpPr>
              <p:cNvPr id="58" name="Rectangle à coins arrondis 57"/>
              <p:cNvSpPr/>
              <p:nvPr/>
            </p:nvSpPr>
            <p:spPr>
              <a:xfrm rot="2735282">
                <a:off x="1631562" y="2452784"/>
                <a:ext cx="632590" cy="613770"/>
              </a:xfrm>
              <a:prstGeom prst="roundRect">
                <a:avLst>
                  <a:gd name="adj" fmla="val 12042"/>
                </a:avLst>
              </a:prstGeom>
              <a:solidFill>
                <a:srgbClr val="FFFFFF"/>
              </a:solidFill>
              <a:ln w="6350">
                <a:solidFill>
                  <a:srgbClr val="2679BA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object 5"/>
              <p:cNvSpPr/>
              <p:nvPr/>
            </p:nvSpPr>
            <p:spPr>
              <a:xfrm>
                <a:off x="1766293" y="2542464"/>
                <a:ext cx="360000" cy="396000"/>
              </a:xfrm>
              <a:prstGeom prst="rect">
                <a:avLst/>
              </a:prstGeom>
              <a:blipFill>
                <a:blip r:embed="rId3" cstate="print"/>
                <a:srcRect/>
                <a:stretch>
                  <a:fillRect l="-44658" t="-27362" r="-45628" b="-37168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766293" y="2536611"/>
                <a:ext cx="50500" cy="6158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92114" y="2536611"/>
                <a:ext cx="50500" cy="6158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7" name="Espace réservé du contenu 3"/>
            <p:cNvSpPr txBox="1">
              <a:spLocks/>
            </p:cNvSpPr>
            <p:nvPr/>
          </p:nvSpPr>
          <p:spPr>
            <a:xfrm>
              <a:off x="2081421" y="3537102"/>
              <a:ext cx="974804" cy="401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171450" indent="-171450" algn="l" defTabSz="685800" rtl="0" eaLnBrk="1" fontAlgn="base" hangingPunct="1">
                <a:lnSpc>
                  <a:spcPct val="120000"/>
                </a:lnSpc>
                <a:spcBef>
                  <a:spcPts val="1350"/>
                </a:spcBef>
                <a:spcAft>
                  <a:spcPts val="200"/>
                </a:spcAft>
                <a:buFont typeface="Arial" charset="0"/>
                <a:buChar char="•"/>
                <a:defRPr lang="fr-FR" sz="1500" b="1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43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572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2001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5430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en-US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" dirty="0" smtClean="0">
                  <a:solidFill>
                    <a:srgbClr val="2679BC"/>
                  </a:solidFill>
                </a:rPr>
                <a:t>1 </a:t>
              </a:r>
              <a:r>
                <a:rPr lang="fr-FR" dirty="0" err="1">
                  <a:solidFill>
                    <a:srgbClr val="2679BC"/>
                  </a:solidFill>
                </a:rPr>
                <a:t>aandeel</a:t>
              </a:r>
              <a:endParaRPr lang="en" dirty="0">
                <a:solidFill>
                  <a:srgbClr val="2679BC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4063691" y="2070873"/>
            <a:ext cx="974804" cy="1849471"/>
            <a:chOff x="3949196" y="2070873"/>
            <a:chExt cx="974804" cy="1849471"/>
          </a:xfrm>
        </p:grpSpPr>
        <p:grpSp>
          <p:nvGrpSpPr>
            <p:cNvPr id="63" name="Groupe 62"/>
            <p:cNvGrpSpPr/>
            <p:nvPr/>
          </p:nvGrpSpPr>
          <p:grpSpPr>
            <a:xfrm>
              <a:off x="3976745" y="2070873"/>
              <a:ext cx="914943" cy="1085566"/>
              <a:chOff x="3976745" y="2368597"/>
              <a:chExt cx="914943" cy="1085566"/>
            </a:xfrm>
          </p:grpSpPr>
          <p:grpSp>
            <p:nvGrpSpPr>
              <p:cNvPr id="65" name="Groupe 64"/>
              <p:cNvGrpSpPr/>
              <p:nvPr/>
            </p:nvGrpSpPr>
            <p:grpSpPr>
              <a:xfrm>
                <a:off x="3976745" y="2368597"/>
                <a:ext cx="905564" cy="910406"/>
                <a:chOff x="1640972" y="2443374"/>
                <a:chExt cx="613770" cy="632590"/>
              </a:xfrm>
            </p:grpSpPr>
            <p:sp>
              <p:nvSpPr>
                <p:cNvPr id="71" name="Rectangle à coins arrondis 70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6" name="Groupe 65"/>
              <p:cNvGrpSpPr/>
              <p:nvPr/>
            </p:nvGrpSpPr>
            <p:grpSpPr>
              <a:xfrm>
                <a:off x="3986124" y="2543757"/>
                <a:ext cx="905564" cy="910406"/>
                <a:chOff x="1640972" y="2443374"/>
                <a:chExt cx="613770" cy="632590"/>
              </a:xfrm>
            </p:grpSpPr>
            <p:sp>
              <p:nvSpPr>
                <p:cNvPr id="67" name="Rectangle à coins arrondis 66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64" name="Espace réservé du contenu 3"/>
            <p:cNvSpPr txBox="1">
              <a:spLocks/>
            </p:cNvSpPr>
            <p:nvPr/>
          </p:nvSpPr>
          <p:spPr>
            <a:xfrm>
              <a:off x="3949196" y="3518427"/>
              <a:ext cx="974804" cy="401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171450" indent="-171450" algn="l" defTabSz="685800" rtl="0" eaLnBrk="1" fontAlgn="base" hangingPunct="1">
                <a:lnSpc>
                  <a:spcPct val="120000"/>
                </a:lnSpc>
                <a:spcBef>
                  <a:spcPts val="1350"/>
                </a:spcBef>
                <a:spcAft>
                  <a:spcPts val="200"/>
                </a:spcAft>
                <a:buFont typeface="Arial" charset="0"/>
                <a:buChar char="•"/>
                <a:defRPr lang="fr-FR" sz="1500" b="1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43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572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2001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5430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en-US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" dirty="0">
                  <a:solidFill>
                    <a:srgbClr val="2679BC"/>
                  </a:solidFill>
                </a:rPr>
                <a:t>2</a:t>
              </a:r>
              <a:r>
                <a:rPr lang="en" dirty="0" smtClean="0">
                  <a:solidFill>
                    <a:srgbClr val="2679BC"/>
                  </a:solidFill>
                </a:rPr>
                <a:t> </a:t>
              </a:r>
              <a:r>
                <a:rPr lang="fr-FR" dirty="0" err="1">
                  <a:solidFill>
                    <a:srgbClr val="2679BC"/>
                  </a:solidFill>
                </a:rPr>
                <a:t>aandelen</a:t>
              </a:r>
              <a:endParaRPr lang="en" dirty="0">
                <a:solidFill>
                  <a:srgbClr val="2679BC"/>
                </a:solidFill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5964993" y="1956001"/>
            <a:ext cx="974804" cy="1971258"/>
            <a:chOff x="5758989" y="1956001"/>
            <a:chExt cx="974804" cy="1971258"/>
          </a:xfrm>
        </p:grpSpPr>
        <p:grpSp>
          <p:nvGrpSpPr>
            <p:cNvPr id="80" name="Groupe 79"/>
            <p:cNvGrpSpPr/>
            <p:nvPr/>
          </p:nvGrpSpPr>
          <p:grpSpPr>
            <a:xfrm>
              <a:off x="5776941" y="1956001"/>
              <a:ext cx="924540" cy="1261407"/>
              <a:chOff x="5776941" y="2253725"/>
              <a:chExt cx="924540" cy="1261407"/>
            </a:xfrm>
          </p:grpSpPr>
          <p:grpSp>
            <p:nvGrpSpPr>
              <p:cNvPr id="82" name="Groupe 81"/>
              <p:cNvGrpSpPr/>
              <p:nvPr/>
            </p:nvGrpSpPr>
            <p:grpSpPr>
              <a:xfrm>
                <a:off x="5776941" y="2253725"/>
                <a:ext cx="905564" cy="902732"/>
                <a:chOff x="1640972" y="2443374"/>
                <a:chExt cx="613770" cy="632590"/>
              </a:xfrm>
            </p:grpSpPr>
            <p:sp>
              <p:nvSpPr>
                <p:cNvPr id="95" name="Rectangle à coins arrondis 94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" name="Groupe 84"/>
              <p:cNvGrpSpPr/>
              <p:nvPr/>
            </p:nvGrpSpPr>
            <p:grpSpPr>
              <a:xfrm>
                <a:off x="5786538" y="2437240"/>
                <a:ext cx="905564" cy="902732"/>
                <a:chOff x="1640972" y="2443374"/>
                <a:chExt cx="613770" cy="632590"/>
              </a:xfrm>
            </p:grpSpPr>
            <p:sp>
              <p:nvSpPr>
                <p:cNvPr id="91" name="Rectangle à coins arrondis 90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6" name="Groupe 85"/>
              <p:cNvGrpSpPr/>
              <p:nvPr/>
            </p:nvGrpSpPr>
            <p:grpSpPr>
              <a:xfrm>
                <a:off x="5795917" y="2612400"/>
                <a:ext cx="905564" cy="902732"/>
                <a:chOff x="1640972" y="2443374"/>
                <a:chExt cx="613770" cy="632590"/>
              </a:xfrm>
            </p:grpSpPr>
            <p:sp>
              <p:nvSpPr>
                <p:cNvPr id="87" name="Rectangle à coins arrondis 86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81" name="Espace réservé du contenu 3"/>
            <p:cNvSpPr txBox="1">
              <a:spLocks/>
            </p:cNvSpPr>
            <p:nvPr/>
          </p:nvSpPr>
          <p:spPr>
            <a:xfrm>
              <a:off x="5758989" y="3525342"/>
              <a:ext cx="974804" cy="401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171450" indent="-171450" algn="l" defTabSz="685800" rtl="0" eaLnBrk="1" fontAlgn="base" hangingPunct="1">
                <a:lnSpc>
                  <a:spcPct val="120000"/>
                </a:lnSpc>
                <a:spcBef>
                  <a:spcPts val="1350"/>
                </a:spcBef>
                <a:spcAft>
                  <a:spcPts val="200"/>
                </a:spcAft>
                <a:buFont typeface="Arial" charset="0"/>
                <a:buChar char="•"/>
                <a:defRPr lang="fr-FR" sz="1500" b="1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43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572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2001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5430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en-US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" dirty="0" smtClean="0">
                  <a:solidFill>
                    <a:srgbClr val="2679BC"/>
                  </a:solidFill>
                </a:rPr>
                <a:t>3 </a:t>
              </a:r>
              <a:r>
                <a:rPr lang="fr-FR" dirty="0" err="1">
                  <a:solidFill>
                    <a:srgbClr val="2679BC"/>
                  </a:solidFill>
                </a:rPr>
                <a:t>aandelen</a:t>
              </a:r>
              <a:endParaRPr lang="en" dirty="0">
                <a:solidFill>
                  <a:srgbClr val="2679BC"/>
                </a:solidFill>
              </a:endParaRP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7689646" y="1884049"/>
            <a:ext cx="974804" cy="2048502"/>
            <a:chOff x="7689646" y="1884049"/>
            <a:chExt cx="974804" cy="2048502"/>
          </a:xfrm>
        </p:grpSpPr>
        <p:grpSp>
          <p:nvGrpSpPr>
            <p:cNvPr id="108" name="Groupe 107"/>
            <p:cNvGrpSpPr/>
            <p:nvPr/>
          </p:nvGrpSpPr>
          <p:grpSpPr>
            <a:xfrm>
              <a:off x="7769475" y="1884049"/>
              <a:ext cx="844049" cy="1365860"/>
              <a:chOff x="7697357" y="2156946"/>
              <a:chExt cx="844049" cy="1365860"/>
            </a:xfrm>
          </p:grpSpPr>
          <p:grpSp>
            <p:nvGrpSpPr>
              <p:cNvPr id="112" name="Groupe 111"/>
              <p:cNvGrpSpPr/>
              <p:nvPr/>
            </p:nvGrpSpPr>
            <p:grpSpPr>
              <a:xfrm>
                <a:off x="7697357" y="2156946"/>
                <a:ext cx="819322" cy="820456"/>
                <a:chOff x="1640972" y="2443374"/>
                <a:chExt cx="613770" cy="632590"/>
              </a:xfrm>
            </p:grpSpPr>
            <p:sp>
              <p:nvSpPr>
                <p:cNvPr id="131" name="Rectangle à coins arrondis 130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2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3" name="Groupe 112"/>
              <p:cNvGrpSpPr/>
              <p:nvPr/>
            </p:nvGrpSpPr>
            <p:grpSpPr>
              <a:xfrm>
                <a:off x="7703108" y="2343675"/>
                <a:ext cx="819322" cy="820456"/>
                <a:chOff x="1640972" y="2443374"/>
                <a:chExt cx="613770" cy="632590"/>
              </a:xfrm>
            </p:grpSpPr>
            <p:sp>
              <p:nvSpPr>
                <p:cNvPr id="127" name="Rectangle à coins arrondis 126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8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5" name="Groupe 114"/>
              <p:cNvGrpSpPr/>
              <p:nvPr/>
            </p:nvGrpSpPr>
            <p:grpSpPr>
              <a:xfrm>
                <a:off x="7712705" y="2527190"/>
                <a:ext cx="819322" cy="820456"/>
                <a:chOff x="1640972" y="2443374"/>
                <a:chExt cx="613770" cy="632590"/>
              </a:xfrm>
            </p:grpSpPr>
            <p:sp>
              <p:nvSpPr>
                <p:cNvPr id="123" name="Rectangle à coins arrondis 122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4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6" name="Groupe 115"/>
              <p:cNvGrpSpPr/>
              <p:nvPr/>
            </p:nvGrpSpPr>
            <p:grpSpPr>
              <a:xfrm>
                <a:off x="7722084" y="2702350"/>
                <a:ext cx="819322" cy="820456"/>
                <a:chOff x="1640972" y="2443374"/>
                <a:chExt cx="613770" cy="632590"/>
              </a:xfrm>
            </p:grpSpPr>
            <p:sp>
              <p:nvSpPr>
                <p:cNvPr id="117" name="Rectangle à coins arrondis 116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0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10" name="Espace réservé du contenu 3"/>
            <p:cNvSpPr txBox="1">
              <a:spLocks/>
            </p:cNvSpPr>
            <p:nvPr/>
          </p:nvSpPr>
          <p:spPr>
            <a:xfrm>
              <a:off x="7689646" y="3530634"/>
              <a:ext cx="974804" cy="401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171450" indent="-171450" algn="l" defTabSz="685800" rtl="0" eaLnBrk="1" fontAlgn="base" hangingPunct="1">
                <a:lnSpc>
                  <a:spcPct val="120000"/>
                </a:lnSpc>
                <a:spcBef>
                  <a:spcPts val="1350"/>
                </a:spcBef>
                <a:spcAft>
                  <a:spcPts val="200"/>
                </a:spcAft>
                <a:buFont typeface="Arial" charset="0"/>
                <a:buChar char="•"/>
                <a:defRPr lang="fr-FR" sz="1500" b="1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43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572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2001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5430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en-US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" dirty="0" smtClean="0">
                  <a:solidFill>
                    <a:srgbClr val="2679BC"/>
                  </a:solidFill>
                </a:rPr>
                <a:t>4 </a:t>
              </a:r>
              <a:r>
                <a:rPr lang="fr-FR" dirty="0" err="1">
                  <a:solidFill>
                    <a:srgbClr val="2679BC"/>
                  </a:solidFill>
                </a:rPr>
                <a:t>aandelen</a:t>
              </a:r>
              <a:endParaRPr lang="en" dirty="0">
                <a:solidFill>
                  <a:srgbClr val="2679B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218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Voor welke prijs kan ik de aandelen kopen?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D5734D3-F9FE-BA44-8C80-CE9D07C89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26</a:t>
            </a:fld>
            <a:endParaRPr lang="nl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10400" y="2846376"/>
            <a:ext cx="8359200" cy="1495103"/>
          </a:xfrm>
        </p:spPr>
        <p:txBody>
          <a:bodyPr numCol="2" spcCol="360000">
            <a:noAutofit/>
          </a:bodyPr>
          <a:lstStyle/>
          <a:p>
            <a:pPr algn="l" rtl="0"/>
            <a:r>
              <a:rPr lang="nl" b="1" i="0" u="none" baseline="0" dirty="0"/>
              <a:t>De aankoopprijs van een aandeel is gelijk aan:</a:t>
            </a:r>
          </a:p>
          <a:p>
            <a:pPr lvl="1" algn="l" rtl="0"/>
            <a:r>
              <a:rPr lang="nl" b="0" i="0" u="none" baseline="0" dirty="0"/>
              <a:t>het </a:t>
            </a:r>
            <a:r>
              <a:rPr lang="nl" b="1" i="0" u="none" baseline="0" dirty="0"/>
              <a:t>gemiddelde van de 20 </a:t>
            </a:r>
            <a:r>
              <a:rPr lang="nl" b="0" i="0" u="none" baseline="0" dirty="0"/>
              <a:t>openingskoersen </a:t>
            </a:r>
            <a:r>
              <a:rPr lang="nl" dirty="0"/>
              <a:t/>
            </a:r>
            <a:br>
              <a:rPr lang="nl" dirty="0"/>
            </a:br>
            <a:r>
              <a:rPr lang="nl" b="0" i="0" u="none" baseline="0" dirty="0"/>
              <a:t>van het EssilorLuxottica-aandeel </a:t>
            </a:r>
            <a:r>
              <a:rPr lang="nl" dirty="0"/>
              <a:t/>
            </a:r>
            <a:br>
              <a:rPr lang="nl" dirty="0"/>
            </a:br>
            <a:r>
              <a:rPr lang="nl" b="0" i="0" u="none" baseline="0" dirty="0"/>
              <a:t>tussen 2 en 29 oktober </a:t>
            </a:r>
            <a:r>
              <a:rPr lang="nl" b="0" i="0" u="none" baseline="0" dirty="0" smtClean="0"/>
              <a:t>2019</a:t>
            </a:r>
            <a:endParaRPr lang="nl" b="0" i="0" u="none" baseline="0" dirty="0"/>
          </a:p>
          <a:p>
            <a:pPr marL="0" indent="0" algn="l" rtl="0">
              <a:buNone/>
            </a:pPr>
            <a:endParaRPr lang="nl" dirty="0"/>
          </a:p>
          <a:p>
            <a:pPr algn="l" rtl="0"/>
            <a:r>
              <a:rPr lang="nl" b="1" i="0" u="none" baseline="0" dirty="0"/>
              <a:t>Deze prijs wordt omgezet naar uw munt volgens de wisselkoers met de euro op 30 oktober </a:t>
            </a:r>
            <a:r>
              <a:rPr lang="nl" b="1" i="0" u="none" baseline="0" dirty="0" smtClean="0"/>
              <a:t>2019</a:t>
            </a:r>
            <a:endParaRPr lang="nl" b="1" i="0" u="none" baseline="0" dirty="0"/>
          </a:p>
          <a:p>
            <a:pPr lvl="1" algn="l" rtl="0"/>
            <a:r>
              <a:rPr lang="nl" b="0" i="0" u="none" baseline="0" dirty="0"/>
              <a:t>Deze wisselkoers wordt u gegarandeerd tot de aankoop van de aandelen </a:t>
            </a:r>
            <a:r>
              <a:rPr lang="nl" dirty="0"/>
              <a:t/>
            </a:r>
            <a:br>
              <a:rPr lang="nl" dirty="0"/>
            </a:br>
            <a:r>
              <a:rPr lang="nl" b="0" i="0" u="none" baseline="0" dirty="0"/>
              <a:t>op </a:t>
            </a:r>
            <a:r>
              <a:rPr lang="nl" b="0" i="0" u="none" baseline="0" dirty="0" smtClean="0"/>
              <a:t>19 </a:t>
            </a:r>
            <a:r>
              <a:rPr lang="nl" b="0" i="0" u="none" baseline="0" dirty="0"/>
              <a:t>december </a:t>
            </a:r>
            <a:r>
              <a:rPr lang="nl" b="0" i="0" u="none" baseline="0" dirty="0" smtClean="0"/>
              <a:t>2019</a:t>
            </a:r>
            <a:endParaRPr lang="nl" b="0" i="0" u="none" baseline="0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55F8EAB4-8437-704D-94E1-D46534832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138610"/>
              </p:ext>
            </p:extLst>
          </p:nvPr>
        </p:nvGraphicFramePr>
        <p:xfrm>
          <a:off x="410400" y="1187797"/>
          <a:ext cx="4122570" cy="175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44C3D0BF-9C68-B54E-B43C-40FF6A3EC6A3}"/>
              </a:ext>
            </a:extLst>
          </p:cNvPr>
          <p:cNvGrpSpPr/>
          <p:nvPr/>
        </p:nvGrpSpPr>
        <p:grpSpPr>
          <a:xfrm>
            <a:off x="5521297" y="1438802"/>
            <a:ext cx="2521923" cy="1284281"/>
            <a:chOff x="5521297" y="1438802"/>
            <a:chExt cx="2521923" cy="1284281"/>
          </a:xfrm>
        </p:grpSpPr>
        <p:pic>
          <p:nvPicPr>
            <p:cNvPr id="7" name="Graphique 6" descr="Calendrier de bureau">
              <a:extLst>
                <a:ext uri="{FF2B5EF4-FFF2-40B4-BE49-F238E27FC236}">
                  <a16:creationId xmlns:a16="http://schemas.microsoft.com/office/drawing/2014/main" xmlns="" id="{D1C68F1F-C5E2-394D-B493-1D9D8EEF2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521297" y="1438802"/>
              <a:ext cx="914400" cy="914400"/>
            </a:xfrm>
            <a:prstGeom prst="rect">
              <a:avLst/>
            </a:prstGeom>
          </p:spPr>
        </p:pic>
        <p:pic>
          <p:nvPicPr>
            <p:cNvPr id="11" name="Graphique 10" descr="Calculatrice">
              <a:extLst>
                <a:ext uri="{FF2B5EF4-FFF2-40B4-BE49-F238E27FC236}">
                  <a16:creationId xmlns:a16="http://schemas.microsoft.com/office/drawing/2014/main" xmlns="" id="{00CB68EC-AB9E-E24F-B9EE-BF92C265B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428127">
              <a:off x="6298603" y="1632139"/>
              <a:ext cx="914400" cy="914400"/>
            </a:xfrm>
            <a:prstGeom prst="rect">
              <a:avLst/>
            </a:prstGeom>
          </p:spPr>
        </p:pic>
        <p:pic>
          <p:nvPicPr>
            <p:cNvPr id="14" name="Graphique 13" descr="Coche">
              <a:extLst>
                <a:ext uri="{FF2B5EF4-FFF2-40B4-BE49-F238E27FC236}">
                  <a16:creationId xmlns:a16="http://schemas.microsoft.com/office/drawing/2014/main" xmlns="" id="{57AA9B1D-17D8-4F47-AC20-CCCB2AEE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128820" y="1808683"/>
              <a:ext cx="914400" cy="91440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461B261E-8D6C-9B43-8209-5EF5D057F32D}"/>
                </a:ext>
              </a:extLst>
            </p:cNvPr>
            <p:cNvSpPr txBox="1"/>
            <p:nvPr/>
          </p:nvSpPr>
          <p:spPr>
            <a:xfrm>
              <a:off x="5626155" y="1864053"/>
              <a:ext cx="704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" sz="1400" b="1" i="0" u="none" baseline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30/10</a:t>
              </a:r>
            </a:p>
          </p:txBody>
        </p:sp>
      </p:grp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4569619" y="46565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>
              <a:defRPr/>
            </a:pPr>
            <a:endParaRPr lang="nl" sz="1350" dirty="0">
              <a:latin typeface="Arial Regular"/>
            </a:endParaRPr>
          </a:p>
        </p:txBody>
      </p:sp>
      <p:sp>
        <p:nvSpPr>
          <p:cNvPr id="9" name="Freeform 50">
            <a:extLst>
              <a:ext uri="{FF2B5EF4-FFF2-40B4-BE49-F238E27FC236}">
                <a16:creationId xmlns:a16="http://schemas.microsoft.com/office/drawing/2014/main" xmlns="" id="{CA786409-DA7A-CF48-9907-6D2BE4723B11}"/>
              </a:ext>
            </a:extLst>
          </p:cNvPr>
          <p:cNvSpPr>
            <a:spLocks/>
          </p:cNvSpPr>
          <p:nvPr/>
        </p:nvSpPr>
        <p:spPr bwMode="auto">
          <a:xfrm>
            <a:off x="31188743" y="7926481"/>
            <a:ext cx="1941012" cy="1789179"/>
          </a:xfrm>
          <a:custGeom>
            <a:avLst/>
            <a:gdLst>
              <a:gd name="T0" fmla="*/ 454 w 473"/>
              <a:gd name="T1" fmla="*/ 190 h 436"/>
              <a:gd name="T2" fmla="*/ 435 w 473"/>
              <a:gd name="T3" fmla="*/ 190 h 436"/>
              <a:gd name="T4" fmla="*/ 416 w 473"/>
              <a:gd name="T5" fmla="*/ 190 h 436"/>
              <a:gd name="T6" fmla="*/ 416 w 473"/>
              <a:gd name="T7" fmla="*/ 417 h 436"/>
              <a:gd name="T8" fmla="*/ 369 w 473"/>
              <a:gd name="T9" fmla="*/ 417 h 436"/>
              <a:gd name="T10" fmla="*/ 369 w 473"/>
              <a:gd name="T11" fmla="*/ 36 h 436"/>
              <a:gd name="T12" fmla="*/ 369 w 473"/>
              <a:gd name="T13" fmla="*/ 15 h 436"/>
              <a:gd name="T14" fmla="*/ 369 w 473"/>
              <a:gd name="T15" fmla="*/ 0 h 436"/>
              <a:gd name="T16" fmla="*/ 366 w 473"/>
              <a:gd name="T17" fmla="*/ 0 h 436"/>
              <a:gd name="T18" fmla="*/ 350 w 473"/>
              <a:gd name="T19" fmla="*/ 0 h 436"/>
              <a:gd name="T20" fmla="*/ 348 w 473"/>
              <a:gd name="T21" fmla="*/ 0 h 436"/>
              <a:gd name="T22" fmla="*/ 331 w 473"/>
              <a:gd name="T23" fmla="*/ 0 h 436"/>
              <a:gd name="T24" fmla="*/ 329 w 473"/>
              <a:gd name="T25" fmla="*/ 0 h 436"/>
              <a:gd name="T26" fmla="*/ 312 w 473"/>
              <a:gd name="T27" fmla="*/ 0 h 436"/>
              <a:gd name="T28" fmla="*/ 312 w 473"/>
              <a:gd name="T29" fmla="*/ 0 h 436"/>
              <a:gd name="T30" fmla="*/ 312 w 473"/>
              <a:gd name="T31" fmla="*/ 417 h 436"/>
              <a:gd name="T32" fmla="*/ 265 w 473"/>
              <a:gd name="T33" fmla="*/ 417 h 436"/>
              <a:gd name="T34" fmla="*/ 265 w 473"/>
              <a:gd name="T35" fmla="*/ 133 h 436"/>
              <a:gd name="T36" fmla="*/ 246 w 473"/>
              <a:gd name="T37" fmla="*/ 133 h 436"/>
              <a:gd name="T38" fmla="*/ 227 w 473"/>
              <a:gd name="T39" fmla="*/ 133 h 436"/>
              <a:gd name="T40" fmla="*/ 208 w 473"/>
              <a:gd name="T41" fmla="*/ 133 h 436"/>
              <a:gd name="T42" fmla="*/ 208 w 473"/>
              <a:gd name="T43" fmla="*/ 417 h 436"/>
              <a:gd name="T44" fmla="*/ 161 w 473"/>
              <a:gd name="T45" fmla="*/ 417 h 436"/>
              <a:gd name="T46" fmla="*/ 161 w 473"/>
              <a:gd name="T47" fmla="*/ 303 h 436"/>
              <a:gd name="T48" fmla="*/ 142 w 473"/>
              <a:gd name="T49" fmla="*/ 303 h 436"/>
              <a:gd name="T50" fmla="*/ 123 w 473"/>
              <a:gd name="T51" fmla="*/ 303 h 436"/>
              <a:gd name="T52" fmla="*/ 104 w 473"/>
              <a:gd name="T53" fmla="*/ 303 h 436"/>
              <a:gd name="T54" fmla="*/ 104 w 473"/>
              <a:gd name="T55" fmla="*/ 417 h 436"/>
              <a:gd name="T56" fmla="*/ 57 w 473"/>
              <a:gd name="T57" fmla="*/ 417 h 436"/>
              <a:gd name="T58" fmla="*/ 57 w 473"/>
              <a:gd name="T59" fmla="*/ 247 h 436"/>
              <a:gd name="T60" fmla="*/ 38 w 473"/>
              <a:gd name="T61" fmla="*/ 247 h 436"/>
              <a:gd name="T62" fmla="*/ 19 w 473"/>
              <a:gd name="T63" fmla="*/ 247 h 436"/>
              <a:gd name="T64" fmla="*/ 0 w 473"/>
              <a:gd name="T65" fmla="*/ 247 h 436"/>
              <a:gd name="T66" fmla="*/ 0 w 473"/>
              <a:gd name="T67" fmla="*/ 417 h 436"/>
              <a:gd name="T68" fmla="*/ 0 w 473"/>
              <a:gd name="T69" fmla="*/ 417 h 436"/>
              <a:gd name="T70" fmla="*/ 0 w 473"/>
              <a:gd name="T71" fmla="*/ 436 h 436"/>
              <a:gd name="T72" fmla="*/ 473 w 473"/>
              <a:gd name="T73" fmla="*/ 436 h 436"/>
              <a:gd name="T74" fmla="*/ 473 w 473"/>
              <a:gd name="T75" fmla="*/ 426 h 436"/>
              <a:gd name="T76" fmla="*/ 473 w 473"/>
              <a:gd name="T77" fmla="*/ 417 h 436"/>
              <a:gd name="T78" fmla="*/ 473 w 473"/>
              <a:gd name="T79" fmla="*/ 190 h 436"/>
              <a:gd name="T80" fmla="*/ 454 w 473"/>
              <a:gd name="T81" fmla="*/ 19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3" h="436">
                <a:moveTo>
                  <a:pt x="454" y="190"/>
                </a:moveTo>
                <a:lnTo>
                  <a:pt x="435" y="190"/>
                </a:lnTo>
                <a:lnTo>
                  <a:pt x="416" y="190"/>
                </a:lnTo>
                <a:lnTo>
                  <a:pt x="416" y="417"/>
                </a:lnTo>
                <a:lnTo>
                  <a:pt x="369" y="417"/>
                </a:lnTo>
                <a:lnTo>
                  <a:pt x="369" y="36"/>
                </a:lnTo>
                <a:lnTo>
                  <a:pt x="369" y="15"/>
                </a:lnTo>
                <a:lnTo>
                  <a:pt x="369" y="0"/>
                </a:lnTo>
                <a:lnTo>
                  <a:pt x="366" y="0"/>
                </a:lnTo>
                <a:lnTo>
                  <a:pt x="350" y="0"/>
                </a:lnTo>
                <a:lnTo>
                  <a:pt x="348" y="0"/>
                </a:lnTo>
                <a:lnTo>
                  <a:pt x="331" y="0"/>
                </a:lnTo>
                <a:lnTo>
                  <a:pt x="329" y="0"/>
                </a:lnTo>
                <a:lnTo>
                  <a:pt x="312" y="0"/>
                </a:lnTo>
                <a:lnTo>
                  <a:pt x="312" y="0"/>
                </a:lnTo>
                <a:lnTo>
                  <a:pt x="312" y="417"/>
                </a:lnTo>
                <a:lnTo>
                  <a:pt x="265" y="417"/>
                </a:lnTo>
                <a:lnTo>
                  <a:pt x="265" y="133"/>
                </a:lnTo>
                <a:lnTo>
                  <a:pt x="246" y="133"/>
                </a:lnTo>
                <a:lnTo>
                  <a:pt x="227" y="133"/>
                </a:lnTo>
                <a:lnTo>
                  <a:pt x="208" y="133"/>
                </a:lnTo>
                <a:lnTo>
                  <a:pt x="208" y="417"/>
                </a:lnTo>
                <a:lnTo>
                  <a:pt x="161" y="417"/>
                </a:lnTo>
                <a:lnTo>
                  <a:pt x="161" y="303"/>
                </a:lnTo>
                <a:lnTo>
                  <a:pt x="142" y="303"/>
                </a:lnTo>
                <a:lnTo>
                  <a:pt x="123" y="303"/>
                </a:lnTo>
                <a:lnTo>
                  <a:pt x="104" y="303"/>
                </a:lnTo>
                <a:lnTo>
                  <a:pt x="104" y="417"/>
                </a:lnTo>
                <a:lnTo>
                  <a:pt x="57" y="417"/>
                </a:lnTo>
                <a:lnTo>
                  <a:pt x="57" y="247"/>
                </a:lnTo>
                <a:lnTo>
                  <a:pt x="38" y="247"/>
                </a:lnTo>
                <a:lnTo>
                  <a:pt x="19" y="247"/>
                </a:lnTo>
                <a:lnTo>
                  <a:pt x="0" y="247"/>
                </a:lnTo>
                <a:lnTo>
                  <a:pt x="0" y="417"/>
                </a:lnTo>
                <a:lnTo>
                  <a:pt x="0" y="417"/>
                </a:lnTo>
                <a:lnTo>
                  <a:pt x="0" y="436"/>
                </a:lnTo>
                <a:lnTo>
                  <a:pt x="473" y="436"/>
                </a:lnTo>
                <a:lnTo>
                  <a:pt x="473" y="426"/>
                </a:lnTo>
                <a:lnTo>
                  <a:pt x="473" y="417"/>
                </a:lnTo>
                <a:lnTo>
                  <a:pt x="473" y="190"/>
                </a:lnTo>
                <a:lnTo>
                  <a:pt x="454" y="1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" sz="6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xmlns="" id="{24466392-B48B-E84B-8BCF-C6464227B514}"/>
              </a:ext>
            </a:extLst>
          </p:cNvPr>
          <p:cNvSpPr>
            <a:spLocks/>
          </p:cNvSpPr>
          <p:nvPr/>
        </p:nvSpPr>
        <p:spPr bwMode="auto">
          <a:xfrm>
            <a:off x="31341143" y="8078881"/>
            <a:ext cx="1941012" cy="1789179"/>
          </a:xfrm>
          <a:custGeom>
            <a:avLst/>
            <a:gdLst>
              <a:gd name="T0" fmla="*/ 454 w 473"/>
              <a:gd name="T1" fmla="*/ 190 h 436"/>
              <a:gd name="T2" fmla="*/ 435 w 473"/>
              <a:gd name="T3" fmla="*/ 190 h 436"/>
              <a:gd name="T4" fmla="*/ 416 w 473"/>
              <a:gd name="T5" fmla="*/ 190 h 436"/>
              <a:gd name="T6" fmla="*/ 416 w 473"/>
              <a:gd name="T7" fmla="*/ 417 h 436"/>
              <a:gd name="T8" fmla="*/ 369 w 473"/>
              <a:gd name="T9" fmla="*/ 417 h 436"/>
              <a:gd name="T10" fmla="*/ 369 w 473"/>
              <a:gd name="T11" fmla="*/ 36 h 436"/>
              <a:gd name="T12" fmla="*/ 369 w 473"/>
              <a:gd name="T13" fmla="*/ 15 h 436"/>
              <a:gd name="T14" fmla="*/ 369 w 473"/>
              <a:gd name="T15" fmla="*/ 0 h 436"/>
              <a:gd name="T16" fmla="*/ 366 w 473"/>
              <a:gd name="T17" fmla="*/ 0 h 436"/>
              <a:gd name="T18" fmla="*/ 350 w 473"/>
              <a:gd name="T19" fmla="*/ 0 h 436"/>
              <a:gd name="T20" fmla="*/ 348 w 473"/>
              <a:gd name="T21" fmla="*/ 0 h 436"/>
              <a:gd name="T22" fmla="*/ 331 w 473"/>
              <a:gd name="T23" fmla="*/ 0 h 436"/>
              <a:gd name="T24" fmla="*/ 329 w 473"/>
              <a:gd name="T25" fmla="*/ 0 h 436"/>
              <a:gd name="T26" fmla="*/ 312 w 473"/>
              <a:gd name="T27" fmla="*/ 0 h 436"/>
              <a:gd name="T28" fmla="*/ 312 w 473"/>
              <a:gd name="T29" fmla="*/ 0 h 436"/>
              <a:gd name="T30" fmla="*/ 312 w 473"/>
              <a:gd name="T31" fmla="*/ 417 h 436"/>
              <a:gd name="T32" fmla="*/ 265 w 473"/>
              <a:gd name="T33" fmla="*/ 417 h 436"/>
              <a:gd name="T34" fmla="*/ 265 w 473"/>
              <a:gd name="T35" fmla="*/ 133 h 436"/>
              <a:gd name="T36" fmla="*/ 246 w 473"/>
              <a:gd name="T37" fmla="*/ 133 h 436"/>
              <a:gd name="T38" fmla="*/ 227 w 473"/>
              <a:gd name="T39" fmla="*/ 133 h 436"/>
              <a:gd name="T40" fmla="*/ 208 w 473"/>
              <a:gd name="T41" fmla="*/ 133 h 436"/>
              <a:gd name="T42" fmla="*/ 208 w 473"/>
              <a:gd name="T43" fmla="*/ 417 h 436"/>
              <a:gd name="T44" fmla="*/ 161 w 473"/>
              <a:gd name="T45" fmla="*/ 417 h 436"/>
              <a:gd name="T46" fmla="*/ 161 w 473"/>
              <a:gd name="T47" fmla="*/ 303 h 436"/>
              <a:gd name="T48" fmla="*/ 142 w 473"/>
              <a:gd name="T49" fmla="*/ 303 h 436"/>
              <a:gd name="T50" fmla="*/ 123 w 473"/>
              <a:gd name="T51" fmla="*/ 303 h 436"/>
              <a:gd name="T52" fmla="*/ 104 w 473"/>
              <a:gd name="T53" fmla="*/ 303 h 436"/>
              <a:gd name="T54" fmla="*/ 104 w 473"/>
              <a:gd name="T55" fmla="*/ 417 h 436"/>
              <a:gd name="T56" fmla="*/ 57 w 473"/>
              <a:gd name="T57" fmla="*/ 417 h 436"/>
              <a:gd name="T58" fmla="*/ 57 w 473"/>
              <a:gd name="T59" fmla="*/ 247 h 436"/>
              <a:gd name="T60" fmla="*/ 38 w 473"/>
              <a:gd name="T61" fmla="*/ 247 h 436"/>
              <a:gd name="T62" fmla="*/ 19 w 473"/>
              <a:gd name="T63" fmla="*/ 247 h 436"/>
              <a:gd name="T64" fmla="*/ 0 w 473"/>
              <a:gd name="T65" fmla="*/ 247 h 436"/>
              <a:gd name="T66" fmla="*/ 0 w 473"/>
              <a:gd name="T67" fmla="*/ 417 h 436"/>
              <a:gd name="T68" fmla="*/ 0 w 473"/>
              <a:gd name="T69" fmla="*/ 417 h 436"/>
              <a:gd name="T70" fmla="*/ 0 w 473"/>
              <a:gd name="T71" fmla="*/ 436 h 436"/>
              <a:gd name="T72" fmla="*/ 473 w 473"/>
              <a:gd name="T73" fmla="*/ 436 h 436"/>
              <a:gd name="T74" fmla="*/ 473 w 473"/>
              <a:gd name="T75" fmla="*/ 426 h 436"/>
              <a:gd name="T76" fmla="*/ 473 w 473"/>
              <a:gd name="T77" fmla="*/ 417 h 436"/>
              <a:gd name="T78" fmla="*/ 473 w 473"/>
              <a:gd name="T79" fmla="*/ 190 h 436"/>
              <a:gd name="T80" fmla="*/ 454 w 473"/>
              <a:gd name="T81" fmla="*/ 19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3" h="436">
                <a:moveTo>
                  <a:pt x="454" y="190"/>
                </a:moveTo>
                <a:lnTo>
                  <a:pt x="435" y="190"/>
                </a:lnTo>
                <a:lnTo>
                  <a:pt x="416" y="190"/>
                </a:lnTo>
                <a:lnTo>
                  <a:pt x="416" y="417"/>
                </a:lnTo>
                <a:lnTo>
                  <a:pt x="369" y="417"/>
                </a:lnTo>
                <a:lnTo>
                  <a:pt x="369" y="36"/>
                </a:lnTo>
                <a:lnTo>
                  <a:pt x="369" y="15"/>
                </a:lnTo>
                <a:lnTo>
                  <a:pt x="369" y="0"/>
                </a:lnTo>
                <a:lnTo>
                  <a:pt x="366" y="0"/>
                </a:lnTo>
                <a:lnTo>
                  <a:pt x="350" y="0"/>
                </a:lnTo>
                <a:lnTo>
                  <a:pt x="348" y="0"/>
                </a:lnTo>
                <a:lnTo>
                  <a:pt x="331" y="0"/>
                </a:lnTo>
                <a:lnTo>
                  <a:pt x="329" y="0"/>
                </a:lnTo>
                <a:lnTo>
                  <a:pt x="312" y="0"/>
                </a:lnTo>
                <a:lnTo>
                  <a:pt x="312" y="0"/>
                </a:lnTo>
                <a:lnTo>
                  <a:pt x="312" y="417"/>
                </a:lnTo>
                <a:lnTo>
                  <a:pt x="265" y="417"/>
                </a:lnTo>
                <a:lnTo>
                  <a:pt x="265" y="133"/>
                </a:lnTo>
                <a:lnTo>
                  <a:pt x="246" y="133"/>
                </a:lnTo>
                <a:lnTo>
                  <a:pt x="227" y="133"/>
                </a:lnTo>
                <a:lnTo>
                  <a:pt x="208" y="133"/>
                </a:lnTo>
                <a:lnTo>
                  <a:pt x="208" y="417"/>
                </a:lnTo>
                <a:lnTo>
                  <a:pt x="161" y="417"/>
                </a:lnTo>
                <a:lnTo>
                  <a:pt x="161" y="303"/>
                </a:lnTo>
                <a:lnTo>
                  <a:pt x="142" y="303"/>
                </a:lnTo>
                <a:lnTo>
                  <a:pt x="123" y="303"/>
                </a:lnTo>
                <a:lnTo>
                  <a:pt x="104" y="303"/>
                </a:lnTo>
                <a:lnTo>
                  <a:pt x="104" y="417"/>
                </a:lnTo>
                <a:lnTo>
                  <a:pt x="57" y="417"/>
                </a:lnTo>
                <a:lnTo>
                  <a:pt x="57" y="247"/>
                </a:lnTo>
                <a:lnTo>
                  <a:pt x="38" y="247"/>
                </a:lnTo>
                <a:lnTo>
                  <a:pt x="19" y="247"/>
                </a:lnTo>
                <a:lnTo>
                  <a:pt x="0" y="247"/>
                </a:lnTo>
                <a:lnTo>
                  <a:pt x="0" y="417"/>
                </a:lnTo>
                <a:lnTo>
                  <a:pt x="0" y="417"/>
                </a:lnTo>
                <a:lnTo>
                  <a:pt x="0" y="436"/>
                </a:lnTo>
                <a:lnTo>
                  <a:pt x="473" y="436"/>
                </a:lnTo>
                <a:lnTo>
                  <a:pt x="473" y="426"/>
                </a:lnTo>
                <a:lnTo>
                  <a:pt x="473" y="417"/>
                </a:lnTo>
                <a:lnTo>
                  <a:pt x="473" y="190"/>
                </a:lnTo>
                <a:lnTo>
                  <a:pt x="454" y="1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" sz="6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169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Hoe deelnemen?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62447B7D-08B2-9A45-A089-A548ACD80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27</a:t>
            </a:fld>
            <a:endParaRPr lang="nl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nl" b="1" i="0" u="none" baseline="0" dirty="0"/>
              <a:t>De intekening is geopend vanaf </a:t>
            </a:r>
            <a:r>
              <a:rPr lang="nl" b="1" i="0" u="none" baseline="0" dirty="0" smtClean="0"/>
              <a:t>4 </a:t>
            </a:r>
            <a:r>
              <a:rPr lang="nl" b="1" i="0" u="none" baseline="0" dirty="0"/>
              <a:t>november om 9.00 uur (Parijse tijd) </a:t>
            </a:r>
            <a:r>
              <a:rPr lang="nl" dirty="0"/>
              <a:t/>
            </a:r>
            <a:br>
              <a:rPr lang="nl" dirty="0"/>
            </a:br>
            <a:r>
              <a:rPr lang="nl" b="1" i="0" u="none" baseline="0" dirty="0"/>
              <a:t>tot </a:t>
            </a:r>
            <a:r>
              <a:rPr lang="nl" b="1" i="0" u="none" baseline="0" dirty="0" smtClean="0"/>
              <a:t>22 </a:t>
            </a:r>
            <a:r>
              <a:rPr lang="nl" b="1" i="0" u="none" baseline="0" dirty="0"/>
              <a:t>november </a:t>
            </a:r>
            <a:r>
              <a:rPr lang="nl" b="1" i="0" u="none" baseline="0" dirty="0" smtClean="0"/>
              <a:t>2019 </a:t>
            </a:r>
            <a:r>
              <a:rPr lang="nl" b="1" i="0" u="none" baseline="0" dirty="0"/>
              <a:t>23.59 uur (Parijse tijd)</a:t>
            </a:r>
          </a:p>
          <a:p>
            <a:pPr lvl="1"/>
            <a:r>
              <a:rPr lang="nl" b="0" i="0" u="none" baseline="0" dirty="0"/>
              <a:t>Ofwel door </a:t>
            </a:r>
            <a:r>
              <a:rPr lang="nl" b="1" i="0" u="none" baseline="0" dirty="0"/>
              <a:t>online intekening</a:t>
            </a:r>
            <a:r>
              <a:rPr lang="nl" b="0" i="0" u="none" baseline="0" dirty="0"/>
              <a:t>, via de </a:t>
            </a:r>
            <a:r>
              <a:rPr lang="nl" b="0" i="0" u="none" baseline="0"/>
              <a:t>website </a:t>
            </a:r>
            <a:r>
              <a:rPr lang="nl" b="0" i="0" u="none" baseline="0" smtClean="0"/>
              <a:t>www.</a:t>
            </a:r>
            <a:r>
              <a:rPr lang="fr-FR" smtClean="0"/>
              <a:t>subscribe.empshare.net</a:t>
            </a:r>
            <a:r>
              <a:rPr lang="nl" b="0" i="0" u="none" baseline="0" dirty="0" smtClean="0"/>
              <a:t> </a:t>
            </a:r>
            <a:r>
              <a:rPr lang="nl" b="0" i="0" u="none" baseline="0" dirty="0"/>
              <a:t>met de codes die u worden toegestuurd</a:t>
            </a:r>
          </a:p>
          <a:p>
            <a:pPr lvl="1" algn="l" rtl="0"/>
            <a:r>
              <a:rPr lang="nl" b="0" i="0" u="none" baseline="0" dirty="0"/>
              <a:t>Ofwel via het </a:t>
            </a:r>
            <a:r>
              <a:rPr lang="nl" b="1" i="0" u="none" baseline="0" dirty="0"/>
              <a:t>papieren formulier </a:t>
            </a:r>
            <a:r>
              <a:rPr lang="nl" b="0" i="0" u="none" baseline="0" dirty="0"/>
              <a:t>dat zal verspreid worden: invullen en ondertekend aan ons terugbezorgen</a:t>
            </a:r>
          </a:p>
          <a:p>
            <a:endParaRPr lang="nl" dirty="0"/>
          </a:p>
          <a:p>
            <a:pPr algn="l" rtl="0"/>
            <a:r>
              <a:rPr lang="nl" b="1" i="0" u="none" baseline="0" dirty="0"/>
              <a:t>U beslist vrij en geheel persoonlijk of u al dan niet intekent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30DDCFBC-2763-A344-ACD3-5BB48FD38277}"/>
              </a:ext>
            </a:extLst>
          </p:cNvPr>
          <p:cNvGrpSpPr/>
          <p:nvPr/>
        </p:nvGrpSpPr>
        <p:grpSpPr>
          <a:xfrm>
            <a:off x="6119240" y="3060834"/>
            <a:ext cx="2072260" cy="1174281"/>
            <a:chOff x="5875419" y="3038480"/>
            <a:chExt cx="2043765" cy="1158134"/>
          </a:xfrm>
        </p:grpSpPr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xmlns="" id="{FE6EA59B-E53B-0849-86FB-8B9DA3006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875419" y="3038480"/>
              <a:ext cx="2043765" cy="1158134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470DF822-DFBA-7D4C-BB19-6058D9AAD503}"/>
                </a:ext>
              </a:extLst>
            </p:cNvPr>
            <p:cNvSpPr txBox="1"/>
            <p:nvPr/>
          </p:nvSpPr>
          <p:spPr>
            <a:xfrm>
              <a:off x="6216713" y="3223173"/>
              <a:ext cx="138042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" b="1" i="0" u="none" baseline="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</a:t>
              </a:r>
              <a:r>
                <a:rPr lang="nl" b="1" i="0" u="none" baseline="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nl" b="1" i="0" u="none" baseline="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 </a:t>
              </a:r>
              <a:r>
                <a:rPr lang="nl" b="1" i="0" u="none" baseline="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 </a:t>
              </a:r>
              <a:r>
                <a:rPr lang="nl" b="1" i="0" u="none" baseline="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NOVEMBER </a:t>
              </a:r>
              <a:r>
                <a:rPr lang="nl" b="1" i="0" u="none" baseline="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nl" b="1" i="0" u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8237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2C1C5F59-94FA-4E9A-93E9-D614B75BBBD0}" type="slidenum">
              <a:rPr/>
              <a:pPr algn="l" rtl="0"/>
              <a:t>28</a:t>
            </a:fld>
            <a:endParaRPr lang="nl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nl" b="1" i="0" u="none" baseline="0" dirty="0"/>
              <a:t>Informatie verzamelen </a:t>
            </a:r>
            <a:r>
              <a:rPr lang="nl" dirty="0"/>
              <a:t/>
            </a:r>
            <a:br>
              <a:rPr lang="nl" dirty="0"/>
            </a:br>
            <a:r>
              <a:rPr lang="nl" b="1" i="0" u="none" baseline="0" dirty="0"/>
              <a:t>over Boost </a:t>
            </a:r>
            <a:r>
              <a:rPr lang="nl" b="1" i="0" u="none" baseline="0" dirty="0" smtClean="0"/>
              <a:t>2019</a:t>
            </a:r>
            <a:endParaRPr lang="nl" b="1" i="0" u="none" baseline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EA83AE30-BF98-744B-B36F-BC89C21789C2}"/>
              </a:ext>
            </a:extLst>
          </p:cNvPr>
          <p:cNvGrpSpPr/>
          <p:nvPr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10" name="Triangle rectangle 9">
              <a:extLst>
                <a:ext uri="{FF2B5EF4-FFF2-40B4-BE49-F238E27FC236}">
                  <a16:creationId xmlns:a16="http://schemas.microsoft.com/office/drawing/2014/main" xmlns="" id="{67E80E4C-50BA-204A-A6B5-D1318801C974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9" name="Triangle rectangle 8">
              <a:extLst>
                <a:ext uri="{FF2B5EF4-FFF2-40B4-BE49-F238E27FC236}">
                  <a16:creationId xmlns:a16="http://schemas.microsoft.com/office/drawing/2014/main" xmlns="" id="{B59AE1D5-3717-3145-B54C-5834A21F6563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8" name="Triangle rectangle 5">
              <a:extLst>
                <a:ext uri="{FF2B5EF4-FFF2-40B4-BE49-F238E27FC236}">
                  <a16:creationId xmlns:a16="http://schemas.microsoft.com/office/drawing/2014/main" xmlns="" id="{2F43EF81-6BCF-4346-8FD4-0489BEAC8F7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11" name="Triangle rectangle 10">
              <a:extLst>
                <a:ext uri="{FF2B5EF4-FFF2-40B4-BE49-F238E27FC236}">
                  <a16:creationId xmlns:a16="http://schemas.microsoft.com/office/drawing/2014/main" xmlns="" id="{47CBD5ED-BED8-F640-8BBE-483C9BE087F9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3085269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Waar kan ik meer informatie vinden?</a:t>
            </a:r>
            <a:endParaRPr lang="nl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79FCB69-8B20-DF45-9813-11AE14ADF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29</a:t>
            </a:fld>
            <a:endParaRPr lang="nl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nl" b="1" i="0" u="none" baseline="0" dirty="0"/>
              <a:t>Afspraak op de website </a:t>
            </a:r>
            <a:r>
              <a:rPr lang="nl" b="1" i="0" u="none" baseline="0" dirty="0" smtClean="0"/>
              <a:t>www.boost.essilorluxottica.com</a:t>
            </a:r>
            <a:r>
              <a:rPr lang="nl" b="1" i="0" u="none" baseline="0" dirty="0"/>
              <a:t>: </a:t>
            </a:r>
          </a:p>
          <a:p>
            <a:pPr lvl="1" algn="l" rtl="0"/>
            <a:r>
              <a:rPr lang="nl" b="1" i="0" u="none" baseline="0" dirty="0"/>
              <a:t>Wachtwoord: </a:t>
            </a:r>
            <a:r>
              <a:rPr lang="nl" b="0" i="0" u="none" baseline="0" dirty="0" smtClean="0"/>
              <a:t>Boost2019</a:t>
            </a:r>
            <a:endParaRPr lang="nl" b="0" i="0" u="none" baseline="0" dirty="0"/>
          </a:p>
          <a:p>
            <a:pPr lvl="1" algn="l" rtl="0"/>
            <a:r>
              <a:rPr lang="nl" b="1" i="0" u="none" baseline="0" dirty="0"/>
              <a:t>Om alles goed te begrijpen: </a:t>
            </a:r>
            <a:r>
              <a:rPr lang="nl" b="0" i="0" u="none" baseline="0" dirty="0"/>
              <a:t>bekijk de videomodule die uitleg geeft over het aanbod </a:t>
            </a:r>
            <a:r>
              <a:rPr lang="nl" dirty="0"/>
              <a:t/>
            </a:r>
            <a:br>
              <a:rPr lang="nl" dirty="0"/>
            </a:br>
            <a:r>
              <a:rPr lang="nl" b="0" i="0" u="none" baseline="0" dirty="0"/>
              <a:t>en download de documentatie</a:t>
            </a:r>
          </a:p>
          <a:p>
            <a:endParaRPr lang="nl" dirty="0"/>
          </a:p>
          <a:p>
            <a:pPr algn="l" rtl="0"/>
            <a:r>
              <a:rPr lang="nl" b="1" i="0" u="none" baseline="0" dirty="0"/>
              <a:t>Bij uw Boost </a:t>
            </a:r>
            <a:r>
              <a:rPr lang="nl" b="1" i="0" u="none" baseline="0" dirty="0" smtClean="0"/>
              <a:t>2019-ambassadeur </a:t>
            </a:r>
            <a:endParaRPr lang="nl" b="1" i="0" u="none" baseline="0" dirty="0"/>
          </a:p>
        </p:txBody>
      </p:sp>
      <p:sp>
        <p:nvSpPr>
          <p:cNvPr id="4" name="Rectangle 3"/>
          <p:cNvSpPr/>
          <p:nvPr/>
        </p:nvSpPr>
        <p:spPr>
          <a:xfrm>
            <a:off x="4959887" y="2665648"/>
            <a:ext cx="187505" cy="142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sz="975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327EA18-A538-5C4B-B2F5-E066F1BFAA9F}"/>
              </a:ext>
            </a:extLst>
          </p:cNvPr>
          <p:cNvSpPr/>
          <p:nvPr/>
        </p:nvSpPr>
        <p:spPr>
          <a:xfrm>
            <a:off x="7064352" y="2782559"/>
            <a:ext cx="187505" cy="142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sz="975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xmlns="" id="{F48EC6C0-B8A5-0B4C-AEB1-2358A4331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19240" y="3060834"/>
            <a:ext cx="2072260" cy="11742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789D85D-CFCA-2443-8220-678CCFABA1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69765" y="3260404"/>
            <a:ext cx="971209" cy="6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03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B30E6-7B15-214F-831B-CE351E0ABDF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1828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" dirty="0"/>
              <a:t>De Groep </a:t>
            </a:r>
            <a:r>
              <a:rPr lang="nl" dirty="0" smtClean="0"/>
              <a:t>EssilorLuxottica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27481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Waar kan ik meer informatie vinden?</a:t>
            </a:r>
            <a:endParaRPr lang="nl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7893B0D4-CFC1-1F4F-B91E-DE8DD4FEE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30</a:t>
            </a:fld>
            <a:endParaRPr lang="nl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10400" y="1004587"/>
            <a:ext cx="3295645" cy="3507090"/>
          </a:xfrm>
        </p:spPr>
        <p:txBody>
          <a:bodyPr/>
          <a:lstStyle/>
          <a:p>
            <a:pPr algn="l" rtl="0"/>
            <a:r>
              <a:rPr lang="nl" b="1" i="0" u="none" baseline="0"/>
              <a:t>U ontvangt voor de start van de intekeningsperiode een document of e-mailbericht met uw persoonlijke codes om u te informeren en om in te tekenen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0675" y="1965143"/>
            <a:ext cx="187505" cy="142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sz="975" dirty="0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9C99A675-A246-3944-8CFA-3AC4F51E82B8}"/>
              </a:ext>
            </a:extLst>
          </p:cNvPr>
          <p:cNvGrpSpPr>
            <a:grpSpLocks/>
          </p:cNvGrpSpPr>
          <p:nvPr/>
        </p:nvGrpSpPr>
        <p:grpSpPr bwMode="auto">
          <a:xfrm>
            <a:off x="689773" y="2758132"/>
            <a:ext cx="908771" cy="549844"/>
            <a:chOff x="0" y="0"/>
            <a:chExt cx="119" cy="72"/>
          </a:xfrm>
          <a:solidFill>
            <a:schemeClr val="accent6"/>
          </a:solidFill>
        </p:grpSpPr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xmlns="" id="{5ADFC27A-AFD4-E141-B1B9-CD5297ABF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9" cy="72"/>
              <a:chOff x="0" y="0"/>
              <a:chExt cx="119" cy="72"/>
            </a:xfrm>
            <a:grpFill/>
          </p:grpSpPr>
          <p:sp>
            <p:nvSpPr>
              <p:cNvPr id="24" name="AutoShape 20">
                <a:extLst>
                  <a:ext uri="{FF2B5EF4-FFF2-40B4-BE49-F238E27FC236}">
                    <a16:creationId xmlns:a16="http://schemas.microsoft.com/office/drawing/2014/main" xmlns="" id="{27940BC3-F163-DF44-BFA9-6FA3635A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19" cy="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4">
                    <a:moveTo>
                      <a:pt x="21600" y="1533"/>
                    </a:moveTo>
                    <a:lnTo>
                      <a:pt x="21600" y="1096"/>
                    </a:lnTo>
                    <a:cubicBezTo>
                      <a:pt x="21600" y="437"/>
                      <a:pt x="21413" y="0"/>
                      <a:pt x="21181" y="0"/>
                    </a:cubicBezTo>
                    <a:lnTo>
                      <a:pt x="418" y="0"/>
                    </a:lnTo>
                    <a:cubicBezTo>
                      <a:pt x="186" y="0"/>
                      <a:pt x="0" y="437"/>
                      <a:pt x="0" y="1096"/>
                    </a:cubicBezTo>
                    <a:lnTo>
                      <a:pt x="0" y="1648"/>
                    </a:lnTo>
                    <a:lnTo>
                      <a:pt x="10772" y="21534"/>
                    </a:lnTo>
                    <a:cubicBezTo>
                      <a:pt x="10809" y="21600"/>
                      <a:pt x="10854" y="21600"/>
                      <a:pt x="10890" y="21534"/>
                    </a:cubicBezTo>
                    <a:lnTo>
                      <a:pt x="21600" y="1533"/>
                    </a:lnTo>
                    <a:close/>
                    <a:moveTo>
                      <a:pt x="21600" y="153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25" name="AutoShape 19">
                <a:extLst>
                  <a:ext uri="{FF2B5EF4-FFF2-40B4-BE49-F238E27FC236}">
                    <a16:creationId xmlns:a16="http://schemas.microsoft.com/office/drawing/2014/main" xmlns="" id="{022B5949-2346-3647-B856-02AC47FD6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8"/>
                <a:ext cx="119" cy="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7">
                    <a:moveTo>
                      <a:pt x="10895" y="14687"/>
                    </a:moveTo>
                    <a:cubicBezTo>
                      <a:pt x="10857" y="14741"/>
                      <a:pt x="10805" y="14741"/>
                      <a:pt x="10767" y="14687"/>
                    </a:cubicBezTo>
                    <a:lnTo>
                      <a:pt x="170" y="113"/>
                    </a:lnTo>
                    <a:cubicBezTo>
                      <a:pt x="138" y="70"/>
                      <a:pt x="96" y="62"/>
                      <a:pt x="59" y="94"/>
                    </a:cubicBezTo>
                    <a:cubicBezTo>
                      <a:pt x="23" y="129"/>
                      <a:pt x="0" y="196"/>
                      <a:pt x="0" y="269"/>
                    </a:cubicBezTo>
                    <a:lnTo>
                      <a:pt x="0" y="20873"/>
                    </a:lnTo>
                    <a:cubicBezTo>
                      <a:pt x="0" y="21305"/>
                      <a:pt x="187" y="21587"/>
                      <a:pt x="420" y="21587"/>
                    </a:cubicBezTo>
                    <a:lnTo>
                      <a:pt x="21181" y="21587"/>
                    </a:lnTo>
                    <a:cubicBezTo>
                      <a:pt x="21413" y="21587"/>
                      <a:pt x="21600" y="21305"/>
                      <a:pt x="21600" y="20873"/>
                    </a:cubicBezTo>
                    <a:lnTo>
                      <a:pt x="21600" y="199"/>
                    </a:lnTo>
                    <a:cubicBezTo>
                      <a:pt x="21600" y="124"/>
                      <a:pt x="21577" y="54"/>
                      <a:pt x="21541" y="22"/>
                    </a:cubicBezTo>
                    <a:cubicBezTo>
                      <a:pt x="21504" y="-13"/>
                      <a:pt x="21461" y="-5"/>
                      <a:pt x="21429" y="41"/>
                    </a:cubicBezTo>
                    <a:lnTo>
                      <a:pt x="10895" y="14687"/>
                    </a:lnTo>
                    <a:close/>
                    <a:moveTo>
                      <a:pt x="10895" y="1468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grpSp>
          <p:nvGrpSpPr>
            <p:cNvPr id="21" name="Group 24">
              <a:extLst>
                <a:ext uri="{FF2B5EF4-FFF2-40B4-BE49-F238E27FC236}">
                  <a16:creationId xmlns:a16="http://schemas.microsoft.com/office/drawing/2014/main" xmlns="" id="{500C07BC-CAA3-5341-93D6-47E9F9E9E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9" cy="72"/>
              <a:chOff x="0" y="0"/>
              <a:chExt cx="119" cy="72"/>
            </a:xfrm>
            <a:grpFill/>
          </p:grpSpPr>
          <p:sp>
            <p:nvSpPr>
              <p:cNvPr id="22" name="AutoShape 23">
                <a:extLst>
                  <a:ext uri="{FF2B5EF4-FFF2-40B4-BE49-F238E27FC236}">
                    <a16:creationId xmlns:a16="http://schemas.microsoft.com/office/drawing/2014/main" xmlns="" id="{9587D533-510C-E64B-BEA1-DB3593BD8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19" cy="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2">
                    <a:moveTo>
                      <a:pt x="21600" y="1315"/>
                    </a:moveTo>
                    <a:lnTo>
                      <a:pt x="21600" y="874"/>
                    </a:lnTo>
                    <a:cubicBezTo>
                      <a:pt x="21600" y="204"/>
                      <a:pt x="21535" y="0"/>
                      <a:pt x="21304" y="0"/>
                    </a:cubicBezTo>
                    <a:lnTo>
                      <a:pt x="542" y="0"/>
                    </a:lnTo>
                    <a:cubicBezTo>
                      <a:pt x="312" y="0"/>
                      <a:pt x="0" y="200"/>
                      <a:pt x="0" y="874"/>
                    </a:cubicBezTo>
                    <a:lnTo>
                      <a:pt x="0" y="1431"/>
                    </a:lnTo>
                    <a:lnTo>
                      <a:pt x="10836" y="21533"/>
                    </a:lnTo>
                    <a:cubicBezTo>
                      <a:pt x="10870" y="21600"/>
                      <a:pt x="10885" y="21596"/>
                      <a:pt x="10920" y="21533"/>
                    </a:cubicBezTo>
                    <a:lnTo>
                      <a:pt x="21600" y="1315"/>
                    </a:lnTo>
                    <a:close/>
                    <a:moveTo>
                      <a:pt x="21600" y="131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23" name="AutoShape 22">
                <a:extLst>
                  <a:ext uri="{FF2B5EF4-FFF2-40B4-BE49-F238E27FC236}">
                    <a16:creationId xmlns:a16="http://schemas.microsoft.com/office/drawing/2014/main" xmlns="" id="{6280EFD5-BC9A-F94A-810D-E96BC8C7C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8"/>
                <a:ext cx="119" cy="64"/>
              </a:xfrm>
              <a:custGeom>
                <a:avLst/>
                <a:gdLst/>
                <a:ahLst/>
                <a:cxnLst/>
                <a:rect l="0" t="0" r="r" b="b"/>
                <a:pathLst>
                  <a:path w="21579" h="21586">
                    <a:moveTo>
                      <a:pt x="11001" y="14580"/>
                    </a:moveTo>
                    <a:cubicBezTo>
                      <a:pt x="10963" y="14630"/>
                      <a:pt x="10911" y="14633"/>
                      <a:pt x="10874" y="14580"/>
                    </a:cubicBezTo>
                    <a:lnTo>
                      <a:pt x="297" y="114"/>
                    </a:lnTo>
                    <a:cubicBezTo>
                      <a:pt x="265" y="71"/>
                      <a:pt x="159" y="63"/>
                      <a:pt x="122" y="95"/>
                    </a:cubicBezTo>
                    <a:cubicBezTo>
                      <a:pt x="87" y="127"/>
                      <a:pt x="0" y="197"/>
                      <a:pt x="0" y="271"/>
                    </a:cubicBezTo>
                    <a:lnTo>
                      <a:pt x="0" y="20720"/>
                    </a:lnTo>
                    <a:cubicBezTo>
                      <a:pt x="0" y="21149"/>
                      <a:pt x="312" y="21586"/>
                      <a:pt x="544" y="21586"/>
                    </a:cubicBezTo>
                    <a:lnTo>
                      <a:pt x="21269" y="21586"/>
                    </a:lnTo>
                    <a:cubicBezTo>
                      <a:pt x="21499" y="21586"/>
                      <a:pt x="21561" y="21149"/>
                      <a:pt x="21561" y="20720"/>
                    </a:cubicBezTo>
                    <a:lnTo>
                      <a:pt x="21561" y="194"/>
                    </a:lnTo>
                    <a:cubicBezTo>
                      <a:pt x="21561" y="122"/>
                      <a:pt x="21600" y="53"/>
                      <a:pt x="21564" y="21"/>
                    </a:cubicBezTo>
                    <a:cubicBezTo>
                      <a:pt x="21528" y="-14"/>
                      <a:pt x="21516" y="-3"/>
                      <a:pt x="21484" y="42"/>
                    </a:cubicBezTo>
                    <a:lnTo>
                      <a:pt x="11001" y="14580"/>
                    </a:lnTo>
                    <a:close/>
                    <a:moveTo>
                      <a:pt x="11001" y="1458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157" y="1004587"/>
            <a:ext cx="2242214" cy="317524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3702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2C1C5F59-94FA-4E9A-93E9-D614B75BBBD0}" type="slidenum">
              <a:rPr/>
              <a:pPr algn="l" rtl="0"/>
              <a:t>31</a:t>
            </a:fld>
            <a:endParaRPr lang="nl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smtClean="0"/>
              <a:t>Zijn er</a:t>
            </a:r>
            <a:r>
              <a:rPr lang="nl" b="1" i="0" u="none" baseline="0" smtClean="0"/>
              <a:t> </a:t>
            </a:r>
            <a:r>
              <a:rPr lang="nl" b="1" i="0" u="none" baseline="0" dirty="0"/>
              <a:t>vragen?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CADE4E94-AA72-B446-8C2A-D305ADA3C2F8}"/>
              </a:ext>
            </a:extLst>
          </p:cNvPr>
          <p:cNvGrpSpPr/>
          <p:nvPr/>
        </p:nvGrpSpPr>
        <p:grpSpPr>
          <a:xfrm>
            <a:off x="6569805" y="1432968"/>
            <a:ext cx="1705515" cy="1274120"/>
            <a:chOff x="3765517" y="3844141"/>
            <a:chExt cx="322383" cy="24083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422EB3A0-5EDA-774D-8785-77AA224C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17" y="3844141"/>
              <a:ext cx="207652" cy="182051"/>
            </a:xfrm>
            <a:custGeom>
              <a:avLst/>
              <a:gdLst>
                <a:gd name="T0" fmla="*/ 89 w 92"/>
                <a:gd name="T1" fmla="*/ 21 h 81"/>
                <a:gd name="T2" fmla="*/ 46 w 92"/>
                <a:gd name="T3" fmla="*/ 0 h 81"/>
                <a:gd name="T4" fmla="*/ 0 w 92"/>
                <a:gd name="T5" fmla="*/ 32 h 81"/>
                <a:gd name="T6" fmla="*/ 25 w 92"/>
                <a:gd name="T7" fmla="*/ 61 h 81"/>
                <a:gd name="T8" fmla="*/ 15 w 92"/>
                <a:gd name="T9" fmla="*/ 81 h 81"/>
                <a:gd name="T10" fmla="*/ 49 w 92"/>
                <a:gd name="T11" fmla="*/ 65 h 81"/>
                <a:gd name="T12" fmla="*/ 49 w 92"/>
                <a:gd name="T13" fmla="*/ 64 h 81"/>
                <a:gd name="T14" fmla="*/ 92 w 92"/>
                <a:gd name="T15" fmla="*/ 32 h 81"/>
                <a:gd name="T16" fmla="*/ 89 w 92"/>
                <a:gd name="T17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1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1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5" y="81"/>
                  </a:cubicBezTo>
                  <a:cubicBezTo>
                    <a:pt x="15" y="81"/>
                    <a:pt x="36" y="75"/>
                    <a:pt x="49" y="65"/>
                  </a:cubicBezTo>
                  <a:cubicBezTo>
                    <a:pt x="49" y="65"/>
                    <a:pt x="49" y="65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C3A5A624-6ABC-5D49-80B1-912FF111C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833" y="3901980"/>
              <a:ext cx="200067" cy="183000"/>
            </a:xfrm>
            <a:custGeom>
              <a:avLst/>
              <a:gdLst>
                <a:gd name="T0" fmla="*/ 89 w 89"/>
                <a:gd name="T1" fmla="*/ 32 h 81"/>
                <a:gd name="T2" fmla="*/ 43 w 89"/>
                <a:gd name="T3" fmla="*/ 0 h 81"/>
                <a:gd name="T4" fmla="*/ 41 w 89"/>
                <a:gd name="T5" fmla="*/ 0 h 81"/>
                <a:gd name="T6" fmla="*/ 43 w 89"/>
                <a:gd name="T7" fmla="*/ 11 h 81"/>
                <a:gd name="T8" fmla="*/ 0 w 89"/>
                <a:gd name="T9" fmla="*/ 43 h 81"/>
                <a:gd name="T10" fmla="*/ 0 w 89"/>
                <a:gd name="T11" fmla="*/ 43 h 81"/>
                <a:gd name="T12" fmla="*/ 40 w 89"/>
                <a:gd name="T13" fmla="*/ 64 h 81"/>
                <a:gd name="T14" fmla="*/ 75 w 89"/>
                <a:gd name="T15" fmla="*/ 81 h 81"/>
                <a:gd name="T16" fmla="*/ 64 w 89"/>
                <a:gd name="T17" fmla="*/ 61 h 81"/>
                <a:gd name="T18" fmla="*/ 89 w 89"/>
                <a:gd name="T19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2"/>
                  </a:moveTo>
                  <a:cubicBezTo>
                    <a:pt x="89" y="14"/>
                    <a:pt x="69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2" y="3"/>
                    <a:pt x="43" y="7"/>
                    <a:pt x="43" y="11"/>
                  </a:cubicBezTo>
                  <a:cubicBezTo>
                    <a:pt x="43" y="28"/>
                    <a:pt x="24" y="42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55"/>
                    <a:pt x="22" y="63"/>
                    <a:pt x="40" y="64"/>
                  </a:cubicBezTo>
                  <a:cubicBezTo>
                    <a:pt x="53" y="75"/>
                    <a:pt x="75" y="81"/>
                    <a:pt x="75" y="81"/>
                  </a:cubicBezTo>
                  <a:cubicBezTo>
                    <a:pt x="64" y="71"/>
                    <a:pt x="63" y="65"/>
                    <a:pt x="64" y="61"/>
                  </a:cubicBezTo>
                  <a:cubicBezTo>
                    <a:pt x="79" y="56"/>
                    <a:pt x="89" y="45"/>
                    <a:pt x="8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602031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De Groep EssilorLuxottica</a:t>
            </a:r>
            <a:endParaRPr lang="nl" b="1" i="0" u="none" baseline="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0CDA620A-F3CF-439E-AF0D-6E5C20C95827}" type="slidenum">
              <a:rPr/>
              <a:pPr algn="l" rtl="0"/>
              <a:t>4</a:t>
            </a:fld>
            <a:endParaRPr lang="nl" alt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10400" y="1245139"/>
            <a:ext cx="8359200" cy="153118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EssilorLuxottica, een volledig </a:t>
            </a:r>
            <a:r>
              <a:rPr lang="nl-NL" dirty="0"/>
              <a:t>geïntegreerde speler, is een wereldwijde leider in het ontwerp, de productie en de verdeling   van   ooglenzen,   monturen   en   zonnebrillen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fr-FR" dirty="0"/>
              <a:t>DE BELANGRIJKSTE CIJFERS</a:t>
            </a:r>
            <a:endParaRPr lang="nl" dirty="0"/>
          </a:p>
        </p:txBody>
      </p:sp>
      <p:grpSp>
        <p:nvGrpSpPr>
          <p:cNvPr id="9" name="Groupe 8"/>
          <p:cNvGrpSpPr/>
          <p:nvPr/>
        </p:nvGrpSpPr>
        <p:grpSpPr>
          <a:xfrm>
            <a:off x="607416" y="2678216"/>
            <a:ext cx="7630655" cy="1623073"/>
            <a:chOff x="614563" y="2717468"/>
            <a:chExt cx="7630655" cy="1623073"/>
          </a:xfrm>
        </p:grpSpPr>
        <p:pic>
          <p:nvPicPr>
            <p:cNvPr id="10" name="Graphique 17">
              <a:extLst>
                <a:ext uri="{FF2B5EF4-FFF2-40B4-BE49-F238E27FC236}">
                  <a16:creationId xmlns:a16="http://schemas.microsoft.com/office/drawing/2014/main" xmlns="" id="{616F311D-DBA9-414F-BABC-148D1B515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22103" y="2824147"/>
              <a:ext cx="745118" cy="745118"/>
            </a:xfrm>
            <a:prstGeom prst="rect">
              <a:avLst/>
            </a:prstGeom>
          </p:spPr>
        </p:pic>
        <p:pic>
          <p:nvPicPr>
            <p:cNvPr id="14" name="Graphique 21">
              <a:extLst>
                <a:ext uri="{FF2B5EF4-FFF2-40B4-BE49-F238E27FC236}">
                  <a16:creationId xmlns:a16="http://schemas.microsoft.com/office/drawing/2014/main" xmlns="" id="{2E5FED87-565C-7F40-8009-5D10966D2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271082" y="2814208"/>
              <a:ext cx="745118" cy="745118"/>
            </a:xfrm>
            <a:prstGeom prst="rect">
              <a:avLst/>
            </a:prstGeom>
          </p:spPr>
        </p:pic>
        <p:grpSp>
          <p:nvGrpSpPr>
            <p:cNvPr id="15" name="Groupe 14"/>
            <p:cNvGrpSpPr/>
            <p:nvPr/>
          </p:nvGrpSpPr>
          <p:grpSpPr>
            <a:xfrm>
              <a:off x="7271272" y="2943721"/>
              <a:ext cx="587375" cy="585788"/>
              <a:chOff x="7271272" y="2879175"/>
              <a:chExt cx="587375" cy="585788"/>
            </a:xfrm>
          </p:grpSpPr>
          <p:sp>
            <p:nvSpPr>
              <p:cNvPr id="63" name="AutoShape 6"/>
              <p:cNvSpPr>
                <a:spLocks/>
              </p:cNvSpPr>
              <p:nvPr/>
            </p:nvSpPr>
            <p:spPr bwMode="auto">
              <a:xfrm>
                <a:off x="7271272" y="2879175"/>
                <a:ext cx="587375" cy="585788"/>
              </a:xfrm>
              <a:custGeom>
                <a:avLst/>
                <a:gdLst>
                  <a:gd name="T0" fmla="*/ 135 w 924"/>
                  <a:gd name="T1" fmla="*/ 134 h 922"/>
                  <a:gd name="T2" fmla="*/ 6 w 924"/>
                  <a:gd name="T3" fmla="*/ 534 h 922"/>
                  <a:gd name="T4" fmla="*/ 252 w 924"/>
                  <a:gd name="T5" fmla="*/ 874 h 922"/>
                  <a:gd name="T6" fmla="*/ 651 w 924"/>
                  <a:gd name="T7" fmla="*/ 882 h 922"/>
                  <a:gd name="T8" fmla="*/ 206 w 924"/>
                  <a:gd name="T9" fmla="*/ 800 h 922"/>
                  <a:gd name="T10" fmla="*/ 480 w 924"/>
                  <a:gd name="T11" fmla="*/ 478 h 922"/>
                  <a:gd name="T12" fmla="*/ 151 w 924"/>
                  <a:gd name="T13" fmla="*/ 172 h 922"/>
                  <a:gd name="T14" fmla="*/ 443 w 924"/>
                  <a:gd name="T15" fmla="*/ 42 h 922"/>
                  <a:gd name="T16" fmla="*/ 443 w 924"/>
                  <a:gd name="T17" fmla="*/ 478 h 922"/>
                  <a:gd name="T18" fmla="*/ 377 w 924"/>
                  <a:gd name="T19" fmla="*/ 706 h 922"/>
                  <a:gd name="T20" fmla="*/ 480 w 924"/>
                  <a:gd name="T21" fmla="*/ 790 h 922"/>
                  <a:gd name="T22" fmla="*/ 410 w 924"/>
                  <a:gd name="T23" fmla="*/ 692 h 922"/>
                  <a:gd name="T24" fmla="*/ 534 w 924"/>
                  <a:gd name="T25" fmla="*/ 610 h 922"/>
                  <a:gd name="T26" fmla="*/ 691 w 924"/>
                  <a:gd name="T27" fmla="*/ 478 h 922"/>
                  <a:gd name="T28" fmla="*/ 556 w 924"/>
                  <a:gd name="T29" fmla="*/ 846 h 922"/>
                  <a:gd name="T30" fmla="*/ 586 w 924"/>
                  <a:gd name="T31" fmla="*/ 868 h 922"/>
                  <a:gd name="T32" fmla="*/ 707 w 924"/>
                  <a:gd name="T33" fmla="*/ 642 h 922"/>
                  <a:gd name="T34" fmla="*/ 216 w 924"/>
                  <a:gd name="T35" fmla="*/ 642 h 922"/>
                  <a:gd name="T36" fmla="*/ 337 w 924"/>
                  <a:gd name="T37" fmla="*/ 868 h 922"/>
                  <a:gd name="T38" fmla="*/ 252 w 924"/>
                  <a:gd name="T39" fmla="*/ 632 h 922"/>
                  <a:gd name="T40" fmla="*/ 881 w 924"/>
                  <a:gd name="T41" fmla="*/ 394 h 922"/>
                  <a:gd name="T42" fmla="*/ 595 w 924"/>
                  <a:gd name="T43" fmla="*/ 478 h 922"/>
                  <a:gd name="T44" fmla="*/ 718 w 924"/>
                  <a:gd name="T45" fmla="*/ 800 h 922"/>
                  <a:gd name="T46" fmla="*/ 836 w 924"/>
                  <a:gd name="T47" fmla="*/ 732 h 922"/>
                  <a:gd name="T48" fmla="*/ 917 w 924"/>
                  <a:gd name="T49" fmla="*/ 386 h 922"/>
                  <a:gd name="T50" fmla="*/ 512 w 924"/>
                  <a:gd name="T51" fmla="*/ 644 h 922"/>
                  <a:gd name="T52" fmla="*/ 512 w 924"/>
                  <a:gd name="T53" fmla="*/ 758 h 922"/>
                  <a:gd name="T54" fmla="*/ 402 w 924"/>
                  <a:gd name="T55" fmla="*/ 56 h 922"/>
                  <a:gd name="T56" fmla="*/ 239 w 924"/>
                  <a:gd name="T57" fmla="*/ 206 h 922"/>
                  <a:gd name="T58" fmla="*/ 239 w 924"/>
                  <a:gd name="T59" fmla="*/ 358 h 922"/>
                  <a:gd name="T60" fmla="*/ 282 w 924"/>
                  <a:gd name="T61" fmla="*/ 208 h 922"/>
                  <a:gd name="T62" fmla="*/ 370 w 924"/>
                  <a:gd name="T63" fmla="*/ 144 h 922"/>
                  <a:gd name="T64" fmla="*/ 480 w 924"/>
                  <a:gd name="T65" fmla="*/ 42 h 922"/>
                  <a:gd name="T66" fmla="*/ 480 w 924"/>
                  <a:gd name="T67" fmla="*/ 42 h 922"/>
                  <a:gd name="T68" fmla="*/ 671 w 924"/>
                  <a:gd name="T69" fmla="*/ 290 h 922"/>
                  <a:gd name="T70" fmla="*/ 684 w 924"/>
                  <a:gd name="T71" fmla="*/ 206 h 922"/>
                  <a:gd name="T72" fmla="*/ 683 w 924"/>
                  <a:gd name="T73" fmla="*/ 56 h 922"/>
                  <a:gd name="T74" fmla="*/ 732 w 924"/>
                  <a:gd name="T75" fmla="*/ 134 h 922"/>
                  <a:gd name="T76" fmla="*/ 745 w 924"/>
                  <a:gd name="T77" fmla="*/ 294 h 922"/>
                  <a:gd name="T78" fmla="*/ 831 w 924"/>
                  <a:gd name="T79" fmla="*/ 384 h 922"/>
                  <a:gd name="T80" fmla="*/ 871 w 924"/>
                  <a:gd name="T81" fmla="*/ 348 h 922"/>
                  <a:gd name="T82" fmla="*/ 776 w 924"/>
                  <a:gd name="T83" fmla="*/ 274 h 922"/>
                  <a:gd name="T84" fmla="*/ 898 w 924"/>
                  <a:gd name="T85" fmla="*/ 192 h 922"/>
                  <a:gd name="T86" fmla="*/ 688 w 924"/>
                  <a:gd name="T87" fmla="*/ 58 h 922"/>
                  <a:gd name="T88" fmla="*/ 312 w 924"/>
                  <a:gd name="T89" fmla="*/ 352 h 922"/>
                  <a:gd name="T90" fmla="*/ 346 w 924"/>
                  <a:gd name="T91" fmla="*/ 362 h 922"/>
                  <a:gd name="T92" fmla="*/ 898 w 924"/>
                  <a:gd name="T93" fmla="*/ 192 h 922"/>
                  <a:gd name="T94" fmla="*/ 877 w 924"/>
                  <a:gd name="T95" fmla="*/ 274 h 922"/>
                  <a:gd name="T96" fmla="*/ 907 w 924"/>
                  <a:gd name="T97" fmla="*/ 298 h 922"/>
                  <a:gd name="T98" fmla="*/ 406 w 924"/>
                  <a:gd name="T99" fmla="*/ 174 h 922"/>
                  <a:gd name="T100" fmla="*/ 384 w 924"/>
                  <a:gd name="T101" fmla="*/ 256 h 922"/>
                  <a:gd name="T102" fmla="*/ 415 w 924"/>
                  <a:gd name="T103" fmla="*/ 276 h 922"/>
                  <a:gd name="T104" fmla="*/ 809 w 924"/>
                  <a:gd name="T105" fmla="*/ 158 h 922"/>
                  <a:gd name="T106" fmla="*/ 346 w 924"/>
                  <a:gd name="T107" fmla="*/ 14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4" h="922">
                    <a:moveTo>
                      <a:pt x="462" y="0"/>
                    </a:moveTo>
                    <a:lnTo>
                      <a:pt x="389" y="6"/>
                    </a:lnTo>
                    <a:lnTo>
                      <a:pt x="319" y="22"/>
                    </a:lnTo>
                    <a:lnTo>
                      <a:pt x="252" y="50"/>
                    </a:lnTo>
                    <a:lnTo>
                      <a:pt x="191" y="88"/>
                    </a:lnTo>
                    <a:lnTo>
                      <a:pt x="135" y="134"/>
                    </a:lnTo>
                    <a:lnTo>
                      <a:pt x="88" y="190"/>
                    </a:lnTo>
                    <a:lnTo>
                      <a:pt x="50" y="252"/>
                    </a:lnTo>
                    <a:lnTo>
                      <a:pt x="23" y="318"/>
                    </a:lnTo>
                    <a:lnTo>
                      <a:pt x="6" y="388"/>
                    </a:lnTo>
                    <a:lnTo>
                      <a:pt x="0" y="462"/>
                    </a:lnTo>
                    <a:lnTo>
                      <a:pt x="6" y="534"/>
                    </a:lnTo>
                    <a:lnTo>
                      <a:pt x="23" y="604"/>
                    </a:lnTo>
                    <a:lnTo>
                      <a:pt x="50" y="670"/>
                    </a:lnTo>
                    <a:lnTo>
                      <a:pt x="88" y="732"/>
                    </a:lnTo>
                    <a:lnTo>
                      <a:pt x="135" y="788"/>
                    </a:lnTo>
                    <a:lnTo>
                      <a:pt x="191" y="836"/>
                    </a:lnTo>
                    <a:lnTo>
                      <a:pt x="252" y="874"/>
                    </a:lnTo>
                    <a:lnTo>
                      <a:pt x="319" y="900"/>
                    </a:lnTo>
                    <a:lnTo>
                      <a:pt x="389" y="918"/>
                    </a:lnTo>
                    <a:lnTo>
                      <a:pt x="462" y="922"/>
                    </a:lnTo>
                    <a:lnTo>
                      <a:pt x="535" y="918"/>
                    </a:lnTo>
                    <a:lnTo>
                      <a:pt x="605" y="900"/>
                    </a:lnTo>
                    <a:lnTo>
                      <a:pt x="651" y="882"/>
                    </a:lnTo>
                    <a:lnTo>
                      <a:pt x="443" y="882"/>
                    </a:lnTo>
                    <a:lnTo>
                      <a:pt x="404" y="870"/>
                    </a:lnTo>
                    <a:lnTo>
                      <a:pt x="401" y="868"/>
                    </a:lnTo>
                    <a:lnTo>
                      <a:pt x="337" y="868"/>
                    </a:lnTo>
                    <a:lnTo>
                      <a:pt x="268" y="840"/>
                    </a:lnTo>
                    <a:lnTo>
                      <a:pt x="206" y="800"/>
                    </a:lnTo>
                    <a:lnTo>
                      <a:pt x="151" y="750"/>
                    </a:lnTo>
                    <a:lnTo>
                      <a:pt x="105" y="692"/>
                    </a:lnTo>
                    <a:lnTo>
                      <a:pt x="71" y="628"/>
                    </a:lnTo>
                    <a:lnTo>
                      <a:pt x="47" y="556"/>
                    </a:lnTo>
                    <a:lnTo>
                      <a:pt x="37" y="478"/>
                    </a:lnTo>
                    <a:lnTo>
                      <a:pt x="480" y="478"/>
                    </a:lnTo>
                    <a:lnTo>
                      <a:pt x="480" y="442"/>
                    </a:lnTo>
                    <a:lnTo>
                      <a:pt x="37" y="442"/>
                    </a:lnTo>
                    <a:lnTo>
                      <a:pt x="48" y="366"/>
                    </a:lnTo>
                    <a:lnTo>
                      <a:pt x="71" y="294"/>
                    </a:lnTo>
                    <a:lnTo>
                      <a:pt x="106" y="230"/>
                    </a:lnTo>
                    <a:lnTo>
                      <a:pt x="151" y="172"/>
                    </a:lnTo>
                    <a:lnTo>
                      <a:pt x="206" y="122"/>
                    </a:lnTo>
                    <a:lnTo>
                      <a:pt x="268" y="84"/>
                    </a:lnTo>
                    <a:lnTo>
                      <a:pt x="337" y="56"/>
                    </a:lnTo>
                    <a:lnTo>
                      <a:pt x="402" y="56"/>
                    </a:lnTo>
                    <a:lnTo>
                      <a:pt x="408" y="52"/>
                    </a:lnTo>
                    <a:lnTo>
                      <a:pt x="443" y="42"/>
                    </a:lnTo>
                    <a:lnTo>
                      <a:pt x="652" y="42"/>
                    </a:lnTo>
                    <a:lnTo>
                      <a:pt x="617" y="26"/>
                    </a:lnTo>
                    <a:lnTo>
                      <a:pt x="541" y="6"/>
                    </a:lnTo>
                    <a:lnTo>
                      <a:pt x="462" y="0"/>
                    </a:lnTo>
                    <a:close/>
                    <a:moveTo>
                      <a:pt x="480" y="478"/>
                    </a:moveTo>
                    <a:lnTo>
                      <a:pt x="443" y="478"/>
                    </a:lnTo>
                    <a:lnTo>
                      <a:pt x="443" y="576"/>
                    </a:lnTo>
                    <a:lnTo>
                      <a:pt x="413" y="586"/>
                    </a:lnTo>
                    <a:lnTo>
                      <a:pt x="389" y="606"/>
                    </a:lnTo>
                    <a:lnTo>
                      <a:pt x="374" y="634"/>
                    </a:lnTo>
                    <a:lnTo>
                      <a:pt x="368" y="666"/>
                    </a:lnTo>
                    <a:lnTo>
                      <a:pt x="377" y="706"/>
                    </a:lnTo>
                    <a:lnTo>
                      <a:pt x="398" y="744"/>
                    </a:lnTo>
                    <a:lnTo>
                      <a:pt x="423" y="774"/>
                    </a:lnTo>
                    <a:lnTo>
                      <a:pt x="443" y="792"/>
                    </a:lnTo>
                    <a:lnTo>
                      <a:pt x="443" y="882"/>
                    </a:lnTo>
                    <a:lnTo>
                      <a:pt x="480" y="882"/>
                    </a:lnTo>
                    <a:lnTo>
                      <a:pt x="480" y="790"/>
                    </a:lnTo>
                    <a:lnTo>
                      <a:pt x="500" y="772"/>
                    </a:lnTo>
                    <a:lnTo>
                      <a:pt x="512" y="758"/>
                    </a:lnTo>
                    <a:lnTo>
                      <a:pt x="461" y="758"/>
                    </a:lnTo>
                    <a:lnTo>
                      <a:pt x="443" y="740"/>
                    </a:lnTo>
                    <a:lnTo>
                      <a:pt x="424" y="716"/>
                    </a:lnTo>
                    <a:lnTo>
                      <a:pt x="410" y="692"/>
                    </a:lnTo>
                    <a:lnTo>
                      <a:pt x="405" y="666"/>
                    </a:lnTo>
                    <a:lnTo>
                      <a:pt x="409" y="644"/>
                    </a:lnTo>
                    <a:lnTo>
                      <a:pt x="421" y="626"/>
                    </a:lnTo>
                    <a:lnTo>
                      <a:pt x="439" y="614"/>
                    </a:lnTo>
                    <a:lnTo>
                      <a:pt x="461" y="610"/>
                    </a:lnTo>
                    <a:lnTo>
                      <a:pt x="534" y="610"/>
                    </a:lnTo>
                    <a:lnTo>
                      <a:pt x="533" y="608"/>
                    </a:lnTo>
                    <a:lnTo>
                      <a:pt x="509" y="588"/>
                    </a:lnTo>
                    <a:lnTo>
                      <a:pt x="480" y="576"/>
                    </a:lnTo>
                    <a:lnTo>
                      <a:pt x="480" y="478"/>
                    </a:lnTo>
                    <a:close/>
                    <a:moveTo>
                      <a:pt x="728" y="478"/>
                    </a:moveTo>
                    <a:lnTo>
                      <a:pt x="691" y="478"/>
                    </a:lnTo>
                    <a:lnTo>
                      <a:pt x="685" y="558"/>
                    </a:lnTo>
                    <a:lnTo>
                      <a:pt x="672" y="632"/>
                    </a:lnTo>
                    <a:lnTo>
                      <a:pt x="650" y="702"/>
                    </a:lnTo>
                    <a:lnTo>
                      <a:pt x="621" y="764"/>
                    </a:lnTo>
                    <a:lnTo>
                      <a:pt x="590" y="810"/>
                    </a:lnTo>
                    <a:lnTo>
                      <a:pt x="556" y="846"/>
                    </a:lnTo>
                    <a:lnTo>
                      <a:pt x="519" y="870"/>
                    </a:lnTo>
                    <a:lnTo>
                      <a:pt x="480" y="882"/>
                    </a:lnTo>
                    <a:lnTo>
                      <a:pt x="651" y="882"/>
                    </a:lnTo>
                    <a:lnTo>
                      <a:pt x="671" y="874"/>
                    </a:lnTo>
                    <a:lnTo>
                      <a:pt x="681" y="868"/>
                    </a:lnTo>
                    <a:lnTo>
                      <a:pt x="586" y="868"/>
                    </a:lnTo>
                    <a:lnTo>
                      <a:pt x="604" y="850"/>
                    </a:lnTo>
                    <a:lnTo>
                      <a:pt x="621" y="830"/>
                    </a:lnTo>
                    <a:lnTo>
                      <a:pt x="638" y="806"/>
                    </a:lnTo>
                    <a:lnTo>
                      <a:pt x="653" y="782"/>
                    </a:lnTo>
                    <a:lnTo>
                      <a:pt x="684" y="716"/>
                    </a:lnTo>
                    <a:lnTo>
                      <a:pt x="707" y="642"/>
                    </a:lnTo>
                    <a:lnTo>
                      <a:pt x="722" y="562"/>
                    </a:lnTo>
                    <a:lnTo>
                      <a:pt x="728" y="478"/>
                    </a:lnTo>
                    <a:close/>
                    <a:moveTo>
                      <a:pt x="232" y="478"/>
                    </a:moveTo>
                    <a:lnTo>
                      <a:pt x="195" y="478"/>
                    </a:lnTo>
                    <a:lnTo>
                      <a:pt x="201" y="562"/>
                    </a:lnTo>
                    <a:lnTo>
                      <a:pt x="216" y="642"/>
                    </a:lnTo>
                    <a:lnTo>
                      <a:pt x="239" y="716"/>
                    </a:lnTo>
                    <a:lnTo>
                      <a:pt x="270" y="782"/>
                    </a:lnTo>
                    <a:lnTo>
                      <a:pt x="286" y="806"/>
                    </a:lnTo>
                    <a:lnTo>
                      <a:pt x="302" y="830"/>
                    </a:lnTo>
                    <a:lnTo>
                      <a:pt x="319" y="850"/>
                    </a:lnTo>
                    <a:lnTo>
                      <a:pt x="337" y="868"/>
                    </a:lnTo>
                    <a:lnTo>
                      <a:pt x="401" y="868"/>
                    </a:lnTo>
                    <a:lnTo>
                      <a:pt x="368" y="846"/>
                    </a:lnTo>
                    <a:lnTo>
                      <a:pt x="333" y="810"/>
                    </a:lnTo>
                    <a:lnTo>
                      <a:pt x="302" y="764"/>
                    </a:lnTo>
                    <a:lnTo>
                      <a:pt x="273" y="702"/>
                    </a:lnTo>
                    <a:lnTo>
                      <a:pt x="252" y="632"/>
                    </a:lnTo>
                    <a:lnTo>
                      <a:pt x="238" y="558"/>
                    </a:lnTo>
                    <a:lnTo>
                      <a:pt x="232" y="478"/>
                    </a:lnTo>
                    <a:close/>
                    <a:moveTo>
                      <a:pt x="909" y="348"/>
                    </a:moveTo>
                    <a:lnTo>
                      <a:pt x="871" y="348"/>
                    </a:lnTo>
                    <a:lnTo>
                      <a:pt x="877" y="372"/>
                    </a:lnTo>
                    <a:lnTo>
                      <a:pt x="881" y="394"/>
                    </a:lnTo>
                    <a:lnTo>
                      <a:pt x="884" y="418"/>
                    </a:lnTo>
                    <a:lnTo>
                      <a:pt x="886" y="442"/>
                    </a:lnTo>
                    <a:lnTo>
                      <a:pt x="595" y="442"/>
                    </a:lnTo>
                    <a:lnTo>
                      <a:pt x="587" y="450"/>
                    </a:lnTo>
                    <a:lnTo>
                      <a:pt x="587" y="470"/>
                    </a:lnTo>
                    <a:lnTo>
                      <a:pt x="595" y="478"/>
                    </a:lnTo>
                    <a:lnTo>
                      <a:pt x="886" y="478"/>
                    </a:lnTo>
                    <a:lnTo>
                      <a:pt x="876" y="556"/>
                    </a:lnTo>
                    <a:lnTo>
                      <a:pt x="853" y="628"/>
                    </a:lnTo>
                    <a:lnTo>
                      <a:pt x="818" y="692"/>
                    </a:lnTo>
                    <a:lnTo>
                      <a:pt x="772" y="750"/>
                    </a:lnTo>
                    <a:lnTo>
                      <a:pt x="718" y="800"/>
                    </a:lnTo>
                    <a:lnTo>
                      <a:pt x="655" y="840"/>
                    </a:lnTo>
                    <a:lnTo>
                      <a:pt x="586" y="868"/>
                    </a:lnTo>
                    <a:lnTo>
                      <a:pt x="681" y="868"/>
                    </a:lnTo>
                    <a:lnTo>
                      <a:pt x="732" y="836"/>
                    </a:lnTo>
                    <a:lnTo>
                      <a:pt x="788" y="788"/>
                    </a:lnTo>
                    <a:lnTo>
                      <a:pt x="836" y="732"/>
                    </a:lnTo>
                    <a:lnTo>
                      <a:pt x="873" y="670"/>
                    </a:lnTo>
                    <a:lnTo>
                      <a:pt x="901" y="604"/>
                    </a:lnTo>
                    <a:lnTo>
                      <a:pt x="918" y="534"/>
                    </a:lnTo>
                    <a:lnTo>
                      <a:pt x="923" y="462"/>
                    </a:lnTo>
                    <a:lnTo>
                      <a:pt x="922" y="424"/>
                    </a:lnTo>
                    <a:lnTo>
                      <a:pt x="917" y="386"/>
                    </a:lnTo>
                    <a:lnTo>
                      <a:pt x="909" y="348"/>
                    </a:lnTo>
                    <a:close/>
                    <a:moveTo>
                      <a:pt x="534" y="610"/>
                    </a:moveTo>
                    <a:lnTo>
                      <a:pt x="461" y="610"/>
                    </a:lnTo>
                    <a:lnTo>
                      <a:pt x="483" y="614"/>
                    </a:lnTo>
                    <a:lnTo>
                      <a:pt x="500" y="626"/>
                    </a:lnTo>
                    <a:lnTo>
                      <a:pt x="512" y="644"/>
                    </a:lnTo>
                    <a:lnTo>
                      <a:pt x="517" y="666"/>
                    </a:lnTo>
                    <a:lnTo>
                      <a:pt x="511" y="692"/>
                    </a:lnTo>
                    <a:lnTo>
                      <a:pt x="497" y="716"/>
                    </a:lnTo>
                    <a:lnTo>
                      <a:pt x="479" y="740"/>
                    </a:lnTo>
                    <a:lnTo>
                      <a:pt x="461" y="758"/>
                    </a:lnTo>
                    <a:lnTo>
                      <a:pt x="512" y="758"/>
                    </a:lnTo>
                    <a:lnTo>
                      <a:pt x="525" y="742"/>
                    </a:lnTo>
                    <a:lnTo>
                      <a:pt x="545" y="706"/>
                    </a:lnTo>
                    <a:lnTo>
                      <a:pt x="554" y="666"/>
                    </a:lnTo>
                    <a:lnTo>
                      <a:pt x="548" y="634"/>
                    </a:lnTo>
                    <a:lnTo>
                      <a:pt x="534" y="610"/>
                    </a:lnTo>
                    <a:close/>
                    <a:moveTo>
                      <a:pt x="402" y="56"/>
                    </a:moveTo>
                    <a:lnTo>
                      <a:pt x="337" y="56"/>
                    </a:lnTo>
                    <a:lnTo>
                      <a:pt x="319" y="72"/>
                    </a:lnTo>
                    <a:lnTo>
                      <a:pt x="302" y="94"/>
                    </a:lnTo>
                    <a:lnTo>
                      <a:pt x="286" y="116"/>
                    </a:lnTo>
                    <a:lnTo>
                      <a:pt x="270" y="142"/>
                    </a:lnTo>
                    <a:lnTo>
                      <a:pt x="239" y="206"/>
                    </a:lnTo>
                    <a:lnTo>
                      <a:pt x="216" y="280"/>
                    </a:lnTo>
                    <a:lnTo>
                      <a:pt x="202" y="358"/>
                    </a:lnTo>
                    <a:lnTo>
                      <a:pt x="195" y="442"/>
                    </a:lnTo>
                    <a:lnTo>
                      <a:pt x="232" y="442"/>
                    </a:lnTo>
                    <a:lnTo>
                      <a:pt x="234" y="400"/>
                    </a:lnTo>
                    <a:lnTo>
                      <a:pt x="239" y="358"/>
                    </a:lnTo>
                    <a:lnTo>
                      <a:pt x="245" y="318"/>
                    </a:lnTo>
                    <a:lnTo>
                      <a:pt x="254" y="280"/>
                    </a:lnTo>
                    <a:lnTo>
                      <a:pt x="297" y="280"/>
                    </a:lnTo>
                    <a:lnTo>
                      <a:pt x="283" y="256"/>
                    </a:lnTo>
                    <a:lnTo>
                      <a:pt x="278" y="230"/>
                    </a:lnTo>
                    <a:lnTo>
                      <a:pt x="282" y="208"/>
                    </a:lnTo>
                    <a:lnTo>
                      <a:pt x="294" y="190"/>
                    </a:lnTo>
                    <a:lnTo>
                      <a:pt x="312" y="178"/>
                    </a:lnTo>
                    <a:lnTo>
                      <a:pt x="334" y="174"/>
                    </a:lnTo>
                    <a:lnTo>
                      <a:pt x="406" y="174"/>
                    </a:lnTo>
                    <a:lnTo>
                      <a:pt x="399" y="164"/>
                    </a:lnTo>
                    <a:lnTo>
                      <a:pt x="370" y="144"/>
                    </a:lnTo>
                    <a:lnTo>
                      <a:pt x="346" y="140"/>
                    </a:lnTo>
                    <a:lnTo>
                      <a:pt x="314" y="140"/>
                    </a:lnTo>
                    <a:lnTo>
                      <a:pt x="343" y="102"/>
                    </a:lnTo>
                    <a:lnTo>
                      <a:pt x="375" y="72"/>
                    </a:lnTo>
                    <a:lnTo>
                      <a:pt x="402" y="56"/>
                    </a:lnTo>
                    <a:close/>
                    <a:moveTo>
                      <a:pt x="480" y="42"/>
                    </a:moveTo>
                    <a:lnTo>
                      <a:pt x="443" y="42"/>
                    </a:lnTo>
                    <a:lnTo>
                      <a:pt x="443" y="442"/>
                    </a:lnTo>
                    <a:lnTo>
                      <a:pt x="480" y="442"/>
                    </a:lnTo>
                    <a:lnTo>
                      <a:pt x="480" y="42"/>
                    </a:lnTo>
                    <a:close/>
                    <a:moveTo>
                      <a:pt x="652" y="42"/>
                    </a:moveTo>
                    <a:lnTo>
                      <a:pt x="480" y="42"/>
                    </a:lnTo>
                    <a:lnTo>
                      <a:pt x="519" y="54"/>
                    </a:lnTo>
                    <a:lnTo>
                      <a:pt x="556" y="78"/>
                    </a:lnTo>
                    <a:lnTo>
                      <a:pt x="590" y="114"/>
                    </a:lnTo>
                    <a:lnTo>
                      <a:pt x="621" y="160"/>
                    </a:lnTo>
                    <a:lnTo>
                      <a:pt x="650" y="220"/>
                    </a:lnTo>
                    <a:lnTo>
                      <a:pt x="671" y="290"/>
                    </a:lnTo>
                    <a:lnTo>
                      <a:pt x="685" y="364"/>
                    </a:lnTo>
                    <a:lnTo>
                      <a:pt x="691" y="442"/>
                    </a:lnTo>
                    <a:lnTo>
                      <a:pt x="728" y="442"/>
                    </a:lnTo>
                    <a:lnTo>
                      <a:pt x="722" y="358"/>
                    </a:lnTo>
                    <a:lnTo>
                      <a:pt x="707" y="280"/>
                    </a:lnTo>
                    <a:lnTo>
                      <a:pt x="684" y="206"/>
                    </a:lnTo>
                    <a:lnTo>
                      <a:pt x="653" y="142"/>
                    </a:lnTo>
                    <a:lnTo>
                      <a:pt x="638" y="116"/>
                    </a:lnTo>
                    <a:lnTo>
                      <a:pt x="621" y="94"/>
                    </a:lnTo>
                    <a:lnTo>
                      <a:pt x="604" y="72"/>
                    </a:lnTo>
                    <a:lnTo>
                      <a:pt x="586" y="56"/>
                    </a:lnTo>
                    <a:lnTo>
                      <a:pt x="683" y="56"/>
                    </a:lnTo>
                    <a:lnTo>
                      <a:pt x="652" y="42"/>
                    </a:lnTo>
                    <a:close/>
                    <a:moveTo>
                      <a:pt x="683" y="56"/>
                    </a:moveTo>
                    <a:lnTo>
                      <a:pt x="586" y="56"/>
                    </a:lnTo>
                    <a:lnTo>
                      <a:pt x="638" y="74"/>
                    </a:lnTo>
                    <a:lnTo>
                      <a:pt x="687" y="102"/>
                    </a:lnTo>
                    <a:lnTo>
                      <a:pt x="732" y="134"/>
                    </a:lnTo>
                    <a:lnTo>
                      <a:pt x="774" y="172"/>
                    </a:lnTo>
                    <a:lnTo>
                      <a:pt x="757" y="188"/>
                    </a:lnTo>
                    <a:lnTo>
                      <a:pt x="745" y="206"/>
                    </a:lnTo>
                    <a:lnTo>
                      <a:pt x="737" y="226"/>
                    </a:lnTo>
                    <a:lnTo>
                      <a:pt x="734" y="248"/>
                    </a:lnTo>
                    <a:lnTo>
                      <a:pt x="745" y="294"/>
                    </a:lnTo>
                    <a:lnTo>
                      <a:pt x="771" y="336"/>
                    </a:lnTo>
                    <a:lnTo>
                      <a:pt x="799" y="366"/>
                    </a:lnTo>
                    <a:lnTo>
                      <a:pt x="815" y="380"/>
                    </a:lnTo>
                    <a:lnTo>
                      <a:pt x="819" y="382"/>
                    </a:lnTo>
                    <a:lnTo>
                      <a:pt x="823" y="384"/>
                    </a:lnTo>
                    <a:lnTo>
                      <a:pt x="831" y="384"/>
                    </a:lnTo>
                    <a:lnTo>
                      <a:pt x="835" y="382"/>
                    </a:lnTo>
                    <a:lnTo>
                      <a:pt x="838" y="380"/>
                    </a:lnTo>
                    <a:lnTo>
                      <a:pt x="843" y="376"/>
                    </a:lnTo>
                    <a:lnTo>
                      <a:pt x="850" y="370"/>
                    </a:lnTo>
                    <a:lnTo>
                      <a:pt x="860" y="360"/>
                    </a:lnTo>
                    <a:lnTo>
                      <a:pt x="871" y="348"/>
                    </a:lnTo>
                    <a:lnTo>
                      <a:pt x="909" y="348"/>
                    </a:lnTo>
                    <a:lnTo>
                      <a:pt x="908" y="342"/>
                    </a:lnTo>
                    <a:lnTo>
                      <a:pt x="827" y="342"/>
                    </a:lnTo>
                    <a:lnTo>
                      <a:pt x="809" y="322"/>
                    </a:lnTo>
                    <a:lnTo>
                      <a:pt x="790" y="300"/>
                    </a:lnTo>
                    <a:lnTo>
                      <a:pt x="776" y="274"/>
                    </a:lnTo>
                    <a:lnTo>
                      <a:pt x="771" y="248"/>
                    </a:lnTo>
                    <a:lnTo>
                      <a:pt x="775" y="228"/>
                    </a:lnTo>
                    <a:lnTo>
                      <a:pt x="787" y="210"/>
                    </a:lnTo>
                    <a:lnTo>
                      <a:pt x="805" y="198"/>
                    </a:lnTo>
                    <a:lnTo>
                      <a:pt x="827" y="192"/>
                    </a:lnTo>
                    <a:lnTo>
                      <a:pt x="898" y="192"/>
                    </a:lnTo>
                    <a:lnTo>
                      <a:pt x="892" y="184"/>
                    </a:lnTo>
                    <a:lnTo>
                      <a:pt x="863" y="164"/>
                    </a:lnTo>
                    <a:lnTo>
                      <a:pt x="836" y="158"/>
                    </a:lnTo>
                    <a:lnTo>
                      <a:pt x="809" y="158"/>
                    </a:lnTo>
                    <a:lnTo>
                      <a:pt x="752" y="102"/>
                    </a:lnTo>
                    <a:lnTo>
                      <a:pt x="688" y="58"/>
                    </a:lnTo>
                    <a:lnTo>
                      <a:pt x="683" y="56"/>
                    </a:lnTo>
                    <a:close/>
                    <a:moveTo>
                      <a:pt x="297" y="280"/>
                    </a:moveTo>
                    <a:lnTo>
                      <a:pt x="254" y="280"/>
                    </a:lnTo>
                    <a:lnTo>
                      <a:pt x="273" y="310"/>
                    </a:lnTo>
                    <a:lnTo>
                      <a:pt x="294" y="334"/>
                    </a:lnTo>
                    <a:lnTo>
                      <a:pt x="312" y="352"/>
                    </a:lnTo>
                    <a:lnTo>
                      <a:pt x="322" y="362"/>
                    </a:lnTo>
                    <a:lnTo>
                      <a:pt x="326" y="364"/>
                    </a:lnTo>
                    <a:lnTo>
                      <a:pt x="330" y="366"/>
                    </a:lnTo>
                    <a:lnTo>
                      <a:pt x="338" y="366"/>
                    </a:lnTo>
                    <a:lnTo>
                      <a:pt x="342" y="364"/>
                    </a:lnTo>
                    <a:lnTo>
                      <a:pt x="346" y="362"/>
                    </a:lnTo>
                    <a:lnTo>
                      <a:pt x="362" y="348"/>
                    </a:lnTo>
                    <a:lnTo>
                      <a:pt x="386" y="322"/>
                    </a:lnTo>
                    <a:lnTo>
                      <a:pt x="334" y="322"/>
                    </a:lnTo>
                    <a:lnTo>
                      <a:pt x="316" y="304"/>
                    </a:lnTo>
                    <a:lnTo>
                      <a:pt x="297" y="280"/>
                    </a:lnTo>
                    <a:close/>
                    <a:moveTo>
                      <a:pt x="898" y="192"/>
                    </a:moveTo>
                    <a:lnTo>
                      <a:pt x="827" y="192"/>
                    </a:lnTo>
                    <a:lnTo>
                      <a:pt x="849" y="198"/>
                    </a:lnTo>
                    <a:lnTo>
                      <a:pt x="866" y="210"/>
                    </a:lnTo>
                    <a:lnTo>
                      <a:pt x="878" y="228"/>
                    </a:lnTo>
                    <a:lnTo>
                      <a:pt x="883" y="248"/>
                    </a:lnTo>
                    <a:lnTo>
                      <a:pt x="877" y="274"/>
                    </a:lnTo>
                    <a:lnTo>
                      <a:pt x="863" y="300"/>
                    </a:lnTo>
                    <a:lnTo>
                      <a:pt x="845" y="322"/>
                    </a:lnTo>
                    <a:lnTo>
                      <a:pt x="827" y="342"/>
                    </a:lnTo>
                    <a:lnTo>
                      <a:pt x="908" y="342"/>
                    </a:lnTo>
                    <a:lnTo>
                      <a:pt x="899" y="312"/>
                    </a:lnTo>
                    <a:lnTo>
                      <a:pt x="907" y="298"/>
                    </a:lnTo>
                    <a:lnTo>
                      <a:pt x="914" y="282"/>
                    </a:lnTo>
                    <a:lnTo>
                      <a:pt x="918" y="266"/>
                    </a:lnTo>
                    <a:lnTo>
                      <a:pt x="920" y="248"/>
                    </a:lnTo>
                    <a:lnTo>
                      <a:pt x="912" y="212"/>
                    </a:lnTo>
                    <a:lnTo>
                      <a:pt x="898" y="192"/>
                    </a:lnTo>
                    <a:close/>
                    <a:moveTo>
                      <a:pt x="406" y="174"/>
                    </a:moveTo>
                    <a:lnTo>
                      <a:pt x="334" y="174"/>
                    </a:lnTo>
                    <a:lnTo>
                      <a:pt x="356" y="178"/>
                    </a:lnTo>
                    <a:lnTo>
                      <a:pt x="373" y="190"/>
                    </a:lnTo>
                    <a:lnTo>
                      <a:pt x="385" y="208"/>
                    </a:lnTo>
                    <a:lnTo>
                      <a:pt x="390" y="230"/>
                    </a:lnTo>
                    <a:lnTo>
                      <a:pt x="384" y="256"/>
                    </a:lnTo>
                    <a:lnTo>
                      <a:pt x="370" y="280"/>
                    </a:lnTo>
                    <a:lnTo>
                      <a:pt x="352" y="304"/>
                    </a:lnTo>
                    <a:lnTo>
                      <a:pt x="334" y="322"/>
                    </a:lnTo>
                    <a:lnTo>
                      <a:pt x="386" y="322"/>
                    </a:lnTo>
                    <a:lnTo>
                      <a:pt x="389" y="318"/>
                    </a:lnTo>
                    <a:lnTo>
                      <a:pt x="415" y="276"/>
                    </a:lnTo>
                    <a:lnTo>
                      <a:pt x="427" y="230"/>
                    </a:lnTo>
                    <a:lnTo>
                      <a:pt x="419" y="194"/>
                    </a:lnTo>
                    <a:lnTo>
                      <a:pt x="406" y="174"/>
                    </a:lnTo>
                    <a:close/>
                    <a:moveTo>
                      <a:pt x="827" y="156"/>
                    </a:moveTo>
                    <a:lnTo>
                      <a:pt x="815" y="156"/>
                    </a:lnTo>
                    <a:lnTo>
                      <a:pt x="809" y="158"/>
                    </a:lnTo>
                    <a:lnTo>
                      <a:pt x="836" y="158"/>
                    </a:lnTo>
                    <a:lnTo>
                      <a:pt x="827" y="156"/>
                    </a:lnTo>
                    <a:close/>
                    <a:moveTo>
                      <a:pt x="334" y="138"/>
                    </a:moveTo>
                    <a:lnTo>
                      <a:pt x="320" y="138"/>
                    </a:lnTo>
                    <a:lnTo>
                      <a:pt x="314" y="140"/>
                    </a:lnTo>
                    <a:lnTo>
                      <a:pt x="346" y="140"/>
                    </a:lnTo>
                    <a:lnTo>
                      <a:pt x="334" y="138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7594837" y="3159362"/>
                <a:ext cx="30513" cy="23508"/>
              </a:xfrm>
              <a:custGeom>
                <a:avLst/>
                <a:gdLst>
                  <a:gd name="T0" fmla="+- 0 549 509"/>
                  <a:gd name="T1" fmla="*/ T0 w 48"/>
                  <a:gd name="T2" fmla="+- 0 441 441"/>
                  <a:gd name="T3" fmla="*/ 441 h 37"/>
                  <a:gd name="T4" fmla="+- 0 518 509"/>
                  <a:gd name="T5" fmla="*/ T4 w 48"/>
                  <a:gd name="T6" fmla="+- 0 441 441"/>
                  <a:gd name="T7" fmla="*/ 441 h 37"/>
                  <a:gd name="T8" fmla="+- 0 509 509"/>
                  <a:gd name="T9" fmla="*/ T8 w 48"/>
                  <a:gd name="T10" fmla="+- 0 449 441"/>
                  <a:gd name="T11" fmla="*/ 449 h 37"/>
                  <a:gd name="T12" fmla="+- 0 509 509"/>
                  <a:gd name="T13" fmla="*/ T12 w 48"/>
                  <a:gd name="T14" fmla="+- 0 470 441"/>
                  <a:gd name="T15" fmla="*/ 470 h 37"/>
                  <a:gd name="T16" fmla="+- 0 518 509"/>
                  <a:gd name="T17" fmla="*/ T16 w 48"/>
                  <a:gd name="T18" fmla="+- 0 478 441"/>
                  <a:gd name="T19" fmla="*/ 478 h 37"/>
                  <a:gd name="T20" fmla="+- 0 549 509"/>
                  <a:gd name="T21" fmla="*/ T20 w 48"/>
                  <a:gd name="T22" fmla="+- 0 478 441"/>
                  <a:gd name="T23" fmla="*/ 478 h 37"/>
                  <a:gd name="T24" fmla="+- 0 557 509"/>
                  <a:gd name="T25" fmla="*/ T24 w 48"/>
                  <a:gd name="T26" fmla="+- 0 470 441"/>
                  <a:gd name="T27" fmla="*/ 470 h 37"/>
                  <a:gd name="T28" fmla="+- 0 557 509"/>
                  <a:gd name="T29" fmla="*/ T28 w 48"/>
                  <a:gd name="T30" fmla="+- 0 449 441"/>
                  <a:gd name="T31" fmla="*/ 449 h 37"/>
                  <a:gd name="T32" fmla="+- 0 549 509"/>
                  <a:gd name="T33" fmla="*/ T32 w 48"/>
                  <a:gd name="T34" fmla="+- 0 441 441"/>
                  <a:gd name="T35" fmla="*/ 441 h 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8" h="37">
                    <a:moveTo>
                      <a:pt x="40" y="0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0" y="29"/>
                    </a:lnTo>
                    <a:lnTo>
                      <a:pt x="9" y="37"/>
                    </a:lnTo>
                    <a:lnTo>
                      <a:pt x="40" y="37"/>
                    </a:lnTo>
                    <a:lnTo>
                      <a:pt x="48" y="29"/>
                    </a:lnTo>
                    <a:lnTo>
                      <a:pt x="48" y="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4"/>
              <p:cNvSpPr>
                <a:spLocks/>
              </p:cNvSpPr>
              <p:nvPr/>
            </p:nvSpPr>
            <p:spPr bwMode="auto">
              <a:xfrm>
                <a:off x="7784907" y="3021492"/>
                <a:ext cx="23520" cy="28591"/>
              </a:xfrm>
              <a:custGeom>
                <a:avLst/>
                <a:gdLst>
                  <a:gd name="T0" fmla="+- 0 837 808"/>
                  <a:gd name="T1" fmla="*/ T0 w 37"/>
                  <a:gd name="T2" fmla="+- 0 225 225"/>
                  <a:gd name="T3" fmla="*/ 225 h 45"/>
                  <a:gd name="T4" fmla="+- 0 817 808"/>
                  <a:gd name="T5" fmla="*/ T4 w 37"/>
                  <a:gd name="T6" fmla="+- 0 225 225"/>
                  <a:gd name="T7" fmla="*/ 225 h 45"/>
                  <a:gd name="T8" fmla="+- 0 808 808"/>
                  <a:gd name="T9" fmla="*/ T8 w 37"/>
                  <a:gd name="T10" fmla="+- 0 233 225"/>
                  <a:gd name="T11" fmla="*/ 233 h 45"/>
                  <a:gd name="T12" fmla="+- 0 808 808"/>
                  <a:gd name="T13" fmla="*/ T12 w 37"/>
                  <a:gd name="T14" fmla="+- 0 261 225"/>
                  <a:gd name="T15" fmla="*/ 261 h 45"/>
                  <a:gd name="T16" fmla="+- 0 817 808"/>
                  <a:gd name="T17" fmla="*/ T16 w 37"/>
                  <a:gd name="T18" fmla="+- 0 269 225"/>
                  <a:gd name="T19" fmla="*/ 269 h 45"/>
                  <a:gd name="T20" fmla="+- 0 837 808"/>
                  <a:gd name="T21" fmla="*/ T20 w 37"/>
                  <a:gd name="T22" fmla="+- 0 269 225"/>
                  <a:gd name="T23" fmla="*/ 269 h 45"/>
                  <a:gd name="T24" fmla="+- 0 845 808"/>
                  <a:gd name="T25" fmla="*/ T24 w 37"/>
                  <a:gd name="T26" fmla="+- 0 261 225"/>
                  <a:gd name="T27" fmla="*/ 261 h 45"/>
                  <a:gd name="T28" fmla="+- 0 845 808"/>
                  <a:gd name="T29" fmla="*/ T28 w 37"/>
                  <a:gd name="T30" fmla="+- 0 233 225"/>
                  <a:gd name="T31" fmla="*/ 233 h 45"/>
                  <a:gd name="T32" fmla="+- 0 837 808"/>
                  <a:gd name="T33" fmla="*/ T32 w 37"/>
                  <a:gd name="T34" fmla="+- 0 225 225"/>
                  <a:gd name="T35" fmla="*/ 225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" h="45">
                    <a:moveTo>
                      <a:pt x="29" y="0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0" y="36"/>
                    </a:lnTo>
                    <a:lnTo>
                      <a:pt x="9" y="44"/>
                    </a:lnTo>
                    <a:lnTo>
                      <a:pt x="29" y="44"/>
                    </a:lnTo>
                    <a:lnTo>
                      <a:pt x="37" y="36"/>
                    </a:lnTo>
                    <a:lnTo>
                      <a:pt x="37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3"/>
              <p:cNvSpPr>
                <a:spLocks/>
              </p:cNvSpPr>
              <p:nvPr/>
            </p:nvSpPr>
            <p:spPr bwMode="auto">
              <a:xfrm>
                <a:off x="7471513" y="3010056"/>
                <a:ext cx="23520" cy="28591"/>
              </a:xfrm>
              <a:custGeom>
                <a:avLst/>
                <a:gdLst>
                  <a:gd name="T0" fmla="+- 0 344 315"/>
                  <a:gd name="T1" fmla="*/ T0 w 37"/>
                  <a:gd name="T2" fmla="+- 0 207 207"/>
                  <a:gd name="T3" fmla="*/ 207 h 45"/>
                  <a:gd name="T4" fmla="+- 0 324 315"/>
                  <a:gd name="T5" fmla="*/ T4 w 37"/>
                  <a:gd name="T6" fmla="+- 0 207 207"/>
                  <a:gd name="T7" fmla="*/ 207 h 45"/>
                  <a:gd name="T8" fmla="+- 0 315 315"/>
                  <a:gd name="T9" fmla="*/ T8 w 37"/>
                  <a:gd name="T10" fmla="+- 0 215 207"/>
                  <a:gd name="T11" fmla="*/ 215 h 45"/>
                  <a:gd name="T12" fmla="+- 0 315 315"/>
                  <a:gd name="T13" fmla="*/ T12 w 37"/>
                  <a:gd name="T14" fmla="+- 0 242 207"/>
                  <a:gd name="T15" fmla="*/ 242 h 45"/>
                  <a:gd name="T16" fmla="+- 0 324 315"/>
                  <a:gd name="T17" fmla="*/ T16 w 37"/>
                  <a:gd name="T18" fmla="+- 0 251 207"/>
                  <a:gd name="T19" fmla="*/ 251 h 45"/>
                  <a:gd name="T20" fmla="+- 0 344 315"/>
                  <a:gd name="T21" fmla="*/ T20 w 37"/>
                  <a:gd name="T22" fmla="+- 0 251 207"/>
                  <a:gd name="T23" fmla="*/ 251 h 45"/>
                  <a:gd name="T24" fmla="+- 0 352 315"/>
                  <a:gd name="T25" fmla="*/ T24 w 37"/>
                  <a:gd name="T26" fmla="+- 0 242 207"/>
                  <a:gd name="T27" fmla="*/ 242 h 45"/>
                  <a:gd name="T28" fmla="+- 0 352 315"/>
                  <a:gd name="T29" fmla="*/ T28 w 37"/>
                  <a:gd name="T30" fmla="+- 0 215 207"/>
                  <a:gd name="T31" fmla="*/ 215 h 45"/>
                  <a:gd name="T32" fmla="+- 0 344 315"/>
                  <a:gd name="T33" fmla="*/ T32 w 37"/>
                  <a:gd name="T34" fmla="+- 0 207 207"/>
                  <a:gd name="T35" fmla="*/ 207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" h="45">
                    <a:moveTo>
                      <a:pt x="29" y="0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0" y="35"/>
                    </a:lnTo>
                    <a:lnTo>
                      <a:pt x="9" y="44"/>
                    </a:lnTo>
                    <a:lnTo>
                      <a:pt x="29" y="44"/>
                    </a:lnTo>
                    <a:lnTo>
                      <a:pt x="37" y="35"/>
                    </a:lnTo>
                    <a:lnTo>
                      <a:pt x="37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2"/>
              <p:cNvSpPr>
                <a:spLocks/>
              </p:cNvSpPr>
              <p:nvPr/>
            </p:nvSpPr>
            <p:spPr bwMode="auto">
              <a:xfrm>
                <a:off x="7552246" y="3287066"/>
                <a:ext cx="23520" cy="28591"/>
              </a:xfrm>
              <a:custGeom>
                <a:avLst/>
                <a:gdLst>
                  <a:gd name="T0" fmla="+- 0 471 442"/>
                  <a:gd name="T1" fmla="*/ T0 w 37"/>
                  <a:gd name="T2" fmla="+- 0 642 642"/>
                  <a:gd name="T3" fmla="*/ 642 h 45"/>
                  <a:gd name="T4" fmla="+- 0 451 442"/>
                  <a:gd name="T5" fmla="*/ T4 w 37"/>
                  <a:gd name="T6" fmla="+- 0 642 642"/>
                  <a:gd name="T7" fmla="*/ 642 h 45"/>
                  <a:gd name="T8" fmla="+- 0 442 442"/>
                  <a:gd name="T9" fmla="*/ T8 w 37"/>
                  <a:gd name="T10" fmla="+- 0 651 642"/>
                  <a:gd name="T11" fmla="*/ 651 h 45"/>
                  <a:gd name="T12" fmla="+- 0 442 442"/>
                  <a:gd name="T13" fmla="*/ T12 w 37"/>
                  <a:gd name="T14" fmla="+- 0 678 642"/>
                  <a:gd name="T15" fmla="*/ 678 h 45"/>
                  <a:gd name="T16" fmla="+- 0 451 442"/>
                  <a:gd name="T17" fmla="*/ T16 w 37"/>
                  <a:gd name="T18" fmla="+- 0 687 642"/>
                  <a:gd name="T19" fmla="*/ 687 h 45"/>
                  <a:gd name="T20" fmla="+- 0 471 442"/>
                  <a:gd name="T21" fmla="*/ T20 w 37"/>
                  <a:gd name="T22" fmla="+- 0 687 642"/>
                  <a:gd name="T23" fmla="*/ 687 h 45"/>
                  <a:gd name="T24" fmla="+- 0 479 442"/>
                  <a:gd name="T25" fmla="*/ T24 w 37"/>
                  <a:gd name="T26" fmla="+- 0 678 642"/>
                  <a:gd name="T27" fmla="*/ 678 h 45"/>
                  <a:gd name="T28" fmla="+- 0 479 442"/>
                  <a:gd name="T29" fmla="*/ T28 w 37"/>
                  <a:gd name="T30" fmla="+- 0 651 642"/>
                  <a:gd name="T31" fmla="*/ 651 h 45"/>
                  <a:gd name="T32" fmla="+- 0 471 442"/>
                  <a:gd name="T33" fmla="*/ T32 w 37"/>
                  <a:gd name="T34" fmla="+- 0 642 642"/>
                  <a:gd name="T35" fmla="*/ 642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" h="45">
                    <a:moveTo>
                      <a:pt x="29" y="0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0" y="36"/>
                    </a:lnTo>
                    <a:lnTo>
                      <a:pt x="9" y="45"/>
                    </a:lnTo>
                    <a:lnTo>
                      <a:pt x="29" y="45"/>
                    </a:lnTo>
                    <a:lnTo>
                      <a:pt x="37" y="36"/>
                    </a:lnTo>
                    <a:lnTo>
                      <a:pt x="37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5767787" y="2896856"/>
              <a:ext cx="609600" cy="612775"/>
              <a:chOff x="5767787" y="2815687"/>
              <a:chExt cx="609600" cy="612775"/>
            </a:xfrm>
          </p:grpSpPr>
          <p:sp>
            <p:nvSpPr>
              <p:cNvPr id="61" name="AutoShape 17"/>
              <p:cNvSpPr>
                <a:spLocks/>
              </p:cNvSpPr>
              <p:nvPr/>
            </p:nvSpPr>
            <p:spPr bwMode="auto">
              <a:xfrm>
                <a:off x="6107158" y="2815687"/>
                <a:ext cx="230899" cy="338455"/>
              </a:xfrm>
              <a:custGeom>
                <a:avLst/>
                <a:gdLst>
                  <a:gd name="T0" fmla="+- 0 680 536"/>
                  <a:gd name="T1" fmla="*/ T0 w 364"/>
                  <a:gd name="T2" fmla="*/ 4 h 533"/>
                  <a:gd name="T3" fmla="+- 0 617 536"/>
                  <a:gd name="T4" fmla="*/ T3 w 364"/>
                  <a:gd name="T5" fmla="*/ 31 h 533"/>
                  <a:gd name="T6" fmla="+- 0 567 536"/>
                  <a:gd name="T7" fmla="*/ T6 w 364"/>
                  <a:gd name="T8" fmla="*/ 80 h 533"/>
                  <a:gd name="T9" fmla="+- 0 540 536"/>
                  <a:gd name="T10" fmla="*/ T9 w 364"/>
                  <a:gd name="T11" fmla="*/ 144 h 533"/>
                  <a:gd name="T12" fmla="+- 0 539 536"/>
                  <a:gd name="T13" fmla="*/ T12 w 364"/>
                  <a:gd name="T14" fmla="*/ 217 h 533"/>
                  <a:gd name="T15" fmla="+- 0 569 536"/>
                  <a:gd name="T16" fmla="*/ T15 w 364"/>
                  <a:gd name="T17" fmla="*/ 288 h 533"/>
                  <a:gd name="T18" fmla="+- 0 612 536"/>
                  <a:gd name="T19" fmla="*/ T18 w 364"/>
                  <a:gd name="T20" fmla="*/ 340 h 533"/>
                  <a:gd name="T21" fmla="+- 0 618 536"/>
                  <a:gd name="T22" fmla="*/ T21 w 364"/>
                  <a:gd name="T23" fmla="*/ 369 h 533"/>
                  <a:gd name="T24" fmla="+- 0 620 536"/>
                  <a:gd name="T25" fmla="*/ T24 w 364"/>
                  <a:gd name="T26" fmla="*/ 404 h 533"/>
                  <a:gd name="T27" fmla="+- 0 629 536"/>
                  <a:gd name="T28" fmla="*/ T27 w 364"/>
                  <a:gd name="T29" fmla="*/ 424 h 533"/>
                  <a:gd name="T30" fmla="+- 0 637 536"/>
                  <a:gd name="T31" fmla="*/ T30 w 364"/>
                  <a:gd name="T32" fmla="*/ 486 h 533"/>
                  <a:gd name="T33" fmla="+- 0 651 536"/>
                  <a:gd name="T34" fmla="*/ T33 w 364"/>
                  <a:gd name="T35" fmla="*/ 519 h 533"/>
                  <a:gd name="T36" fmla="+- 0 683 536"/>
                  <a:gd name="T37" fmla="*/ T36 w 364"/>
                  <a:gd name="T38" fmla="*/ 533 h 533"/>
                  <a:gd name="T39" fmla="+- 0 770 536"/>
                  <a:gd name="T40" fmla="*/ T39 w 364"/>
                  <a:gd name="T41" fmla="*/ 529 h 533"/>
                  <a:gd name="T42" fmla="+- 0 794 536"/>
                  <a:gd name="T43" fmla="*/ T42 w 364"/>
                  <a:gd name="T44" fmla="*/ 504 h 533"/>
                  <a:gd name="T45" fmla="+- 0 679 536"/>
                  <a:gd name="T46" fmla="*/ T45 w 364"/>
                  <a:gd name="T47" fmla="*/ 495 h 533"/>
                  <a:gd name="T48" fmla="+- 0 675 536"/>
                  <a:gd name="T49" fmla="*/ T48 w 364"/>
                  <a:gd name="T50" fmla="*/ 442 h 533"/>
                  <a:gd name="T51" fmla="+- 0 798 536"/>
                  <a:gd name="T52" fmla="*/ T51 w 364"/>
                  <a:gd name="T53" fmla="*/ 432 h 533"/>
                  <a:gd name="T54" fmla="+- 0 812 536"/>
                  <a:gd name="T55" fmla="*/ T54 w 364"/>
                  <a:gd name="T56" fmla="*/ 415 h 533"/>
                  <a:gd name="T57" fmla="+- 0 661 536"/>
                  <a:gd name="T58" fmla="*/ T57 w 364"/>
                  <a:gd name="T59" fmla="*/ 404 h 533"/>
                  <a:gd name="T60" fmla="+- 0 656 536"/>
                  <a:gd name="T61" fmla="*/ T60 w 364"/>
                  <a:gd name="T62" fmla="*/ 369 h 533"/>
                  <a:gd name="T63" fmla="+- 0 647 536"/>
                  <a:gd name="T64" fmla="*/ T63 w 364"/>
                  <a:gd name="T65" fmla="*/ 325 h 533"/>
                  <a:gd name="T66" fmla="+- 0 620 536"/>
                  <a:gd name="T67" fmla="*/ T66 w 364"/>
                  <a:gd name="T68" fmla="*/ 288 h 533"/>
                  <a:gd name="T69" fmla="+- 0 585 536"/>
                  <a:gd name="T70" fmla="*/ T69 w 364"/>
                  <a:gd name="T71" fmla="*/ 239 h 533"/>
                  <a:gd name="T72" fmla="+- 0 573 536"/>
                  <a:gd name="T73" fmla="*/ T72 w 364"/>
                  <a:gd name="T74" fmla="*/ 179 h 533"/>
                  <a:gd name="T75" fmla="+- 0 616 536"/>
                  <a:gd name="T76" fmla="*/ T75 w 364"/>
                  <a:gd name="T77" fmla="*/ 80 h 533"/>
                  <a:gd name="T78" fmla="+- 0 715 536"/>
                  <a:gd name="T79" fmla="*/ T78 w 364"/>
                  <a:gd name="T80" fmla="*/ 38 h 533"/>
                  <a:gd name="T81" fmla="+- 0 827 536"/>
                  <a:gd name="T82" fmla="*/ T81 w 364"/>
                  <a:gd name="T83" fmla="*/ 38 h 533"/>
                  <a:gd name="T84" fmla="+- 0 785 536"/>
                  <a:gd name="T85" fmla="*/ T84 w 364"/>
                  <a:gd name="T86" fmla="*/ 13 h 533"/>
                  <a:gd name="T87" fmla="+- 0 715 536"/>
                  <a:gd name="T88" fmla="*/ T87 w 364"/>
                  <a:gd name="T89" fmla="*/ 0 h 533"/>
                  <a:gd name="T90" fmla="+- 0 760 536"/>
                  <a:gd name="T91" fmla="*/ T90 w 364"/>
                  <a:gd name="T92" fmla="*/ 442 h 533"/>
                  <a:gd name="T93" fmla="+- 0 756 536"/>
                  <a:gd name="T94" fmla="*/ T93 w 364"/>
                  <a:gd name="T95" fmla="*/ 495 h 533"/>
                  <a:gd name="T96" fmla="+- 0 798 536"/>
                  <a:gd name="T97" fmla="*/ T96 w 364"/>
                  <a:gd name="T98" fmla="*/ 486 h 533"/>
                  <a:gd name="T99" fmla="+- 0 728 536"/>
                  <a:gd name="T100" fmla="*/ T99 w 364"/>
                  <a:gd name="T101" fmla="*/ 249 h 533"/>
                  <a:gd name="T102" fmla="+- 0 699 536"/>
                  <a:gd name="T103" fmla="*/ T102 w 364"/>
                  <a:gd name="T104" fmla="*/ 258 h 533"/>
                  <a:gd name="T105" fmla="+- 0 736 536"/>
                  <a:gd name="T106" fmla="*/ T105 w 364"/>
                  <a:gd name="T107" fmla="*/ 404 h 533"/>
                  <a:gd name="T108" fmla="+- 0 728 536"/>
                  <a:gd name="T109" fmla="*/ T108 w 364"/>
                  <a:gd name="T110" fmla="*/ 249 h 533"/>
                  <a:gd name="T111" fmla="+- 0 718 536"/>
                  <a:gd name="T112" fmla="*/ T111 w 364"/>
                  <a:gd name="T113" fmla="*/ 38 h 533"/>
                  <a:gd name="T114" fmla="+- 0 772 536"/>
                  <a:gd name="T115" fmla="*/ T114 w 364"/>
                  <a:gd name="T116" fmla="*/ 48 h 533"/>
                  <a:gd name="T117" fmla="+- 0 819 536"/>
                  <a:gd name="T118" fmla="*/ T117 w 364"/>
                  <a:gd name="T119" fmla="*/ 79 h 533"/>
                  <a:gd name="T120" fmla="+- 0 851 536"/>
                  <a:gd name="T121" fmla="*/ T120 w 364"/>
                  <a:gd name="T122" fmla="*/ 126 h 533"/>
                  <a:gd name="T123" fmla="+- 0 862 536"/>
                  <a:gd name="T124" fmla="*/ T123 w 364"/>
                  <a:gd name="T125" fmla="*/ 182 h 533"/>
                  <a:gd name="T126" fmla="+- 0 849 536"/>
                  <a:gd name="T127" fmla="*/ T126 w 364"/>
                  <a:gd name="T128" fmla="*/ 240 h 533"/>
                  <a:gd name="T129" fmla="+- 0 799 536"/>
                  <a:gd name="T130" fmla="*/ T129 w 364"/>
                  <a:gd name="T131" fmla="*/ 306 h 533"/>
                  <a:gd name="T132" fmla="+- 0 781 536"/>
                  <a:gd name="T133" fmla="*/ T132 w 364"/>
                  <a:gd name="T134" fmla="*/ 346 h 533"/>
                  <a:gd name="T135" fmla="+- 0 779 536"/>
                  <a:gd name="T136" fmla="*/ T135 w 364"/>
                  <a:gd name="T137" fmla="*/ 399 h 533"/>
                  <a:gd name="T138" fmla="+- 0 815 536"/>
                  <a:gd name="T139" fmla="*/ T138 w 364"/>
                  <a:gd name="T140" fmla="*/ 404 h 533"/>
                  <a:gd name="T141" fmla="+- 0 817 536"/>
                  <a:gd name="T142" fmla="*/ T141 w 364"/>
                  <a:gd name="T143" fmla="*/ 393 h 533"/>
                  <a:gd name="T144" fmla="+- 0 818 536"/>
                  <a:gd name="T145" fmla="*/ T144 w 364"/>
                  <a:gd name="T146" fmla="*/ 354 h 533"/>
                  <a:gd name="T147" fmla="+- 0 830 536"/>
                  <a:gd name="T148" fmla="*/ T147 w 364"/>
                  <a:gd name="T149" fmla="*/ 327 h 533"/>
                  <a:gd name="T150" fmla="+- 0 884 536"/>
                  <a:gd name="T151" fmla="*/ T150 w 364"/>
                  <a:gd name="T152" fmla="*/ 255 h 533"/>
                  <a:gd name="T153" fmla="+- 0 899 536"/>
                  <a:gd name="T154" fmla="*/ T153 w 364"/>
                  <a:gd name="T155" fmla="*/ 182 h 533"/>
                  <a:gd name="T156" fmla="+- 0 885 536"/>
                  <a:gd name="T157" fmla="*/ T156 w 364"/>
                  <a:gd name="T158" fmla="*/ 112 h 533"/>
                  <a:gd name="T159" fmla="+- 0 845 536"/>
                  <a:gd name="T160" fmla="*/ T159 w 364"/>
                  <a:gd name="T161" fmla="*/ 52 h 533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</a:cxnLst>
                <a:rect l="0" t="0" r="r" b="b"/>
                <a:pathLst>
                  <a:path w="364" h="533">
                    <a:moveTo>
                      <a:pt x="179" y="0"/>
                    </a:moveTo>
                    <a:lnTo>
                      <a:pt x="144" y="4"/>
                    </a:lnTo>
                    <a:lnTo>
                      <a:pt x="111" y="14"/>
                    </a:lnTo>
                    <a:lnTo>
                      <a:pt x="81" y="31"/>
                    </a:lnTo>
                    <a:lnTo>
                      <a:pt x="53" y="53"/>
                    </a:lnTo>
                    <a:lnTo>
                      <a:pt x="31" y="80"/>
                    </a:lnTo>
                    <a:lnTo>
                      <a:pt x="14" y="111"/>
                    </a:lnTo>
                    <a:lnTo>
                      <a:pt x="4" y="144"/>
                    </a:lnTo>
                    <a:lnTo>
                      <a:pt x="0" y="178"/>
                    </a:lnTo>
                    <a:lnTo>
                      <a:pt x="3" y="217"/>
                    </a:lnTo>
                    <a:lnTo>
                      <a:pt x="14" y="254"/>
                    </a:lnTo>
                    <a:lnTo>
                      <a:pt x="33" y="288"/>
                    </a:lnTo>
                    <a:lnTo>
                      <a:pt x="69" y="328"/>
                    </a:lnTo>
                    <a:lnTo>
                      <a:pt x="76" y="340"/>
                    </a:lnTo>
                    <a:lnTo>
                      <a:pt x="81" y="354"/>
                    </a:lnTo>
                    <a:lnTo>
                      <a:pt x="82" y="369"/>
                    </a:lnTo>
                    <a:lnTo>
                      <a:pt x="82" y="393"/>
                    </a:lnTo>
                    <a:lnTo>
                      <a:pt x="84" y="404"/>
                    </a:lnTo>
                    <a:lnTo>
                      <a:pt x="87" y="415"/>
                    </a:lnTo>
                    <a:lnTo>
                      <a:pt x="93" y="424"/>
                    </a:lnTo>
                    <a:lnTo>
                      <a:pt x="101" y="432"/>
                    </a:lnTo>
                    <a:lnTo>
                      <a:pt x="101" y="486"/>
                    </a:lnTo>
                    <a:lnTo>
                      <a:pt x="105" y="504"/>
                    </a:lnTo>
                    <a:lnTo>
                      <a:pt x="115" y="519"/>
                    </a:lnTo>
                    <a:lnTo>
                      <a:pt x="129" y="529"/>
                    </a:lnTo>
                    <a:lnTo>
                      <a:pt x="147" y="533"/>
                    </a:lnTo>
                    <a:lnTo>
                      <a:pt x="216" y="533"/>
                    </a:lnTo>
                    <a:lnTo>
                      <a:pt x="234" y="529"/>
                    </a:lnTo>
                    <a:lnTo>
                      <a:pt x="248" y="519"/>
                    </a:lnTo>
                    <a:lnTo>
                      <a:pt x="258" y="504"/>
                    </a:lnTo>
                    <a:lnTo>
                      <a:pt x="260" y="495"/>
                    </a:lnTo>
                    <a:lnTo>
                      <a:pt x="143" y="495"/>
                    </a:lnTo>
                    <a:lnTo>
                      <a:pt x="139" y="491"/>
                    </a:lnTo>
                    <a:lnTo>
                      <a:pt x="139" y="442"/>
                    </a:lnTo>
                    <a:lnTo>
                      <a:pt x="262" y="442"/>
                    </a:lnTo>
                    <a:lnTo>
                      <a:pt x="262" y="432"/>
                    </a:lnTo>
                    <a:lnTo>
                      <a:pt x="270" y="424"/>
                    </a:lnTo>
                    <a:lnTo>
                      <a:pt x="276" y="415"/>
                    </a:lnTo>
                    <a:lnTo>
                      <a:pt x="279" y="404"/>
                    </a:lnTo>
                    <a:lnTo>
                      <a:pt x="125" y="404"/>
                    </a:lnTo>
                    <a:lnTo>
                      <a:pt x="120" y="399"/>
                    </a:lnTo>
                    <a:lnTo>
                      <a:pt x="120" y="369"/>
                    </a:lnTo>
                    <a:lnTo>
                      <a:pt x="118" y="346"/>
                    </a:lnTo>
                    <a:lnTo>
                      <a:pt x="111" y="325"/>
                    </a:lnTo>
                    <a:lnTo>
                      <a:pt x="100" y="305"/>
                    </a:lnTo>
                    <a:lnTo>
                      <a:pt x="84" y="288"/>
                    </a:lnTo>
                    <a:lnTo>
                      <a:pt x="64" y="266"/>
                    </a:lnTo>
                    <a:lnTo>
                      <a:pt x="49" y="239"/>
                    </a:lnTo>
                    <a:lnTo>
                      <a:pt x="40" y="210"/>
                    </a:lnTo>
                    <a:lnTo>
                      <a:pt x="37" y="179"/>
                    </a:lnTo>
                    <a:lnTo>
                      <a:pt x="49" y="125"/>
                    </a:lnTo>
                    <a:lnTo>
                      <a:pt x="80" y="80"/>
                    </a:lnTo>
                    <a:lnTo>
                      <a:pt x="125" y="49"/>
                    </a:lnTo>
                    <a:lnTo>
                      <a:pt x="179" y="38"/>
                    </a:lnTo>
                    <a:lnTo>
                      <a:pt x="180" y="38"/>
                    </a:lnTo>
                    <a:lnTo>
                      <a:pt x="291" y="38"/>
                    </a:lnTo>
                    <a:lnTo>
                      <a:pt x="281" y="30"/>
                    </a:lnTo>
                    <a:lnTo>
                      <a:pt x="249" y="13"/>
                    </a:lnTo>
                    <a:lnTo>
                      <a:pt x="215" y="3"/>
                    </a:lnTo>
                    <a:lnTo>
                      <a:pt x="179" y="0"/>
                    </a:lnTo>
                    <a:close/>
                    <a:moveTo>
                      <a:pt x="262" y="442"/>
                    </a:moveTo>
                    <a:lnTo>
                      <a:pt x="224" y="442"/>
                    </a:lnTo>
                    <a:lnTo>
                      <a:pt x="224" y="491"/>
                    </a:lnTo>
                    <a:lnTo>
                      <a:pt x="220" y="495"/>
                    </a:lnTo>
                    <a:lnTo>
                      <a:pt x="260" y="495"/>
                    </a:lnTo>
                    <a:lnTo>
                      <a:pt x="262" y="486"/>
                    </a:lnTo>
                    <a:lnTo>
                      <a:pt x="262" y="442"/>
                    </a:lnTo>
                    <a:close/>
                    <a:moveTo>
                      <a:pt x="192" y="249"/>
                    </a:moveTo>
                    <a:lnTo>
                      <a:pt x="171" y="249"/>
                    </a:lnTo>
                    <a:lnTo>
                      <a:pt x="163" y="258"/>
                    </a:lnTo>
                    <a:lnTo>
                      <a:pt x="163" y="404"/>
                    </a:lnTo>
                    <a:lnTo>
                      <a:pt x="200" y="404"/>
                    </a:lnTo>
                    <a:lnTo>
                      <a:pt x="200" y="258"/>
                    </a:lnTo>
                    <a:lnTo>
                      <a:pt x="192" y="249"/>
                    </a:lnTo>
                    <a:close/>
                    <a:moveTo>
                      <a:pt x="291" y="38"/>
                    </a:moveTo>
                    <a:lnTo>
                      <a:pt x="182" y="38"/>
                    </a:lnTo>
                    <a:lnTo>
                      <a:pt x="210" y="40"/>
                    </a:lnTo>
                    <a:lnTo>
                      <a:pt x="236" y="48"/>
                    </a:lnTo>
                    <a:lnTo>
                      <a:pt x="261" y="61"/>
                    </a:lnTo>
                    <a:lnTo>
                      <a:pt x="283" y="79"/>
                    </a:lnTo>
                    <a:lnTo>
                      <a:pt x="301" y="101"/>
                    </a:lnTo>
                    <a:lnTo>
                      <a:pt x="315" y="126"/>
                    </a:lnTo>
                    <a:lnTo>
                      <a:pt x="323" y="153"/>
                    </a:lnTo>
                    <a:lnTo>
                      <a:pt x="326" y="182"/>
                    </a:lnTo>
                    <a:lnTo>
                      <a:pt x="323" y="212"/>
                    </a:lnTo>
                    <a:lnTo>
                      <a:pt x="313" y="240"/>
                    </a:lnTo>
                    <a:lnTo>
                      <a:pt x="299" y="266"/>
                    </a:lnTo>
                    <a:lnTo>
                      <a:pt x="263" y="306"/>
                    </a:lnTo>
                    <a:lnTo>
                      <a:pt x="252" y="325"/>
                    </a:lnTo>
                    <a:lnTo>
                      <a:pt x="245" y="346"/>
                    </a:lnTo>
                    <a:lnTo>
                      <a:pt x="243" y="369"/>
                    </a:lnTo>
                    <a:lnTo>
                      <a:pt x="243" y="399"/>
                    </a:lnTo>
                    <a:lnTo>
                      <a:pt x="238" y="404"/>
                    </a:lnTo>
                    <a:lnTo>
                      <a:pt x="279" y="404"/>
                    </a:lnTo>
                    <a:lnTo>
                      <a:pt x="281" y="393"/>
                    </a:lnTo>
                    <a:lnTo>
                      <a:pt x="281" y="369"/>
                    </a:lnTo>
                    <a:lnTo>
                      <a:pt x="282" y="354"/>
                    </a:lnTo>
                    <a:lnTo>
                      <a:pt x="287" y="340"/>
                    </a:lnTo>
                    <a:lnTo>
                      <a:pt x="294" y="327"/>
                    </a:lnTo>
                    <a:lnTo>
                      <a:pt x="329" y="288"/>
                    </a:lnTo>
                    <a:lnTo>
                      <a:pt x="348" y="255"/>
                    </a:lnTo>
                    <a:lnTo>
                      <a:pt x="359" y="220"/>
                    </a:lnTo>
                    <a:lnTo>
                      <a:pt x="363" y="182"/>
                    </a:lnTo>
                    <a:lnTo>
                      <a:pt x="360" y="146"/>
                    </a:lnTo>
                    <a:lnTo>
                      <a:pt x="349" y="112"/>
                    </a:lnTo>
                    <a:lnTo>
                      <a:pt x="332" y="80"/>
                    </a:lnTo>
                    <a:lnTo>
                      <a:pt x="309" y="52"/>
                    </a:lnTo>
                    <a:lnTo>
                      <a:pt x="291" y="38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AutoShape 15"/>
              <p:cNvSpPr>
                <a:spLocks/>
              </p:cNvSpPr>
              <p:nvPr/>
            </p:nvSpPr>
            <p:spPr bwMode="auto">
              <a:xfrm>
                <a:off x="5767787" y="3133187"/>
                <a:ext cx="609600" cy="295275"/>
              </a:xfrm>
              <a:custGeom>
                <a:avLst/>
                <a:gdLst>
                  <a:gd name="T0" fmla="*/ 5 w 961"/>
                  <a:gd name="T1" fmla="+- 0 601 500"/>
                  <a:gd name="T2" fmla="*/ 601 h 465"/>
                  <a:gd name="T3" fmla="*/ 3 w 961"/>
                  <a:gd name="T4" fmla="+- 0 959 500"/>
                  <a:gd name="T5" fmla="*/ 959 h 465"/>
                  <a:gd name="T6" fmla="*/ 22 w 961"/>
                  <a:gd name="T7" fmla="+- 0 965 500"/>
                  <a:gd name="T8" fmla="*/ 965 h 465"/>
                  <a:gd name="T9" fmla="*/ 121 w 961"/>
                  <a:gd name="T10" fmla="+- 0 915 500"/>
                  <a:gd name="T11" fmla="*/ 915 h 465"/>
                  <a:gd name="T12" fmla="*/ 102 w 961"/>
                  <a:gd name="T13" fmla="+- 0 802 500"/>
                  <a:gd name="T14" fmla="*/ 802 h 465"/>
                  <a:gd name="T15" fmla="*/ 39 w 961"/>
                  <a:gd name="T16" fmla="+- 0 628 500"/>
                  <a:gd name="T17" fmla="*/ 628 h 465"/>
                  <a:gd name="T18" fmla="*/ 253 w 961"/>
                  <a:gd name="T19" fmla="+- 0 577 500"/>
                  <a:gd name="T20" fmla="*/ 577 h 465"/>
                  <a:gd name="T21" fmla="*/ 182 w 961"/>
                  <a:gd name="T22" fmla="+- 0 550 500"/>
                  <a:gd name="T23" fmla="*/ 550 h 465"/>
                  <a:gd name="T24" fmla="*/ 253 w 961"/>
                  <a:gd name="T25" fmla="+- 0 577 500"/>
                  <a:gd name="T26" fmla="*/ 577 h 465"/>
                  <a:gd name="T27" fmla="*/ 163 w 961"/>
                  <a:gd name="T28" fmla="+- 0 584 500"/>
                  <a:gd name="T29" fmla="*/ 584 h 465"/>
                  <a:gd name="T30" fmla="*/ 258 w 961"/>
                  <a:gd name="T31" fmla="+- 0 800 500"/>
                  <a:gd name="T32" fmla="*/ 800 h 465"/>
                  <a:gd name="T33" fmla="*/ 250 w 961"/>
                  <a:gd name="T34" fmla="+- 0 808 500"/>
                  <a:gd name="T35" fmla="*/ 808 h 465"/>
                  <a:gd name="T36" fmla="*/ 38 w 961"/>
                  <a:gd name="T37" fmla="+- 0 915 500"/>
                  <a:gd name="T38" fmla="*/ 915 h 465"/>
                  <a:gd name="T39" fmla="*/ 280 w 961"/>
                  <a:gd name="T40" fmla="+- 0 832 500"/>
                  <a:gd name="T41" fmla="*/ 832 h 465"/>
                  <a:gd name="T42" fmla="*/ 292 w 961"/>
                  <a:gd name="T43" fmla="+- 0 786 500"/>
                  <a:gd name="T44" fmla="*/ 786 h 465"/>
                  <a:gd name="T45" fmla="*/ 357 w 961"/>
                  <a:gd name="T46" fmla="+- 0 773 500"/>
                  <a:gd name="T47" fmla="*/ 773 h 465"/>
                  <a:gd name="T48" fmla="*/ 428 w 961"/>
                  <a:gd name="T49" fmla="+- 0 751 500"/>
                  <a:gd name="T50" fmla="*/ 751 h 465"/>
                  <a:gd name="T51" fmla="*/ 253 w 961"/>
                  <a:gd name="T52" fmla="+- 0 577 500"/>
                  <a:gd name="T53" fmla="*/ 577 h 465"/>
                  <a:gd name="T54" fmla="*/ 388 w 961"/>
                  <a:gd name="T55" fmla="+- 0 777 500"/>
                  <a:gd name="T56" fmla="*/ 777 h 465"/>
                  <a:gd name="T57" fmla="*/ 548 w 961"/>
                  <a:gd name="T58" fmla="+- 0 847 500"/>
                  <a:gd name="T59" fmla="*/ 847 h 465"/>
                  <a:gd name="T60" fmla="*/ 666 w 961"/>
                  <a:gd name="T61" fmla="+- 0 837 500"/>
                  <a:gd name="T62" fmla="*/ 837 h 465"/>
                  <a:gd name="T63" fmla="*/ 557 w 961"/>
                  <a:gd name="T64" fmla="+- 0 811 500"/>
                  <a:gd name="T65" fmla="*/ 811 h 465"/>
                  <a:gd name="T66" fmla="*/ 950 w 961"/>
                  <a:gd name="T67" fmla="+- 0 623 500"/>
                  <a:gd name="T68" fmla="*/ 623 h 465"/>
                  <a:gd name="T69" fmla="*/ 911 w 961"/>
                  <a:gd name="T70" fmla="+- 0 633 500"/>
                  <a:gd name="T71" fmla="*/ 633 h 465"/>
                  <a:gd name="T72" fmla="*/ 922 w 961"/>
                  <a:gd name="T73" fmla="+- 0 659 500"/>
                  <a:gd name="T74" fmla="*/ 659 h 465"/>
                  <a:gd name="T75" fmla="*/ 901 w 961"/>
                  <a:gd name="T76" fmla="+- 0 692 500"/>
                  <a:gd name="T77" fmla="*/ 692 h 465"/>
                  <a:gd name="T78" fmla="*/ 588 w 961"/>
                  <a:gd name="T79" fmla="+- 0 815 500"/>
                  <a:gd name="T80" fmla="*/ 815 h 465"/>
                  <a:gd name="T81" fmla="*/ 940 w 961"/>
                  <a:gd name="T82" fmla="+- 0 709 500"/>
                  <a:gd name="T83" fmla="*/ 709 h 465"/>
                  <a:gd name="T84" fmla="*/ 954 w 961"/>
                  <a:gd name="T85" fmla="+- 0 629 500"/>
                  <a:gd name="T86" fmla="*/ 629 h 465"/>
                  <a:gd name="T87" fmla="*/ 38 w 961"/>
                  <a:gd name="T88" fmla="+- 0 791 500"/>
                  <a:gd name="T89" fmla="*/ 791 h 465"/>
                  <a:gd name="T90" fmla="*/ 97 w 961"/>
                  <a:gd name="T91" fmla="+- 0 772 500"/>
                  <a:gd name="T92" fmla="*/ 772 h 465"/>
                  <a:gd name="T93" fmla="*/ 318 w 961"/>
                  <a:gd name="T94" fmla="+- 0 738 500"/>
                  <a:gd name="T95" fmla="*/ 738 h 465"/>
                  <a:gd name="T96" fmla="*/ 428 w 961"/>
                  <a:gd name="T97" fmla="+- 0 751 500"/>
                  <a:gd name="T98" fmla="*/ 751 h 465"/>
                  <a:gd name="T99" fmla="*/ 457 w 961"/>
                  <a:gd name="T100" fmla="+- 0 628 500"/>
                  <a:gd name="T101" fmla="*/ 628 h 465"/>
                  <a:gd name="T102" fmla="*/ 445 w 961"/>
                  <a:gd name="T103" fmla="+- 0 664 500"/>
                  <a:gd name="T104" fmla="*/ 664 h 465"/>
                  <a:gd name="T105" fmla="*/ 620 w 961"/>
                  <a:gd name="T106" fmla="+- 0 719 500"/>
                  <a:gd name="T107" fmla="*/ 719 h 465"/>
                  <a:gd name="T108" fmla="*/ 676 w 961"/>
                  <a:gd name="T109" fmla="+- 0 691 500"/>
                  <a:gd name="T110" fmla="*/ 691 h 465"/>
                  <a:gd name="T111" fmla="*/ 609 w 961"/>
                  <a:gd name="T112" fmla="+- 0 680 500"/>
                  <a:gd name="T113" fmla="*/ 680 h 465"/>
                  <a:gd name="T114" fmla="*/ 857 w 961"/>
                  <a:gd name="T115" fmla="+- 0 592 500"/>
                  <a:gd name="T116" fmla="*/ 592 h 465"/>
                  <a:gd name="T117" fmla="*/ 725 w 961"/>
                  <a:gd name="T118" fmla="+- 0 653 500"/>
                  <a:gd name="T119" fmla="*/ 653 h 465"/>
                  <a:gd name="T120" fmla="*/ 741 w 961"/>
                  <a:gd name="T121" fmla="+- 0 687 500"/>
                  <a:gd name="T122" fmla="*/ 687 h 465"/>
                  <a:gd name="T123" fmla="*/ 950 w 961"/>
                  <a:gd name="T124" fmla="+- 0 623 500"/>
                  <a:gd name="T125" fmla="*/ 623 h 465"/>
                  <a:gd name="T126" fmla="*/ 886 w 961"/>
                  <a:gd name="T127" fmla="+- 0 585 500"/>
                  <a:gd name="T128" fmla="*/ 585 h 465"/>
                  <a:gd name="T129" fmla="*/ 411 w 961"/>
                  <a:gd name="T130" fmla="+- 0 540 500"/>
                  <a:gd name="T131" fmla="*/ 540 h 465"/>
                  <a:gd name="T132" fmla="*/ 642 w 961"/>
                  <a:gd name="T133" fmla="+- 0 624 500"/>
                  <a:gd name="T134" fmla="*/ 624 h 465"/>
                  <a:gd name="T135" fmla="*/ 651 w 961"/>
                  <a:gd name="T136" fmla="+- 0 659 500"/>
                  <a:gd name="T137" fmla="*/ 659 h 465"/>
                  <a:gd name="T138" fmla="*/ 622 w 961"/>
                  <a:gd name="T139" fmla="+- 0 682 500"/>
                  <a:gd name="T140" fmla="*/ 682 h 465"/>
                  <a:gd name="T141" fmla="*/ 691 w 961"/>
                  <a:gd name="T142" fmla="+- 0 644 500"/>
                  <a:gd name="T143" fmla="*/ 644 h 465"/>
                  <a:gd name="T144" fmla="*/ 644 w 961"/>
                  <a:gd name="T145" fmla="+- 0 582 500"/>
                  <a:gd name="T146" fmla="*/ 582 h 465"/>
                  <a:gd name="T147" fmla="*/ 331 w 961"/>
                  <a:gd name="T148" fmla="+- 0 506 500"/>
                  <a:gd name="T149" fmla="*/ 506 h 465"/>
                  <a:gd name="T150" fmla="*/ 287 w 961"/>
                  <a:gd name="T151" fmla="+- 0 562 500"/>
                  <a:gd name="T152" fmla="*/ 562 h 465"/>
                  <a:gd name="T153" fmla="*/ 375 w 961"/>
                  <a:gd name="T154" fmla="+- 0 538 500"/>
                  <a:gd name="T155" fmla="*/ 538 h 465"/>
                  <a:gd name="T156" fmla="*/ 417 w 961"/>
                  <a:gd name="T157" fmla="+- 0 503 500"/>
                  <a:gd name="T158" fmla="*/ 503 h 46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  <a:cxn ang="0">
                    <a:pos x="T45" y="T47"/>
                  </a:cxn>
                  <a:cxn ang="0">
                    <a:pos x="T48" y="T50"/>
                  </a:cxn>
                  <a:cxn ang="0">
                    <a:pos x="T51" y="T53"/>
                  </a:cxn>
                  <a:cxn ang="0">
                    <a:pos x="T54" y="T56"/>
                  </a:cxn>
                  <a:cxn ang="0">
                    <a:pos x="T57" y="T59"/>
                  </a:cxn>
                  <a:cxn ang="0">
                    <a:pos x="T60" y="T62"/>
                  </a:cxn>
                  <a:cxn ang="0">
                    <a:pos x="T63" y="T65"/>
                  </a:cxn>
                  <a:cxn ang="0">
                    <a:pos x="T66" y="T68"/>
                  </a:cxn>
                  <a:cxn ang="0">
                    <a:pos x="T69" y="T71"/>
                  </a:cxn>
                  <a:cxn ang="0">
                    <a:pos x="T72" y="T74"/>
                  </a:cxn>
                  <a:cxn ang="0">
                    <a:pos x="T75" y="T77"/>
                  </a:cxn>
                  <a:cxn ang="0">
                    <a:pos x="T78" y="T80"/>
                  </a:cxn>
                  <a:cxn ang="0">
                    <a:pos x="T81" y="T83"/>
                  </a:cxn>
                  <a:cxn ang="0">
                    <a:pos x="T84" y="T86"/>
                  </a:cxn>
                  <a:cxn ang="0">
                    <a:pos x="T87" y="T89"/>
                  </a:cxn>
                  <a:cxn ang="0">
                    <a:pos x="T90" y="T92"/>
                  </a:cxn>
                  <a:cxn ang="0">
                    <a:pos x="T93" y="T95"/>
                  </a:cxn>
                  <a:cxn ang="0">
                    <a:pos x="T96" y="T98"/>
                  </a:cxn>
                  <a:cxn ang="0">
                    <a:pos x="T99" y="T101"/>
                  </a:cxn>
                  <a:cxn ang="0">
                    <a:pos x="T102" y="T104"/>
                  </a:cxn>
                  <a:cxn ang="0">
                    <a:pos x="T105" y="T107"/>
                  </a:cxn>
                  <a:cxn ang="0">
                    <a:pos x="T108" y="T110"/>
                  </a:cxn>
                  <a:cxn ang="0">
                    <a:pos x="T111" y="T113"/>
                  </a:cxn>
                  <a:cxn ang="0">
                    <a:pos x="T114" y="T116"/>
                  </a:cxn>
                  <a:cxn ang="0">
                    <a:pos x="T117" y="T119"/>
                  </a:cxn>
                  <a:cxn ang="0">
                    <a:pos x="T120" y="T122"/>
                  </a:cxn>
                  <a:cxn ang="0">
                    <a:pos x="T123" y="T125"/>
                  </a:cxn>
                  <a:cxn ang="0">
                    <a:pos x="T126" y="T128"/>
                  </a:cxn>
                  <a:cxn ang="0">
                    <a:pos x="T129" y="T131"/>
                  </a:cxn>
                  <a:cxn ang="0">
                    <a:pos x="T132" y="T134"/>
                  </a:cxn>
                  <a:cxn ang="0">
                    <a:pos x="T135" y="T137"/>
                  </a:cxn>
                  <a:cxn ang="0">
                    <a:pos x="T138" y="T140"/>
                  </a:cxn>
                  <a:cxn ang="0">
                    <a:pos x="T141" y="T143"/>
                  </a:cxn>
                  <a:cxn ang="0">
                    <a:pos x="T144" y="T146"/>
                  </a:cxn>
                  <a:cxn ang="0">
                    <a:pos x="T147" y="T149"/>
                  </a:cxn>
                  <a:cxn ang="0">
                    <a:pos x="T150" y="T152"/>
                  </a:cxn>
                  <a:cxn ang="0">
                    <a:pos x="T153" y="T155"/>
                  </a:cxn>
                  <a:cxn ang="0">
                    <a:pos x="T156" y="T158"/>
                  </a:cxn>
                </a:cxnLst>
                <a:rect l="0" t="0" r="r" b="b"/>
                <a:pathLst>
                  <a:path w="961" h="465">
                    <a:moveTo>
                      <a:pt x="151" y="41"/>
                    </a:moveTo>
                    <a:lnTo>
                      <a:pt x="134" y="44"/>
                    </a:lnTo>
                    <a:lnTo>
                      <a:pt x="5" y="101"/>
                    </a:lnTo>
                    <a:lnTo>
                      <a:pt x="1" y="108"/>
                    </a:lnTo>
                    <a:lnTo>
                      <a:pt x="0" y="453"/>
                    </a:lnTo>
                    <a:lnTo>
                      <a:pt x="3" y="459"/>
                    </a:lnTo>
                    <a:lnTo>
                      <a:pt x="12" y="464"/>
                    </a:lnTo>
                    <a:lnTo>
                      <a:pt x="15" y="465"/>
                    </a:lnTo>
                    <a:lnTo>
                      <a:pt x="22" y="465"/>
                    </a:lnTo>
                    <a:lnTo>
                      <a:pt x="25" y="464"/>
                    </a:lnTo>
                    <a:lnTo>
                      <a:pt x="27" y="463"/>
                    </a:lnTo>
                    <a:lnTo>
                      <a:pt x="121" y="415"/>
                    </a:lnTo>
                    <a:lnTo>
                      <a:pt x="38" y="415"/>
                    </a:lnTo>
                    <a:lnTo>
                      <a:pt x="38" y="333"/>
                    </a:lnTo>
                    <a:lnTo>
                      <a:pt x="102" y="302"/>
                    </a:lnTo>
                    <a:lnTo>
                      <a:pt x="106" y="291"/>
                    </a:lnTo>
                    <a:lnTo>
                      <a:pt x="38" y="291"/>
                    </a:lnTo>
                    <a:lnTo>
                      <a:pt x="39" y="128"/>
                    </a:lnTo>
                    <a:lnTo>
                      <a:pt x="150" y="79"/>
                    </a:lnTo>
                    <a:lnTo>
                      <a:pt x="155" y="77"/>
                    </a:lnTo>
                    <a:lnTo>
                      <a:pt x="253" y="77"/>
                    </a:lnTo>
                    <a:lnTo>
                      <a:pt x="287" y="62"/>
                    </a:lnTo>
                    <a:lnTo>
                      <a:pt x="193" y="62"/>
                    </a:lnTo>
                    <a:lnTo>
                      <a:pt x="182" y="50"/>
                    </a:lnTo>
                    <a:lnTo>
                      <a:pt x="167" y="42"/>
                    </a:lnTo>
                    <a:lnTo>
                      <a:pt x="151" y="41"/>
                    </a:lnTo>
                    <a:close/>
                    <a:moveTo>
                      <a:pt x="253" y="77"/>
                    </a:moveTo>
                    <a:lnTo>
                      <a:pt x="155" y="77"/>
                    </a:lnTo>
                    <a:lnTo>
                      <a:pt x="160" y="79"/>
                    </a:lnTo>
                    <a:lnTo>
                      <a:pt x="163" y="84"/>
                    </a:lnTo>
                    <a:lnTo>
                      <a:pt x="251" y="284"/>
                    </a:lnTo>
                    <a:lnTo>
                      <a:pt x="256" y="295"/>
                    </a:lnTo>
                    <a:lnTo>
                      <a:pt x="258" y="300"/>
                    </a:lnTo>
                    <a:lnTo>
                      <a:pt x="256" y="306"/>
                    </a:lnTo>
                    <a:lnTo>
                      <a:pt x="251" y="308"/>
                    </a:lnTo>
                    <a:lnTo>
                      <a:pt x="250" y="308"/>
                    </a:lnTo>
                    <a:lnTo>
                      <a:pt x="38" y="415"/>
                    </a:lnTo>
                    <a:lnTo>
                      <a:pt x="121" y="415"/>
                    </a:lnTo>
                    <a:lnTo>
                      <a:pt x="266" y="342"/>
                    </a:lnTo>
                    <a:lnTo>
                      <a:pt x="280" y="332"/>
                    </a:lnTo>
                    <a:lnTo>
                      <a:pt x="290" y="319"/>
                    </a:lnTo>
                    <a:lnTo>
                      <a:pt x="294" y="303"/>
                    </a:lnTo>
                    <a:lnTo>
                      <a:pt x="292" y="286"/>
                    </a:lnTo>
                    <a:lnTo>
                      <a:pt x="295" y="285"/>
                    </a:lnTo>
                    <a:lnTo>
                      <a:pt x="325" y="275"/>
                    </a:lnTo>
                    <a:lnTo>
                      <a:pt x="357" y="273"/>
                    </a:lnTo>
                    <a:lnTo>
                      <a:pt x="472" y="273"/>
                    </a:lnTo>
                    <a:lnTo>
                      <a:pt x="435" y="254"/>
                    </a:lnTo>
                    <a:lnTo>
                      <a:pt x="428" y="251"/>
                    </a:lnTo>
                    <a:lnTo>
                      <a:pt x="278" y="251"/>
                    </a:lnTo>
                    <a:lnTo>
                      <a:pt x="209" y="96"/>
                    </a:lnTo>
                    <a:lnTo>
                      <a:pt x="253" y="77"/>
                    </a:lnTo>
                    <a:close/>
                    <a:moveTo>
                      <a:pt x="472" y="273"/>
                    </a:moveTo>
                    <a:lnTo>
                      <a:pt x="357" y="273"/>
                    </a:lnTo>
                    <a:lnTo>
                      <a:pt x="388" y="277"/>
                    </a:lnTo>
                    <a:lnTo>
                      <a:pt x="418" y="288"/>
                    </a:lnTo>
                    <a:lnTo>
                      <a:pt x="510" y="333"/>
                    </a:lnTo>
                    <a:lnTo>
                      <a:pt x="548" y="347"/>
                    </a:lnTo>
                    <a:lnTo>
                      <a:pt x="588" y="353"/>
                    </a:lnTo>
                    <a:lnTo>
                      <a:pt x="627" y="349"/>
                    </a:lnTo>
                    <a:lnTo>
                      <a:pt x="666" y="337"/>
                    </a:lnTo>
                    <a:lnTo>
                      <a:pt x="716" y="315"/>
                    </a:lnTo>
                    <a:lnTo>
                      <a:pt x="588" y="315"/>
                    </a:lnTo>
                    <a:lnTo>
                      <a:pt x="557" y="311"/>
                    </a:lnTo>
                    <a:lnTo>
                      <a:pt x="527" y="300"/>
                    </a:lnTo>
                    <a:lnTo>
                      <a:pt x="472" y="273"/>
                    </a:lnTo>
                    <a:close/>
                    <a:moveTo>
                      <a:pt x="950" y="123"/>
                    </a:moveTo>
                    <a:lnTo>
                      <a:pt x="886" y="123"/>
                    </a:lnTo>
                    <a:lnTo>
                      <a:pt x="900" y="126"/>
                    </a:lnTo>
                    <a:lnTo>
                      <a:pt x="911" y="133"/>
                    </a:lnTo>
                    <a:lnTo>
                      <a:pt x="920" y="144"/>
                    </a:lnTo>
                    <a:lnTo>
                      <a:pt x="923" y="158"/>
                    </a:lnTo>
                    <a:lnTo>
                      <a:pt x="922" y="159"/>
                    </a:lnTo>
                    <a:lnTo>
                      <a:pt x="920" y="172"/>
                    </a:lnTo>
                    <a:lnTo>
                      <a:pt x="913" y="184"/>
                    </a:lnTo>
                    <a:lnTo>
                      <a:pt x="901" y="192"/>
                    </a:lnTo>
                    <a:lnTo>
                      <a:pt x="651" y="303"/>
                    </a:lnTo>
                    <a:lnTo>
                      <a:pt x="620" y="312"/>
                    </a:lnTo>
                    <a:lnTo>
                      <a:pt x="588" y="315"/>
                    </a:lnTo>
                    <a:lnTo>
                      <a:pt x="716" y="315"/>
                    </a:lnTo>
                    <a:lnTo>
                      <a:pt x="917" y="226"/>
                    </a:lnTo>
                    <a:lnTo>
                      <a:pt x="940" y="209"/>
                    </a:lnTo>
                    <a:lnTo>
                      <a:pt x="955" y="186"/>
                    </a:lnTo>
                    <a:lnTo>
                      <a:pt x="960" y="158"/>
                    </a:lnTo>
                    <a:lnTo>
                      <a:pt x="954" y="129"/>
                    </a:lnTo>
                    <a:lnTo>
                      <a:pt x="950" y="123"/>
                    </a:lnTo>
                    <a:close/>
                    <a:moveTo>
                      <a:pt x="86" y="268"/>
                    </a:moveTo>
                    <a:lnTo>
                      <a:pt x="38" y="291"/>
                    </a:lnTo>
                    <a:lnTo>
                      <a:pt x="106" y="291"/>
                    </a:lnTo>
                    <a:lnTo>
                      <a:pt x="106" y="290"/>
                    </a:lnTo>
                    <a:lnTo>
                      <a:pt x="97" y="272"/>
                    </a:lnTo>
                    <a:lnTo>
                      <a:pt x="86" y="268"/>
                    </a:lnTo>
                    <a:close/>
                    <a:moveTo>
                      <a:pt x="358" y="235"/>
                    </a:moveTo>
                    <a:lnTo>
                      <a:pt x="318" y="238"/>
                    </a:lnTo>
                    <a:lnTo>
                      <a:pt x="279" y="251"/>
                    </a:lnTo>
                    <a:lnTo>
                      <a:pt x="278" y="251"/>
                    </a:lnTo>
                    <a:lnTo>
                      <a:pt x="428" y="251"/>
                    </a:lnTo>
                    <a:lnTo>
                      <a:pt x="397" y="240"/>
                    </a:lnTo>
                    <a:lnTo>
                      <a:pt x="358" y="235"/>
                    </a:lnTo>
                    <a:close/>
                    <a:moveTo>
                      <a:pt x="457" y="128"/>
                    </a:moveTo>
                    <a:lnTo>
                      <a:pt x="446" y="134"/>
                    </a:lnTo>
                    <a:lnTo>
                      <a:pt x="439" y="153"/>
                    </a:lnTo>
                    <a:lnTo>
                      <a:pt x="445" y="164"/>
                    </a:lnTo>
                    <a:lnTo>
                      <a:pt x="605" y="218"/>
                    </a:lnTo>
                    <a:lnTo>
                      <a:pt x="612" y="219"/>
                    </a:lnTo>
                    <a:lnTo>
                      <a:pt x="620" y="219"/>
                    </a:lnTo>
                    <a:lnTo>
                      <a:pt x="641" y="216"/>
                    </a:lnTo>
                    <a:lnTo>
                      <a:pt x="661" y="206"/>
                    </a:lnTo>
                    <a:lnTo>
                      <a:pt x="676" y="191"/>
                    </a:lnTo>
                    <a:lnTo>
                      <a:pt x="682" y="182"/>
                    </a:lnTo>
                    <a:lnTo>
                      <a:pt x="622" y="182"/>
                    </a:lnTo>
                    <a:lnTo>
                      <a:pt x="609" y="180"/>
                    </a:lnTo>
                    <a:lnTo>
                      <a:pt x="457" y="128"/>
                    </a:lnTo>
                    <a:close/>
                    <a:moveTo>
                      <a:pt x="886" y="85"/>
                    </a:moveTo>
                    <a:lnTo>
                      <a:pt x="857" y="92"/>
                    </a:lnTo>
                    <a:lnTo>
                      <a:pt x="725" y="153"/>
                    </a:lnTo>
                    <a:lnTo>
                      <a:pt x="721" y="164"/>
                    </a:lnTo>
                    <a:lnTo>
                      <a:pt x="729" y="183"/>
                    </a:lnTo>
                    <a:lnTo>
                      <a:pt x="741" y="187"/>
                    </a:lnTo>
                    <a:lnTo>
                      <a:pt x="872" y="126"/>
                    </a:lnTo>
                    <a:lnTo>
                      <a:pt x="886" y="123"/>
                    </a:lnTo>
                    <a:lnTo>
                      <a:pt x="950" y="123"/>
                    </a:lnTo>
                    <a:lnTo>
                      <a:pt x="937" y="105"/>
                    </a:lnTo>
                    <a:lnTo>
                      <a:pt x="913" y="90"/>
                    </a:lnTo>
                    <a:lnTo>
                      <a:pt x="886" y="85"/>
                    </a:lnTo>
                    <a:close/>
                    <a:moveTo>
                      <a:pt x="524" y="38"/>
                    </a:moveTo>
                    <a:lnTo>
                      <a:pt x="375" y="38"/>
                    </a:lnTo>
                    <a:lnTo>
                      <a:pt x="411" y="40"/>
                    </a:lnTo>
                    <a:lnTo>
                      <a:pt x="447" y="50"/>
                    </a:lnTo>
                    <a:lnTo>
                      <a:pt x="631" y="117"/>
                    </a:lnTo>
                    <a:lnTo>
                      <a:pt x="642" y="124"/>
                    </a:lnTo>
                    <a:lnTo>
                      <a:pt x="650" y="134"/>
                    </a:lnTo>
                    <a:lnTo>
                      <a:pt x="653" y="146"/>
                    </a:lnTo>
                    <a:lnTo>
                      <a:pt x="651" y="159"/>
                    </a:lnTo>
                    <a:lnTo>
                      <a:pt x="645" y="171"/>
                    </a:lnTo>
                    <a:lnTo>
                      <a:pt x="635" y="178"/>
                    </a:lnTo>
                    <a:lnTo>
                      <a:pt x="622" y="182"/>
                    </a:lnTo>
                    <a:lnTo>
                      <a:pt x="682" y="182"/>
                    </a:lnTo>
                    <a:lnTo>
                      <a:pt x="687" y="171"/>
                    </a:lnTo>
                    <a:lnTo>
                      <a:pt x="691" y="144"/>
                    </a:lnTo>
                    <a:lnTo>
                      <a:pt x="684" y="118"/>
                    </a:lnTo>
                    <a:lnTo>
                      <a:pt x="668" y="96"/>
                    </a:lnTo>
                    <a:lnTo>
                      <a:pt x="644" y="82"/>
                    </a:lnTo>
                    <a:lnTo>
                      <a:pt x="524" y="38"/>
                    </a:lnTo>
                    <a:close/>
                    <a:moveTo>
                      <a:pt x="374" y="0"/>
                    </a:moveTo>
                    <a:lnTo>
                      <a:pt x="331" y="6"/>
                    </a:lnTo>
                    <a:lnTo>
                      <a:pt x="289" y="20"/>
                    </a:lnTo>
                    <a:lnTo>
                      <a:pt x="193" y="62"/>
                    </a:lnTo>
                    <a:lnTo>
                      <a:pt x="287" y="62"/>
                    </a:lnTo>
                    <a:lnTo>
                      <a:pt x="304" y="54"/>
                    </a:lnTo>
                    <a:lnTo>
                      <a:pt x="339" y="43"/>
                    </a:lnTo>
                    <a:lnTo>
                      <a:pt x="375" y="38"/>
                    </a:lnTo>
                    <a:lnTo>
                      <a:pt x="524" y="38"/>
                    </a:lnTo>
                    <a:lnTo>
                      <a:pt x="460" y="14"/>
                    </a:lnTo>
                    <a:lnTo>
                      <a:pt x="417" y="3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3949415" y="2717468"/>
              <a:ext cx="709613" cy="792163"/>
              <a:chOff x="3949415" y="2681103"/>
              <a:chExt cx="709613" cy="792163"/>
            </a:xfrm>
          </p:grpSpPr>
          <p:sp>
            <p:nvSpPr>
              <p:cNvPr id="33" name="Freeform 47"/>
              <p:cNvSpPr>
                <a:spLocks/>
              </p:cNvSpPr>
              <p:nvPr/>
            </p:nvSpPr>
            <p:spPr bwMode="auto">
              <a:xfrm>
                <a:off x="4048519" y="3110191"/>
                <a:ext cx="22870" cy="39989"/>
              </a:xfrm>
              <a:custGeom>
                <a:avLst/>
                <a:gdLst>
                  <a:gd name="T0" fmla="+- 0 185 156"/>
                  <a:gd name="T1" fmla="*/ T0 w 36"/>
                  <a:gd name="T2" fmla="+- 0 676 676"/>
                  <a:gd name="T3" fmla="*/ 676 h 63"/>
                  <a:gd name="T4" fmla="+- 0 163 156"/>
                  <a:gd name="T5" fmla="*/ T4 w 36"/>
                  <a:gd name="T6" fmla="+- 0 676 676"/>
                  <a:gd name="T7" fmla="*/ 676 h 63"/>
                  <a:gd name="T8" fmla="+- 0 156 156"/>
                  <a:gd name="T9" fmla="*/ T8 w 36"/>
                  <a:gd name="T10" fmla="+- 0 683 676"/>
                  <a:gd name="T11" fmla="*/ 683 h 63"/>
                  <a:gd name="T12" fmla="+- 0 156 156"/>
                  <a:gd name="T13" fmla="*/ T12 w 36"/>
                  <a:gd name="T14" fmla="+- 0 731 676"/>
                  <a:gd name="T15" fmla="*/ 731 h 63"/>
                  <a:gd name="T16" fmla="+- 0 163 156"/>
                  <a:gd name="T17" fmla="*/ T16 w 36"/>
                  <a:gd name="T18" fmla="+- 0 738 676"/>
                  <a:gd name="T19" fmla="*/ 738 h 63"/>
                  <a:gd name="T20" fmla="+- 0 185 156"/>
                  <a:gd name="T21" fmla="*/ T20 w 36"/>
                  <a:gd name="T22" fmla="+- 0 738 676"/>
                  <a:gd name="T23" fmla="*/ 738 h 63"/>
                  <a:gd name="T24" fmla="+- 0 192 156"/>
                  <a:gd name="T25" fmla="*/ T24 w 36"/>
                  <a:gd name="T26" fmla="+- 0 731 676"/>
                  <a:gd name="T27" fmla="*/ 731 h 63"/>
                  <a:gd name="T28" fmla="+- 0 192 156"/>
                  <a:gd name="T29" fmla="*/ T28 w 36"/>
                  <a:gd name="T30" fmla="+- 0 683 676"/>
                  <a:gd name="T31" fmla="*/ 683 h 63"/>
                  <a:gd name="T32" fmla="+- 0 185 156"/>
                  <a:gd name="T33" fmla="*/ T32 w 36"/>
                  <a:gd name="T34" fmla="+- 0 676 676"/>
                  <a:gd name="T35" fmla="*/ 67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9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46"/>
              <p:cNvSpPr>
                <a:spLocks/>
              </p:cNvSpPr>
              <p:nvPr/>
            </p:nvSpPr>
            <p:spPr bwMode="auto">
              <a:xfrm>
                <a:off x="4048519" y="3178744"/>
                <a:ext cx="22870" cy="39989"/>
              </a:xfrm>
              <a:custGeom>
                <a:avLst/>
                <a:gdLst>
                  <a:gd name="T0" fmla="+- 0 185 156"/>
                  <a:gd name="T1" fmla="*/ T0 w 36"/>
                  <a:gd name="T2" fmla="+- 0 784 784"/>
                  <a:gd name="T3" fmla="*/ 784 h 63"/>
                  <a:gd name="T4" fmla="+- 0 163 156"/>
                  <a:gd name="T5" fmla="*/ T4 w 36"/>
                  <a:gd name="T6" fmla="+- 0 784 784"/>
                  <a:gd name="T7" fmla="*/ 784 h 63"/>
                  <a:gd name="T8" fmla="+- 0 156 156"/>
                  <a:gd name="T9" fmla="*/ T8 w 36"/>
                  <a:gd name="T10" fmla="+- 0 792 784"/>
                  <a:gd name="T11" fmla="*/ 792 h 63"/>
                  <a:gd name="T12" fmla="+- 0 156 156"/>
                  <a:gd name="T13" fmla="*/ T12 w 36"/>
                  <a:gd name="T14" fmla="+- 0 840 784"/>
                  <a:gd name="T15" fmla="*/ 840 h 63"/>
                  <a:gd name="T16" fmla="+- 0 163 156"/>
                  <a:gd name="T17" fmla="*/ T16 w 36"/>
                  <a:gd name="T18" fmla="+- 0 847 784"/>
                  <a:gd name="T19" fmla="*/ 847 h 63"/>
                  <a:gd name="T20" fmla="+- 0 185 156"/>
                  <a:gd name="T21" fmla="*/ T20 w 36"/>
                  <a:gd name="T22" fmla="+- 0 847 784"/>
                  <a:gd name="T23" fmla="*/ 847 h 63"/>
                  <a:gd name="T24" fmla="+- 0 192 156"/>
                  <a:gd name="T25" fmla="*/ T24 w 36"/>
                  <a:gd name="T26" fmla="+- 0 840 784"/>
                  <a:gd name="T27" fmla="*/ 840 h 63"/>
                  <a:gd name="T28" fmla="+- 0 192 156"/>
                  <a:gd name="T29" fmla="*/ T28 w 36"/>
                  <a:gd name="T30" fmla="+- 0 793 784"/>
                  <a:gd name="T31" fmla="*/ 793 h 63"/>
                  <a:gd name="T32" fmla="+- 0 185 156"/>
                  <a:gd name="T33" fmla="*/ T32 w 36"/>
                  <a:gd name="T34" fmla="+- 0 784 784"/>
                  <a:gd name="T35" fmla="*/ 7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9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7" y="63"/>
                    </a:lnTo>
                    <a:lnTo>
                      <a:pt x="29" y="63"/>
                    </a:lnTo>
                    <a:lnTo>
                      <a:pt x="36" y="56"/>
                    </a:lnTo>
                    <a:lnTo>
                      <a:pt x="36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45"/>
              <p:cNvSpPr>
                <a:spLocks/>
              </p:cNvSpPr>
              <p:nvPr/>
            </p:nvSpPr>
            <p:spPr bwMode="auto">
              <a:xfrm>
                <a:off x="4048519" y="3248566"/>
                <a:ext cx="22870" cy="39989"/>
              </a:xfrm>
              <a:custGeom>
                <a:avLst/>
                <a:gdLst>
                  <a:gd name="T0" fmla="+- 0 185 156"/>
                  <a:gd name="T1" fmla="*/ T0 w 36"/>
                  <a:gd name="T2" fmla="+- 0 895 895"/>
                  <a:gd name="T3" fmla="*/ 895 h 63"/>
                  <a:gd name="T4" fmla="+- 0 163 156"/>
                  <a:gd name="T5" fmla="*/ T4 w 36"/>
                  <a:gd name="T6" fmla="+- 0 895 895"/>
                  <a:gd name="T7" fmla="*/ 895 h 63"/>
                  <a:gd name="T8" fmla="+- 0 156 156"/>
                  <a:gd name="T9" fmla="*/ T8 w 36"/>
                  <a:gd name="T10" fmla="+- 0 902 895"/>
                  <a:gd name="T11" fmla="*/ 902 h 63"/>
                  <a:gd name="T12" fmla="+- 0 156 156"/>
                  <a:gd name="T13" fmla="*/ T12 w 36"/>
                  <a:gd name="T14" fmla="+- 0 950 895"/>
                  <a:gd name="T15" fmla="*/ 950 h 63"/>
                  <a:gd name="T16" fmla="+- 0 163 156"/>
                  <a:gd name="T17" fmla="*/ T16 w 36"/>
                  <a:gd name="T18" fmla="+- 0 957 895"/>
                  <a:gd name="T19" fmla="*/ 957 h 63"/>
                  <a:gd name="T20" fmla="+- 0 185 156"/>
                  <a:gd name="T21" fmla="*/ T20 w 36"/>
                  <a:gd name="T22" fmla="+- 0 957 895"/>
                  <a:gd name="T23" fmla="*/ 957 h 63"/>
                  <a:gd name="T24" fmla="+- 0 192 156"/>
                  <a:gd name="T25" fmla="*/ T24 w 36"/>
                  <a:gd name="T26" fmla="+- 0 950 895"/>
                  <a:gd name="T27" fmla="*/ 950 h 63"/>
                  <a:gd name="T28" fmla="+- 0 192 156"/>
                  <a:gd name="T29" fmla="*/ T28 w 36"/>
                  <a:gd name="T30" fmla="+- 0 902 895"/>
                  <a:gd name="T31" fmla="*/ 902 h 63"/>
                  <a:gd name="T32" fmla="+- 0 185 156"/>
                  <a:gd name="T33" fmla="*/ T32 w 36"/>
                  <a:gd name="T34" fmla="+- 0 895 895"/>
                  <a:gd name="T35" fmla="*/ 895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9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4048519" y="3317118"/>
                <a:ext cx="22870" cy="39989"/>
              </a:xfrm>
              <a:custGeom>
                <a:avLst/>
                <a:gdLst>
                  <a:gd name="T0" fmla="+- 0 185 156"/>
                  <a:gd name="T1" fmla="*/ T0 w 36"/>
                  <a:gd name="T2" fmla="+- 0 1003 1003"/>
                  <a:gd name="T3" fmla="*/ 1003 h 63"/>
                  <a:gd name="T4" fmla="+- 0 163 156"/>
                  <a:gd name="T5" fmla="*/ T4 w 36"/>
                  <a:gd name="T6" fmla="+- 0 1003 1003"/>
                  <a:gd name="T7" fmla="*/ 1003 h 63"/>
                  <a:gd name="T8" fmla="+- 0 156 156"/>
                  <a:gd name="T9" fmla="*/ T8 w 36"/>
                  <a:gd name="T10" fmla="+- 0 1010 1003"/>
                  <a:gd name="T11" fmla="*/ 1010 h 63"/>
                  <a:gd name="T12" fmla="+- 0 156 156"/>
                  <a:gd name="T13" fmla="*/ T12 w 36"/>
                  <a:gd name="T14" fmla="+- 0 1058 1003"/>
                  <a:gd name="T15" fmla="*/ 1058 h 63"/>
                  <a:gd name="T16" fmla="+- 0 163 156"/>
                  <a:gd name="T17" fmla="*/ T16 w 36"/>
                  <a:gd name="T18" fmla="+- 0 1065 1003"/>
                  <a:gd name="T19" fmla="*/ 1065 h 63"/>
                  <a:gd name="T20" fmla="+- 0 185 156"/>
                  <a:gd name="T21" fmla="*/ T20 w 36"/>
                  <a:gd name="T22" fmla="+- 0 1065 1003"/>
                  <a:gd name="T23" fmla="*/ 1065 h 63"/>
                  <a:gd name="T24" fmla="+- 0 192 156"/>
                  <a:gd name="T25" fmla="*/ T24 w 36"/>
                  <a:gd name="T26" fmla="+- 0 1058 1003"/>
                  <a:gd name="T27" fmla="*/ 1058 h 63"/>
                  <a:gd name="T28" fmla="+- 0 192 156"/>
                  <a:gd name="T29" fmla="*/ T28 w 36"/>
                  <a:gd name="T30" fmla="+- 0 1012 1003"/>
                  <a:gd name="T31" fmla="*/ 1012 h 63"/>
                  <a:gd name="T32" fmla="+- 0 185 156"/>
                  <a:gd name="T33" fmla="*/ T32 w 36"/>
                  <a:gd name="T34" fmla="+- 0 1003 1003"/>
                  <a:gd name="T35" fmla="*/ 100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9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auto">
              <a:xfrm>
                <a:off x="4048519" y="3386941"/>
                <a:ext cx="22870" cy="39989"/>
              </a:xfrm>
              <a:custGeom>
                <a:avLst/>
                <a:gdLst>
                  <a:gd name="T0" fmla="+- 0 185 156"/>
                  <a:gd name="T1" fmla="*/ T0 w 36"/>
                  <a:gd name="T2" fmla="+- 0 1113 1113"/>
                  <a:gd name="T3" fmla="*/ 1113 h 63"/>
                  <a:gd name="T4" fmla="+- 0 163 156"/>
                  <a:gd name="T5" fmla="*/ T4 w 36"/>
                  <a:gd name="T6" fmla="+- 0 1113 1113"/>
                  <a:gd name="T7" fmla="*/ 1113 h 63"/>
                  <a:gd name="T8" fmla="+- 0 156 156"/>
                  <a:gd name="T9" fmla="*/ T8 w 36"/>
                  <a:gd name="T10" fmla="+- 0 1120 1113"/>
                  <a:gd name="T11" fmla="*/ 1120 h 63"/>
                  <a:gd name="T12" fmla="+- 0 156 156"/>
                  <a:gd name="T13" fmla="*/ T12 w 36"/>
                  <a:gd name="T14" fmla="+- 0 1168 1113"/>
                  <a:gd name="T15" fmla="*/ 1168 h 63"/>
                  <a:gd name="T16" fmla="+- 0 163 156"/>
                  <a:gd name="T17" fmla="*/ T16 w 36"/>
                  <a:gd name="T18" fmla="+- 0 1175 1113"/>
                  <a:gd name="T19" fmla="*/ 1175 h 63"/>
                  <a:gd name="T20" fmla="+- 0 185 156"/>
                  <a:gd name="T21" fmla="*/ T20 w 36"/>
                  <a:gd name="T22" fmla="+- 0 1175 1113"/>
                  <a:gd name="T23" fmla="*/ 1175 h 63"/>
                  <a:gd name="T24" fmla="+- 0 192 156"/>
                  <a:gd name="T25" fmla="*/ T24 w 36"/>
                  <a:gd name="T26" fmla="+- 0 1168 1113"/>
                  <a:gd name="T27" fmla="*/ 1168 h 63"/>
                  <a:gd name="T28" fmla="+- 0 192 156"/>
                  <a:gd name="T29" fmla="*/ T28 w 36"/>
                  <a:gd name="T30" fmla="+- 0 1120 1113"/>
                  <a:gd name="T31" fmla="*/ 1120 h 63"/>
                  <a:gd name="T32" fmla="+- 0 185 156"/>
                  <a:gd name="T33" fmla="*/ T32 w 36"/>
                  <a:gd name="T34" fmla="+- 0 1113 1113"/>
                  <a:gd name="T35" fmla="*/ 111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9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137459" y="3110191"/>
                <a:ext cx="22870" cy="39989"/>
              </a:xfrm>
              <a:custGeom>
                <a:avLst/>
                <a:gdLst>
                  <a:gd name="T0" fmla="+- 0 323 296"/>
                  <a:gd name="T1" fmla="*/ T0 w 36"/>
                  <a:gd name="T2" fmla="+- 0 676 676"/>
                  <a:gd name="T3" fmla="*/ 676 h 63"/>
                  <a:gd name="T4" fmla="+- 0 303 296"/>
                  <a:gd name="T5" fmla="*/ T4 w 36"/>
                  <a:gd name="T6" fmla="+- 0 676 676"/>
                  <a:gd name="T7" fmla="*/ 676 h 63"/>
                  <a:gd name="T8" fmla="+- 0 296 296"/>
                  <a:gd name="T9" fmla="*/ T8 w 36"/>
                  <a:gd name="T10" fmla="+- 0 683 676"/>
                  <a:gd name="T11" fmla="*/ 683 h 63"/>
                  <a:gd name="T12" fmla="+- 0 296 296"/>
                  <a:gd name="T13" fmla="*/ T12 w 36"/>
                  <a:gd name="T14" fmla="+- 0 731 676"/>
                  <a:gd name="T15" fmla="*/ 731 h 63"/>
                  <a:gd name="T16" fmla="+- 0 303 296"/>
                  <a:gd name="T17" fmla="*/ T16 w 36"/>
                  <a:gd name="T18" fmla="+- 0 738 676"/>
                  <a:gd name="T19" fmla="*/ 738 h 63"/>
                  <a:gd name="T20" fmla="+- 0 325 296"/>
                  <a:gd name="T21" fmla="*/ T20 w 36"/>
                  <a:gd name="T22" fmla="+- 0 738 676"/>
                  <a:gd name="T23" fmla="*/ 738 h 63"/>
                  <a:gd name="T24" fmla="+- 0 332 296"/>
                  <a:gd name="T25" fmla="*/ T24 w 36"/>
                  <a:gd name="T26" fmla="+- 0 731 676"/>
                  <a:gd name="T27" fmla="*/ 731 h 63"/>
                  <a:gd name="T28" fmla="+- 0 332 296"/>
                  <a:gd name="T29" fmla="*/ T28 w 36"/>
                  <a:gd name="T30" fmla="+- 0 683 676"/>
                  <a:gd name="T31" fmla="*/ 683 h 63"/>
                  <a:gd name="T32" fmla="+- 0 323 296"/>
                  <a:gd name="T33" fmla="*/ T32 w 36"/>
                  <a:gd name="T34" fmla="+- 0 676 676"/>
                  <a:gd name="T35" fmla="*/ 67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137459" y="3178744"/>
                <a:ext cx="22870" cy="39989"/>
              </a:xfrm>
              <a:custGeom>
                <a:avLst/>
                <a:gdLst>
                  <a:gd name="T0" fmla="+- 0 323 296"/>
                  <a:gd name="T1" fmla="*/ T0 w 36"/>
                  <a:gd name="T2" fmla="+- 0 784 784"/>
                  <a:gd name="T3" fmla="*/ 784 h 63"/>
                  <a:gd name="T4" fmla="+- 0 303 296"/>
                  <a:gd name="T5" fmla="*/ T4 w 36"/>
                  <a:gd name="T6" fmla="+- 0 784 784"/>
                  <a:gd name="T7" fmla="*/ 784 h 63"/>
                  <a:gd name="T8" fmla="+- 0 296 296"/>
                  <a:gd name="T9" fmla="*/ T8 w 36"/>
                  <a:gd name="T10" fmla="+- 0 792 784"/>
                  <a:gd name="T11" fmla="*/ 792 h 63"/>
                  <a:gd name="T12" fmla="+- 0 296 296"/>
                  <a:gd name="T13" fmla="*/ T12 w 36"/>
                  <a:gd name="T14" fmla="+- 0 840 784"/>
                  <a:gd name="T15" fmla="*/ 840 h 63"/>
                  <a:gd name="T16" fmla="+- 0 303 296"/>
                  <a:gd name="T17" fmla="*/ T16 w 36"/>
                  <a:gd name="T18" fmla="+- 0 847 784"/>
                  <a:gd name="T19" fmla="*/ 847 h 63"/>
                  <a:gd name="T20" fmla="+- 0 325 296"/>
                  <a:gd name="T21" fmla="*/ T20 w 36"/>
                  <a:gd name="T22" fmla="+- 0 847 784"/>
                  <a:gd name="T23" fmla="*/ 847 h 63"/>
                  <a:gd name="T24" fmla="+- 0 332 296"/>
                  <a:gd name="T25" fmla="*/ T24 w 36"/>
                  <a:gd name="T26" fmla="+- 0 840 784"/>
                  <a:gd name="T27" fmla="*/ 840 h 63"/>
                  <a:gd name="T28" fmla="+- 0 332 296"/>
                  <a:gd name="T29" fmla="*/ T28 w 36"/>
                  <a:gd name="T30" fmla="+- 0 793 784"/>
                  <a:gd name="T31" fmla="*/ 793 h 63"/>
                  <a:gd name="T32" fmla="+- 0 323 296"/>
                  <a:gd name="T33" fmla="*/ T32 w 36"/>
                  <a:gd name="T34" fmla="+- 0 784 784"/>
                  <a:gd name="T35" fmla="*/ 7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7" y="63"/>
                    </a:lnTo>
                    <a:lnTo>
                      <a:pt x="29" y="63"/>
                    </a:lnTo>
                    <a:lnTo>
                      <a:pt x="36" y="56"/>
                    </a:lnTo>
                    <a:lnTo>
                      <a:pt x="36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4137459" y="3248566"/>
                <a:ext cx="22870" cy="39989"/>
              </a:xfrm>
              <a:custGeom>
                <a:avLst/>
                <a:gdLst>
                  <a:gd name="T0" fmla="+- 0 323 296"/>
                  <a:gd name="T1" fmla="*/ T0 w 36"/>
                  <a:gd name="T2" fmla="+- 0 895 895"/>
                  <a:gd name="T3" fmla="*/ 895 h 63"/>
                  <a:gd name="T4" fmla="+- 0 303 296"/>
                  <a:gd name="T5" fmla="*/ T4 w 36"/>
                  <a:gd name="T6" fmla="+- 0 895 895"/>
                  <a:gd name="T7" fmla="*/ 895 h 63"/>
                  <a:gd name="T8" fmla="+- 0 296 296"/>
                  <a:gd name="T9" fmla="*/ T8 w 36"/>
                  <a:gd name="T10" fmla="+- 0 902 895"/>
                  <a:gd name="T11" fmla="*/ 902 h 63"/>
                  <a:gd name="T12" fmla="+- 0 296 296"/>
                  <a:gd name="T13" fmla="*/ T12 w 36"/>
                  <a:gd name="T14" fmla="+- 0 950 895"/>
                  <a:gd name="T15" fmla="*/ 950 h 63"/>
                  <a:gd name="T16" fmla="+- 0 303 296"/>
                  <a:gd name="T17" fmla="*/ T16 w 36"/>
                  <a:gd name="T18" fmla="+- 0 957 895"/>
                  <a:gd name="T19" fmla="*/ 957 h 63"/>
                  <a:gd name="T20" fmla="+- 0 325 296"/>
                  <a:gd name="T21" fmla="*/ T20 w 36"/>
                  <a:gd name="T22" fmla="+- 0 957 895"/>
                  <a:gd name="T23" fmla="*/ 957 h 63"/>
                  <a:gd name="T24" fmla="+- 0 332 296"/>
                  <a:gd name="T25" fmla="*/ T24 w 36"/>
                  <a:gd name="T26" fmla="+- 0 950 895"/>
                  <a:gd name="T27" fmla="*/ 950 h 63"/>
                  <a:gd name="T28" fmla="+- 0 332 296"/>
                  <a:gd name="T29" fmla="*/ T28 w 36"/>
                  <a:gd name="T30" fmla="+- 0 902 895"/>
                  <a:gd name="T31" fmla="*/ 902 h 63"/>
                  <a:gd name="T32" fmla="+- 0 323 296"/>
                  <a:gd name="T33" fmla="*/ T32 w 36"/>
                  <a:gd name="T34" fmla="+- 0 895 895"/>
                  <a:gd name="T35" fmla="*/ 895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137459" y="3317118"/>
                <a:ext cx="22870" cy="39989"/>
              </a:xfrm>
              <a:custGeom>
                <a:avLst/>
                <a:gdLst>
                  <a:gd name="T0" fmla="+- 0 323 296"/>
                  <a:gd name="T1" fmla="*/ T0 w 36"/>
                  <a:gd name="T2" fmla="+- 0 1003 1003"/>
                  <a:gd name="T3" fmla="*/ 1003 h 63"/>
                  <a:gd name="T4" fmla="+- 0 303 296"/>
                  <a:gd name="T5" fmla="*/ T4 w 36"/>
                  <a:gd name="T6" fmla="+- 0 1003 1003"/>
                  <a:gd name="T7" fmla="*/ 1003 h 63"/>
                  <a:gd name="T8" fmla="+- 0 296 296"/>
                  <a:gd name="T9" fmla="*/ T8 w 36"/>
                  <a:gd name="T10" fmla="+- 0 1010 1003"/>
                  <a:gd name="T11" fmla="*/ 1010 h 63"/>
                  <a:gd name="T12" fmla="+- 0 296 296"/>
                  <a:gd name="T13" fmla="*/ T12 w 36"/>
                  <a:gd name="T14" fmla="+- 0 1058 1003"/>
                  <a:gd name="T15" fmla="*/ 1058 h 63"/>
                  <a:gd name="T16" fmla="+- 0 303 296"/>
                  <a:gd name="T17" fmla="*/ T16 w 36"/>
                  <a:gd name="T18" fmla="+- 0 1065 1003"/>
                  <a:gd name="T19" fmla="*/ 1065 h 63"/>
                  <a:gd name="T20" fmla="+- 0 325 296"/>
                  <a:gd name="T21" fmla="*/ T20 w 36"/>
                  <a:gd name="T22" fmla="+- 0 1065 1003"/>
                  <a:gd name="T23" fmla="*/ 1065 h 63"/>
                  <a:gd name="T24" fmla="+- 0 332 296"/>
                  <a:gd name="T25" fmla="*/ T24 w 36"/>
                  <a:gd name="T26" fmla="+- 0 1058 1003"/>
                  <a:gd name="T27" fmla="*/ 1058 h 63"/>
                  <a:gd name="T28" fmla="+- 0 332 296"/>
                  <a:gd name="T29" fmla="*/ T28 w 36"/>
                  <a:gd name="T30" fmla="+- 0 1012 1003"/>
                  <a:gd name="T31" fmla="*/ 1012 h 63"/>
                  <a:gd name="T32" fmla="+- 0 323 296"/>
                  <a:gd name="T33" fmla="*/ T32 w 36"/>
                  <a:gd name="T34" fmla="+- 0 1003 1003"/>
                  <a:gd name="T35" fmla="*/ 100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4137459" y="3386941"/>
                <a:ext cx="22870" cy="39989"/>
              </a:xfrm>
              <a:custGeom>
                <a:avLst/>
                <a:gdLst>
                  <a:gd name="T0" fmla="+- 0 323 296"/>
                  <a:gd name="T1" fmla="*/ T0 w 36"/>
                  <a:gd name="T2" fmla="+- 0 1113 1113"/>
                  <a:gd name="T3" fmla="*/ 1113 h 63"/>
                  <a:gd name="T4" fmla="+- 0 303 296"/>
                  <a:gd name="T5" fmla="*/ T4 w 36"/>
                  <a:gd name="T6" fmla="+- 0 1113 1113"/>
                  <a:gd name="T7" fmla="*/ 1113 h 63"/>
                  <a:gd name="T8" fmla="+- 0 296 296"/>
                  <a:gd name="T9" fmla="*/ T8 w 36"/>
                  <a:gd name="T10" fmla="+- 0 1120 1113"/>
                  <a:gd name="T11" fmla="*/ 1120 h 63"/>
                  <a:gd name="T12" fmla="+- 0 296 296"/>
                  <a:gd name="T13" fmla="*/ T12 w 36"/>
                  <a:gd name="T14" fmla="+- 0 1168 1113"/>
                  <a:gd name="T15" fmla="*/ 1168 h 63"/>
                  <a:gd name="T16" fmla="+- 0 303 296"/>
                  <a:gd name="T17" fmla="*/ T16 w 36"/>
                  <a:gd name="T18" fmla="+- 0 1175 1113"/>
                  <a:gd name="T19" fmla="*/ 1175 h 63"/>
                  <a:gd name="T20" fmla="+- 0 325 296"/>
                  <a:gd name="T21" fmla="*/ T20 w 36"/>
                  <a:gd name="T22" fmla="+- 0 1175 1113"/>
                  <a:gd name="T23" fmla="*/ 1175 h 63"/>
                  <a:gd name="T24" fmla="+- 0 332 296"/>
                  <a:gd name="T25" fmla="*/ T24 w 36"/>
                  <a:gd name="T26" fmla="+- 0 1168 1113"/>
                  <a:gd name="T27" fmla="*/ 1168 h 63"/>
                  <a:gd name="T28" fmla="+- 0 332 296"/>
                  <a:gd name="T29" fmla="*/ T28 w 36"/>
                  <a:gd name="T30" fmla="+- 0 1120 1113"/>
                  <a:gd name="T31" fmla="*/ 1120 h 63"/>
                  <a:gd name="T32" fmla="+- 0 323 296"/>
                  <a:gd name="T33" fmla="*/ T32 w 36"/>
                  <a:gd name="T34" fmla="+- 0 1113 1113"/>
                  <a:gd name="T35" fmla="*/ 111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4225129" y="3110191"/>
                <a:ext cx="22870" cy="39989"/>
              </a:xfrm>
              <a:custGeom>
                <a:avLst/>
                <a:gdLst>
                  <a:gd name="T0" fmla="+- 0 463 435"/>
                  <a:gd name="T1" fmla="*/ T0 w 36"/>
                  <a:gd name="T2" fmla="+- 0 676 676"/>
                  <a:gd name="T3" fmla="*/ 676 h 63"/>
                  <a:gd name="T4" fmla="+- 0 442 435"/>
                  <a:gd name="T5" fmla="*/ T4 w 36"/>
                  <a:gd name="T6" fmla="+- 0 676 676"/>
                  <a:gd name="T7" fmla="*/ 676 h 63"/>
                  <a:gd name="T8" fmla="+- 0 435 435"/>
                  <a:gd name="T9" fmla="*/ T8 w 36"/>
                  <a:gd name="T10" fmla="+- 0 683 676"/>
                  <a:gd name="T11" fmla="*/ 683 h 63"/>
                  <a:gd name="T12" fmla="+- 0 435 435"/>
                  <a:gd name="T13" fmla="*/ T12 w 36"/>
                  <a:gd name="T14" fmla="+- 0 731 676"/>
                  <a:gd name="T15" fmla="*/ 731 h 63"/>
                  <a:gd name="T16" fmla="+- 0 442 435"/>
                  <a:gd name="T17" fmla="*/ T16 w 36"/>
                  <a:gd name="T18" fmla="+- 0 738 676"/>
                  <a:gd name="T19" fmla="*/ 738 h 63"/>
                  <a:gd name="T20" fmla="+- 0 463 435"/>
                  <a:gd name="T21" fmla="*/ T20 w 36"/>
                  <a:gd name="T22" fmla="+- 0 738 676"/>
                  <a:gd name="T23" fmla="*/ 738 h 63"/>
                  <a:gd name="T24" fmla="+- 0 470 435"/>
                  <a:gd name="T25" fmla="*/ T24 w 36"/>
                  <a:gd name="T26" fmla="+- 0 731 676"/>
                  <a:gd name="T27" fmla="*/ 731 h 63"/>
                  <a:gd name="T28" fmla="+- 0 470 435"/>
                  <a:gd name="T29" fmla="*/ T28 w 36"/>
                  <a:gd name="T30" fmla="+- 0 683 676"/>
                  <a:gd name="T31" fmla="*/ 683 h 63"/>
                  <a:gd name="T32" fmla="+- 0 463 435"/>
                  <a:gd name="T33" fmla="*/ T32 w 36"/>
                  <a:gd name="T34" fmla="+- 0 676 676"/>
                  <a:gd name="T35" fmla="*/ 67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5" y="55"/>
                    </a:lnTo>
                    <a:lnTo>
                      <a:pt x="35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4225129" y="3178744"/>
                <a:ext cx="22870" cy="39989"/>
              </a:xfrm>
              <a:custGeom>
                <a:avLst/>
                <a:gdLst>
                  <a:gd name="T0" fmla="+- 0 463 435"/>
                  <a:gd name="T1" fmla="*/ T0 w 36"/>
                  <a:gd name="T2" fmla="+- 0 784 784"/>
                  <a:gd name="T3" fmla="*/ 784 h 63"/>
                  <a:gd name="T4" fmla="+- 0 442 435"/>
                  <a:gd name="T5" fmla="*/ T4 w 36"/>
                  <a:gd name="T6" fmla="+- 0 784 784"/>
                  <a:gd name="T7" fmla="*/ 784 h 63"/>
                  <a:gd name="T8" fmla="+- 0 435 435"/>
                  <a:gd name="T9" fmla="*/ T8 w 36"/>
                  <a:gd name="T10" fmla="+- 0 792 784"/>
                  <a:gd name="T11" fmla="*/ 792 h 63"/>
                  <a:gd name="T12" fmla="+- 0 435 435"/>
                  <a:gd name="T13" fmla="*/ T12 w 36"/>
                  <a:gd name="T14" fmla="+- 0 840 784"/>
                  <a:gd name="T15" fmla="*/ 840 h 63"/>
                  <a:gd name="T16" fmla="+- 0 442 435"/>
                  <a:gd name="T17" fmla="*/ T16 w 36"/>
                  <a:gd name="T18" fmla="+- 0 847 784"/>
                  <a:gd name="T19" fmla="*/ 847 h 63"/>
                  <a:gd name="T20" fmla="+- 0 463 435"/>
                  <a:gd name="T21" fmla="*/ T20 w 36"/>
                  <a:gd name="T22" fmla="+- 0 847 784"/>
                  <a:gd name="T23" fmla="*/ 847 h 63"/>
                  <a:gd name="T24" fmla="+- 0 470 435"/>
                  <a:gd name="T25" fmla="*/ T24 w 36"/>
                  <a:gd name="T26" fmla="+- 0 840 784"/>
                  <a:gd name="T27" fmla="*/ 840 h 63"/>
                  <a:gd name="T28" fmla="+- 0 470 435"/>
                  <a:gd name="T29" fmla="*/ T28 w 36"/>
                  <a:gd name="T30" fmla="+- 0 793 784"/>
                  <a:gd name="T31" fmla="*/ 793 h 63"/>
                  <a:gd name="T32" fmla="+- 0 463 435"/>
                  <a:gd name="T33" fmla="*/ T32 w 36"/>
                  <a:gd name="T34" fmla="+- 0 784 784"/>
                  <a:gd name="T35" fmla="*/ 7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7" y="63"/>
                    </a:lnTo>
                    <a:lnTo>
                      <a:pt x="28" y="63"/>
                    </a:lnTo>
                    <a:lnTo>
                      <a:pt x="35" y="56"/>
                    </a:lnTo>
                    <a:lnTo>
                      <a:pt x="35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4225129" y="3248566"/>
                <a:ext cx="22870" cy="39989"/>
              </a:xfrm>
              <a:custGeom>
                <a:avLst/>
                <a:gdLst>
                  <a:gd name="T0" fmla="+- 0 463 435"/>
                  <a:gd name="T1" fmla="*/ T0 w 36"/>
                  <a:gd name="T2" fmla="+- 0 895 895"/>
                  <a:gd name="T3" fmla="*/ 895 h 63"/>
                  <a:gd name="T4" fmla="+- 0 442 435"/>
                  <a:gd name="T5" fmla="*/ T4 w 36"/>
                  <a:gd name="T6" fmla="+- 0 895 895"/>
                  <a:gd name="T7" fmla="*/ 895 h 63"/>
                  <a:gd name="T8" fmla="+- 0 435 435"/>
                  <a:gd name="T9" fmla="*/ T8 w 36"/>
                  <a:gd name="T10" fmla="+- 0 902 895"/>
                  <a:gd name="T11" fmla="*/ 902 h 63"/>
                  <a:gd name="T12" fmla="+- 0 435 435"/>
                  <a:gd name="T13" fmla="*/ T12 w 36"/>
                  <a:gd name="T14" fmla="+- 0 950 895"/>
                  <a:gd name="T15" fmla="*/ 950 h 63"/>
                  <a:gd name="T16" fmla="+- 0 442 435"/>
                  <a:gd name="T17" fmla="*/ T16 w 36"/>
                  <a:gd name="T18" fmla="+- 0 957 895"/>
                  <a:gd name="T19" fmla="*/ 957 h 63"/>
                  <a:gd name="T20" fmla="+- 0 463 435"/>
                  <a:gd name="T21" fmla="*/ T20 w 36"/>
                  <a:gd name="T22" fmla="+- 0 957 895"/>
                  <a:gd name="T23" fmla="*/ 957 h 63"/>
                  <a:gd name="T24" fmla="+- 0 470 435"/>
                  <a:gd name="T25" fmla="*/ T24 w 36"/>
                  <a:gd name="T26" fmla="+- 0 950 895"/>
                  <a:gd name="T27" fmla="*/ 950 h 63"/>
                  <a:gd name="T28" fmla="+- 0 470 435"/>
                  <a:gd name="T29" fmla="*/ T28 w 36"/>
                  <a:gd name="T30" fmla="+- 0 902 895"/>
                  <a:gd name="T31" fmla="*/ 902 h 63"/>
                  <a:gd name="T32" fmla="+- 0 463 435"/>
                  <a:gd name="T33" fmla="*/ T32 w 36"/>
                  <a:gd name="T34" fmla="+- 0 895 895"/>
                  <a:gd name="T35" fmla="*/ 895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5" y="55"/>
                    </a:lnTo>
                    <a:lnTo>
                      <a:pt x="35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34"/>
              <p:cNvSpPr>
                <a:spLocks/>
              </p:cNvSpPr>
              <p:nvPr/>
            </p:nvSpPr>
            <p:spPr bwMode="auto">
              <a:xfrm>
                <a:off x="4225129" y="3317118"/>
                <a:ext cx="22870" cy="39989"/>
              </a:xfrm>
              <a:custGeom>
                <a:avLst/>
                <a:gdLst>
                  <a:gd name="T0" fmla="+- 0 463 435"/>
                  <a:gd name="T1" fmla="*/ T0 w 36"/>
                  <a:gd name="T2" fmla="+- 0 1003 1003"/>
                  <a:gd name="T3" fmla="*/ 1003 h 63"/>
                  <a:gd name="T4" fmla="+- 0 442 435"/>
                  <a:gd name="T5" fmla="*/ T4 w 36"/>
                  <a:gd name="T6" fmla="+- 0 1003 1003"/>
                  <a:gd name="T7" fmla="*/ 1003 h 63"/>
                  <a:gd name="T8" fmla="+- 0 435 435"/>
                  <a:gd name="T9" fmla="*/ T8 w 36"/>
                  <a:gd name="T10" fmla="+- 0 1010 1003"/>
                  <a:gd name="T11" fmla="*/ 1010 h 63"/>
                  <a:gd name="T12" fmla="+- 0 435 435"/>
                  <a:gd name="T13" fmla="*/ T12 w 36"/>
                  <a:gd name="T14" fmla="+- 0 1058 1003"/>
                  <a:gd name="T15" fmla="*/ 1058 h 63"/>
                  <a:gd name="T16" fmla="+- 0 442 435"/>
                  <a:gd name="T17" fmla="*/ T16 w 36"/>
                  <a:gd name="T18" fmla="+- 0 1065 1003"/>
                  <a:gd name="T19" fmla="*/ 1065 h 63"/>
                  <a:gd name="T20" fmla="+- 0 463 435"/>
                  <a:gd name="T21" fmla="*/ T20 w 36"/>
                  <a:gd name="T22" fmla="+- 0 1065 1003"/>
                  <a:gd name="T23" fmla="*/ 1065 h 63"/>
                  <a:gd name="T24" fmla="+- 0 470 435"/>
                  <a:gd name="T25" fmla="*/ T24 w 36"/>
                  <a:gd name="T26" fmla="+- 0 1058 1003"/>
                  <a:gd name="T27" fmla="*/ 1058 h 63"/>
                  <a:gd name="T28" fmla="+- 0 470 435"/>
                  <a:gd name="T29" fmla="*/ T28 w 36"/>
                  <a:gd name="T30" fmla="+- 0 1012 1003"/>
                  <a:gd name="T31" fmla="*/ 1012 h 63"/>
                  <a:gd name="T32" fmla="+- 0 463 435"/>
                  <a:gd name="T33" fmla="*/ T32 w 36"/>
                  <a:gd name="T34" fmla="+- 0 1003 1003"/>
                  <a:gd name="T35" fmla="*/ 100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5" y="55"/>
                    </a:lnTo>
                    <a:lnTo>
                      <a:pt x="35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4225129" y="3386941"/>
                <a:ext cx="22870" cy="39989"/>
              </a:xfrm>
              <a:custGeom>
                <a:avLst/>
                <a:gdLst>
                  <a:gd name="T0" fmla="+- 0 463 435"/>
                  <a:gd name="T1" fmla="*/ T0 w 36"/>
                  <a:gd name="T2" fmla="+- 0 1113 1113"/>
                  <a:gd name="T3" fmla="*/ 1113 h 63"/>
                  <a:gd name="T4" fmla="+- 0 442 435"/>
                  <a:gd name="T5" fmla="*/ T4 w 36"/>
                  <a:gd name="T6" fmla="+- 0 1113 1113"/>
                  <a:gd name="T7" fmla="*/ 1113 h 63"/>
                  <a:gd name="T8" fmla="+- 0 435 435"/>
                  <a:gd name="T9" fmla="*/ T8 w 36"/>
                  <a:gd name="T10" fmla="+- 0 1120 1113"/>
                  <a:gd name="T11" fmla="*/ 1120 h 63"/>
                  <a:gd name="T12" fmla="+- 0 435 435"/>
                  <a:gd name="T13" fmla="*/ T12 w 36"/>
                  <a:gd name="T14" fmla="+- 0 1168 1113"/>
                  <a:gd name="T15" fmla="*/ 1168 h 63"/>
                  <a:gd name="T16" fmla="+- 0 442 435"/>
                  <a:gd name="T17" fmla="*/ T16 w 36"/>
                  <a:gd name="T18" fmla="+- 0 1175 1113"/>
                  <a:gd name="T19" fmla="*/ 1175 h 63"/>
                  <a:gd name="T20" fmla="+- 0 463 435"/>
                  <a:gd name="T21" fmla="*/ T20 w 36"/>
                  <a:gd name="T22" fmla="+- 0 1175 1113"/>
                  <a:gd name="T23" fmla="*/ 1175 h 63"/>
                  <a:gd name="T24" fmla="+- 0 470 435"/>
                  <a:gd name="T25" fmla="*/ T24 w 36"/>
                  <a:gd name="T26" fmla="+- 0 1168 1113"/>
                  <a:gd name="T27" fmla="*/ 1168 h 63"/>
                  <a:gd name="T28" fmla="+- 0 470 435"/>
                  <a:gd name="T29" fmla="*/ T28 w 36"/>
                  <a:gd name="T30" fmla="+- 0 1120 1113"/>
                  <a:gd name="T31" fmla="*/ 1120 h 63"/>
                  <a:gd name="T32" fmla="+- 0 463 435"/>
                  <a:gd name="T33" fmla="*/ T32 w 36"/>
                  <a:gd name="T34" fmla="+- 0 1113 1113"/>
                  <a:gd name="T35" fmla="*/ 111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5" y="55"/>
                    </a:lnTo>
                    <a:lnTo>
                      <a:pt x="35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4314704" y="3110191"/>
                <a:ext cx="22870" cy="39989"/>
              </a:xfrm>
              <a:custGeom>
                <a:avLst/>
                <a:gdLst>
                  <a:gd name="T0" fmla="+- 0 603 575"/>
                  <a:gd name="T1" fmla="*/ T0 w 36"/>
                  <a:gd name="T2" fmla="+- 0 676 676"/>
                  <a:gd name="T3" fmla="*/ 676 h 63"/>
                  <a:gd name="T4" fmla="+- 0 582 575"/>
                  <a:gd name="T5" fmla="*/ T4 w 36"/>
                  <a:gd name="T6" fmla="+- 0 676 676"/>
                  <a:gd name="T7" fmla="*/ 676 h 63"/>
                  <a:gd name="T8" fmla="+- 0 575 575"/>
                  <a:gd name="T9" fmla="*/ T8 w 36"/>
                  <a:gd name="T10" fmla="+- 0 683 676"/>
                  <a:gd name="T11" fmla="*/ 683 h 63"/>
                  <a:gd name="T12" fmla="+- 0 575 575"/>
                  <a:gd name="T13" fmla="*/ T12 w 36"/>
                  <a:gd name="T14" fmla="+- 0 731 676"/>
                  <a:gd name="T15" fmla="*/ 731 h 63"/>
                  <a:gd name="T16" fmla="+- 0 582 575"/>
                  <a:gd name="T17" fmla="*/ T16 w 36"/>
                  <a:gd name="T18" fmla="+- 0 738 676"/>
                  <a:gd name="T19" fmla="*/ 738 h 63"/>
                  <a:gd name="T20" fmla="+- 0 603 575"/>
                  <a:gd name="T21" fmla="*/ T20 w 36"/>
                  <a:gd name="T22" fmla="+- 0 738 676"/>
                  <a:gd name="T23" fmla="*/ 738 h 63"/>
                  <a:gd name="T24" fmla="+- 0 611 575"/>
                  <a:gd name="T25" fmla="*/ T24 w 36"/>
                  <a:gd name="T26" fmla="+- 0 731 676"/>
                  <a:gd name="T27" fmla="*/ 731 h 63"/>
                  <a:gd name="T28" fmla="+- 0 611 575"/>
                  <a:gd name="T29" fmla="*/ T28 w 36"/>
                  <a:gd name="T30" fmla="+- 0 683 676"/>
                  <a:gd name="T31" fmla="*/ 683 h 63"/>
                  <a:gd name="T32" fmla="+- 0 603 575"/>
                  <a:gd name="T33" fmla="*/ T32 w 36"/>
                  <a:gd name="T34" fmla="+- 0 676 676"/>
                  <a:gd name="T35" fmla="*/ 67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31"/>
              <p:cNvSpPr>
                <a:spLocks/>
              </p:cNvSpPr>
              <p:nvPr/>
            </p:nvSpPr>
            <p:spPr bwMode="auto">
              <a:xfrm>
                <a:off x="4314704" y="3178744"/>
                <a:ext cx="22870" cy="39989"/>
              </a:xfrm>
              <a:custGeom>
                <a:avLst/>
                <a:gdLst>
                  <a:gd name="T0" fmla="+- 0 603 575"/>
                  <a:gd name="T1" fmla="*/ T0 w 36"/>
                  <a:gd name="T2" fmla="+- 0 784 784"/>
                  <a:gd name="T3" fmla="*/ 784 h 63"/>
                  <a:gd name="T4" fmla="+- 0 582 575"/>
                  <a:gd name="T5" fmla="*/ T4 w 36"/>
                  <a:gd name="T6" fmla="+- 0 784 784"/>
                  <a:gd name="T7" fmla="*/ 784 h 63"/>
                  <a:gd name="T8" fmla="+- 0 575 575"/>
                  <a:gd name="T9" fmla="*/ T8 w 36"/>
                  <a:gd name="T10" fmla="+- 0 792 784"/>
                  <a:gd name="T11" fmla="*/ 792 h 63"/>
                  <a:gd name="T12" fmla="+- 0 575 575"/>
                  <a:gd name="T13" fmla="*/ T12 w 36"/>
                  <a:gd name="T14" fmla="+- 0 840 784"/>
                  <a:gd name="T15" fmla="*/ 840 h 63"/>
                  <a:gd name="T16" fmla="+- 0 582 575"/>
                  <a:gd name="T17" fmla="*/ T16 w 36"/>
                  <a:gd name="T18" fmla="+- 0 847 784"/>
                  <a:gd name="T19" fmla="*/ 847 h 63"/>
                  <a:gd name="T20" fmla="+- 0 603 575"/>
                  <a:gd name="T21" fmla="*/ T20 w 36"/>
                  <a:gd name="T22" fmla="+- 0 847 784"/>
                  <a:gd name="T23" fmla="*/ 847 h 63"/>
                  <a:gd name="T24" fmla="+- 0 611 575"/>
                  <a:gd name="T25" fmla="*/ T24 w 36"/>
                  <a:gd name="T26" fmla="+- 0 840 784"/>
                  <a:gd name="T27" fmla="*/ 840 h 63"/>
                  <a:gd name="T28" fmla="+- 0 611 575"/>
                  <a:gd name="T29" fmla="*/ T28 w 36"/>
                  <a:gd name="T30" fmla="+- 0 793 784"/>
                  <a:gd name="T31" fmla="*/ 793 h 63"/>
                  <a:gd name="T32" fmla="+- 0 603 575"/>
                  <a:gd name="T33" fmla="*/ T32 w 36"/>
                  <a:gd name="T34" fmla="+- 0 784 784"/>
                  <a:gd name="T35" fmla="*/ 7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7" y="63"/>
                    </a:lnTo>
                    <a:lnTo>
                      <a:pt x="28" y="63"/>
                    </a:lnTo>
                    <a:lnTo>
                      <a:pt x="36" y="56"/>
                    </a:lnTo>
                    <a:lnTo>
                      <a:pt x="36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4314704" y="3248566"/>
                <a:ext cx="22870" cy="39989"/>
              </a:xfrm>
              <a:custGeom>
                <a:avLst/>
                <a:gdLst>
                  <a:gd name="T0" fmla="+- 0 603 575"/>
                  <a:gd name="T1" fmla="*/ T0 w 36"/>
                  <a:gd name="T2" fmla="+- 0 895 895"/>
                  <a:gd name="T3" fmla="*/ 895 h 63"/>
                  <a:gd name="T4" fmla="+- 0 582 575"/>
                  <a:gd name="T5" fmla="*/ T4 w 36"/>
                  <a:gd name="T6" fmla="+- 0 895 895"/>
                  <a:gd name="T7" fmla="*/ 895 h 63"/>
                  <a:gd name="T8" fmla="+- 0 575 575"/>
                  <a:gd name="T9" fmla="*/ T8 w 36"/>
                  <a:gd name="T10" fmla="+- 0 902 895"/>
                  <a:gd name="T11" fmla="*/ 902 h 63"/>
                  <a:gd name="T12" fmla="+- 0 575 575"/>
                  <a:gd name="T13" fmla="*/ T12 w 36"/>
                  <a:gd name="T14" fmla="+- 0 950 895"/>
                  <a:gd name="T15" fmla="*/ 950 h 63"/>
                  <a:gd name="T16" fmla="+- 0 582 575"/>
                  <a:gd name="T17" fmla="*/ T16 w 36"/>
                  <a:gd name="T18" fmla="+- 0 957 895"/>
                  <a:gd name="T19" fmla="*/ 957 h 63"/>
                  <a:gd name="T20" fmla="+- 0 603 575"/>
                  <a:gd name="T21" fmla="*/ T20 w 36"/>
                  <a:gd name="T22" fmla="+- 0 957 895"/>
                  <a:gd name="T23" fmla="*/ 957 h 63"/>
                  <a:gd name="T24" fmla="+- 0 611 575"/>
                  <a:gd name="T25" fmla="*/ T24 w 36"/>
                  <a:gd name="T26" fmla="+- 0 950 895"/>
                  <a:gd name="T27" fmla="*/ 950 h 63"/>
                  <a:gd name="T28" fmla="+- 0 611 575"/>
                  <a:gd name="T29" fmla="*/ T28 w 36"/>
                  <a:gd name="T30" fmla="+- 0 902 895"/>
                  <a:gd name="T31" fmla="*/ 902 h 63"/>
                  <a:gd name="T32" fmla="+- 0 603 575"/>
                  <a:gd name="T33" fmla="*/ T32 w 36"/>
                  <a:gd name="T34" fmla="+- 0 895 895"/>
                  <a:gd name="T35" fmla="*/ 895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auto">
              <a:xfrm>
                <a:off x="4314704" y="3317118"/>
                <a:ext cx="22870" cy="39989"/>
              </a:xfrm>
              <a:custGeom>
                <a:avLst/>
                <a:gdLst>
                  <a:gd name="T0" fmla="+- 0 603 575"/>
                  <a:gd name="T1" fmla="*/ T0 w 36"/>
                  <a:gd name="T2" fmla="+- 0 1003 1003"/>
                  <a:gd name="T3" fmla="*/ 1003 h 63"/>
                  <a:gd name="T4" fmla="+- 0 582 575"/>
                  <a:gd name="T5" fmla="*/ T4 w 36"/>
                  <a:gd name="T6" fmla="+- 0 1003 1003"/>
                  <a:gd name="T7" fmla="*/ 1003 h 63"/>
                  <a:gd name="T8" fmla="+- 0 575 575"/>
                  <a:gd name="T9" fmla="*/ T8 w 36"/>
                  <a:gd name="T10" fmla="+- 0 1010 1003"/>
                  <a:gd name="T11" fmla="*/ 1010 h 63"/>
                  <a:gd name="T12" fmla="+- 0 575 575"/>
                  <a:gd name="T13" fmla="*/ T12 w 36"/>
                  <a:gd name="T14" fmla="+- 0 1058 1003"/>
                  <a:gd name="T15" fmla="*/ 1058 h 63"/>
                  <a:gd name="T16" fmla="+- 0 582 575"/>
                  <a:gd name="T17" fmla="*/ T16 w 36"/>
                  <a:gd name="T18" fmla="+- 0 1065 1003"/>
                  <a:gd name="T19" fmla="*/ 1065 h 63"/>
                  <a:gd name="T20" fmla="+- 0 603 575"/>
                  <a:gd name="T21" fmla="*/ T20 w 36"/>
                  <a:gd name="T22" fmla="+- 0 1065 1003"/>
                  <a:gd name="T23" fmla="*/ 1065 h 63"/>
                  <a:gd name="T24" fmla="+- 0 611 575"/>
                  <a:gd name="T25" fmla="*/ T24 w 36"/>
                  <a:gd name="T26" fmla="+- 0 1058 1003"/>
                  <a:gd name="T27" fmla="*/ 1058 h 63"/>
                  <a:gd name="T28" fmla="+- 0 611 575"/>
                  <a:gd name="T29" fmla="*/ T28 w 36"/>
                  <a:gd name="T30" fmla="+- 0 1012 1003"/>
                  <a:gd name="T31" fmla="*/ 1012 h 63"/>
                  <a:gd name="T32" fmla="+- 0 603 575"/>
                  <a:gd name="T33" fmla="*/ T32 w 36"/>
                  <a:gd name="T34" fmla="+- 0 1003 1003"/>
                  <a:gd name="T35" fmla="*/ 100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6" y="55"/>
                    </a:lnTo>
                    <a:lnTo>
                      <a:pt x="36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>
                <a:off x="4314704" y="3386941"/>
                <a:ext cx="22870" cy="39989"/>
              </a:xfrm>
              <a:custGeom>
                <a:avLst/>
                <a:gdLst>
                  <a:gd name="T0" fmla="+- 0 603 575"/>
                  <a:gd name="T1" fmla="*/ T0 w 36"/>
                  <a:gd name="T2" fmla="+- 0 1113 1113"/>
                  <a:gd name="T3" fmla="*/ 1113 h 63"/>
                  <a:gd name="T4" fmla="+- 0 582 575"/>
                  <a:gd name="T5" fmla="*/ T4 w 36"/>
                  <a:gd name="T6" fmla="+- 0 1113 1113"/>
                  <a:gd name="T7" fmla="*/ 1113 h 63"/>
                  <a:gd name="T8" fmla="+- 0 575 575"/>
                  <a:gd name="T9" fmla="*/ T8 w 36"/>
                  <a:gd name="T10" fmla="+- 0 1120 1113"/>
                  <a:gd name="T11" fmla="*/ 1120 h 63"/>
                  <a:gd name="T12" fmla="+- 0 575 575"/>
                  <a:gd name="T13" fmla="*/ T12 w 36"/>
                  <a:gd name="T14" fmla="+- 0 1168 1113"/>
                  <a:gd name="T15" fmla="*/ 1168 h 63"/>
                  <a:gd name="T16" fmla="+- 0 582 575"/>
                  <a:gd name="T17" fmla="*/ T16 w 36"/>
                  <a:gd name="T18" fmla="+- 0 1175 1113"/>
                  <a:gd name="T19" fmla="*/ 1175 h 63"/>
                  <a:gd name="T20" fmla="+- 0 603 575"/>
                  <a:gd name="T21" fmla="*/ T20 w 36"/>
                  <a:gd name="T22" fmla="+- 0 1175 1113"/>
                  <a:gd name="T23" fmla="*/ 1175 h 63"/>
                  <a:gd name="T24" fmla="+- 0 611 575"/>
                  <a:gd name="T25" fmla="*/ T24 w 36"/>
                  <a:gd name="T26" fmla="+- 0 1168 1113"/>
                  <a:gd name="T27" fmla="*/ 1168 h 63"/>
                  <a:gd name="T28" fmla="+- 0 611 575"/>
                  <a:gd name="T29" fmla="*/ T28 w 36"/>
                  <a:gd name="T30" fmla="+- 0 1120 1113"/>
                  <a:gd name="T31" fmla="*/ 1120 h 63"/>
                  <a:gd name="T32" fmla="+- 0 603 575"/>
                  <a:gd name="T33" fmla="*/ T32 w 36"/>
                  <a:gd name="T34" fmla="+- 0 1113 1113"/>
                  <a:gd name="T35" fmla="*/ 111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4403644" y="3110191"/>
                <a:ext cx="22870" cy="39989"/>
              </a:xfrm>
              <a:custGeom>
                <a:avLst/>
                <a:gdLst>
                  <a:gd name="T0" fmla="+- 0 742 715"/>
                  <a:gd name="T1" fmla="*/ T0 w 36"/>
                  <a:gd name="T2" fmla="+- 0 676 676"/>
                  <a:gd name="T3" fmla="*/ 676 h 63"/>
                  <a:gd name="T4" fmla="+- 0 722 715"/>
                  <a:gd name="T5" fmla="*/ T4 w 36"/>
                  <a:gd name="T6" fmla="+- 0 676 676"/>
                  <a:gd name="T7" fmla="*/ 676 h 63"/>
                  <a:gd name="T8" fmla="+- 0 715 715"/>
                  <a:gd name="T9" fmla="*/ T8 w 36"/>
                  <a:gd name="T10" fmla="+- 0 683 676"/>
                  <a:gd name="T11" fmla="*/ 683 h 63"/>
                  <a:gd name="T12" fmla="+- 0 715 715"/>
                  <a:gd name="T13" fmla="*/ T12 w 36"/>
                  <a:gd name="T14" fmla="+- 0 731 676"/>
                  <a:gd name="T15" fmla="*/ 731 h 63"/>
                  <a:gd name="T16" fmla="+- 0 722 715"/>
                  <a:gd name="T17" fmla="*/ T16 w 36"/>
                  <a:gd name="T18" fmla="+- 0 738 676"/>
                  <a:gd name="T19" fmla="*/ 738 h 63"/>
                  <a:gd name="T20" fmla="+- 0 744 715"/>
                  <a:gd name="T21" fmla="*/ T20 w 36"/>
                  <a:gd name="T22" fmla="+- 0 738 676"/>
                  <a:gd name="T23" fmla="*/ 738 h 63"/>
                  <a:gd name="T24" fmla="+- 0 751 715"/>
                  <a:gd name="T25" fmla="*/ T24 w 36"/>
                  <a:gd name="T26" fmla="+- 0 731 676"/>
                  <a:gd name="T27" fmla="*/ 731 h 63"/>
                  <a:gd name="T28" fmla="+- 0 751 715"/>
                  <a:gd name="T29" fmla="*/ T28 w 36"/>
                  <a:gd name="T30" fmla="+- 0 683 676"/>
                  <a:gd name="T31" fmla="*/ 683 h 63"/>
                  <a:gd name="T32" fmla="+- 0 742 715"/>
                  <a:gd name="T33" fmla="*/ T32 w 36"/>
                  <a:gd name="T34" fmla="+- 0 676 676"/>
                  <a:gd name="T35" fmla="*/ 67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26"/>
              <p:cNvSpPr>
                <a:spLocks/>
              </p:cNvSpPr>
              <p:nvPr/>
            </p:nvSpPr>
            <p:spPr bwMode="auto">
              <a:xfrm>
                <a:off x="4403644" y="3178744"/>
                <a:ext cx="22870" cy="39989"/>
              </a:xfrm>
              <a:custGeom>
                <a:avLst/>
                <a:gdLst>
                  <a:gd name="T0" fmla="+- 0 742 715"/>
                  <a:gd name="T1" fmla="*/ T0 w 36"/>
                  <a:gd name="T2" fmla="+- 0 784 784"/>
                  <a:gd name="T3" fmla="*/ 784 h 63"/>
                  <a:gd name="T4" fmla="+- 0 722 715"/>
                  <a:gd name="T5" fmla="*/ T4 w 36"/>
                  <a:gd name="T6" fmla="+- 0 784 784"/>
                  <a:gd name="T7" fmla="*/ 784 h 63"/>
                  <a:gd name="T8" fmla="+- 0 715 715"/>
                  <a:gd name="T9" fmla="*/ T8 w 36"/>
                  <a:gd name="T10" fmla="+- 0 792 784"/>
                  <a:gd name="T11" fmla="*/ 792 h 63"/>
                  <a:gd name="T12" fmla="+- 0 715 715"/>
                  <a:gd name="T13" fmla="*/ T12 w 36"/>
                  <a:gd name="T14" fmla="+- 0 840 784"/>
                  <a:gd name="T15" fmla="*/ 840 h 63"/>
                  <a:gd name="T16" fmla="+- 0 722 715"/>
                  <a:gd name="T17" fmla="*/ T16 w 36"/>
                  <a:gd name="T18" fmla="+- 0 847 784"/>
                  <a:gd name="T19" fmla="*/ 847 h 63"/>
                  <a:gd name="T20" fmla="+- 0 744 715"/>
                  <a:gd name="T21" fmla="*/ T20 w 36"/>
                  <a:gd name="T22" fmla="+- 0 847 784"/>
                  <a:gd name="T23" fmla="*/ 847 h 63"/>
                  <a:gd name="T24" fmla="+- 0 751 715"/>
                  <a:gd name="T25" fmla="*/ T24 w 36"/>
                  <a:gd name="T26" fmla="+- 0 840 784"/>
                  <a:gd name="T27" fmla="*/ 840 h 63"/>
                  <a:gd name="T28" fmla="+- 0 751 715"/>
                  <a:gd name="T29" fmla="*/ T28 w 36"/>
                  <a:gd name="T30" fmla="+- 0 793 784"/>
                  <a:gd name="T31" fmla="*/ 793 h 63"/>
                  <a:gd name="T32" fmla="+- 0 742 715"/>
                  <a:gd name="T33" fmla="*/ T32 w 36"/>
                  <a:gd name="T34" fmla="+- 0 784 784"/>
                  <a:gd name="T35" fmla="*/ 7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7" y="63"/>
                    </a:lnTo>
                    <a:lnTo>
                      <a:pt x="29" y="63"/>
                    </a:lnTo>
                    <a:lnTo>
                      <a:pt x="36" y="56"/>
                    </a:lnTo>
                    <a:lnTo>
                      <a:pt x="36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4403644" y="3248566"/>
                <a:ext cx="22870" cy="39989"/>
              </a:xfrm>
              <a:custGeom>
                <a:avLst/>
                <a:gdLst>
                  <a:gd name="T0" fmla="+- 0 742 715"/>
                  <a:gd name="T1" fmla="*/ T0 w 36"/>
                  <a:gd name="T2" fmla="+- 0 895 895"/>
                  <a:gd name="T3" fmla="*/ 895 h 63"/>
                  <a:gd name="T4" fmla="+- 0 722 715"/>
                  <a:gd name="T5" fmla="*/ T4 w 36"/>
                  <a:gd name="T6" fmla="+- 0 895 895"/>
                  <a:gd name="T7" fmla="*/ 895 h 63"/>
                  <a:gd name="T8" fmla="+- 0 715 715"/>
                  <a:gd name="T9" fmla="*/ T8 w 36"/>
                  <a:gd name="T10" fmla="+- 0 902 895"/>
                  <a:gd name="T11" fmla="*/ 902 h 63"/>
                  <a:gd name="T12" fmla="+- 0 715 715"/>
                  <a:gd name="T13" fmla="*/ T12 w 36"/>
                  <a:gd name="T14" fmla="+- 0 950 895"/>
                  <a:gd name="T15" fmla="*/ 950 h 63"/>
                  <a:gd name="T16" fmla="+- 0 722 715"/>
                  <a:gd name="T17" fmla="*/ T16 w 36"/>
                  <a:gd name="T18" fmla="+- 0 957 895"/>
                  <a:gd name="T19" fmla="*/ 957 h 63"/>
                  <a:gd name="T20" fmla="+- 0 744 715"/>
                  <a:gd name="T21" fmla="*/ T20 w 36"/>
                  <a:gd name="T22" fmla="+- 0 957 895"/>
                  <a:gd name="T23" fmla="*/ 957 h 63"/>
                  <a:gd name="T24" fmla="+- 0 751 715"/>
                  <a:gd name="T25" fmla="*/ T24 w 36"/>
                  <a:gd name="T26" fmla="+- 0 950 895"/>
                  <a:gd name="T27" fmla="*/ 950 h 63"/>
                  <a:gd name="T28" fmla="+- 0 751 715"/>
                  <a:gd name="T29" fmla="*/ T28 w 36"/>
                  <a:gd name="T30" fmla="+- 0 902 895"/>
                  <a:gd name="T31" fmla="*/ 902 h 63"/>
                  <a:gd name="T32" fmla="+- 0 742 715"/>
                  <a:gd name="T33" fmla="*/ T32 w 36"/>
                  <a:gd name="T34" fmla="+- 0 895 895"/>
                  <a:gd name="T35" fmla="*/ 895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4403644" y="3317118"/>
                <a:ext cx="22870" cy="39989"/>
              </a:xfrm>
              <a:custGeom>
                <a:avLst/>
                <a:gdLst>
                  <a:gd name="T0" fmla="+- 0 742 715"/>
                  <a:gd name="T1" fmla="*/ T0 w 36"/>
                  <a:gd name="T2" fmla="+- 0 1003 1003"/>
                  <a:gd name="T3" fmla="*/ 1003 h 63"/>
                  <a:gd name="T4" fmla="+- 0 722 715"/>
                  <a:gd name="T5" fmla="*/ T4 w 36"/>
                  <a:gd name="T6" fmla="+- 0 1003 1003"/>
                  <a:gd name="T7" fmla="*/ 1003 h 63"/>
                  <a:gd name="T8" fmla="+- 0 715 715"/>
                  <a:gd name="T9" fmla="*/ T8 w 36"/>
                  <a:gd name="T10" fmla="+- 0 1010 1003"/>
                  <a:gd name="T11" fmla="*/ 1010 h 63"/>
                  <a:gd name="T12" fmla="+- 0 715 715"/>
                  <a:gd name="T13" fmla="*/ T12 w 36"/>
                  <a:gd name="T14" fmla="+- 0 1058 1003"/>
                  <a:gd name="T15" fmla="*/ 1058 h 63"/>
                  <a:gd name="T16" fmla="+- 0 722 715"/>
                  <a:gd name="T17" fmla="*/ T16 w 36"/>
                  <a:gd name="T18" fmla="+- 0 1065 1003"/>
                  <a:gd name="T19" fmla="*/ 1065 h 63"/>
                  <a:gd name="T20" fmla="+- 0 744 715"/>
                  <a:gd name="T21" fmla="*/ T20 w 36"/>
                  <a:gd name="T22" fmla="+- 0 1065 1003"/>
                  <a:gd name="T23" fmla="*/ 1065 h 63"/>
                  <a:gd name="T24" fmla="+- 0 751 715"/>
                  <a:gd name="T25" fmla="*/ T24 w 36"/>
                  <a:gd name="T26" fmla="+- 0 1058 1003"/>
                  <a:gd name="T27" fmla="*/ 1058 h 63"/>
                  <a:gd name="T28" fmla="+- 0 751 715"/>
                  <a:gd name="T29" fmla="*/ T28 w 36"/>
                  <a:gd name="T30" fmla="+- 0 1012 1003"/>
                  <a:gd name="T31" fmla="*/ 1012 h 63"/>
                  <a:gd name="T32" fmla="+- 0 742 715"/>
                  <a:gd name="T33" fmla="*/ T32 w 36"/>
                  <a:gd name="T34" fmla="+- 0 1003 1003"/>
                  <a:gd name="T35" fmla="*/ 100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23"/>
              <p:cNvSpPr>
                <a:spLocks/>
              </p:cNvSpPr>
              <p:nvPr/>
            </p:nvSpPr>
            <p:spPr bwMode="auto">
              <a:xfrm>
                <a:off x="4403644" y="3386941"/>
                <a:ext cx="22870" cy="39989"/>
              </a:xfrm>
              <a:custGeom>
                <a:avLst/>
                <a:gdLst>
                  <a:gd name="T0" fmla="+- 0 742 715"/>
                  <a:gd name="T1" fmla="*/ T0 w 36"/>
                  <a:gd name="T2" fmla="+- 0 1113 1113"/>
                  <a:gd name="T3" fmla="*/ 1113 h 63"/>
                  <a:gd name="T4" fmla="+- 0 722 715"/>
                  <a:gd name="T5" fmla="*/ T4 w 36"/>
                  <a:gd name="T6" fmla="+- 0 1113 1113"/>
                  <a:gd name="T7" fmla="*/ 1113 h 63"/>
                  <a:gd name="T8" fmla="+- 0 715 715"/>
                  <a:gd name="T9" fmla="*/ T8 w 36"/>
                  <a:gd name="T10" fmla="+- 0 1120 1113"/>
                  <a:gd name="T11" fmla="*/ 1120 h 63"/>
                  <a:gd name="T12" fmla="+- 0 715 715"/>
                  <a:gd name="T13" fmla="*/ T12 w 36"/>
                  <a:gd name="T14" fmla="+- 0 1168 1113"/>
                  <a:gd name="T15" fmla="*/ 1168 h 63"/>
                  <a:gd name="T16" fmla="+- 0 722 715"/>
                  <a:gd name="T17" fmla="*/ T16 w 36"/>
                  <a:gd name="T18" fmla="+- 0 1175 1113"/>
                  <a:gd name="T19" fmla="*/ 1175 h 63"/>
                  <a:gd name="T20" fmla="+- 0 744 715"/>
                  <a:gd name="T21" fmla="*/ T20 w 36"/>
                  <a:gd name="T22" fmla="+- 0 1175 1113"/>
                  <a:gd name="T23" fmla="*/ 1175 h 63"/>
                  <a:gd name="T24" fmla="+- 0 751 715"/>
                  <a:gd name="T25" fmla="*/ T24 w 36"/>
                  <a:gd name="T26" fmla="+- 0 1168 1113"/>
                  <a:gd name="T27" fmla="*/ 1168 h 63"/>
                  <a:gd name="T28" fmla="+- 0 751 715"/>
                  <a:gd name="T29" fmla="*/ T28 w 36"/>
                  <a:gd name="T30" fmla="+- 0 1120 1113"/>
                  <a:gd name="T31" fmla="*/ 1120 h 63"/>
                  <a:gd name="T32" fmla="+- 0 742 715"/>
                  <a:gd name="T33" fmla="*/ T32 w 36"/>
                  <a:gd name="T34" fmla="+- 0 1113 1113"/>
                  <a:gd name="T35" fmla="*/ 111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8" name="Groupe 57"/>
              <p:cNvGrpSpPr/>
              <p:nvPr/>
            </p:nvGrpSpPr>
            <p:grpSpPr>
              <a:xfrm>
                <a:off x="3949415" y="2681103"/>
                <a:ext cx="709613" cy="792163"/>
                <a:chOff x="3949415" y="2681103"/>
                <a:chExt cx="709613" cy="792163"/>
              </a:xfrm>
            </p:grpSpPr>
            <p:sp>
              <p:nvSpPr>
                <p:cNvPr id="59" name="AutoShape 22"/>
                <p:cNvSpPr>
                  <a:spLocks/>
                </p:cNvSpPr>
                <p:nvPr/>
              </p:nvSpPr>
              <p:spPr bwMode="auto">
                <a:xfrm>
                  <a:off x="3949415" y="2892473"/>
                  <a:ext cx="709613" cy="580793"/>
                </a:xfrm>
                <a:custGeom>
                  <a:avLst/>
                  <a:gdLst>
                    <a:gd name="T0" fmla="*/ 66 w 1117"/>
                    <a:gd name="T1" fmla="+- 0 465 334"/>
                    <a:gd name="T2" fmla="*/ 465 h 915"/>
                    <a:gd name="T3" fmla="*/ 55 w 1117"/>
                    <a:gd name="T4" fmla="+- 0 472 334"/>
                    <a:gd name="T5" fmla="*/ 472 h 915"/>
                    <a:gd name="T6" fmla="*/ 51 w 1117"/>
                    <a:gd name="T7" fmla="+- 0 1212 334"/>
                    <a:gd name="T8" fmla="*/ 1212 h 915"/>
                    <a:gd name="T9" fmla="*/ 0 w 1117"/>
                    <a:gd name="T10" fmla="+- 0 1219 334"/>
                    <a:gd name="T11" fmla="*/ 1219 h 915"/>
                    <a:gd name="T12" fmla="*/ 7 w 1117"/>
                    <a:gd name="T13" fmla="+- 0 1248 334"/>
                    <a:gd name="T14" fmla="*/ 1248 h 915"/>
                    <a:gd name="T15" fmla="*/ 1116 w 1117"/>
                    <a:gd name="T16" fmla="+- 0 1241 334"/>
                    <a:gd name="T17" fmla="*/ 1241 h 915"/>
                    <a:gd name="T18" fmla="*/ 1109 w 1117"/>
                    <a:gd name="T19" fmla="+- 0 1210 334"/>
                    <a:gd name="T20" fmla="*/ 1210 h 915"/>
                    <a:gd name="T21" fmla="*/ 87 w 1117"/>
                    <a:gd name="T22" fmla="+- 0 515 334"/>
                    <a:gd name="T23" fmla="*/ 515 h 915"/>
                    <a:gd name="T24" fmla="*/ 78 w 1117"/>
                    <a:gd name="T25" fmla="+- 0 469 334"/>
                    <a:gd name="T26" fmla="*/ 469 h 915"/>
                    <a:gd name="T27" fmla="*/ 651 w 1117"/>
                    <a:gd name="T28" fmla="+- 0 515 334"/>
                    <a:gd name="T29" fmla="*/ 515 h 915"/>
                    <a:gd name="T30" fmla="*/ 822 w 1117"/>
                    <a:gd name="T31" fmla="+- 0 660 334"/>
                    <a:gd name="T32" fmla="*/ 660 h 915"/>
                    <a:gd name="T33" fmla="*/ 836 w 1117"/>
                    <a:gd name="T34" fmla="+- 0 1210 334"/>
                    <a:gd name="T35" fmla="*/ 1210 h 915"/>
                    <a:gd name="T36" fmla="*/ 823 w 1117"/>
                    <a:gd name="T37" fmla="+- 0 621 334"/>
                    <a:gd name="T38" fmla="*/ 621 h 915"/>
                    <a:gd name="T39" fmla="*/ 1002 w 1117"/>
                    <a:gd name="T40" fmla="+- 0 369 334"/>
                    <a:gd name="T41" fmla="*/ 369 h 915"/>
                    <a:gd name="T42" fmla="*/ 1001 w 1117"/>
                    <a:gd name="T43" fmla="+- 0 1210 334"/>
                    <a:gd name="T44" fmla="*/ 1210 h 915"/>
                    <a:gd name="T45" fmla="*/ 1002 w 1117"/>
                    <a:gd name="T46" fmla="+- 0 369 334"/>
                    <a:gd name="T47" fmla="*/ 369 h 915"/>
                    <a:gd name="T48" fmla="*/ 87 w 1117"/>
                    <a:gd name="T49" fmla="+- 0 515 334"/>
                    <a:gd name="T50" fmla="*/ 515 h 915"/>
                    <a:gd name="T51" fmla="*/ 314 w 1117"/>
                    <a:gd name="T52" fmla="+- 0 650 334"/>
                    <a:gd name="T53" fmla="*/ 650 h 915"/>
                    <a:gd name="T54" fmla="*/ 332 w 1117"/>
                    <a:gd name="T55" fmla="+- 0 643 334"/>
                    <a:gd name="T56" fmla="*/ 643 h 915"/>
                    <a:gd name="T57" fmla="*/ 335 w 1117"/>
                    <a:gd name="T58" fmla="+- 0 600 334"/>
                    <a:gd name="T59" fmla="*/ 600 h 915"/>
                    <a:gd name="T60" fmla="*/ 156 w 1117"/>
                    <a:gd name="T61" fmla="+- 0 515 334"/>
                    <a:gd name="T62" fmla="*/ 515 h 915"/>
                    <a:gd name="T63" fmla="*/ 335 w 1117"/>
                    <a:gd name="T64" fmla="+- 0 513 334"/>
                    <a:gd name="T65" fmla="*/ 513 h 915"/>
                    <a:gd name="T66" fmla="*/ 563 w 1117"/>
                    <a:gd name="T67" fmla="+- 0 650 334"/>
                    <a:gd name="T68" fmla="*/ 650 h 915"/>
                    <a:gd name="T69" fmla="*/ 580 w 1117"/>
                    <a:gd name="T70" fmla="+- 0 643 334"/>
                    <a:gd name="T71" fmla="*/ 643 h 915"/>
                    <a:gd name="T72" fmla="*/ 584 w 1117"/>
                    <a:gd name="T73" fmla="+- 0 632 334"/>
                    <a:gd name="T74" fmla="*/ 632 h 915"/>
                    <a:gd name="T75" fmla="*/ 550 w 1117"/>
                    <a:gd name="T76" fmla="+- 0 602 334"/>
                    <a:gd name="T77" fmla="*/ 602 h 915"/>
                    <a:gd name="T78" fmla="*/ 992 w 1117"/>
                    <a:gd name="T79" fmla="+- 0 334 334"/>
                    <a:gd name="T80" fmla="*/ 334 h 915"/>
                    <a:gd name="T81" fmla="*/ 834 w 1117"/>
                    <a:gd name="T82" fmla="+- 0 341 334"/>
                    <a:gd name="T83" fmla="*/ 341 h 915"/>
                    <a:gd name="T84" fmla="*/ 823 w 1117"/>
                    <a:gd name="T85" fmla="+- 0 621 334"/>
                    <a:gd name="T86" fmla="*/ 621 h 915"/>
                    <a:gd name="T87" fmla="*/ 870 w 1117"/>
                    <a:gd name="T88" fmla="+- 0 369 334"/>
                    <a:gd name="T89" fmla="*/ 369 h 915"/>
                    <a:gd name="T90" fmla="*/ 1001 w 1117"/>
                    <a:gd name="T91" fmla="+- 0 351 334"/>
                    <a:gd name="T92" fmla="*/ 351 h 915"/>
                    <a:gd name="T93" fmla="*/ 992 w 1117"/>
                    <a:gd name="T94" fmla="+- 0 334 334"/>
                    <a:gd name="T95" fmla="*/ 334 h 915"/>
                    <a:gd name="T96" fmla="*/ 564 w 1117"/>
                    <a:gd name="T97" fmla="+- 0 465 334"/>
                    <a:gd name="T98" fmla="*/ 465 h 915"/>
                    <a:gd name="T99" fmla="*/ 554 w 1117"/>
                    <a:gd name="T100" fmla="+- 0 472 334"/>
                    <a:gd name="T101" fmla="*/ 472 h 915"/>
                    <a:gd name="T102" fmla="*/ 550 w 1117"/>
                    <a:gd name="T103" fmla="+- 0 602 334"/>
                    <a:gd name="T104" fmla="*/ 602 h 915"/>
                    <a:gd name="T105" fmla="*/ 586 w 1117"/>
                    <a:gd name="T106" fmla="+- 0 600 334"/>
                    <a:gd name="T107" fmla="*/ 600 h 915"/>
                    <a:gd name="T108" fmla="*/ 651 w 1117"/>
                    <a:gd name="T109" fmla="+- 0 515 334"/>
                    <a:gd name="T110" fmla="*/ 515 h 915"/>
                    <a:gd name="T111" fmla="*/ 571 w 1117"/>
                    <a:gd name="T112" fmla="+- 0 465 334"/>
                    <a:gd name="T113" fmla="*/ 465 h 915"/>
                    <a:gd name="T114" fmla="*/ 314 w 1117"/>
                    <a:gd name="T115" fmla="+- 0 465 334"/>
                    <a:gd name="T116" fmla="*/ 465 h 915"/>
                    <a:gd name="T117" fmla="*/ 300 w 1117"/>
                    <a:gd name="T118" fmla="+- 0 477 334"/>
                    <a:gd name="T119" fmla="*/ 477 h 915"/>
                    <a:gd name="T120" fmla="*/ 335 w 1117"/>
                    <a:gd name="T121" fmla="+- 0 600 334"/>
                    <a:gd name="T122" fmla="*/ 600 h 915"/>
                    <a:gd name="T123" fmla="*/ 401 w 1117"/>
                    <a:gd name="T124" fmla="+- 0 513 334"/>
                    <a:gd name="T125" fmla="*/ 513 h 915"/>
                    <a:gd name="T126" fmla="*/ 321 w 1117"/>
                    <a:gd name="T127" fmla="+- 0 465 334"/>
                    <a:gd name="T128" fmla="*/ 465 h 915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  <a:cxn ang="0">
                      <a:pos x="T33" y="T35"/>
                    </a:cxn>
                    <a:cxn ang="0">
                      <a:pos x="T36" y="T38"/>
                    </a:cxn>
                    <a:cxn ang="0">
                      <a:pos x="T39" y="T41"/>
                    </a:cxn>
                    <a:cxn ang="0">
                      <a:pos x="T42" y="T44"/>
                    </a:cxn>
                    <a:cxn ang="0">
                      <a:pos x="T45" y="T47"/>
                    </a:cxn>
                    <a:cxn ang="0">
                      <a:pos x="T48" y="T50"/>
                    </a:cxn>
                    <a:cxn ang="0">
                      <a:pos x="T51" y="T53"/>
                    </a:cxn>
                    <a:cxn ang="0">
                      <a:pos x="T54" y="T56"/>
                    </a:cxn>
                    <a:cxn ang="0">
                      <a:pos x="T57" y="T59"/>
                    </a:cxn>
                    <a:cxn ang="0">
                      <a:pos x="T60" y="T62"/>
                    </a:cxn>
                    <a:cxn ang="0">
                      <a:pos x="T63" y="T65"/>
                    </a:cxn>
                    <a:cxn ang="0">
                      <a:pos x="T66" y="T68"/>
                    </a:cxn>
                    <a:cxn ang="0">
                      <a:pos x="T69" y="T71"/>
                    </a:cxn>
                    <a:cxn ang="0">
                      <a:pos x="T72" y="T74"/>
                    </a:cxn>
                    <a:cxn ang="0">
                      <a:pos x="T75" y="T77"/>
                    </a:cxn>
                    <a:cxn ang="0">
                      <a:pos x="T78" y="T80"/>
                    </a:cxn>
                    <a:cxn ang="0">
                      <a:pos x="T81" y="T83"/>
                    </a:cxn>
                    <a:cxn ang="0">
                      <a:pos x="T84" y="T86"/>
                    </a:cxn>
                    <a:cxn ang="0">
                      <a:pos x="T87" y="T89"/>
                    </a:cxn>
                    <a:cxn ang="0">
                      <a:pos x="T90" y="T92"/>
                    </a:cxn>
                    <a:cxn ang="0">
                      <a:pos x="T93" y="T95"/>
                    </a:cxn>
                    <a:cxn ang="0">
                      <a:pos x="T96" y="T98"/>
                    </a:cxn>
                    <a:cxn ang="0">
                      <a:pos x="T99" y="T101"/>
                    </a:cxn>
                    <a:cxn ang="0">
                      <a:pos x="T102" y="T104"/>
                    </a:cxn>
                    <a:cxn ang="0">
                      <a:pos x="T105" y="T107"/>
                    </a:cxn>
                    <a:cxn ang="0">
                      <a:pos x="T108" y="T110"/>
                    </a:cxn>
                    <a:cxn ang="0">
                      <a:pos x="T111" y="T113"/>
                    </a:cxn>
                    <a:cxn ang="0">
                      <a:pos x="T114" y="T116"/>
                    </a:cxn>
                    <a:cxn ang="0">
                      <a:pos x="T117" y="T119"/>
                    </a:cxn>
                    <a:cxn ang="0">
                      <a:pos x="T120" y="T122"/>
                    </a:cxn>
                    <a:cxn ang="0">
                      <a:pos x="T123" y="T125"/>
                    </a:cxn>
                    <a:cxn ang="0">
                      <a:pos x="T126" y="T128"/>
                    </a:cxn>
                  </a:cxnLst>
                  <a:rect l="0" t="0" r="r" b="b"/>
                  <a:pathLst>
                    <a:path w="1117" h="915">
                      <a:moveTo>
                        <a:pt x="73" y="131"/>
                      </a:moveTo>
                      <a:lnTo>
                        <a:pt x="66" y="131"/>
                      </a:lnTo>
                      <a:lnTo>
                        <a:pt x="60" y="135"/>
                      </a:lnTo>
                      <a:lnTo>
                        <a:pt x="55" y="138"/>
                      </a:lnTo>
                      <a:lnTo>
                        <a:pt x="51" y="143"/>
                      </a:lnTo>
                      <a:lnTo>
                        <a:pt x="51" y="878"/>
                      </a:lnTo>
                      <a:lnTo>
                        <a:pt x="7" y="878"/>
                      </a:lnTo>
                      <a:lnTo>
                        <a:pt x="0" y="885"/>
                      </a:lnTo>
                      <a:lnTo>
                        <a:pt x="0" y="907"/>
                      </a:lnTo>
                      <a:lnTo>
                        <a:pt x="7" y="914"/>
                      </a:lnTo>
                      <a:lnTo>
                        <a:pt x="1109" y="914"/>
                      </a:lnTo>
                      <a:lnTo>
                        <a:pt x="1116" y="907"/>
                      </a:lnTo>
                      <a:lnTo>
                        <a:pt x="1116" y="885"/>
                      </a:lnTo>
                      <a:lnTo>
                        <a:pt x="1109" y="876"/>
                      </a:lnTo>
                      <a:lnTo>
                        <a:pt x="87" y="876"/>
                      </a:lnTo>
                      <a:lnTo>
                        <a:pt x="87" y="181"/>
                      </a:lnTo>
                      <a:lnTo>
                        <a:pt x="156" y="181"/>
                      </a:lnTo>
                      <a:lnTo>
                        <a:pt x="78" y="135"/>
                      </a:lnTo>
                      <a:lnTo>
                        <a:pt x="73" y="131"/>
                      </a:lnTo>
                      <a:close/>
                      <a:moveTo>
                        <a:pt x="651" y="181"/>
                      </a:moveTo>
                      <a:lnTo>
                        <a:pt x="586" y="181"/>
                      </a:lnTo>
                      <a:lnTo>
                        <a:pt x="822" y="326"/>
                      </a:lnTo>
                      <a:lnTo>
                        <a:pt x="799" y="876"/>
                      </a:lnTo>
                      <a:lnTo>
                        <a:pt x="836" y="876"/>
                      </a:lnTo>
                      <a:lnTo>
                        <a:pt x="860" y="287"/>
                      </a:lnTo>
                      <a:lnTo>
                        <a:pt x="823" y="287"/>
                      </a:lnTo>
                      <a:lnTo>
                        <a:pt x="651" y="181"/>
                      </a:lnTo>
                      <a:close/>
                      <a:moveTo>
                        <a:pt x="1002" y="35"/>
                      </a:moveTo>
                      <a:lnTo>
                        <a:pt x="966" y="35"/>
                      </a:lnTo>
                      <a:lnTo>
                        <a:pt x="1001" y="876"/>
                      </a:lnTo>
                      <a:lnTo>
                        <a:pt x="1036" y="876"/>
                      </a:lnTo>
                      <a:lnTo>
                        <a:pt x="1002" y="35"/>
                      </a:lnTo>
                      <a:close/>
                      <a:moveTo>
                        <a:pt x="156" y="181"/>
                      </a:moveTo>
                      <a:lnTo>
                        <a:pt x="87" y="181"/>
                      </a:lnTo>
                      <a:lnTo>
                        <a:pt x="309" y="312"/>
                      </a:lnTo>
                      <a:lnTo>
                        <a:pt x="314" y="316"/>
                      </a:lnTo>
                      <a:lnTo>
                        <a:pt x="321" y="316"/>
                      </a:lnTo>
                      <a:lnTo>
                        <a:pt x="332" y="309"/>
                      </a:lnTo>
                      <a:lnTo>
                        <a:pt x="335" y="303"/>
                      </a:lnTo>
                      <a:lnTo>
                        <a:pt x="335" y="266"/>
                      </a:lnTo>
                      <a:lnTo>
                        <a:pt x="300" y="266"/>
                      </a:lnTo>
                      <a:lnTo>
                        <a:pt x="156" y="181"/>
                      </a:lnTo>
                      <a:close/>
                      <a:moveTo>
                        <a:pt x="401" y="179"/>
                      </a:moveTo>
                      <a:lnTo>
                        <a:pt x="335" y="179"/>
                      </a:lnTo>
                      <a:lnTo>
                        <a:pt x="557" y="312"/>
                      </a:lnTo>
                      <a:lnTo>
                        <a:pt x="563" y="316"/>
                      </a:lnTo>
                      <a:lnTo>
                        <a:pt x="570" y="316"/>
                      </a:lnTo>
                      <a:lnTo>
                        <a:pt x="580" y="309"/>
                      </a:lnTo>
                      <a:lnTo>
                        <a:pt x="584" y="303"/>
                      </a:lnTo>
                      <a:lnTo>
                        <a:pt x="584" y="298"/>
                      </a:lnTo>
                      <a:lnTo>
                        <a:pt x="585" y="268"/>
                      </a:lnTo>
                      <a:lnTo>
                        <a:pt x="550" y="268"/>
                      </a:lnTo>
                      <a:lnTo>
                        <a:pt x="401" y="179"/>
                      </a:lnTo>
                      <a:close/>
                      <a:moveTo>
                        <a:pt x="992" y="0"/>
                      </a:moveTo>
                      <a:lnTo>
                        <a:pt x="843" y="0"/>
                      </a:lnTo>
                      <a:lnTo>
                        <a:pt x="834" y="7"/>
                      </a:lnTo>
                      <a:lnTo>
                        <a:pt x="834" y="17"/>
                      </a:lnTo>
                      <a:lnTo>
                        <a:pt x="823" y="287"/>
                      </a:lnTo>
                      <a:lnTo>
                        <a:pt x="860" y="287"/>
                      </a:lnTo>
                      <a:lnTo>
                        <a:pt x="870" y="35"/>
                      </a:lnTo>
                      <a:lnTo>
                        <a:pt x="1002" y="35"/>
                      </a:lnTo>
                      <a:lnTo>
                        <a:pt x="1001" y="17"/>
                      </a:lnTo>
                      <a:lnTo>
                        <a:pt x="1001" y="9"/>
                      </a:lnTo>
                      <a:lnTo>
                        <a:pt x="992" y="0"/>
                      </a:lnTo>
                      <a:close/>
                      <a:moveTo>
                        <a:pt x="571" y="131"/>
                      </a:moveTo>
                      <a:lnTo>
                        <a:pt x="564" y="131"/>
                      </a:lnTo>
                      <a:lnTo>
                        <a:pt x="559" y="135"/>
                      </a:lnTo>
                      <a:lnTo>
                        <a:pt x="554" y="138"/>
                      </a:lnTo>
                      <a:lnTo>
                        <a:pt x="550" y="143"/>
                      </a:lnTo>
                      <a:lnTo>
                        <a:pt x="550" y="268"/>
                      </a:lnTo>
                      <a:lnTo>
                        <a:pt x="585" y="268"/>
                      </a:lnTo>
                      <a:lnTo>
                        <a:pt x="586" y="266"/>
                      </a:lnTo>
                      <a:lnTo>
                        <a:pt x="586" y="181"/>
                      </a:lnTo>
                      <a:lnTo>
                        <a:pt x="651" y="181"/>
                      </a:lnTo>
                      <a:lnTo>
                        <a:pt x="577" y="135"/>
                      </a:lnTo>
                      <a:lnTo>
                        <a:pt x="571" y="131"/>
                      </a:lnTo>
                      <a:close/>
                      <a:moveTo>
                        <a:pt x="321" y="131"/>
                      </a:moveTo>
                      <a:lnTo>
                        <a:pt x="314" y="131"/>
                      </a:lnTo>
                      <a:lnTo>
                        <a:pt x="303" y="138"/>
                      </a:lnTo>
                      <a:lnTo>
                        <a:pt x="300" y="143"/>
                      </a:lnTo>
                      <a:lnTo>
                        <a:pt x="300" y="266"/>
                      </a:lnTo>
                      <a:lnTo>
                        <a:pt x="335" y="266"/>
                      </a:lnTo>
                      <a:lnTo>
                        <a:pt x="335" y="179"/>
                      </a:lnTo>
                      <a:lnTo>
                        <a:pt x="401" y="179"/>
                      </a:lnTo>
                      <a:lnTo>
                        <a:pt x="327" y="135"/>
                      </a:lnTo>
                      <a:lnTo>
                        <a:pt x="321" y="131"/>
                      </a:lnTo>
                      <a:close/>
                    </a:path>
                  </a:pathLst>
                </a:custGeom>
                <a:solidFill>
                  <a:srgbClr val="0051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pic>
              <p:nvPicPr>
                <p:cNvPr id="60" name="Picture 2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89032" y="2681103"/>
                  <a:ext cx="181691" cy="1853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Rectangle 17"/>
            <p:cNvSpPr/>
            <p:nvPr/>
          </p:nvSpPr>
          <p:spPr>
            <a:xfrm>
              <a:off x="647614" y="3574797"/>
              <a:ext cx="7232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Meer</a:t>
              </a:r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4563" y="3744816"/>
              <a:ext cx="14205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600" b="1" dirty="0">
                  <a:solidFill>
                    <a:srgbClr val="1854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</a:t>
              </a:r>
              <a:r>
                <a:rPr lang="en" sz="2000" b="1" dirty="0">
                  <a:solidFill>
                    <a:srgbClr val="1854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" sz="20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16,2 </a:t>
              </a:r>
              <a:r>
                <a:rPr lang="en" sz="1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Miljard</a:t>
              </a:r>
              <a:r>
                <a:rPr lang="en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614" y="4066330"/>
              <a:ext cx="168187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000" dirty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r>
                <a:rPr lang="en" sz="10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" sz="1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pro-forma-inkomsten</a:t>
              </a:r>
              <a:endParaRPr lang="e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80544" y="3574797"/>
              <a:ext cx="7232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Meer</a:t>
              </a:r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53785" y="3757278"/>
              <a:ext cx="11112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150.000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80544" y="4076439"/>
              <a:ext cx="8819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000" dirty="0" smtClean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werknemers</a:t>
              </a:r>
              <a:endParaRPr lang="e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41881" y="3574797"/>
              <a:ext cx="7232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Meer</a:t>
              </a:r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15122" y="3756138"/>
              <a:ext cx="825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9.000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41881" y="4075299"/>
              <a:ext cx="7088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000" dirty="0" smtClean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octrooien</a:t>
              </a:r>
              <a:endParaRPr lang="e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18728" y="3574797"/>
              <a:ext cx="7232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Meer</a:t>
              </a:r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21786" y="3760879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38606" y="4080040"/>
              <a:ext cx="61106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000" dirty="0" smtClean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merken</a:t>
              </a:r>
              <a:endParaRPr lang="e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03442" y="3574797"/>
              <a:ext cx="7232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Meer</a:t>
              </a:r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76683" y="3775159"/>
              <a:ext cx="9685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10.000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03442" y="4094320"/>
              <a:ext cx="60465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000" dirty="0" smtClean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winkels</a:t>
              </a:r>
              <a:endParaRPr lang="e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5889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A999BD7-DD89-0244-A8CD-EFE0F8F8A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5</a:t>
            </a:fld>
            <a:endParaRPr lang="n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Aandeelhouder worden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93D3CCE0-299F-FB4F-B149-CD1F6FA76569}"/>
              </a:ext>
            </a:extLst>
          </p:cNvPr>
          <p:cNvGrpSpPr/>
          <p:nvPr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12" name="Triangle rectangle 11">
              <a:extLst>
                <a:ext uri="{FF2B5EF4-FFF2-40B4-BE49-F238E27FC236}">
                  <a16:creationId xmlns:a16="http://schemas.microsoft.com/office/drawing/2014/main" xmlns="" id="{C54C1DBF-24F1-8243-835B-FD9CDB348170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11" name="Triangle rectangle 10">
              <a:extLst>
                <a:ext uri="{FF2B5EF4-FFF2-40B4-BE49-F238E27FC236}">
                  <a16:creationId xmlns:a16="http://schemas.microsoft.com/office/drawing/2014/main" xmlns="" id="{FCDD5142-B0CF-F64E-88EF-EBAC2607A288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10" name="Triangle rectangle 5">
              <a:extLst>
                <a:ext uri="{FF2B5EF4-FFF2-40B4-BE49-F238E27FC236}">
                  <a16:creationId xmlns:a16="http://schemas.microsoft.com/office/drawing/2014/main" xmlns="" id="{CCA4B832-E62D-C549-9072-2C95B4075EAA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  <p:sp>
          <p:nvSpPr>
            <p:cNvPr id="13" name="Triangle rectangle 12">
              <a:extLst>
                <a:ext uri="{FF2B5EF4-FFF2-40B4-BE49-F238E27FC236}">
                  <a16:creationId xmlns:a16="http://schemas.microsoft.com/office/drawing/2014/main" xmlns="" id="{37ECA74E-9EDC-404B-A371-A51AD76D8124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019233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nl" b="1" i="0" u="none" baseline="0"/>
              <a:t>Wat is een aandeel? </a:t>
            </a:r>
            <a:r>
              <a:rPr lang="nl"/>
              <a:t/>
            </a:r>
            <a:br>
              <a:rPr lang="nl"/>
            </a:br>
            <a:r>
              <a:rPr lang="nl" b="1" i="0" u="none" baseline="0"/>
              <a:t>Wat betekent dat, "aandeelhouder zijn"?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r>
              <a:rPr lang="nl" b="0" i="0" u="none" baseline="0"/>
              <a:t>  </a:t>
            </a:r>
            <a:fld id="{B3F1A2E4-EEB2-40C9-8A8D-4AF065A5285E}" type="slidenum">
              <a:rPr/>
              <a:pPr algn="l" rtl="0"/>
              <a:t>6</a:t>
            </a:fld>
            <a:endParaRPr lang="nl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85ACDA-D908-534F-8E12-38FF144886C0}"/>
              </a:ext>
            </a:extLst>
          </p:cNvPr>
          <p:cNvSpPr/>
          <p:nvPr/>
        </p:nvSpPr>
        <p:spPr>
          <a:xfrm>
            <a:off x="2990876" y="1439864"/>
            <a:ext cx="2845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nl" sz="1400" b="0" i="0" u="none" baseline="0">
                <a:solidFill>
                  <a:srgbClr val="000000"/>
                </a:solidFill>
                <a:latin typeface="Arial Regular"/>
              </a:rPr>
              <a:t>Een aandeel is een eigendomstitel die een deel van het bedrijf vertegenwoordigt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FDDDA41D-BA32-EE4B-9140-5F0539BA90EB}"/>
              </a:ext>
            </a:extLst>
          </p:cNvPr>
          <p:cNvSpPr/>
          <p:nvPr/>
        </p:nvSpPr>
        <p:spPr>
          <a:xfrm>
            <a:off x="3159862" y="3300981"/>
            <a:ext cx="2490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nl" sz="1400" b="0" i="0" u="none" baseline="0">
                <a:solidFill>
                  <a:srgbClr val="646567"/>
                </a:solidFill>
                <a:latin typeface="Arial Regular"/>
              </a:rPr>
              <a:t>Door aandelen te kopen, bent u mede-eigenaar van een deel van uw bedrijf  </a:t>
            </a:r>
            <a:endParaRPr lang="nl" sz="1400" dirty="0">
              <a:solidFill>
                <a:srgbClr val="646567"/>
              </a:solidFill>
              <a:latin typeface="Arial Regular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20376" y="1353760"/>
            <a:ext cx="8477919" cy="2737104"/>
            <a:chOff x="420376" y="1353760"/>
            <a:chExt cx="8477919" cy="2737104"/>
          </a:xfrm>
        </p:grpSpPr>
        <p:pic>
          <p:nvPicPr>
            <p:cNvPr id="24" name="Graphique 2" descr="Bâtiment">
              <a:extLst>
                <a:ext uri="{FF2B5EF4-FFF2-40B4-BE49-F238E27FC236}">
                  <a16:creationId xmlns:a16="http://schemas.microsoft.com/office/drawing/2014/main" xmlns="" id="{0A8EF750-D56B-454F-9547-4C77F97AF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161191" y="1353760"/>
              <a:ext cx="2737104" cy="273710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979190" y="1952625"/>
              <a:ext cx="1078960" cy="1238020"/>
            </a:xfrm>
            <a:prstGeom prst="rect">
              <a:avLst/>
            </a:prstGeom>
            <a:solidFill>
              <a:srgbClr val="18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object 5"/>
            <p:cNvSpPr/>
            <p:nvPr/>
          </p:nvSpPr>
          <p:spPr>
            <a:xfrm>
              <a:off x="6909880" y="1885396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7336885" y="1885396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778496" y="1884727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"/>
            <p:cNvSpPr/>
            <p:nvPr/>
          </p:nvSpPr>
          <p:spPr>
            <a:xfrm>
              <a:off x="6909880" y="2353042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"/>
            <p:cNvSpPr/>
            <p:nvPr/>
          </p:nvSpPr>
          <p:spPr>
            <a:xfrm>
              <a:off x="7336885" y="2353042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"/>
            <p:cNvSpPr/>
            <p:nvPr/>
          </p:nvSpPr>
          <p:spPr>
            <a:xfrm>
              <a:off x="7778496" y="2352373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/>
            <p:cNvSpPr/>
            <p:nvPr/>
          </p:nvSpPr>
          <p:spPr>
            <a:xfrm>
              <a:off x="6909880" y="2807442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/>
            <p:cNvSpPr/>
            <p:nvPr/>
          </p:nvSpPr>
          <p:spPr>
            <a:xfrm>
              <a:off x="7336885" y="2807442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"/>
            <p:cNvSpPr/>
            <p:nvPr/>
          </p:nvSpPr>
          <p:spPr>
            <a:xfrm>
              <a:off x="7778496" y="2806773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"/>
            <p:cNvSpPr/>
            <p:nvPr/>
          </p:nvSpPr>
          <p:spPr>
            <a:xfrm>
              <a:off x="420376" y="2470697"/>
              <a:ext cx="2409000" cy="1249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2561" y="3720285"/>
              <a:ext cx="2285626" cy="198000"/>
            </a:xfrm>
            <a:prstGeom prst="rect">
              <a:avLst/>
            </a:prstGeom>
            <a:solidFill>
              <a:srgbClr val="18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BB122EF9-044A-B04A-8C29-6F8BCA36DD55}"/>
                </a:ext>
              </a:extLst>
            </p:cNvPr>
            <p:cNvSpPr txBox="1"/>
            <p:nvPr/>
          </p:nvSpPr>
          <p:spPr>
            <a:xfrm>
              <a:off x="859122" y="3688798"/>
              <a:ext cx="15306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rgbClr val="FFFFFF"/>
                  </a:solidFill>
                  <a:latin typeface="Arial Regular"/>
                </a:rPr>
                <a:t>Aandeelhouders</a:t>
              </a:r>
              <a:endParaRPr lang="fr-FR" sz="1100" b="1" dirty="0">
                <a:solidFill>
                  <a:srgbClr val="FFFFFF"/>
                </a:solidFill>
                <a:latin typeface="Arial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37970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/>
              <a:t>De inzet van werknemersparticipatie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59894E3C-CCE6-F242-84E3-BCBDD257A1E1}" type="slidenum">
              <a:rPr/>
              <a:pPr algn="l" rtl="0"/>
              <a:t>7</a:t>
            </a:fld>
            <a:endParaRPr lang="nl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3839" y="2524110"/>
            <a:ext cx="8359200" cy="1302140"/>
          </a:xfrm>
        </p:spPr>
        <p:txBody>
          <a:bodyPr numCol="3" spcCol="360000">
            <a:noAutofit/>
          </a:bodyPr>
          <a:lstStyle/>
          <a:p>
            <a:pPr algn="l" rtl="0"/>
            <a:r>
              <a:rPr lang="nl" sz="1400"/>
              <a:t/>
            </a:r>
            <a:br>
              <a:rPr lang="nl" sz="1400"/>
            </a:br>
            <a:r>
              <a:rPr lang="nl" sz="1400" b="1" i="0" u="none" baseline="0"/>
              <a:t>Zoveel mogelijk medewerkers de kans bieden om eigenaar te worden van een </a:t>
            </a:r>
            <a:r>
              <a:rPr lang="nl" sz="1400" b="1" i="0" u="none" baseline="0">
                <a:solidFill>
                  <a:schemeClr val="tx2"/>
                </a:solidFill>
              </a:rPr>
              <a:t>deel van hun bedrijf</a:t>
            </a:r>
            <a:r>
              <a:rPr lang="nl" sz="1400" b="1" i="0" u="none" baseline="0"/>
              <a:t> door aandeelhouder te worden van de Groep</a:t>
            </a:r>
          </a:p>
          <a:p>
            <a:pPr algn="l" rtl="0"/>
            <a:r>
              <a:rPr lang="nl" sz="1400" b="1" i="0" u="none" baseline="0"/>
              <a:t>De </a:t>
            </a:r>
            <a:r>
              <a:rPr lang="nl" sz="1400" b="1" i="0" u="none" baseline="0">
                <a:solidFill>
                  <a:schemeClr val="tx2"/>
                </a:solidFill>
              </a:rPr>
              <a:t>ondernemingszin </a:t>
            </a:r>
            <a:r>
              <a:rPr lang="nl" sz="1400" b="1" i="0" u="none" baseline="0"/>
              <a:t>van de medewerkers ondersteunen en ontwikkelen</a:t>
            </a:r>
          </a:p>
          <a:p>
            <a:endParaRPr lang="nl" sz="1400" dirty="0"/>
          </a:p>
          <a:p>
            <a:pPr algn="l" rtl="0"/>
            <a:r>
              <a:rPr lang="nl" sz="1400" b="1" i="0" u="none" baseline="0"/>
              <a:t>De medewerkers de kans bieden om </a:t>
            </a:r>
            <a:r>
              <a:rPr lang="nl" sz="1400" b="1" i="0" u="none" baseline="0">
                <a:solidFill>
                  <a:schemeClr val="tx2"/>
                </a:solidFill>
              </a:rPr>
              <a:t>te delen in de vruchten van de groei van de Groep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78EA7F-C608-634E-A51A-BACFBDB0D001}"/>
              </a:ext>
            </a:extLst>
          </p:cNvPr>
          <p:cNvSpPr/>
          <p:nvPr/>
        </p:nvSpPr>
        <p:spPr>
          <a:xfrm>
            <a:off x="0" y="1297100"/>
            <a:ext cx="9144000" cy="10488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sz="975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5D1D379-EB66-0E40-A1F7-50C8B4FD2867}"/>
              </a:ext>
            </a:extLst>
          </p:cNvPr>
          <p:cNvGrpSpPr/>
          <p:nvPr/>
        </p:nvGrpSpPr>
        <p:grpSpPr>
          <a:xfrm>
            <a:off x="1378070" y="1423653"/>
            <a:ext cx="778009" cy="996840"/>
            <a:chOff x="1378070" y="1423653"/>
            <a:chExt cx="778009" cy="996840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xmlns="" id="{F50444DF-2397-F945-8EC2-0CC7E790A95C}"/>
                </a:ext>
              </a:extLst>
            </p:cNvPr>
            <p:cNvSpPr/>
            <p:nvPr/>
          </p:nvSpPr>
          <p:spPr>
            <a:xfrm>
              <a:off x="1378070" y="1423653"/>
              <a:ext cx="778009" cy="778009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sz="975" dirty="0"/>
            </a:p>
          </p:txBody>
        </p:sp>
        <p:sp>
          <p:nvSpPr>
            <p:cNvPr id="48" name="AutoShape 204">
              <a:extLst>
                <a:ext uri="{FF2B5EF4-FFF2-40B4-BE49-F238E27FC236}">
                  <a16:creationId xmlns:a16="http://schemas.microsoft.com/office/drawing/2014/main" xmlns="" id="{F7D606EB-9E9B-424E-B1D2-775754D6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186" y="1609771"/>
              <a:ext cx="447776" cy="3766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035" y="3708"/>
                  </a:moveTo>
                  <a:cubicBezTo>
                    <a:pt x="14034" y="4452"/>
                    <a:pt x="14733" y="5711"/>
                    <a:pt x="14861" y="7172"/>
                  </a:cubicBezTo>
                  <a:cubicBezTo>
                    <a:pt x="15269" y="7398"/>
                    <a:pt x="15721" y="7529"/>
                    <a:pt x="16201" y="7529"/>
                  </a:cubicBezTo>
                  <a:cubicBezTo>
                    <a:pt x="17950" y="7529"/>
                    <a:pt x="19368" y="5844"/>
                    <a:pt x="19368" y="3764"/>
                  </a:cubicBezTo>
                  <a:cubicBezTo>
                    <a:pt x="19368" y="1685"/>
                    <a:pt x="17950" y="0"/>
                    <a:pt x="16201" y="0"/>
                  </a:cubicBezTo>
                  <a:cubicBezTo>
                    <a:pt x="14467" y="2"/>
                    <a:pt x="13061" y="1656"/>
                    <a:pt x="13035" y="3708"/>
                  </a:cubicBezTo>
                  <a:moveTo>
                    <a:pt x="10959" y="11415"/>
                  </a:moveTo>
                  <a:cubicBezTo>
                    <a:pt x="12709" y="11415"/>
                    <a:pt x="14128" y="9730"/>
                    <a:pt x="14128" y="7651"/>
                  </a:cubicBezTo>
                  <a:cubicBezTo>
                    <a:pt x="14128" y="5572"/>
                    <a:pt x="12709" y="3886"/>
                    <a:pt x="10959" y="3886"/>
                  </a:cubicBezTo>
                  <a:cubicBezTo>
                    <a:pt x="9210" y="3886"/>
                    <a:pt x="7791" y="5572"/>
                    <a:pt x="7791" y="7651"/>
                  </a:cubicBezTo>
                  <a:cubicBezTo>
                    <a:pt x="7791" y="9730"/>
                    <a:pt x="9210" y="11415"/>
                    <a:pt x="10959" y="11415"/>
                  </a:cubicBezTo>
                  <a:moveTo>
                    <a:pt x="12303" y="11672"/>
                  </a:moveTo>
                  <a:lnTo>
                    <a:pt x="9615" y="11672"/>
                  </a:lnTo>
                  <a:cubicBezTo>
                    <a:pt x="7379" y="11672"/>
                    <a:pt x="5560" y="13834"/>
                    <a:pt x="5560" y="16491"/>
                  </a:cubicBezTo>
                  <a:lnTo>
                    <a:pt x="5560" y="20398"/>
                  </a:lnTo>
                  <a:lnTo>
                    <a:pt x="5568" y="20459"/>
                  </a:lnTo>
                  <a:lnTo>
                    <a:pt x="5795" y="20543"/>
                  </a:lnTo>
                  <a:cubicBezTo>
                    <a:pt x="7929" y="21336"/>
                    <a:pt x="9783" y="21600"/>
                    <a:pt x="11310" y="21600"/>
                  </a:cubicBezTo>
                  <a:cubicBezTo>
                    <a:pt x="14290" y="21600"/>
                    <a:pt x="16018" y="20590"/>
                    <a:pt x="16124" y="20525"/>
                  </a:cubicBezTo>
                  <a:lnTo>
                    <a:pt x="16336" y="20398"/>
                  </a:lnTo>
                  <a:lnTo>
                    <a:pt x="16359" y="20398"/>
                  </a:lnTo>
                  <a:lnTo>
                    <a:pt x="16359" y="16491"/>
                  </a:lnTo>
                  <a:cubicBezTo>
                    <a:pt x="16359" y="13834"/>
                    <a:pt x="14539" y="11672"/>
                    <a:pt x="12303" y="11672"/>
                  </a:cubicBezTo>
                  <a:moveTo>
                    <a:pt x="17544" y="7786"/>
                  </a:moveTo>
                  <a:lnTo>
                    <a:pt x="14878" y="7786"/>
                  </a:lnTo>
                  <a:cubicBezTo>
                    <a:pt x="14848" y="9055"/>
                    <a:pt x="14392" y="10196"/>
                    <a:pt x="13672" y="11017"/>
                  </a:cubicBezTo>
                  <a:cubicBezTo>
                    <a:pt x="15660" y="11719"/>
                    <a:pt x="17114" y="13910"/>
                    <a:pt x="17114" y="16498"/>
                  </a:cubicBezTo>
                  <a:lnTo>
                    <a:pt x="17114" y="17702"/>
                  </a:lnTo>
                  <a:cubicBezTo>
                    <a:pt x="19748" y="17586"/>
                    <a:pt x="21266" y="16700"/>
                    <a:pt x="21366" y="16640"/>
                  </a:cubicBezTo>
                  <a:lnTo>
                    <a:pt x="21577" y="16511"/>
                  </a:lnTo>
                  <a:lnTo>
                    <a:pt x="21600" y="16511"/>
                  </a:lnTo>
                  <a:lnTo>
                    <a:pt x="21600" y="12605"/>
                  </a:lnTo>
                  <a:cubicBezTo>
                    <a:pt x="21600" y="9948"/>
                    <a:pt x="19781" y="7786"/>
                    <a:pt x="17544" y="7786"/>
                  </a:cubicBezTo>
                  <a:moveTo>
                    <a:pt x="5401" y="7529"/>
                  </a:moveTo>
                  <a:cubicBezTo>
                    <a:pt x="6020" y="7529"/>
                    <a:pt x="6597" y="7315"/>
                    <a:pt x="7086" y="6949"/>
                  </a:cubicBezTo>
                  <a:cubicBezTo>
                    <a:pt x="7241" y="5746"/>
                    <a:pt x="7784" y="4693"/>
                    <a:pt x="8560" y="3978"/>
                  </a:cubicBezTo>
                  <a:cubicBezTo>
                    <a:pt x="8563" y="3907"/>
                    <a:pt x="8569" y="3838"/>
                    <a:pt x="8569" y="3766"/>
                  </a:cubicBezTo>
                  <a:cubicBezTo>
                    <a:pt x="8569" y="1687"/>
                    <a:pt x="7150" y="2"/>
                    <a:pt x="5401" y="2"/>
                  </a:cubicBezTo>
                  <a:cubicBezTo>
                    <a:pt x="3651" y="2"/>
                    <a:pt x="2233" y="1687"/>
                    <a:pt x="2233" y="3766"/>
                  </a:cubicBezTo>
                  <a:cubicBezTo>
                    <a:pt x="2233" y="5844"/>
                    <a:pt x="3651" y="7529"/>
                    <a:pt x="5401" y="7529"/>
                  </a:cubicBezTo>
                  <a:moveTo>
                    <a:pt x="8246" y="11017"/>
                  </a:moveTo>
                  <a:cubicBezTo>
                    <a:pt x="7529" y="10200"/>
                    <a:pt x="7074" y="9064"/>
                    <a:pt x="7041" y="7804"/>
                  </a:cubicBezTo>
                  <a:cubicBezTo>
                    <a:pt x="6943" y="7795"/>
                    <a:pt x="6845" y="7786"/>
                    <a:pt x="6744" y="7786"/>
                  </a:cubicBezTo>
                  <a:lnTo>
                    <a:pt x="4055" y="7786"/>
                  </a:lnTo>
                  <a:cubicBezTo>
                    <a:pt x="1819" y="7786"/>
                    <a:pt x="0" y="9948"/>
                    <a:pt x="0" y="12605"/>
                  </a:cubicBezTo>
                  <a:lnTo>
                    <a:pt x="0" y="16511"/>
                  </a:lnTo>
                  <a:lnTo>
                    <a:pt x="8" y="16573"/>
                  </a:lnTo>
                  <a:lnTo>
                    <a:pt x="235" y="16657"/>
                  </a:lnTo>
                  <a:cubicBezTo>
                    <a:pt x="1947" y="17292"/>
                    <a:pt x="3476" y="17585"/>
                    <a:pt x="4803" y="17677"/>
                  </a:cubicBezTo>
                  <a:lnTo>
                    <a:pt x="4803" y="16498"/>
                  </a:lnTo>
                  <a:cubicBezTo>
                    <a:pt x="4803" y="13910"/>
                    <a:pt x="6258" y="11720"/>
                    <a:pt x="8246" y="110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endParaRPr lang="nl" dirty="0"/>
            </a:p>
          </p:txBody>
        </p:sp>
        <p:sp>
          <p:nvSpPr>
            <p:cNvPr id="28" name="Isosceles Triangle 45">
              <a:extLst>
                <a:ext uri="{FF2B5EF4-FFF2-40B4-BE49-F238E27FC236}">
                  <a16:creationId xmlns:a16="http://schemas.microsoft.com/office/drawing/2014/main" xmlns="" id="{90404892-6E19-E342-B921-8038700EE287}"/>
                </a:ext>
              </a:extLst>
            </p:cNvPr>
            <p:cNvSpPr/>
            <p:nvPr/>
          </p:nvSpPr>
          <p:spPr>
            <a:xfrm rot="10800000">
              <a:off x="1713864" y="2345971"/>
              <a:ext cx="86446" cy="7452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sz="975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6F0E1D50-CD65-DC49-9B85-47A440D89CEB}"/>
              </a:ext>
            </a:extLst>
          </p:cNvPr>
          <p:cNvGrpSpPr/>
          <p:nvPr/>
        </p:nvGrpSpPr>
        <p:grpSpPr>
          <a:xfrm>
            <a:off x="4206355" y="1423653"/>
            <a:ext cx="778009" cy="996840"/>
            <a:chOff x="4206355" y="1423653"/>
            <a:chExt cx="778009" cy="996840"/>
          </a:xfrm>
        </p:grpSpPr>
        <p:sp>
          <p:nvSpPr>
            <p:cNvPr id="23" name="Oval 19">
              <a:extLst>
                <a:ext uri="{FF2B5EF4-FFF2-40B4-BE49-F238E27FC236}">
                  <a16:creationId xmlns:a16="http://schemas.microsoft.com/office/drawing/2014/main" xmlns="" id="{3ADEC765-C7E0-3344-A3F6-22A9D1FA0278}"/>
                </a:ext>
              </a:extLst>
            </p:cNvPr>
            <p:cNvSpPr/>
            <p:nvPr/>
          </p:nvSpPr>
          <p:spPr>
            <a:xfrm>
              <a:off x="4206355" y="1423653"/>
              <a:ext cx="778009" cy="778009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sz="975" dirty="0"/>
            </a:p>
          </p:txBody>
        </p:sp>
        <p:grpSp>
          <p:nvGrpSpPr>
            <p:cNvPr id="41" name="Group 197">
              <a:extLst>
                <a:ext uri="{FF2B5EF4-FFF2-40B4-BE49-F238E27FC236}">
                  <a16:creationId xmlns:a16="http://schemas.microsoft.com/office/drawing/2014/main" xmlns="" id="{18938DA8-569E-4244-84EE-8F36816D61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756" y="1627278"/>
              <a:ext cx="337019" cy="341666"/>
              <a:chOff x="0" y="0"/>
              <a:chExt cx="570" cy="576"/>
            </a:xfrm>
            <a:solidFill>
              <a:srgbClr val="FFFFFF"/>
            </a:solidFill>
          </p:grpSpPr>
          <p:sp>
            <p:nvSpPr>
              <p:cNvPr id="43" name="AutoShape 196">
                <a:extLst>
                  <a:ext uri="{FF2B5EF4-FFF2-40B4-BE49-F238E27FC236}">
                    <a16:creationId xmlns:a16="http://schemas.microsoft.com/office/drawing/2014/main" xmlns="" id="{C166D9AB-7ABA-954F-9796-51986709A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70" cy="576"/>
              </a:xfrm>
              <a:custGeom>
                <a:avLst/>
                <a:gdLst>
                  <a:gd name="T0" fmla="*/ 0 w 20024"/>
                  <a:gd name="T1" fmla="*/ 0 h 21059"/>
                  <a:gd name="T2" fmla="*/ 0 w 20024"/>
                  <a:gd name="T3" fmla="*/ 0 h 21059"/>
                  <a:gd name="T4" fmla="*/ 0 w 20024"/>
                  <a:gd name="T5" fmla="*/ 0 h 21059"/>
                  <a:gd name="T6" fmla="*/ 0 w 20024"/>
                  <a:gd name="T7" fmla="*/ 0 h 21059"/>
                  <a:gd name="T8" fmla="*/ 0 w 20024"/>
                  <a:gd name="T9" fmla="*/ 0 h 21059"/>
                  <a:gd name="T10" fmla="*/ 0 w 20024"/>
                  <a:gd name="T11" fmla="*/ 0 h 21059"/>
                  <a:gd name="T12" fmla="*/ 0 w 20024"/>
                  <a:gd name="T13" fmla="*/ 0 h 21059"/>
                  <a:gd name="T14" fmla="*/ 0 w 20024"/>
                  <a:gd name="T15" fmla="*/ 0 h 21059"/>
                  <a:gd name="T16" fmla="*/ 0 w 20024"/>
                  <a:gd name="T17" fmla="*/ 0 h 21059"/>
                  <a:gd name="T18" fmla="*/ 0 w 20024"/>
                  <a:gd name="T19" fmla="*/ 0 h 21059"/>
                  <a:gd name="T20" fmla="*/ 0 w 20024"/>
                  <a:gd name="T21" fmla="*/ 0 h 21059"/>
                  <a:gd name="T22" fmla="*/ 0 w 20024"/>
                  <a:gd name="T23" fmla="*/ 0 h 21059"/>
                  <a:gd name="T24" fmla="*/ 0 w 20024"/>
                  <a:gd name="T25" fmla="*/ 0 h 21059"/>
                  <a:gd name="T26" fmla="*/ 0 w 20024"/>
                  <a:gd name="T27" fmla="*/ 0 h 21059"/>
                  <a:gd name="T28" fmla="*/ 0 w 20024"/>
                  <a:gd name="T29" fmla="*/ 0 h 21059"/>
                  <a:gd name="T30" fmla="*/ 0 w 20024"/>
                  <a:gd name="T31" fmla="*/ 0 h 21059"/>
                  <a:gd name="T32" fmla="*/ 0 w 20024"/>
                  <a:gd name="T33" fmla="*/ 0 h 21059"/>
                  <a:gd name="T34" fmla="*/ 0 w 20024"/>
                  <a:gd name="T35" fmla="*/ 0 h 21059"/>
                  <a:gd name="T36" fmla="*/ 0 w 20024"/>
                  <a:gd name="T37" fmla="*/ 0 h 21059"/>
                  <a:gd name="T38" fmla="*/ 0 w 20024"/>
                  <a:gd name="T39" fmla="*/ 0 h 21059"/>
                  <a:gd name="T40" fmla="*/ 0 w 20024"/>
                  <a:gd name="T41" fmla="*/ 0 h 21059"/>
                  <a:gd name="T42" fmla="*/ 0 w 20024"/>
                  <a:gd name="T43" fmla="*/ 0 h 21059"/>
                  <a:gd name="T44" fmla="*/ 0 w 20024"/>
                  <a:gd name="T45" fmla="*/ 0 h 21059"/>
                  <a:gd name="T46" fmla="*/ 0 w 20024"/>
                  <a:gd name="T47" fmla="*/ 0 h 21059"/>
                  <a:gd name="T48" fmla="*/ 0 w 20024"/>
                  <a:gd name="T49" fmla="*/ 0 h 21059"/>
                  <a:gd name="T50" fmla="*/ 0 w 20024"/>
                  <a:gd name="T51" fmla="*/ 0 h 21059"/>
                  <a:gd name="T52" fmla="*/ 0 w 20024"/>
                  <a:gd name="T53" fmla="*/ 0 h 21059"/>
                  <a:gd name="T54" fmla="*/ 0 w 20024"/>
                  <a:gd name="T55" fmla="*/ 0 h 21059"/>
                  <a:gd name="T56" fmla="*/ 0 w 20024"/>
                  <a:gd name="T57" fmla="*/ 0 h 21059"/>
                  <a:gd name="T58" fmla="*/ 0 w 20024"/>
                  <a:gd name="T59" fmla="*/ 0 h 21059"/>
                  <a:gd name="T60" fmla="*/ 0 w 20024"/>
                  <a:gd name="T61" fmla="*/ 0 h 21059"/>
                  <a:gd name="T62" fmla="*/ 0 w 20024"/>
                  <a:gd name="T63" fmla="*/ 0 h 21059"/>
                  <a:gd name="T64" fmla="*/ 0 w 20024"/>
                  <a:gd name="T65" fmla="*/ 0 h 21059"/>
                  <a:gd name="T66" fmla="*/ 0 w 20024"/>
                  <a:gd name="T67" fmla="*/ 0 h 21059"/>
                  <a:gd name="T68" fmla="*/ 0 w 20024"/>
                  <a:gd name="T69" fmla="*/ 0 h 21059"/>
                  <a:gd name="T70" fmla="*/ 0 w 20024"/>
                  <a:gd name="T71" fmla="*/ 0 h 21059"/>
                  <a:gd name="T72" fmla="*/ 0 w 20024"/>
                  <a:gd name="T73" fmla="*/ 0 h 21059"/>
                  <a:gd name="T74" fmla="*/ 0 w 20024"/>
                  <a:gd name="T75" fmla="*/ 0 h 21059"/>
                  <a:gd name="T76" fmla="*/ 0 w 20024"/>
                  <a:gd name="T77" fmla="*/ 0 h 21059"/>
                  <a:gd name="T78" fmla="*/ 0 w 20024"/>
                  <a:gd name="T79" fmla="*/ 0 h 21059"/>
                  <a:gd name="T80" fmla="*/ 0 w 20024"/>
                  <a:gd name="T81" fmla="*/ 0 h 21059"/>
                  <a:gd name="T82" fmla="*/ 0 w 20024"/>
                  <a:gd name="T83" fmla="*/ 0 h 21059"/>
                  <a:gd name="T84" fmla="*/ 0 w 20024"/>
                  <a:gd name="T85" fmla="*/ 0 h 21059"/>
                  <a:gd name="T86" fmla="*/ 0 w 20024"/>
                  <a:gd name="T87" fmla="*/ 0 h 21059"/>
                  <a:gd name="T88" fmla="*/ 0 w 20024"/>
                  <a:gd name="T89" fmla="*/ 0 h 21059"/>
                  <a:gd name="T90" fmla="*/ 0 w 20024"/>
                  <a:gd name="T91" fmla="*/ 0 h 21059"/>
                  <a:gd name="T92" fmla="*/ 0 w 20024"/>
                  <a:gd name="T93" fmla="*/ 0 h 210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0024" h="21059">
                    <a:moveTo>
                      <a:pt x="14769" y="15886"/>
                    </a:moveTo>
                    <a:lnTo>
                      <a:pt x="14493" y="15660"/>
                    </a:lnTo>
                    <a:lnTo>
                      <a:pt x="14788" y="15467"/>
                    </a:lnTo>
                    <a:lnTo>
                      <a:pt x="14936" y="15456"/>
                    </a:lnTo>
                    <a:cubicBezTo>
                      <a:pt x="15071" y="15448"/>
                      <a:pt x="17233" y="15305"/>
                      <a:pt x="18271" y="15227"/>
                    </a:cubicBezTo>
                    <a:cubicBezTo>
                      <a:pt x="19519" y="14334"/>
                      <a:pt x="19268" y="13379"/>
                      <a:pt x="18975" y="12855"/>
                    </a:cubicBezTo>
                    <a:cubicBezTo>
                      <a:pt x="18898" y="12856"/>
                      <a:pt x="18811" y="12857"/>
                      <a:pt x="18699" y="12858"/>
                    </a:cubicBezTo>
                    <a:lnTo>
                      <a:pt x="18683" y="12858"/>
                    </a:lnTo>
                    <a:lnTo>
                      <a:pt x="18682" y="12858"/>
                    </a:lnTo>
                    <a:cubicBezTo>
                      <a:pt x="18319" y="12856"/>
                      <a:pt x="15012" y="12701"/>
                      <a:pt x="14844" y="12694"/>
                    </a:cubicBezTo>
                    <a:lnTo>
                      <a:pt x="14678" y="12685"/>
                    </a:lnTo>
                    <a:lnTo>
                      <a:pt x="14386" y="12463"/>
                    </a:lnTo>
                    <a:lnTo>
                      <a:pt x="14656" y="12254"/>
                    </a:lnTo>
                    <a:lnTo>
                      <a:pt x="14818" y="12242"/>
                    </a:lnTo>
                    <a:cubicBezTo>
                      <a:pt x="14990" y="12229"/>
                      <a:pt x="18422" y="11964"/>
                      <a:pt x="18704" y="11959"/>
                    </a:cubicBezTo>
                    <a:cubicBezTo>
                      <a:pt x="19123" y="11953"/>
                      <a:pt x="19273" y="11951"/>
                      <a:pt x="19311" y="11951"/>
                    </a:cubicBezTo>
                    <a:cubicBezTo>
                      <a:pt x="19311" y="11951"/>
                      <a:pt x="19312" y="11951"/>
                      <a:pt x="19312" y="11951"/>
                    </a:cubicBezTo>
                    <a:cubicBezTo>
                      <a:pt x="19991" y="11309"/>
                      <a:pt x="20387" y="10507"/>
                      <a:pt x="19554" y="9691"/>
                    </a:cubicBezTo>
                    <a:cubicBezTo>
                      <a:pt x="18782" y="8935"/>
                      <a:pt x="15840" y="9089"/>
                      <a:pt x="13784" y="9056"/>
                    </a:cubicBezTo>
                    <a:cubicBezTo>
                      <a:pt x="13757" y="9057"/>
                      <a:pt x="13732" y="9057"/>
                      <a:pt x="13702" y="9057"/>
                    </a:cubicBezTo>
                    <a:lnTo>
                      <a:pt x="13698" y="9059"/>
                    </a:lnTo>
                    <a:cubicBezTo>
                      <a:pt x="13649" y="9059"/>
                      <a:pt x="14137" y="9054"/>
                      <a:pt x="13988" y="9048"/>
                    </a:cubicBezTo>
                    <a:cubicBezTo>
                      <a:pt x="13710" y="9040"/>
                      <a:pt x="13453" y="9028"/>
                      <a:pt x="13226" y="9009"/>
                    </a:cubicBezTo>
                    <a:cubicBezTo>
                      <a:pt x="12251" y="8958"/>
                      <a:pt x="10497" y="8968"/>
                      <a:pt x="10398" y="8964"/>
                    </a:cubicBezTo>
                    <a:lnTo>
                      <a:pt x="10343" y="8961"/>
                    </a:lnTo>
                    <a:lnTo>
                      <a:pt x="10040" y="8818"/>
                    </a:lnTo>
                    <a:lnTo>
                      <a:pt x="10340" y="8761"/>
                    </a:lnTo>
                    <a:lnTo>
                      <a:pt x="10392" y="8756"/>
                    </a:lnTo>
                    <a:cubicBezTo>
                      <a:pt x="10458" y="8750"/>
                      <a:pt x="10646" y="8743"/>
                      <a:pt x="11319" y="8672"/>
                    </a:cubicBezTo>
                    <a:cubicBezTo>
                      <a:pt x="10380" y="6546"/>
                      <a:pt x="12015" y="5309"/>
                      <a:pt x="12293" y="4218"/>
                    </a:cubicBezTo>
                    <a:cubicBezTo>
                      <a:pt x="13281" y="346"/>
                      <a:pt x="11306" y="0"/>
                      <a:pt x="11306" y="0"/>
                    </a:cubicBezTo>
                    <a:cubicBezTo>
                      <a:pt x="11306" y="0"/>
                      <a:pt x="6375" y="6964"/>
                      <a:pt x="5882" y="9217"/>
                    </a:cubicBezTo>
                    <a:cubicBezTo>
                      <a:pt x="5540" y="10780"/>
                      <a:pt x="3524" y="10650"/>
                      <a:pt x="2827" y="10619"/>
                    </a:cubicBezTo>
                    <a:cubicBezTo>
                      <a:pt x="-538" y="10467"/>
                      <a:pt x="-1213" y="19295"/>
                      <a:pt x="2526" y="20068"/>
                    </a:cubicBezTo>
                    <a:cubicBezTo>
                      <a:pt x="3273" y="20222"/>
                      <a:pt x="4127" y="19355"/>
                      <a:pt x="5727" y="20057"/>
                    </a:cubicBezTo>
                    <a:cubicBezTo>
                      <a:pt x="9239" y="21600"/>
                      <a:pt x="12279" y="20917"/>
                      <a:pt x="15069" y="20857"/>
                    </a:cubicBezTo>
                    <a:cubicBezTo>
                      <a:pt x="16961" y="20816"/>
                      <a:pt x="16824" y="19393"/>
                      <a:pt x="16651" y="18696"/>
                    </a:cubicBezTo>
                    <a:cubicBezTo>
                      <a:pt x="15741" y="18643"/>
                      <a:pt x="14834" y="18622"/>
                      <a:pt x="14748" y="18618"/>
                    </a:cubicBezTo>
                    <a:lnTo>
                      <a:pt x="14581" y="18611"/>
                    </a:lnTo>
                    <a:lnTo>
                      <a:pt x="14288" y="18403"/>
                    </a:lnTo>
                    <a:lnTo>
                      <a:pt x="14572" y="18191"/>
                    </a:lnTo>
                    <a:lnTo>
                      <a:pt x="14734" y="18179"/>
                    </a:lnTo>
                    <a:cubicBezTo>
                      <a:pt x="14837" y="18172"/>
                      <a:pt x="16113" y="18101"/>
                      <a:pt x="17172" y="18012"/>
                    </a:cubicBezTo>
                    <a:cubicBezTo>
                      <a:pt x="18121" y="17273"/>
                      <a:pt x="17881" y="16561"/>
                      <a:pt x="17661" y="16030"/>
                    </a:cubicBezTo>
                    <a:cubicBezTo>
                      <a:pt x="16564" y="15964"/>
                      <a:pt x="15065" y="15902"/>
                      <a:pt x="14953" y="15897"/>
                    </a:cubicBezTo>
                    <a:lnTo>
                      <a:pt x="14769" y="15886"/>
                    </a:lnTo>
                    <a:close/>
                    <a:moveTo>
                      <a:pt x="14769" y="158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nl" dirty="0"/>
              </a:p>
            </p:txBody>
          </p:sp>
          <p:sp>
            <p:nvSpPr>
              <p:cNvPr id="42" name="AutoShape 195">
                <a:extLst>
                  <a:ext uri="{FF2B5EF4-FFF2-40B4-BE49-F238E27FC236}">
                    <a16:creationId xmlns:a16="http://schemas.microsoft.com/office/drawing/2014/main" xmlns="" id="{DB9FC245-B715-1D45-B1DD-54D442F8C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248"/>
                <a:ext cx="2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6007" y="16818"/>
                      <a:pt x="8457" y="9069"/>
                      <a:pt x="0" y="0"/>
                    </a:cubicBezTo>
                    <a:cubicBezTo>
                      <a:pt x="6420" y="10388"/>
                      <a:pt x="13700" y="1747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nl" dirty="0"/>
              </a:p>
            </p:txBody>
          </p:sp>
        </p:grpSp>
        <p:sp>
          <p:nvSpPr>
            <p:cNvPr id="29" name="Isosceles Triangle 46">
              <a:extLst>
                <a:ext uri="{FF2B5EF4-FFF2-40B4-BE49-F238E27FC236}">
                  <a16:creationId xmlns:a16="http://schemas.microsoft.com/office/drawing/2014/main" xmlns="" id="{8FD8C5E9-E36E-0E43-A674-E2E517998F3E}"/>
                </a:ext>
              </a:extLst>
            </p:cNvPr>
            <p:cNvSpPr/>
            <p:nvPr/>
          </p:nvSpPr>
          <p:spPr>
            <a:xfrm rot="10800000">
              <a:off x="4546589" y="2345971"/>
              <a:ext cx="86446" cy="7452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sz="975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529A48B5-7C39-064E-A8C1-3FF0EB8D72D1}"/>
              </a:ext>
            </a:extLst>
          </p:cNvPr>
          <p:cNvGrpSpPr/>
          <p:nvPr/>
        </p:nvGrpSpPr>
        <p:grpSpPr>
          <a:xfrm>
            <a:off x="7034640" y="1423653"/>
            <a:ext cx="778009" cy="996840"/>
            <a:chOff x="7034640" y="1423653"/>
            <a:chExt cx="778009" cy="996840"/>
          </a:xfrm>
        </p:grpSpPr>
        <p:sp>
          <p:nvSpPr>
            <p:cNvPr id="27" name="Oval 37">
              <a:extLst>
                <a:ext uri="{FF2B5EF4-FFF2-40B4-BE49-F238E27FC236}">
                  <a16:creationId xmlns:a16="http://schemas.microsoft.com/office/drawing/2014/main" xmlns="" id="{0528E78E-53D9-A542-A082-53FC28E0690B}"/>
                </a:ext>
              </a:extLst>
            </p:cNvPr>
            <p:cNvSpPr/>
            <p:nvPr/>
          </p:nvSpPr>
          <p:spPr>
            <a:xfrm>
              <a:off x="7034640" y="1423653"/>
              <a:ext cx="778009" cy="778009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sz="975" dirty="0"/>
            </a:p>
          </p:txBody>
        </p:sp>
        <p:grpSp>
          <p:nvGrpSpPr>
            <p:cNvPr id="33" name="Group 256">
              <a:extLst>
                <a:ext uri="{FF2B5EF4-FFF2-40B4-BE49-F238E27FC236}">
                  <a16:creationId xmlns:a16="http://schemas.microsoft.com/office/drawing/2014/main" xmlns="" id="{95BB6861-B487-724A-A17C-74B7E8899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2170" y="1627278"/>
              <a:ext cx="311452" cy="339342"/>
              <a:chOff x="0" y="0"/>
              <a:chExt cx="526" cy="577"/>
            </a:xfrm>
            <a:solidFill>
              <a:srgbClr val="FFFFFF"/>
            </a:solidFill>
          </p:grpSpPr>
          <p:sp>
            <p:nvSpPr>
              <p:cNvPr id="34" name="AutoShape 251">
                <a:extLst>
                  <a:ext uri="{FF2B5EF4-FFF2-40B4-BE49-F238E27FC236}">
                    <a16:creationId xmlns:a16="http://schemas.microsoft.com/office/drawing/2014/main" xmlns="" id="{275C4CD2-8D79-A247-B845-16228578B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26" cy="4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20114" y="7917"/>
                    </a:moveTo>
                    <a:lnTo>
                      <a:pt x="21600" y="0"/>
                    </a:lnTo>
                    <a:lnTo>
                      <a:pt x="15477" y="1916"/>
                    </a:lnTo>
                    <a:lnTo>
                      <a:pt x="17029" y="3924"/>
                    </a:lnTo>
                    <a:lnTo>
                      <a:pt x="11123" y="11569"/>
                    </a:lnTo>
                    <a:lnTo>
                      <a:pt x="8614" y="8321"/>
                    </a:lnTo>
                    <a:lnTo>
                      <a:pt x="0" y="19474"/>
                    </a:lnTo>
                    <a:lnTo>
                      <a:pt x="1642" y="21600"/>
                    </a:lnTo>
                    <a:lnTo>
                      <a:pt x="1642" y="21599"/>
                    </a:lnTo>
                    <a:lnTo>
                      <a:pt x="8614" y="12572"/>
                    </a:lnTo>
                    <a:lnTo>
                      <a:pt x="11123" y="15820"/>
                    </a:lnTo>
                    <a:lnTo>
                      <a:pt x="18671" y="6049"/>
                    </a:lnTo>
                    <a:lnTo>
                      <a:pt x="20114" y="7917"/>
                    </a:lnTo>
                    <a:close/>
                    <a:moveTo>
                      <a:pt x="20114" y="791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nl" dirty="0"/>
              </a:p>
            </p:txBody>
          </p:sp>
          <p:sp>
            <p:nvSpPr>
              <p:cNvPr id="38" name="Rectangle 255">
                <a:extLst>
                  <a:ext uri="{FF2B5EF4-FFF2-40B4-BE49-F238E27FC236}">
                    <a16:creationId xmlns:a16="http://schemas.microsoft.com/office/drawing/2014/main" xmlns="" id="{73D8E80E-3404-174D-A534-67175E672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232"/>
                <a:ext cx="75" cy="3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nl" dirty="0"/>
              </a:p>
            </p:txBody>
          </p:sp>
          <p:sp>
            <p:nvSpPr>
              <p:cNvPr id="37" name="Rectangle 254">
                <a:extLst>
                  <a:ext uri="{FF2B5EF4-FFF2-40B4-BE49-F238E27FC236}">
                    <a16:creationId xmlns:a16="http://schemas.microsoft.com/office/drawing/2014/main" xmlns="" id="{6325D197-4748-FE46-920A-5BBA78E2B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" y="296"/>
                <a:ext cx="75" cy="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nl" dirty="0"/>
              </a:p>
            </p:txBody>
          </p:sp>
          <p:sp>
            <p:nvSpPr>
              <p:cNvPr id="36" name="Rectangle 253">
                <a:extLst>
                  <a:ext uri="{FF2B5EF4-FFF2-40B4-BE49-F238E27FC236}">
                    <a16:creationId xmlns:a16="http://schemas.microsoft.com/office/drawing/2014/main" xmlns="" id="{FBC6386E-B3CE-4242-ADA4-5888D466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" y="368"/>
                <a:ext cx="75" cy="2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nl" dirty="0"/>
              </a:p>
            </p:txBody>
          </p:sp>
          <p:sp>
            <p:nvSpPr>
              <p:cNvPr id="35" name="Rectangle 252">
                <a:extLst>
                  <a:ext uri="{FF2B5EF4-FFF2-40B4-BE49-F238E27FC236}">
                    <a16:creationId xmlns:a16="http://schemas.microsoft.com/office/drawing/2014/main" xmlns="" id="{C83463DB-E181-E640-94DB-1DE504E6A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440"/>
                <a:ext cx="75" cy="1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nl" dirty="0"/>
              </a:p>
            </p:txBody>
          </p:sp>
        </p:grpSp>
        <p:sp>
          <p:nvSpPr>
            <p:cNvPr id="30" name="Isosceles Triangle 48">
              <a:extLst>
                <a:ext uri="{FF2B5EF4-FFF2-40B4-BE49-F238E27FC236}">
                  <a16:creationId xmlns:a16="http://schemas.microsoft.com/office/drawing/2014/main" xmlns="" id="{6D486AD1-549C-2547-B302-5FE3CAB93BA2}"/>
                </a:ext>
              </a:extLst>
            </p:cNvPr>
            <p:cNvSpPr/>
            <p:nvPr/>
          </p:nvSpPr>
          <p:spPr>
            <a:xfrm rot="10800000">
              <a:off x="7400406" y="2345971"/>
              <a:ext cx="86446" cy="7452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" sz="975" dirty="0"/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3782521" y="3514015"/>
            <a:ext cx="4030128" cy="1235355"/>
            <a:chOff x="5278808" y="4178867"/>
            <a:chExt cx="3564239" cy="3490741"/>
          </a:xfrm>
        </p:grpSpPr>
        <p:sp>
          <p:nvSpPr>
            <p:cNvPr id="9" name="Rectangle 8"/>
            <p:cNvSpPr/>
            <p:nvPr/>
          </p:nvSpPr>
          <p:spPr>
            <a:xfrm>
              <a:off x="5330570" y="4178867"/>
              <a:ext cx="1011147" cy="3391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0"/>
              <a:r>
                <a:rPr lang="nl" sz="4500" b="0" i="0" u="none" baseline="0">
                  <a:solidFill>
                    <a:schemeClr val="accent6"/>
                  </a:solidFill>
                  <a:latin typeface="Arial Bold"/>
                  <a:cs typeface="Chalkduster"/>
                </a:rPr>
                <a:t>«</a:t>
              </a:r>
              <a:r>
                <a:rPr lang="nl" sz="4500" b="0" i="0" u="none" baseline="0">
                  <a:solidFill>
                    <a:srgbClr val="F28118"/>
                  </a:solidFill>
                  <a:latin typeface="Arial Bold"/>
                  <a:cs typeface="Chalkduster"/>
                </a:rPr>
                <a:t> </a:t>
              </a:r>
              <a:r>
                <a:rPr lang="nl" sz="7200" b="0" i="0" u="none" baseline="0">
                  <a:solidFill>
                    <a:srgbClr val="F28118"/>
                  </a:solidFill>
                  <a:latin typeface="Arial Bold"/>
                  <a:cs typeface="Chalkduster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8181927" y="5451915"/>
              <a:ext cx="588626" cy="22176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0"/>
              <a:r>
                <a:rPr lang="nl" sz="4500" b="0" i="0" u="none" baseline="0">
                  <a:solidFill>
                    <a:schemeClr val="accent6"/>
                  </a:solidFill>
                  <a:latin typeface="Arial Bold"/>
                  <a:cs typeface="Chalkduster"/>
                </a:rPr>
                <a:t>« </a:t>
              </a: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5278808" y="5924125"/>
              <a:ext cx="3564239" cy="95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"/>
              </a:defPPr>
              <a:lvl1pPr algn="ctr">
                <a:defRPr sz="1600" i="1">
                  <a:solidFill>
                    <a:schemeClr val="tx2"/>
                  </a:solidFill>
                  <a:latin typeface="Arial Bold"/>
                  <a:cs typeface="Chalkduster"/>
                </a:defRPr>
              </a:lvl1pPr>
            </a:lstStyle>
            <a:p>
              <a:pPr rtl="0"/>
              <a:r>
                <a:rPr lang="nl" b="0" i="1" u="none" baseline="0"/>
                <a:t> Een aanbod speciaal voor ons!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1034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 dirty="0"/>
              <a:t>Boost </a:t>
            </a:r>
            <a:r>
              <a:rPr lang="nl" b="1" i="0" u="none" baseline="0" dirty="0" smtClean="0"/>
              <a:t>2019: </a:t>
            </a:r>
            <a:r>
              <a:rPr lang="nl" b="1" i="0" u="none" baseline="0" dirty="0"/>
              <a:t>een plan op wereldschaal</a:t>
            </a:r>
          </a:p>
        </p:txBody>
      </p:sp>
      <p:sp>
        <p:nvSpPr>
          <p:cNvPr id="339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r>
              <a:rPr lang="nl" b="0" i="0" u="none" baseline="0"/>
              <a:t>9</a:t>
            </a:r>
          </a:p>
        </p:txBody>
      </p:sp>
      <p:sp>
        <p:nvSpPr>
          <p:cNvPr id="334" name="ZoneTexte 333"/>
          <p:cNvSpPr txBox="1"/>
          <p:nvPr/>
        </p:nvSpPr>
        <p:spPr>
          <a:xfrm>
            <a:off x="7524269" y="1287243"/>
            <a:ext cx="1500623" cy="1481496"/>
          </a:xfrm>
          <a:prstGeom prst="ellipse">
            <a:avLst/>
          </a:prstGeom>
          <a:noFill/>
          <a:ln w="19050">
            <a:solidFill>
              <a:srgbClr val="AFCFEB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 rtl="0"/>
            <a:r>
              <a:rPr lang="nl" sz="2800" b="1" dirty="0" smtClean="0">
                <a:solidFill>
                  <a:schemeClr val="accent5"/>
                </a:solidFill>
                <a:latin typeface="+mn-lt"/>
              </a:rPr>
              <a:t>72</a:t>
            </a:r>
            <a:r>
              <a:rPr lang="nl" sz="2800" b="1" i="0" u="none" baseline="0" dirty="0" smtClean="0">
                <a:solidFill>
                  <a:schemeClr val="accent5"/>
                </a:solidFill>
                <a:latin typeface="+mn-lt"/>
              </a:rPr>
              <a:t> 000</a:t>
            </a:r>
            <a:r>
              <a:rPr lang="nl" sz="2800" b="1" dirty="0">
                <a:solidFill>
                  <a:schemeClr val="accent5"/>
                </a:solidFill>
                <a:latin typeface="+mn-lt"/>
              </a:rPr>
              <a:t/>
            </a:r>
            <a:br>
              <a:rPr lang="nl" sz="2800" b="1" dirty="0">
                <a:solidFill>
                  <a:schemeClr val="accent5"/>
                </a:solidFill>
                <a:latin typeface="+mn-lt"/>
              </a:rPr>
            </a:br>
            <a:r>
              <a:rPr lang="nl" sz="1600" b="1" i="0" u="none" baseline="0" dirty="0">
                <a:solidFill>
                  <a:schemeClr val="accent5"/>
                </a:solidFill>
                <a:latin typeface="+mn-lt"/>
              </a:rPr>
              <a:t>begunstigden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5763" y="2214284"/>
            <a:ext cx="1080000" cy="1080000"/>
          </a:xfrm>
          <a:prstGeom prst="ellipse">
            <a:avLst/>
          </a:prstGeom>
          <a:noFill/>
          <a:ln w="19050">
            <a:solidFill>
              <a:srgbClr val="AFCFEB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 rtl="0"/>
            <a:r>
              <a:rPr lang="nl" sz="2800" b="1" dirty="0" smtClean="0">
                <a:solidFill>
                  <a:schemeClr val="accent5"/>
                </a:solidFill>
                <a:latin typeface="+mn-lt"/>
              </a:rPr>
              <a:t>76</a:t>
            </a:r>
            <a:r>
              <a:rPr lang="nl" sz="1600" b="1" i="0" u="none" baseline="0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nl" sz="1600" b="1" dirty="0">
                <a:solidFill>
                  <a:schemeClr val="accent5"/>
                </a:solidFill>
                <a:latin typeface="+mn-lt"/>
              </a:rPr>
              <a:t/>
            </a:r>
            <a:br>
              <a:rPr lang="nl" sz="1600" b="1" dirty="0">
                <a:solidFill>
                  <a:schemeClr val="accent5"/>
                </a:solidFill>
                <a:latin typeface="+mn-lt"/>
              </a:rPr>
            </a:br>
            <a:r>
              <a:rPr lang="nl" sz="1600" b="1" i="0" u="none" baseline="0" dirty="0">
                <a:solidFill>
                  <a:schemeClr val="accent5"/>
                </a:solidFill>
                <a:latin typeface="+mn-lt"/>
              </a:rPr>
              <a:t>landen</a:t>
            </a:r>
          </a:p>
        </p:txBody>
      </p:sp>
      <p:sp>
        <p:nvSpPr>
          <p:cNvPr id="335" name="ZoneTexte 334"/>
          <p:cNvSpPr txBox="1"/>
          <p:nvPr/>
        </p:nvSpPr>
        <p:spPr>
          <a:xfrm>
            <a:off x="7568772" y="2982033"/>
            <a:ext cx="1248988" cy="1248988"/>
          </a:xfrm>
          <a:prstGeom prst="ellipse">
            <a:avLst/>
          </a:prstGeom>
          <a:noFill/>
          <a:ln w="19050">
            <a:solidFill>
              <a:srgbClr val="AFCFEB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 rtl="0"/>
            <a:r>
              <a:rPr lang="nl" sz="2000" b="1" dirty="0" smtClean="0">
                <a:solidFill>
                  <a:schemeClr val="accent5"/>
                </a:solidFill>
                <a:latin typeface="+mn-lt"/>
              </a:rPr>
              <a:t>10</a:t>
            </a:r>
            <a:r>
              <a:rPr lang="nl" sz="2000" b="1" i="0" u="none" baseline="0" dirty="0" smtClean="0">
                <a:solidFill>
                  <a:schemeClr val="accent5"/>
                </a:solidFill>
                <a:latin typeface="+mn-lt"/>
              </a:rPr>
              <a:t>0</a:t>
            </a:r>
            <a:r>
              <a:rPr lang="nl" sz="1600" b="1" dirty="0">
                <a:solidFill>
                  <a:schemeClr val="accent5"/>
                </a:solidFill>
                <a:latin typeface="+mn-lt"/>
              </a:rPr>
              <a:t/>
            </a:r>
            <a:br>
              <a:rPr lang="nl" sz="1600" b="1" dirty="0">
                <a:solidFill>
                  <a:schemeClr val="accent5"/>
                </a:solidFill>
                <a:latin typeface="+mn-lt"/>
              </a:rPr>
            </a:br>
            <a:r>
              <a:rPr lang="nl" sz="1100" b="1" i="0" u="none" baseline="0" dirty="0">
                <a:solidFill>
                  <a:schemeClr val="accent5"/>
                </a:solidFill>
                <a:latin typeface="+mn-lt"/>
              </a:rPr>
              <a:t>correspondenten</a:t>
            </a:r>
            <a:endParaRPr lang="nl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32" name="ZoneTexte 331"/>
          <p:cNvSpPr txBox="1"/>
          <p:nvPr/>
        </p:nvSpPr>
        <p:spPr>
          <a:xfrm>
            <a:off x="1202841" y="3253877"/>
            <a:ext cx="1195060" cy="1195060"/>
          </a:xfrm>
          <a:prstGeom prst="ellipse">
            <a:avLst/>
          </a:prstGeom>
          <a:noFill/>
          <a:ln w="19050">
            <a:solidFill>
              <a:srgbClr val="AFCFEB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 rtl="0"/>
            <a:r>
              <a:rPr lang="nl" sz="2800" b="1" i="0" u="none" baseline="0" dirty="0" smtClean="0">
                <a:solidFill>
                  <a:schemeClr val="accent5"/>
                </a:solidFill>
                <a:latin typeface="+mn-lt"/>
              </a:rPr>
              <a:t>27</a:t>
            </a:r>
            <a:r>
              <a:rPr lang="nl" sz="1600" b="1" i="0" u="none" baseline="0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nl" sz="1600" b="1" dirty="0">
                <a:solidFill>
                  <a:schemeClr val="accent5"/>
                </a:solidFill>
                <a:latin typeface="+mn-lt"/>
              </a:rPr>
              <a:t/>
            </a:r>
            <a:br>
              <a:rPr lang="nl" sz="1600" b="1" dirty="0">
                <a:solidFill>
                  <a:schemeClr val="accent5"/>
                </a:solidFill>
                <a:latin typeface="+mn-lt"/>
              </a:rPr>
            </a:br>
            <a:r>
              <a:rPr lang="nl" sz="1600" b="1" i="0" u="none" baseline="0" dirty="0">
                <a:solidFill>
                  <a:schemeClr val="accent5"/>
                </a:solidFill>
                <a:latin typeface="+mn-lt"/>
              </a:rPr>
              <a:t>talen</a:t>
            </a:r>
          </a:p>
        </p:txBody>
      </p:sp>
      <p:grpSp>
        <p:nvGrpSpPr>
          <p:cNvPr id="923" name="Group 236">
            <a:extLst>
              <a:ext uri="{FF2B5EF4-FFF2-40B4-BE49-F238E27FC236}">
                <a16:creationId xmlns:a16="http://schemas.microsoft.com/office/drawing/2014/main" xmlns="" id="{9FF17011-D385-A940-8FC5-77B436AD482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564826" y="3076791"/>
            <a:ext cx="915062" cy="1697746"/>
            <a:chOff x="1624" y="2350"/>
            <a:chExt cx="509" cy="860"/>
          </a:xfrm>
          <a:solidFill>
            <a:srgbClr val="EAEFF3">
              <a:alpha val="70000"/>
            </a:srgbClr>
          </a:solidFill>
        </p:grpSpPr>
        <p:sp>
          <p:nvSpPr>
            <p:cNvPr id="924" name="Freeform 247">
              <a:extLst>
                <a:ext uri="{FF2B5EF4-FFF2-40B4-BE49-F238E27FC236}">
                  <a16:creationId xmlns:a16="http://schemas.microsoft.com/office/drawing/2014/main" xmlns="" id="{AF5ACECA-DC36-2944-9025-D56050DE051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650" y="2350"/>
              <a:ext cx="132" cy="182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380" y="12"/>
                </a:cxn>
                <a:cxn ang="0">
                  <a:pos x="314" y="58"/>
                </a:cxn>
                <a:cxn ang="0">
                  <a:pos x="260" y="65"/>
                </a:cxn>
                <a:cxn ang="0">
                  <a:pos x="244" y="82"/>
                </a:cxn>
                <a:cxn ang="0">
                  <a:pos x="187" y="102"/>
                </a:cxn>
                <a:cxn ang="0">
                  <a:pos x="158" y="170"/>
                </a:cxn>
                <a:cxn ang="0">
                  <a:pos x="115" y="213"/>
                </a:cxn>
                <a:cxn ang="0">
                  <a:pos x="113" y="242"/>
                </a:cxn>
                <a:cxn ang="0">
                  <a:pos x="88" y="226"/>
                </a:cxn>
                <a:cxn ang="0">
                  <a:pos x="91" y="251"/>
                </a:cxn>
                <a:cxn ang="0">
                  <a:pos x="60" y="278"/>
                </a:cxn>
                <a:cxn ang="0">
                  <a:pos x="81" y="320"/>
                </a:cxn>
                <a:cxn ang="0">
                  <a:pos x="83" y="380"/>
                </a:cxn>
                <a:cxn ang="0">
                  <a:pos x="83" y="462"/>
                </a:cxn>
                <a:cxn ang="0">
                  <a:pos x="111" y="472"/>
                </a:cxn>
                <a:cxn ang="0">
                  <a:pos x="71" y="533"/>
                </a:cxn>
                <a:cxn ang="0">
                  <a:pos x="20" y="560"/>
                </a:cxn>
                <a:cxn ang="0">
                  <a:pos x="0" y="596"/>
                </a:cxn>
                <a:cxn ang="0">
                  <a:pos x="44" y="629"/>
                </a:cxn>
                <a:cxn ang="0">
                  <a:pos x="106" y="673"/>
                </a:cxn>
                <a:cxn ang="0">
                  <a:pos x="156" y="665"/>
                </a:cxn>
                <a:cxn ang="0">
                  <a:pos x="201" y="687"/>
                </a:cxn>
                <a:cxn ang="0">
                  <a:pos x="238" y="708"/>
                </a:cxn>
                <a:cxn ang="0">
                  <a:pos x="273" y="743"/>
                </a:cxn>
                <a:cxn ang="0">
                  <a:pos x="297" y="776"/>
                </a:cxn>
                <a:cxn ang="0">
                  <a:pos x="319" y="811"/>
                </a:cxn>
                <a:cxn ang="0">
                  <a:pos x="365" y="821"/>
                </a:cxn>
                <a:cxn ang="0">
                  <a:pos x="389" y="807"/>
                </a:cxn>
                <a:cxn ang="0">
                  <a:pos x="435" y="807"/>
                </a:cxn>
                <a:cxn ang="0">
                  <a:pos x="488" y="842"/>
                </a:cxn>
                <a:cxn ang="0">
                  <a:pos x="459" y="892"/>
                </a:cxn>
                <a:cxn ang="0">
                  <a:pos x="494" y="909"/>
                </a:cxn>
                <a:cxn ang="0">
                  <a:pos x="504" y="858"/>
                </a:cxn>
                <a:cxn ang="0">
                  <a:pos x="524" y="752"/>
                </a:cxn>
                <a:cxn ang="0">
                  <a:pos x="489" y="655"/>
                </a:cxn>
                <a:cxn ang="0">
                  <a:pos x="532" y="652"/>
                </a:cxn>
                <a:cxn ang="0">
                  <a:pos x="518" y="627"/>
                </a:cxn>
                <a:cxn ang="0">
                  <a:pos x="501" y="620"/>
                </a:cxn>
                <a:cxn ang="0">
                  <a:pos x="591" y="575"/>
                </a:cxn>
                <a:cxn ang="0">
                  <a:pos x="633" y="574"/>
                </a:cxn>
                <a:cxn ang="0">
                  <a:pos x="658" y="603"/>
                </a:cxn>
                <a:cxn ang="0">
                  <a:pos x="626" y="516"/>
                </a:cxn>
                <a:cxn ang="0">
                  <a:pos x="640" y="493"/>
                </a:cxn>
                <a:cxn ang="0">
                  <a:pos x="615" y="453"/>
                </a:cxn>
                <a:cxn ang="0">
                  <a:pos x="615" y="403"/>
                </a:cxn>
                <a:cxn ang="0">
                  <a:pos x="633" y="353"/>
                </a:cxn>
                <a:cxn ang="0">
                  <a:pos x="583" y="353"/>
                </a:cxn>
                <a:cxn ang="0">
                  <a:pos x="544" y="348"/>
                </a:cxn>
                <a:cxn ang="0">
                  <a:pos x="494" y="307"/>
                </a:cxn>
                <a:cxn ang="0">
                  <a:pos x="443" y="294"/>
                </a:cxn>
                <a:cxn ang="0">
                  <a:pos x="376" y="283"/>
                </a:cxn>
                <a:cxn ang="0">
                  <a:pos x="353" y="223"/>
                </a:cxn>
                <a:cxn ang="0">
                  <a:pos x="334" y="180"/>
                </a:cxn>
                <a:cxn ang="0">
                  <a:pos x="375" y="62"/>
                </a:cxn>
              </a:cxnLst>
              <a:rect l="0" t="0" r="r" b="b"/>
              <a:pathLst>
                <a:path w="663" h="909">
                  <a:moveTo>
                    <a:pt x="419" y="33"/>
                  </a:moveTo>
                  <a:lnTo>
                    <a:pt x="424" y="28"/>
                  </a:lnTo>
                  <a:lnTo>
                    <a:pt x="429" y="21"/>
                  </a:lnTo>
                  <a:lnTo>
                    <a:pt x="427" y="12"/>
                  </a:lnTo>
                  <a:lnTo>
                    <a:pt x="418" y="6"/>
                  </a:lnTo>
                  <a:lnTo>
                    <a:pt x="404" y="0"/>
                  </a:lnTo>
                  <a:lnTo>
                    <a:pt x="396" y="5"/>
                  </a:lnTo>
                  <a:lnTo>
                    <a:pt x="393" y="5"/>
                  </a:lnTo>
                  <a:lnTo>
                    <a:pt x="391" y="5"/>
                  </a:lnTo>
                  <a:lnTo>
                    <a:pt x="391" y="14"/>
                  </a:lnTo>
                  <a:lnTo>
                    <a:pt x="386" y="14"/>
                  </a:lnTo>
                  <a:lnTo>
                    <a:pt x="380" y="12"/>
                  </a:lnTo>
                  <a:lnTo>
                    <a:pt x="378" y="16"/>
                  </a:lnTo>
                  <a:lnTo>
                    <a:pt x="377" y="24"/>
                  </a:lnTo>
                  <a:lnTo>
                    <a:pt x="372" y="31"/>
                  </a:lnTo>
                  <a:lnTo>
                    <a:pt x="366" y="35"/>
                  </a:lnTo>
                  <a:lnTo>
                    <a:pt x="341" y="43"/>
                  </a:lnTo>
                  <a:lnTo>
                    <a:pt x="314" y="58"/>
                  </a:lnTo>
                  <a:lnTo>
                    <a:pt x="310" y="60"/>
                  </a:lnTo>
                  <a:lnTo>
                    <a:pt x="289" y="65"/>
                  </a:lnTo>
                  <a:lnTo>
                    <a:pt x="281" y="65"/>
                  </a:lnTo>
                  <a:lnTo>
                    <a:pt x="271" y="63"/>
                  </a:lnTo>
                  <a:lnTo>
                    <a:pt x="263" y="63"/>
                  </a:lnTo>
                  <a:lnTo>
                    <a:pt x="260" y="65"/>
                  </a:lnTo>
                  <a:lnTo>
                    <a:pt x="257" y="70"/>
                  </a:lnTo>
                  <a:lnTo>
                    <a:pt x="253" y="81"/>
                  </a:lnTo>
                  <a:lnTo>
                    <a:pt x="249" y="90"/>
                  </a:lnTo>
                  <a:lnTo>
                    <a:pt x="247" y="91"/>
                  </a:lnTo>
                  <a:lnTo>
                    <a:pt x="244" y="91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31" y="80"/>
                  </a:lnTo>
                  <a:lnTo>
                    <a:pt x="220" y="80"/>
                  </a:lnTo>
                  <a:lnTo>
                    <a:pt x="216" y="80"/>
                  </a:lnTo>
                  <a:lnTo>
                    <a:pt x="194" y="96"/>
                  </a:lnTo>
                  <a:lnTo>
                    <a:pt x="187" y="102"/>
                  </a:lnTo>
                  <a:lnTo>
                    <a:pt x="185" y="107"/>
                  </a:lnTo>
                  <a:lnTo>
                    <a:pt x="183" y="128"/>
                  </a:lnTo>
                  <a:lnTo>
                    <a:pt x="181" y="144"/>
                  </a:lnTo>
                  <a:lnTo>
                    <a:pt x="179" y="160"/>
                  </a:lnTo>
                  <a:lnTo>
                    <a:pt x="173" y="166"/>
                  </a:lnTo>
                  <a:lnTo>
                    <a:pt x="158" y="170"/>
                  </a:lnTo>
                  <a:lnTo>
                    <a:pt x="155" y="173"/>
                  </a:lnTo>
                  <a:lnTo>
                    <a:pt x="146" y="188"/>
                  </a:lnTo>
                  <a:lnTo>
                    <a:pt x="142" y="192"/>
                  </a:lnTo>
                  <a:lnTo>
                    <a:pt x="135" y="198"/>
                  </a:lnTo>
                  <a:lnTo>
                    <a:pt x="117" y="209"/>
                  </a:lnTo>
                  <a:lnTo>
                    <a:pt x="115" y="213"/>
                  </a:lnTo>
                  <a:lnTo>
                    <a:pt x="117" y="216"/>
                  </a:lnTo>
                  <a:lnTo>
                    <a:pt x="118" y="219"/>
                  </a:lnTo>
                  <a:lnTo>
                    <a:pt x="122" y="238"/>
                  </a:lnTo>
                  <a:lnTo>
                    <a:pt x="119" y="245"/>
                  </a:lnTo>
                  <a:lnTo>
                    <a:pt x="118" y="246"/>
                  </a:lnTo>
                  <a:lnTo>
                    <a:pt x="113" y="242"/>
                  </a:lnTo>
                  <a:lnTo>
                    <a:pt x="103" y="229"/>
                  </a:lnTo>
                  <a:lnTo>
                    <a:pt x="86" y="209"/>
                  </a:lnTo>
                  <a:lnTo>
                    <a:pt x="85" y="213"/>
                  </a:lnTo>
                  <a:lnTo>
                    <a:pt x="83" y="221"/>
                  </a:lnTo>
                  <a:lnTo>
                    <a:pt x="83" y="223"/>
                  </a:lnTo>
                  <a:lnTo>
                    <a:pt x="88" y="226"/>
                  </a:lnTo>
                  <a:lnTo>
                    <a:pt x="92" y="232"/>
                  </a:lnTo>
                  <a:lnTo>
                    <a:pt x="92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7" y="246"/>
                  </a:lnTo>
                  <a:lnTo>
                    <a:pt x="91" y="251"/>
                  </a:lnTo>
                  <a:lnTo>
                    <a:pt x="81" y="264"/>
                  </a:lnTo>
                  <a:lnTo>
                    <a:pt x="77" y="267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9" y="272"/>
                  </a:lnTo>
                  <a:lnTo>
                    <a:pt x="60" y="278"/>
                  </a:lnTo>
                  <a:lnTo>
                    <a:pt x="60" y="283"/>
                  </a:lnTo>
                  <a:lnTo>
                    <a:pt x="59" y="283"/>
                  </a:lnTo>
                  <a:lnTo>
                    <a:pt x="61" y="288"/>
                  </a:lnTo>
                  <a:lnTo>
                    <a:pt x="66" y="306"/>
                  </a:lnTo>
                  <a:lnTo>
                    <a:pt x="70" y="311"/>
                  </a:lnTo>
                  <a:lnTo>
                    <a:pt x="81" y="320"/>
                  </a:lnTo>
                  <a:lnTo>
                    <a:pt x="86" y="327"/>
                  </a:lnTo>
                  <a:lnTo>
                    <a:pt x="87" y="331"/>
                  </a:lnTo>
                  <a:lnTo>
                    <a:pt x="85" y="353"/>
                  </a:lnTo>
                  <a:lnTo>
                    <a:pt x="88" y="367"/>
                  </a:lnTo>
                  <a:lnTo>
                    <a:pt x="88" y="372"/>
                  </a:lnTo>
                  <a:lnTo>
                    <a:pt x="83" y="380"/>
                  </a:lnTo>
                  <a:lnTo>
                    <a:pt x="81" y="386"/>
                  </a:lnTo>
                  <a:lnTo>
                    <a:pt x="85" y="412"/>
                  </a:lnTo>
                  <a:lnTo>
                    <a:pt x="90" y="431"/>
                  </a:lnTo>
                  <a:lnTo>
                    <a:pt x="90" y="439"/>
                  </a:lnTo>
                  <a:lnTo>
                    <a:pt x="85" y="455"/>
                  </a:lnTo>
                  <a:lnTo>
                    <a:pt x="83" y="462"/>
                  </a:lnTo>
                  <a:lnTo>
                    <a:pt x="85" y="469"/>
                  </a:lnTo>
                  <a:lnTo>
                    <a:pt x="92" y="472"/>
                  </a:lnTo>
                  <a:lnTo>
                    <a:pt x="98" y="473"/>
                  </a:lnTo>
                  <a:lnTo>
                    <a:pt x="103" y="472"/>
                  </a:lnTo>
                  <a:lnTo>
                    <a:pt x="111" y="467"/>
                  </a:lnTo>
                  <a:lnTo>
                    <a:pt x="111" y="472"/>
                  </a:lnTo>
                  <a:lnTo>
                    <a:pt x="111" y="474"/>
                  </a:lnTo>
                  <a:lnTo>
                    <a:pt x="107" y="479"/>
                  </a:lnTo>
                  <a:lnTo>
                    <a:pt x="95" y="490"/>
                  </a:lnTo>
                  <a:lnTo>
                    <a:pt x="81" y="507"/>
                  </a:lnTo>
                  <a:lnTo>
                    <a:pt x="74" y="531"/>
                  </a:lnTo>
                  <a:lnTo>
                    <a:pt x="71" y="533"/>
                  </a:lnTo>
                  <a:lnTo>
                    <a:pt x="69" y="536"/>
                  </a:lnTo>
                  <a:lnTo>
                    <a:pt x="54" y="541"/>
                  </a:lnTo>
                  <a:lnTo>
                    <a:pt x="40" y="539"/>
                  </a:lnTo>
                  <a:lnTo>
                    <a:pt x="37" y="541"/>
                  </a:lnTo>
                  <a:lnTo>
                    <a:pt x="26" y="547"/>
                  </a:lnTo>
                  <a:lnTo>
                    <a:pt x="20" y="560"/>
                  </a:lnTo>
                  <a:lnTo>
                    <a:pt x="18" y="569"/>
                  </a:lnTo>
                  <a:lnTo>
                    <a:pt x="21" y="577"/>
                  </a:lnTo>
                  <a:lnTo>
                    <a:pt x="20" y="584"/>
                  </a:lnTo>
                  <a:lnTo>
                    <a:pt x="7" y="585"/>
                  </a:lnTo>
                  <a:lnTo>
                    <a:pt x="4" y="590"/>
                  </a:lnTo>
                  <a:lnTo>
                    <a:pt x="0" y="596"/>
                  </a:lnTo>
                  <a:lnTo>
                    <a:pt x="0" y="601"/>
                  </a:lnTo>
                  <a:lnTo>
                    <a:pt x="5" y="607"/>
                  </a:lnTo>
                  <a:lnTo>
                    <a:pt x="6" y="611"/>
                  </a:lnTo>
                  <a:lnTo>
                    <a:pt x="9" y="613"/>
                  </a:lnTo>
                  <a:lnTo>
                    <a:pt x="12" y="616"/>
                  </a:lnTo>
                  <a:lnTo>
                    <a:pt x="44" y="629"/>
                  </a:lnTo>
                  <a:lnTo>
                    <a:pt x="74" y="644"/>
                  </a:lnTo>
                  <a:lnTo>
                    <a:pt x="86" y="652"/>
                  </a:lnTo>
                  <a:lnTo>
                    <a:pt x="88" y="657"/>
                  </a:lnTo>
                  <a:lnTo>
                    <a:pt x="91" y="668"/>
                  </a:lnTo>
                  <a:lnTo>
                    <a:pt x="93" y="672"/>
                  </a:lnTo>
                  <a:lnTo>
                    <a:pt x="106" y="673"/>
                  </a:lnTo>
                  <a:lnTo>
                    <a:pt x="114" y="671"/>
                  </a:lnTo>
                  <a:lnTo>
                    <a:pt x="119" y="671"/>
                  </a:lnTo>
                  <a:lnTo>
                    <a:pt x="140" y="673"/>
                  </a:lnTo>
                  <a:lnTo>
                    <a:pt x="150" y="673"/>
                  </a:lnTo>
                  <a:lnTo>
                    <a:pt x="151" y="671"/>
                  </a:lnTo>
                  <a:lnTo>
                    <a:pt x="156" y="665"/>
                  </a:lnTo>
                  <a:lnTo>
                    <a:pt x="161" y="665"/>
                  </a:lnTo>
                  <a:lnTo>
                    <a:pt x="168" y="667"/>
                  </a:lnTo>
                  <a:lnTo>
                    <a:pt x="174" y="673"/>
                  </a:lnTo>
                  <a:lnTo>
                    <a:pt x="181" y="676"/>
                  </a:lnTo>
                  <a:lnTo>
                    <a:pt x="195" y="687"/>
                  </a:lnTo>
                  <a:lnTo>
                    <a:pt x="201" y="687"/>
                  </a:lnTo>
                  <a:lnTo>
                    <a:pt x="205" y="687"/>
                  </a:lnTo>
                  <a:lnTo>
                    <a:pt x="215" y="690"/>
                  </a:lnTo>
                  <a:lnTo>
                    <a:pt x="224" y="693"/>
                  </a:lnTo>
                  <a:lnTo>
                    <a:pt x="230" y="695"/>
                  </a:lnTo>
                  <a:lnTo>
                    <a:pt x="235" y="704"/>
                  </a:lnTo>
                  <a:lnTo>
                    <a:pt x="238" y="708"/>
                  </a:lnTo>
                  <a:lnTo>
                    <a:pt x="248" y="711"/>
                  </a:lnTo>
                  <a:lnTo>
                    <a:pt x="253" y="725"/>
                  </a:lnTo>
                  <a:lnTo>
                    <a:pt x="258" y="733"/>
                  </a:lnTo>
                  <a:lnTo>
                    <a:pt x="264" y="737"/>
                  </a:lnTo>
                  <a:lnTo>
                    <a:pt x="267" y="742"/>
                  </a:lnTo>
                  <a:lnTo>
                    <a:pt x="273" y="743"/>
                  </a:lnTo>
                  <a:lnTo>
                    <a:pt x="278" y="743"/>
                  </a:lnTo>
                  <a:lnTo>
                    <a:pt x="284" y="746"/>
                  </a:lnTo>
                  <a:lnTo>
                    <a:pt x="289" y="749"/>
                  </a:lnTo>
                  <a:lnTo>
                    <a:pt x="292" y="756"/>
                  </a:lnTo>
                  <a:lnTo>
                    <a:pt x="294" y="768"/>
                  </a:lnTo>
                  <a:lnTo>
                    <a:pt x="297" y="776"/>
                  </a:lnTo>
                  <a:lnTo>
                    <a:pt x="298" y="780"/>
                  </a:lnTo>
                  <a:lnTo>
                    <a:pt x="302" y="783"/>
                  </a:lnTo>
                  <a:lnTo>
                    <a:pt x="311" y="783"/>
                  </a:lnTo>
                  <a:lnTo>
                    <a:pt x="316" y="784"/>
                  </a:lnTo>
                  <a:lnTo>
                    <a:pt x="316" y="806"/>
                  </a:lnTo>
                  <a:lnTo>
                    <a:pt x="319" y="811"/>
                  </a:lnTo>
                  <a:lnTo>
                    <a:pt x="324" y="816"/>
                  </a:lnTo>
                  <a:lnTo>
                    <a:pt x="334" y="817"/>
                  </a:lnTo>
                  <a:lnTo>
                    <a:pt x="339" y="816"/>
                  </a:lnTo>
                  <a:lnTo>
                    <a:pt x="353" y="817"/>
                  </a:lnTo>
                  <a:lnTo>
                    <a:pt x="361" y="821"/>
                  </a:lnTo>
                  <a:lnTo>
                    <a:pt x="365" y="821"/>
                  </a:lnTo>
                  <a:lnTo>
                    <a:pt x="372" y="819"/>
                  </a:lnTo>
                  <a:lnTo>
                    <a:pt x="376" y="817"/>
                  </a:lnTo>
                  <a:lnTo>
                    <a:pt x="378" y="813"/>
                  </a:lnTo>
                  <a:lnTo>
                    <a:pt x="382" y="812"/>
                  </a:lnTo>
                  <a:lnTo>
                    <a:pt x="386" y="808"/>
                  </a:lnTo>
                  <a:lnTo>
                    <a:pt x="389" y="807"/>
                  </a:lnTo>
                  <a:lnTo>
                    <a:pt x="398" y="807"/>
                  </a:lnTo>
                  <a:lnTo>
                    <a:pt x="405" y="808"/>
                  </a:lnTo>
                  <a:lnTo>
                    <a:pt x="410" y="813"/>
                  </a:lnTo>
                  <a:lnTo>
                    <a:pt x="418" y="815"/>
                  </a:lnTo>
                  <a:lnTo>
                    <a:pt x="426" y="813"/>
                  </a:lnTo>
                  <a:lnTo>
                    <a:pt x="435" y="807"/>
                  </a:lnTo>
                  <a:lnTo>
                    <a:pt x="437" y="807"/>
                  </a:lnTo>
                  <a:lnTo>
                    <a:pt x="445" y="808"/>
                  </a:lnTo>
                  <a:lnTo>
                    <a:pt x="461" y="815"/>
                  </a:lnTo>
                  <a:lnTo>
                    <a:pt x="477" y="824"/>
                  </a:lnTo>
                  <a:lnTo>
                    <a:pt x="488" y="837"/>
                  </a:lnTo>
                  <a:lnTo>
                    <a:pt x="488" y="842"/>
                  </a:lnTo>
                  <a:lnTo>
                    <a:pt x="484" y="849"/>
                  </a:lnTo>
                  <a:lnTo>
                    <a:pt x="478" y="856"/>
                  </a:lnTo>
                  <a:lnTo>
                    <a:pt x="466" y="869"/>
                  </a:lnTo>
                  <a:lnTo>
                    <a:pt x="458" y="880"/>
                  </a:lnTo>
                  <a:lnTo>
                    <a:pt x="458" y="889"/>
                  </a:lnTo>
                  <a:lnTo>
                    <a:pt x="459" y="892"/>
                  </a:lnTo>
                  <a:lnTo>
                    <a:pt x="464" y="893"/>
                  </a:lnTo>
                  <a:lnTo>
                    <a:pt x="469" y="892"/>
                  </a:lnTo>
                  <a:lnTo>
                    <a:pt x="473" y="893"/>
                  </a:lnTo>
                  <a:lnTo>
                    <a:pt x="478" y="897"/>
                  </a:lnTo>
                  <a:lnTo>
                    <a:pt x="486" y="908"/>
                  </a:lnTo>
                  <a:lnTo>
                    <a:pt x="494" y="909"/>
                  </a:lnTo>
                  <a:lnTo>
                    <a:pt x="495" y="902"/>
                  </a:lnTo>
                  <a:lnTo>
                    <a:pt x="497" y="896"/>
                  </a:lnTo>
                  <a:lnTo>
                    <a:pt x="499" y="881"/>
                  </a:lnTo>
                  <a:lnTo>
                    <a:pt x="501" y="873"/>
                  </a:lnTo>
                  <a:lnTo>
                    <a:pt x="502" y="870"/>
                  </a:lnTo>
                  <a:lnTo>
                    <a:pt x="504" y="858"/>
                  </a:lnTo>
                  <a:lnTo>
                    <a:pt x="506" y="850"/>
                  </a:lnTo>
                  <a:lnTo>
                    <a:pt x="511" y="832"/>
                  </a:lnTo>
                  <a:lnTo>
                    <a:pt x="512" y="831"/>
                  </a:lnTo>
                  <a:lnTo>
                    <a:pt x="522" y="768"/>
                  </a:lnTo>
                  <a:lnTo>
                    <a:pt x="523" y="758"/>
                  </a:lnTo>
                  <a:lnTo>
                    <a:pt x="524" y="752"/>
                  </a:lnTo>
                  <a:lnTo>
                    <a:pt x="517" y="724"/>
                  </a:lnTo>
                  <a:lnTo>
                    <a:pt x="512" y="714"/>
                  </a:lnTo>
                  <a:lnTo>
                    <a:pt x="506" y="708"/>
                  </a:lnTo>
                  <a:lnTo>
                    <a:pt x="494" y="698"/>
                  </a:lnTo>
                  <a:lnTo>
                    <a:pt x="489" y="693"/>
                  </a:lnTo>
                  <a:lnTo>
                    <a:pt x="489" y="655"/>
                  </a:lnTo>
                  <a:lnTo>
                    <a:pt x="494" y="652"/>
                  </a:lnTo>
                  <a:lnTo>
                    <a:pt x="511" y="650"/>
                  </a:lnTo>
                  <a:lnTo>
                    <a:pt x="517" y="647"/>
                  </a:lnTo>
                  <a:lnTo>
                    <a:pt x="528" y="649"/>
                  </a:lnTo>
                  <a:lnTo>
                    <a:pt x="532" y="650"/>
                  </a:lnTo>
                  <a:lnTo>
                    <a:pt x="532" y="652"/>
                  </a:lnTo>
                  <a:lnTo>
                    <a:pt x="538" y="651"/>
                  </a:lnTo>
                  <a:lnTo>
                    <a:pt x="538" y="650"/>
                  </a:lnTo>
                  <a:lnTo>
                    <a:pt x="534" y="640"/>
                  </a:lnTo>
                  <a:lnTo>
                    <a:pt x="533" y="633"/>
                  </a:lnTo>
                  <a:lnTo>
                    <a:pt x="528" y="625"/>
                  </a:lnTo>
                  <a:lnTo>
                    <a:pt x="518" y="627"/>
                  </a:lnTo>
                  <a:lnTo>
                    <a:pt x="516" y="629"/>
                  </a:lnTo>
                  <a:lnTo>
                    <a:pt x="509" y="629"/>
                  </a:lnTo>
                  <a:lnTo>
                    <a:pt x="505" y="624"/>
                  </a:lnTo>
                  <a:lnTo>
                    <a:pt x="501" y="623"/>
                  </a:lnTo>
                  <a:lnTo>
                    <a:pt x="501" y="620"/>
                  </a:lnTo>
                  <a:lnTo>
                    <a:pt x="501" y="620"/>
                  </a:lnTo>
                  <a:lnTo>
                    <a:pt x="501" y="589"/>
                  </a:lnTo>
                  <a:lnTo>
                    <a:pt x="502" y="590"/>
                  </a:lnTo>
                  <a:lnTo>
                    <a:pt x="582" y="590"/>
                  </a:lnTo>
                  <a:lnTo>
                    <a:pt x="586" y="586"/>
                  </a:lnTo>
                  <a:lnTo>
                    <a:pt x="587" y="580"/>
                  </a:lnTo>
                  <a:lnTo>
                    <a:pt x="591" y="575"/>
                  </a:lnTo>
                  <a:lnTo>
                    <a:pt x="593" y="575"/>
                  </a:lnTo>
                  <a:lnTo>
                    <a:pt x="597" y="577"/>
                  </a:lnTo>
                  <a:lnTo>
                    <a:pt x="601" y="584"/>
                  </a:lnTo>
                  <a:lnTo>
                    <a:pt x="603" y="584"/>
                  </a:lnTo>
                  <a:lnTo>
                    <a:pt x="622" y="574"/>
                  </a:lnTo>
                  <a:lnTo>
                    <a:pt x="633" y="574"/>
                  </a:lnTo>
                  <a:lnTo>
                    <a:pt x="638" y="579"/>
                  </a:lnTo>
                  <a:lnTo>
                    <a:pt x="646" y="590"/>
                  </a:lnTo>
                  <a:lnTo>
                    <a:pt x="652" y="619"/>
                  </a:lnTo>
                  <a:lnTo>
                    <a:pt x="662" y="614"/>
                  </a:lnTo>
                  <a:lnTo>
                    <a:pt x="663" y="612"/>
                  </a:lnTo>
                  <a:lnTo>
                    <a:pt x="658" y="603"/>
                  </a:lnTo>
                  <a:lnTo>
                    <a:pt x="656" y="592"/>
                  </a:lnTo>
                  <a:lnTo>
                    <a:pt x="640" y="555"/>
                  </a:lnTo>
                  <a:lnTo>
                    <a:pt x="631" y="544"/>
                  </a:lnTo>
                  <a:lnTo>
                    <a:pt x="614" y="531"/>
                  </a:lnTo>
                  <a:lnTo>
                    <a:pt x="614" y="527"/>
                  </a:lnTo>
                  <a:lnTo>
                    <a:pt x="626" y="516"/>
                  </a:lnTo>
                  <a:lnTo>
                    <a:pt x="631" y="509"/>
                  </a:lnTo>
                  <a:lnTo>
                    <a:pt x="634" y="507"/>
                  </a:lnTo>
                  <a:lnTo>
                    <a:pt x="638" y="504"/>
                  </a:lnTo>
                  <a:lnTo>
                    <a:pt x="640" y="503"/>
                  </a:lnTo>
                  <a:lnTo>
                    <a:pt x="641" y="500"/>
                  </a:lnTo>
                  <a:lnTo>
                    <a:pt x="640" y="493"/>
                  </a:lnTo>
                  <a:lnTo>
                    <a:pt x="638" y="488"/>
                  </a:lnTo>
                  <a:lnTo>
                    <a:pt x="633" y="479"/>
                  </a:lnTo>
                  <a:lnTo>
                    <a:pt x="625" y="471"/>
                  </a:lnTo>
                  <a:lnTo>
                    <a:pt x="618" y="466"/>
                  </a:lnTo>
                  <a:lnTo>
                    <a:pt x="617" y="463"/>
                  </a:lnTo>
                  <a:lnTo>
                    <a:pt x="615" y="453"/>
                  </a:lnTo>
                  <a:lnTo>
                    <a:pt x="613" y="447"/>
                  </a:lnTo>
                  <a:lnTo>
                    <a:pt x="613" y="439"/>
                  </a:lnTo>
                  <a:lnTo>
                    <a:pt x="609" y="431"/>
                  </a:lnTo>
                  <a:lnTo>
                    <a:pt x="609" y="419"/>
                  </a:lnTo>
                  <a:lnTo>
                    <a:pt x="613" y="413"/>
                  </a:lnTo>
                  <a:lnTo>
                    <a:pt x="615" y="403"/>
                  </a:lnTo>
                  <a:lnTo>
                    <a:pt x="615" y="392"/>
                  </a:lnTo>
                  <a:lnTo>
                    <a:pt x="624" y="382"/>
                  </a:lnTo>
                  <a:lnTo>
                    <a:pt x="624" y="369"/>
                  </a:lnTo>
                  <a:lnTo>
                    <a:pt x="626" y="364"/>
                  </a:lnTo>
                  <a:lnTo>
                    <a:pt x="633" y="358"/>
                  </a:lnTo>
                  <a:lnTo>
                    <a:pt x="633" y="353"/>
                  </a:lnTo>
                  <a:lnTo>
                    <a:pt x="630" y="344"/>
                  </a:lnTo>
                  <a:lnTo>
                    <a:pt x="628" y="342"/>
                  </a:lnTo>
                  <a:lnTo>
                    <a:pt x="624" y="342"/>
                  </a:lnTo>
                  <a:lnTo>
                    <a:pt x="614" y="342"/>
                  </a:lnTo>
                  <a:lnTo>
                    <a:pt x="595" y="350"/>
                  </a:lnTo>
                  <a:lnTo>
                    <a:pt x="583" y="353"/>
                  </a:lnTo>
                  <a:lnTo>
                    <a:pt x="576" y="353"/>
                  </a:lnTo>
                  <a:lnTo>
                    <a:pt x="567" y="350"/>
                  </a:lnTo>
                  <a:lnTo>
                    <a:pt x="563" y="349"/>
                  </a:lnTo>
                  <a:lnTo>
                    <a:pt x="558" y="347"/>
                  </a:lnTo>
                  <a:lnTo>
                    <a:pt x="552" y="345"/>
                  </a:lnTo>
                  <a:lnTo>
                    <a:pt x="544" y="348"/>
                  </a:lnTo>
                  <a:lnTo>
                    <a:pt x="542" y="350"/>
                  </a:lnTo>
                  <a:lnTo>
                    <a:pt x="536" y="350"/>
                  </a:lnTo>
                  <a:lnTo>
                    <a:pt x="527" y="350"/>
                  </a:lnTo>
                  <a:lnTo>
                    <a:pt x="523" y="348"/>
                  </a:lnTo>
                  <a:lnTo>
                    <a:pt x="522" y="348"/>
                  </a:lnTo>
                  <a:lnTo>
                    <a:pt x="494" y="307"/>
                  </a:lnTo>
                  <a:lnTo>
                    <a:pt x="493" y="305"/>
                  </a:lnTo>
                  <a:lnTo>
                    <a:pt x="490" y="302"/>
                  </a:lnTo>
                  <a:lnTo>
                    <a:pt x="479" y="301"/>
                  </a:lnTo>
                  <a:lnTo>
                    <a:pt x="473" y="297"/>
                  </a:lnTo>
                  <a:lnTo>
                    <a:pt x="461" y="293"/>
                  </a:lnTo>
                  <a:lnTo>
                    <a:pt x="443" y="294"/>
                  </a:lnTo>
                  <a:lnTo>
                    <a:pt x="425" y="299"/>
                  </a:lnTo>
                  <a:lnTo>
                    <a:pt x="415" y="300"/>
                  </a:lnTo>
                  <a:lnTo>
                    <a:pt x="400" y="299"/>
                  </a:lnTo>
                  <a:lnTo>
                    <a:pt x="383" y="291"/>
                  </a:lnTo>
                  <a:lnTo>
                    <a:pt x="380" y="284"/>
                  </a:lnTo>
                  <a:lnTo>
                    <a:pt x="376" y="283"/>
                  </a:lnTo>
                  <a:lnTo>
                    <a:pt x="364" y="277"/>
                  </a:lnTo>
                  <a:lnTo>
                    <a:pt x="362" y="274"/>
                  </a:lnTo>
                  <a:lnTo>
                    <a:pt x="362" y="241"/>
                  </a:lnTo>
                  <a:lnTo>
                    <a:pt x="360" y="232"/>
                  </a:lnTo>
                  <a:lnTo>
                    <a:pt x="357" y="226"/>
                  </a:lnTo>
                  <a:lnTo>
                    <a:pt x="353" y="223"/>
                  </a:lnTo>
                  <a:lnTo>
                    <a:pt x="351" y="220"/>
                  </a:lnTo>
                  <a:lnTo>
                    <a:pt x="344" y="211"/>
                  </a:lnTo>
                  <a:lnTo>
                    <a:pt x="341" y="208"/>
                  </a:lnTo>
                  <a:lnTo>
                    <a:pt x="338" y="188"/>
                  </a:lnTo>
                  <a:lnTo>
                    <a:pt x="335" y="182"/>
                  </a:lnTo>
                  <a:lnTo>
                    <a:pt x="334" y="180"/>
                  </a:lnTo>
                  <a:lnTo>
                    <a:pt x="310" y="181"/>
                  </a:lnTo>
                  <a:lnTo>
                    <a:pt x="316" y="167"/>
                  </a:lnTo>
                  <a:lnTo>
                    <a:pt x="324" y="152"/>
                  </a:lnTo>
                  <a:lnTo>
                    <a:pt x="337" y="107"/>
                  </a:lnTo>
                  <a:lnTo>
                    <a:pt x="350" y="85"/>
                  </a:lnTo>
                  <a:lnTo>
                    <a:pt x="375" y="62"/>
                  </a:lnTo>
                  <a:lnTo>
                    <a:pt x="378" y="57"/>
                  </a:lnTo>
                  <a:lnTo>
                    <a:pt x="383" y="47"/>
                  </a:lnTo>
                  <a:lnTo>
                    <a:pt x="389" y="41"/>
                  </a:lnTo>
                  <a:lnTo>
                    <a:pt x="404" y="35"/>
                  </a:lnTo>
                  <a:lnTo>
                    <a:pt x="419" y="33"/>
                  </a:lnTo>
                  <a:close/>
                </a:path>
              </a:pathLst>
            </a:custGeom>
            <a:solidFill>
              <a:srgbClr val="00486B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25" name="Freeform 258">
              <a:extLst>
                <a:ext uri="{FF2B5EF4-FFF2-40B4-BE49-F238E27FC236}">
                  <a16:creationId xmlns:a16="http://schemas.microsoft.com/office/drawing/2014/main" xmlns="" id="{20B0FF2A-DD65-4740-83B3-5E59DC3D1935}"/>
                </a:ext>
              </a:extLst>
            </p:cNvPr>
            <p:cNvSpPr>
              <a:spLocks noChangeAspect="1"/>
            </p:cNvSpPr>
            <p:nvPr/>
          </p:nvSpPr>
          <p:spPr bwMode="gray">
            <a:xfrm rot="-1047951">
              <a:off x="1758" y="2351"/>
              <a:ext cx="2" cy="4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0" y="0"/>
                </a:cxn>
                <a:cxn ang="0">
                  <a:pos x="13" y="26"/>
                </a:cxn>
                <a:cxn ang="0">
                  <a:pos x="38" y="51"/>
                </a:cxn>
                <a:cxn ang="0">
                  <a:pos x="52" y="82"/>
                </a:cxn>
                <a:cxn ang="0">
                  <a:pos x="62" y="85"/>
                </a:cxn>
                <a:cxn ang="0">
                  <a:pos x="69" y="38"/>
                </a:cxn>
                <a:cxn ang="0">
                  <a:pos x="52" y="23"/>
                </a:cxn>
                <a:cxn ang="0">
                  <a:pos x="20" y="17"/>
                </a:cxn>
              </a:cxnLst>
              <a:rect l="0" t="0" r="r" b="b"/>
              <a:pathLst>
                <a:path w="69" h="85">
                  <a:moveTo>
                    <a:pt x="20" y="17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38" y="51"/>
                  </a:lnTo>
                  <a:lnTo>
                    <a:pt x="52" y="82"/>
                  </a:lnTo>
                  <a:lnTo>
                    <a:pt x="62" y="85"/>
                  </a:lnTo>
                  <a:lnTo>
                    <a:pt x="69" y="38"/>
                  </a:lnTo>
                  <a:lnTo>
                    <a:pt x="52" y="23"/>
                  </a:lnTo>
                  <a:lnTo>
                    <a:pt x="20" y="17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26" name="Freeform 257">
              <a:extLst>
                <a:ext uri="{FF2B5EF4-FFF2-40B4-BE49-F238E27FC236}">
                  <a16:creationId xmlns:a16="http://schemas.microsoft.com/office/drawing/2014/main" xmlns="" id="{7D1BA2B7-AB5E-AB4D-B383-73ADDF537E94}"/>
                </a:ext>
              </a:extLst>
            </p:cNvPr>
            <p:cNvSpPr>
              <a:spLocks noChangeAspect="1"/>
            </p:cNvSpPr>
            <p:nvPr/>
          </p:nvSpPr>
          <p:spPr bwMode="gray">
            <a:xfrm rot="-1047951">
              <a:off x="1753" y="2352"/>
              <a:ext cx="3" cy="4"/>
            </a:xfrm>
            <a:custGeom>
              <a:avLst/>
              <a:gdLst/>
              <a:ahLst/>
              <a:cxnLst>
                <a:cxn ang="0">
                  <a:pos x="24" y="37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5" y="41"/>
                </a:cxn>
                <a:cxn ang="0">
                  <a:pos x="24" y="72"/>
                </a:cxn>
                <a:cxn ang="0">
                  <a:pos x="101" y="102"/>
                </a:cxn>
                <a:cxn ang="0">
                  <a:pos x="101" y="85"/>
                </a:cxn>
                <a:cxn ang="0">
                  <a:pos x="59" y="68"/>
                </a:cxn>
                <a:cxn ang="0">
                  <a:pos x="24" y="37"/>
                </a:cxn>
              </a:cxnLst>
              <a:rect l="0" t="0" r="r" b="b"/>
              <a:pathLst>
                <a:path w="101" h="102">
                  <a:moveTo>
                    <a:pt x="24" y="37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24" y="72"/>
                  </a:lnTo>
                  <a:lnTo>
                    <a:pt x="101" y="102"/>
                  </a:lnTo>
                  <a:lnTo>
                    <a:pt x="101" y="85"/>
                  </a:lnTo>
                  <a:lnTo>
                    <a:pt x="59" y="68"/>
                  </a:lnTo>
                  <a:lnTo>
                    <a:pt x="24" y="37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27" name="Freeform 235">
              <a:extLst>
                <a:ext uri="{FF2B5EF4-FFF2-40B4-BE49-F238E27FC236}">
                  <a16:creationId xmlns:a16="http://schemas.microsoft.com/office/drawing/2014/main" xmlns="" id="{F7B5B7B4-EB1D-EA43-A8E5-FFEBD92BA87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12" y="2353"/>
              <a:ext cx="148" cy="126"/>
            </a:xfrm>
            <a:custGeom>
              <a:avLst/>
              <a:gdLst/>
              <a:ahLst/>
              <a:cxnLst>
                <a:cxn ang="0">
                  <a:pos x="84" y="47"/>
                </a:cxn>
                <a:cxn ang="0">
                  <a:pos x="97" y="77"/>
                </a:cxn>
                <a:cxn ang="0">
                  <a:pos x="73" y="133"/>
                </a:cxn>
                <a:cxn ang="0">
                  <a:pos x="98" y="176"/>
                </a:cxn>
                <a:cxn ang="0">
                  <a:pos x="126" y="148"/>
                </a:cxn>
                <a:cxn ang="0">
                  <a:pos x="108" y="74"/>
                </a:cxn>
                <a:cxn ang="0">
                  <a:pos x="196" y="42"/>
                </a:cxn>
                <a:cxn ang="0">
                  <a:pos x="169" y="27"/>
                </a:cxn>
                <a:cxn ang="0">
                  <a:pos x="191" y="2"/>
                </a:cxn>
                <a:cxn ang="0">
                  <a:pos x="243" y="46"/>
                </a:cxn>
                <a:cxn ang="0">
                  <a:pos x="285" y="88"/>
                </a:cxn>
                <a:cxn ang="0">
                  <a:pos x="366" y="88"/>
                </a:cxn>
                <a:cxn ang="0">
                  <a:pos x="411" y="106"/>
                </a:cxn>
                <a:cxn ang="0">
                  <a:pos x="495" y="99"/>
                </a:cxn>
                <a:cxn ang="0">
                  <a:pos x="499" y="88"/>
                </a:cxn>
                <a:cxn ang="0">
                  <a:pos x="621" y="86"/>
                </a:cxn>
                <a:cxn ang="0">
                  <a:pos x="573" y="95"/>
                </a:cxn>
                <a:cxn ang="0">
                  <a:pos x="593" y="117"/>
                </a:cxn>
                <a:cxn ang="0">
                  <a:pos x="663" y="150"/>
                </a:cxn>
                <a:cxn ang="0">
                  <a:pos x="689" y="197"/>
                </a:cxn>
                <a:cxn ang="0">
                  <a:pos x="695" y="211"/>
                </a:cxn>
                <a:cxn ang="0">
                  <a:pos x="737" y="209"/>
                </a:cxn>
                <a:cxn ang="0">
                  <a:pos x="728" y="231"/>
                </a:cxn>
                <a:cxn ang="0">
                  <a:pos x="689" y="252"/>
                </a:cxn>
                <a:cxn ang="0">
                  <a:pos x="702" y="279"/>
                </a:cxn>
                <a:cxn ang="0">
                  <a:pos x="673" y="321"/>
                </a:cxn>
                <a:cxn ang="0">
                  <a:pos x="674" y="359"/>
                </a:cxn>
                <a:cxn ang="0">
                  <a:pos x="699" y="401"/>
                </a:cxn>
                <a:cxn ang="0">
                  <a:pos x="646" y="432"/>
                </a:cxn>
                <a:cxn ang="0">
                  <a:pos x="568" y="459"/>
                </a:cxn>
                <a:cxn ang="0">
                  <a:pos x="474" y="437"/>
                </a:cxn>
                <a:cxn ang="0">
                  <a:pos x="497" y="467"/>
                </a:cxn>
                <a:cxn ang="0">
                  <a:pos x="501" y="524"/>
                </a:cxn>
                <a:cxn ang="0">
                  <a:pos x="546" y="550"/>
                </a:cxn>
                <a:cxn ang="0">
                  <a:pos x="518" y="565"/>
                </a:cxn>
                <a:cxn ang="0">
                  <a:pos x="486" y="593"/>
                </a:cxn>
                <a:cxn ang="0">
                  <a:pos x="452" y="607"/>
                </a:cxn>
                <a:cxn ang="0">
                  <a:pos x="402" y="631"/>
                </a:cxn>
                <a:cxn ang="0">
                  <a:pos x="361" y="612"/>
                </a:cxn>
                <a:cxn ang="0">
                  <a:pos x="321" y="532"/>
                </a:cxn>
                <a:cxn ang="0">
                  <a:pos x="328" y="492"/>
                </a:cxn>
                <a:cxn ang="0">
                  <a:pos x="315" y="459"/>
                </a:cxn>
                <a:cxn ang="0">
                  <a:pos x="299" y="419"/>
                </a:cxn>
                <a:cxn ang="0">
                  <a:pos x="314" y="357"/>
                </a:cxn>
                <a:cxn ang="0">
                  <a:pos x="314" y="330"/>
                </a:cxn>
                <a:cxn ang="0">
                  <a:pos x="253" y="337"/>
                </a:cxn>
                <a:cxn ang="0">
                  <a:pos x="217" y="338"/>
                </a:cxn>
                <a:cxn ang="0">
                  <a:pos x="169" y="289"/>
                </a:cxn>
                <a:cxn ang="0">
                  <a:pos x="90" y="287"/>
                </a:cxn>
                <a:cxn ang="0">
                  <a:pos x="52" y="229"/>
                </a:cxn>
                <a:cxn ang="0">
                  <a:pos x="31" y="196"/>
                </a:cxn>
                <a:cxn ang="0">
                  <a:pos x="14" y="140"/>
                </a:cxn>
                <a:cxn ang="0">
                  <a:pos x="79" y="29"/>
                </a:cxn>
              </a:cxnLst>
              <a:rect l="0" t="0" r="r" b="b"/>
              <a:pathLst>
                <a:path w="743" h="631">
                  <a:moveTo>
                    <a:pt x="109" y="21"/>
                  </a:moveTo>
                  <a:lnTo>
                    <a:pt x="99" y="29"/>
                  </a:lnTo>
                  <a:lnTo>
                    <a:pt x="88" y="31"/>
                  </a:lnTo>
                  <a:lnTo>
                    <a:pt x="82" y="35"/>
                  </a:lnTo>
                  <a:lnTo>
                    <a:pt x="82" y="39"/>
                  </a:lnTo>
                  <a:lnTo>
                    <a:pt x="84" y="47"/>
                  </a:lnTo>
                  <a:lnTo>
                    <a:pt x="87" y="56"/>
                  </a:lnTo>
                  <a:lnTo>
                    <a:pt x="94" y="66"/>
                  </a:lnTo>
                  <a:lnTo>
                    <a:pt x="95" y="69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7" y="77"/>
                  </a:lnTo>
                  <a:lnTo>
                    <a:pt x="97" y="83"/>
                  </a:lnTo>
                  <a:lnTo>
                    <a:pt x="93" y="95"/>
                  </a:lnTo>
                  <a:lnTo>
                    <a:pt x="78" y="109"/>
                  </a:lnTo>
                  <a:lnTo>
                    <a:pt x="76" y="111"/>
                  </a:lnTo>
                  <a:lnTo>
                    <a:pt x="73" y="118"/>
                  </a:lnTo>
                  <a:lnTo>
                    <a:pt x="73" y="133"/>
                  </a:lnTo>
                  <a:lnTo>
                    <a:pt x="74" y="140"/>
                  </a:lnTo>
                  <a:lnTo>
                    <a:pt x="78" y="145"/>
                  </a:lnTo>
                  <a:lnTo>
                    <a:pt x="87" y="152"/>
                  </a:lnTo>
                  <a:lnTo>
                    <a:pt x="93" y="165"/>
                  </a:lnTo>
                  <a:lnTo>
                    <a:pt x="95" y="174"/>
                  </a:lnTo>
                  <a:lnTo>
                    <a:pt x="98" y="176"/>
                  </a:lnTo>
                  <a:lnTo>
                    <a:pt x="105" y="176"/>
                  </a:lnTo>
                  <a:lnTo>
                    <a:pt x="113" y="174"/>
                  </a:lnTo>
                  <a:lnTo>
                    <a:pt x="119" y="169"/>
                  </a:lnTo>
                  <a:lnTo>
                    <a:pt x="125" y="161"/>
                  </a:lnTo>
                  <a:lnTo>
                    <a:pt x="126" y="159"/>
                  </a:lnTo>
                  <a:lnTo>
                    <a:pt x="126" y="148"/>
                  </a:lnTo>
                  <a:lnTo>
                    <a:pt x="125" y="134"/>
                  </a:lnTo>
                  <a:lnTo>
                    <a:pt x="115" y="117"/>
                  </a:lnTo>
                  <a:lnTo>
                    <a:pt x="109" y="110"/>
                  </a:lnTo>
                  <a:lnTo>
                    <a:pt x="104" y="101"/>
                  </a:lnTo>
                  <a:lnTo>
                    <a:pt x="104" y="77"/>
                  </a:lnTo>
                  <a:lnTo>
                    <a:pt x="108" y="74"/>
                  </a:lnTo>
                  <a:lnTo>
                    <a:pt x="110" y="70"/>
                  </a:lnTo>
                  <a:lnTo>
                    <a:pt x="111" y="68"/>
                  </a:lnTo>
                  <a:lnTo>
                    <a:pt x="120" y="66"/>
                  </a:lnTo>
                  <a:lnTo>
                    <a:pt x="140" y="53"/>
                  </a:lnTo>
                  <a:lnTo>
                    <a:pt x="173" y="43"/>
                  </a:lnTo>
                  <a:lnTo>
                    <a:pt x="196" y="42"/>
                  </a:lnTo>
                  <a:lnTo>
                    <a:pt x="196" y="36"/>
                  </a:lnTo>
                  <a:lnTo>
                    <a:pt x="195" y="32"/>
                  </a:lnTo>
                  <a:lnTo>
                    <a:pt x="190" y="30"/>
                  </a:lnTo>
                  <a:lnTo>
                    <a:pt x="174" y="29"/>
                  </a:lnTo>
                  <a:lnTo>
                    <a:pt x="172" y="27"/>
                  </a:lnTo>
                  <a:lnTo>
                    <a:pt x="169" y="27"/>
                  </a:lnTo>
                  <a:lnTo>
                    <a:pt x="168" y="25"/>
                  </a:lnTo>
                  <a:lnTo>
                    <a:pt x="169" y="18"/>
                  </a:lnTo>
                  <a:lnTo>
                    <a:pt x="175" y="5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1" y="2"/>
                  </a:lnTo>
                  <a:lnTo>
                    <a:pt x="192" y="4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7" y="40"/>
                  </a:lnTo>
                  <a:lnTo>
                    <a:pt x="223" y="42"/>
                  </a:lnTo>
                  <a:lnTo>
                    <a:pt x="243" y="46"/>
                  </a:lnTo>
                  <a:lnTo>
                    <a:pt x="246" y="46"/>
                  </a:lnTo>
                  <a:lnTo>
                    <a:pt x="260" y="50"/>
                  </a:lnTo>
                  <a:lnTo>
                    <a:pt x="271" y="56"/>
                  </a:lnTo>
                  <a:lnTo>
                    <a:pt x="276" y="61"/>
                  </a:lnTo>
                  <a:lnTo>
                    <a:pt x="280" y="77"/>
                  </a:lnTo>
                  <a:lnTo>
                    <a:pt x="285" y="88"/>
                  </a:lnTo>
                  <a:lnTo>
                    <a:pt x="286" y="90"/>
                  </a:lnTo>
                  <a:lnTo>
                    <a:pt x="292" y="95"/>
                  </a:lnTo>
                  <a:lnTo>
                    <a:pt x="303" y="95"/>
                  </a:lnTo>
                  <a:lnTo>
                    <a:pt x="329" y="90"/>
                  </a:lnTo>
                  <a:lnTo>
                    <a:pt x="340" y="91"/>
                  </a:lnTo>
                  <a:lnTo>
                    <a:pt x="366" y="88"/>
                  </a:lnTo>
                  <a:lnTo>
                    <a:pt x="395" y="88"/>
                  </a:lnTo>
                  <a:lnTo>
                    <a:pt x="398" y="89"/>
                  </a:lnTo>
                  <a:lnTo>
                    <a:pt x="401" y="91"/>
                  </a:lnTo>
                  <a:lnTo>
                    <a:pt x="405" y="97"/>
                  </a:lnTo>
                  <a:lnTo>
                    <a:pt x="405" y="101"/>
                  </a:lnTo>
                  <a:lnTo>
                    <a:pt x="411" y="106"/>
                  </a:lnTo>
                  <a:lnTo>
                    <a:pt x="422" y="112"/>
                  </a:lnTo>
                  <a:lnTo>
                    <a:pt x="432" y="115"/>
                  </a:lnTo>
                  <a:lnTo>
                    <a:pt x="450" y="115"/>
                  </a:lnTo>
                  <a:lnTo>
                    <a:pt x="476" y="110"/>
                  </a:lnTo>
                  <a:lnTo>
                    <a:pt x="484" y="106"/>
                  </a:lnTo>
                  <a:lnTo>
                    <a:pt x="495" y="99"/>
                  </a:lnTo>
                  <a:lnTo>
                    <a:pt x="512" y="99"/>
                  </a:lnTo>
                  <a:lnTo>
                    <a:pt x="523" y="96"/>
                  </a:lnTo>
                  <a:lnTo>
                    <a:pt x="527" y="94"/>
                  </a:lnTo>
                  <a:lnTo>
                    <a:pt x="525" y="91"/>
                  </a:lnTo>
                  <a:lnTo>
                    <a:pt x="506" y="90"/>
                  </a:lnTo>
                  <a:lnTo>
                    <a:pt x="499" y="88"/>
                  </a:lnTo>
                  <a:lnTo>
                    <a:pt x="499" y="88"/>
                  </a:lnTo>
                  <a:lnTo>
                    <a:pt x="506" y="84"/>
                  </a:lnTo>
                  <a:lnTo>
                    <a:pt x="520" y="83"/>
                  </a:lnTo>
                  <a:lnTo>
                    <a:pt x="608" y="83"/>
                  </a:lnTo>
                  <a:lnTo>
                    <a:pt x="620" y="86"/>
                  </a:lnTo>
                  <a:lnTo>
                    <a:pt x="621" y="86"/>
                  </a:lnTo>
                  <a:lnTo>
                    <a:pt x="619" y="88"/>
                  </a:lnTo>
                  <a:lnTo>
                    <a:pt x="606" y="90"/>
                  </a:lnTo>
                  <a:lnTo>
                    <a:pt x="605" y="93"/>
                  </a:lnTo>
                  <a:lnTo>
                    <a:pt x="600" y="95"/>
                  </a:lnTo>
                  <a:lnTo>
                    <a:pt x="587" y="93"/>
                  </a:lnTo>
                  <a:lnTo>
                    <a:pt x="573" y="95"/>
                  </a:lnTo>
                  <a:lnTo>
                    <a:pt x="570" y="99"/>
                  </a:lnTo>
                  <a:lnTo>
                    <a:pt x="571" y="102"/>
                  </a:lnTo>
                  <a:lnTo>
                    <a:pt x="579" y="106"/>
                  </a:lnTo>
                  <a:lnTo>
                    <a:pt x="583" y="107"/>
                  </a:lnTo>
                  <a:lnTo>
                    <a:pt x="590" y="111"/>
                  </a:lnTo>
                  <a:lnTo>
                    <a:pt x="593" y="117"/>
                  </a:lnTo>
                  <a:lnTo>
                    <a:pt x="599" y="122"/>
                  </a:lnTo>
                  <a:lnTo>
                    <a:pt x="600" y="129"/>
                  </a:lnTo>
                  <a:lnTo>
                    <a:pt x="604" y="134"/>
                  </a:lnTo>
                  <a:lnTo>
                    <a:pt x="621" y="132"/>
                  </a:lnTo>
                  <a:lnTo>
                    <a:pt x="638" y="136"/>
                  </a:lnTo>
                  <a:lnTo>
                    <a:pt x="663" y="150"/>
                  </a:lnTo>
                  <a:lnTo>
                    <a:pt x="670" y="152"/>
                  </a:lnTo>
                  <a:lnTo>
                    <a:pt x="678" y="159"/>
                  </a:lnTo>
                  <a:lnTo>
                    <a:pt x="686" y="172"/>
                  </a:lnTo>
                  <a:lnTo>
                    <a:pt x="687" y="177"/>
                  </a:lnTo>
                  <a:lnTo>
                    <a:pt x="689" y="193"/>
                  </a:lnTo>
                  <a:lnTo>
                    <a:pt x="689" y="197"/>
                  </a:lnTo>
                  <a:lnTo>
                    <a:pt x="686" y="199"/>
                  </a:lnTo>
                  <a:lnTo>
                    <a:pt x="676" y="203"/>
                  </a:lnTo>
                  <a:lnTo>
                    <a:pt x="676" y="206"/>
                  </a:lnTo>
                  <a:lnTo>
                    <a:pt x="679" y="207"/>
                  </a:lnTo>
                  <a:lnTo>
                    <a:pt x="689" y="208"/>
                  </a:lnTo>
                  <a:lnTo>
                    <a:pt x="695" y="211"/>
                  </a:lnTo>
                  <a:lnTo>
                    <a:pt x="701" y="211"/>
                  </a:lnTo>
                  <a:lnTo>
                    <a:pt x="705" y="209"/>
                  </a:lnTo>
                  <a:lnTo>
                    <a:pt x="712" y="202"/>
                  </a:lnTo>
                  <a:lnTo>
                    <a:pt x="721" y="201"/>
                  </a:lnTo>
                  <a:lnTo>
                    <a:pt x="727" y="203"/>
                  </a:lnTo>
                  <a:lnTo>
                    <a:pt x="737" y="209"/>
                  </a:lnTo>
                  <a:lnTo>
                    <a:pt x="741" y="214"/>
                  </a:lnTo>
                  <a:lnTo>
                    <a:pt x="743" y="217"/>
                  </a:lnTo>
                  <a:lnTo>
                    <a:pt x="743" y="225"/>
                  </a:lnTo>
                  <a:lnTo>
                    <a:pt x="739" y="228"/>
                  </a:lnTo>
                  <a:lnTo>
                    <a:pt x="734" y="228"/>
                  </a:lnTo>
                  <a:lnTo>
                    <a:pt x="728" y="231"/>
                  </a:lnTo>
                  <a:lnTo>
                    <a:pt x="724" y="234"/>
                  </a:lnTo>
                  <a:lnTo>
                    <a:pt x="708" y="241"/>
                  </a:lnTo>
                  <a:lnTo>
                    <a:pt x="705" y="245"/>
                  </a:lnTo>
                  <a:lnTo>
                    <a:pt x="702" y="247"/>
                  </a:lnTo>
                  <a:lnTo>
                    <a:pt x="691" y="250"/>
                  </a:lnTo>
                  <a:lnTo>
                    <a:pt x="689" y="252"/>
                  </a:lnTo>
                  <a:lnTo>
                    <a:pt x="686" y="258"/>
                  </a:lnTo>
                  <a:lnTo>
                    <a:pt x="686" y="267"/>
                  </a:lnTo>
                  <a:lnTo>
                    <a:pt x="689" y="279"/>
                  </a:lnTo>
                  <a:lnTo>
                    <a:pt x="694" y="281"/>
                  </a:lnTo>
                  <a:lnTo>
                    <a:pt x="700" y="279"/>
                  </a:lnTo>
                  <a:lnTo>
                    <a:pt x="702" y="279"/>
                  </a:lnTo>
                  <a:lnTo>
                    <a:pt x="707" y="284"/>
                  </a:lnTo>
                  <a:lnTo>
                    <a:pt x="702" y="290"/>
                  </a:lnTo>
                  <a:lnTo>
                    <a:pt x="691" y="298"/>
                  </a:lnTo>
                  <a:lnTo>
                    <a:pt x="674" y="304"/>
                  </a:lnTo>
                  <a:lnTo>
                    <a:pt x="673" y="306"/>
                  </a:lnTo>
                  <a:lnTo>
                    <a:pt x="673" y="321"/>
                  </a:lnTo>
                  <a:lnTo>
                    <a:pt x="669" y="327"/>
                  </a:lnTo>
                  <a:lnTo>
                    <a:pt x="663" y="336"/>
                  </a:lnTo>
                  <a:lnTo>
                    <a:pt x="662" y="337"/>
                  </a:lnTo>
                  <a:lnTo>
                    <a:pt x="662" y="341"/>
                  </a:lnTo>
                  <a:lnTo>
                    <a:pt x="662" y="343"/>
                  </a:lnTo>
                  <a:lnTo>
                    <a:pt x="674" y="359"/>
                  </a:lnTo>
                  <a:lnTo>
                    <a:pt x="685" y="370"/>
                  </a:lnTo>
                  <a:lnTo>
                    <a:pt x="689" y="378"/>
                  </a:lnTo>
                  <a:lnTo>
                    <a:pt x="695" y="384"/>
                  </a:lnTo>
                  <a:lnTo>
                    <a:pt x="699" y="386"/>
                  </a:lnTo>
                  <a:lnTo>
                    <a:pt x="699" y="389"/>
                  </a:lnTo>
                  <a:lnTo>
                    <a:pt x="699" y="401"/>
                  </a:lnTo>
                  <a:lnTo>
                    <a:pt x="687" y="414"/>
                  </a:lnTo>
                  <a:lnTo>
                    <a:pt x="680" y="421"/>
                  </a:lnTo>
                  <a:lnTo>
                    <a:pt x="676" y="423"/>
                  </a:lnTo>
                  <a:lnTo>
                    <a:pt x="660" y="424"/>
                  </a:lnTo>
                  <a:lnTo>
                    <a:pt x="654" y="428"/>
                  </a:lnTo>
                  <a:lnTo>
                    <a:pt x="646" y="432"/>
                  </a:lnTo>
                  <a:lnTo>
                    <a:pt x="640" y="440"/>
                  </a:lnTo>
                  <a:lnTo>
                    <a:pt x="635" y="443"/>
                  </a:lnTo>
                  <a:lnTo>
                    <a:pt x="606" y="445"/>
                  </a:lnTo>
                  <a:lnTo>
                    <a:pt x="590" y="449"/>
                  </a:lnTo>
                  <a:lnTo>
                    <a:pt x="572" y="455"/>
                  </a:lnTo>
                  <a:lnTo>
                    <a:pt x="568" y="459"/>
                  </a:lnTo>
                  <a:lnTo>
                    <a:pt x="567" y="460"/>
                  </a:lnTo>
                  <a:lnTo>
                    <a:pt x="542" y="459"/>
                  </a:lnTo>
                  <a:lnTo>
                    <a:pt x="524" y="454"/>
                  </a:lnTo>
                  <a:lnTo>
                    <a:pt x="503" y="441"/>
                  </a:lnTo>
                  <a:lnTo>
                    <a:pt x="481" y="439"/>
                  </a:lnTo>
                  <a:lnTo>
                    <a:pt x="474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70" y="446"/>
                  </a:lnTo>
                  <a:lnTo>
                    <a:pt x="474" y="455"/>
                  </a:lnTo>
                  <a:lnTo>
                    <a:pt x="485" y="460"/>
                  </a:lnTo>
                  <a:lnTo>
                    <a:pt x="497" y="467"/>
                  </a:lnTo>
                  <a:lnTo>
                    <a:pt x="499" y="470"/>
                  </a:lnTo>
                  <a:lnTo>
                    <a:pt x="498" y="482"/>
                  </a:lnTo>
                  <a:lnTo>
                    <a:pt x="495" y="495"/>
                  </a:lnTo>
                  <a:lnTo>
                    <a:pt x="495" y="502"/>
                  </a:lnTo>
                  <a:lnTo>
                    <a:pt x="496" y="507"/>
                  </a:lnTo>
                  <a:lnTo>
                    <a:pt x="501" y="524"/>
                  </a:lnTo>
                  <a:lnTo>
                    <a:pt x="502" y="532"/>
                  </a:lnTo>
                  <a:lnTo>
                    <a:pt x="503" y="538"/>
                  </a:lnTo>
                  <a:lnTo>
                    <a:pt x="518" y="541"/>
                  </a:lnTo>
                  <a:lnTo>
                    <a:pt x="522" y="542"/>
                  </a:lnTo>
                  <a:lnTo>
                    <a:pt x="546" y="541"/>
                  </a:lnTo>
                  <a:lnTo>
                    <a:pt x="546" y="550"/>
                  </a:lnTo>
                  <a:lnTo>
                    <a:pt x="546" y="551"/>
                  </a:lnTo>
                  <a:lnTo>
                    <a:pt x="544" y="554"/>
                  </a:lnTo>
                  <a:lnTo>
                    <a:pt x="533" y="556"/>
                  </a:lnTo>
                  <a:lnTo>
                    <a:pt x="525" y="559"/>
                  </a:lnTo>
                  <a:lnTo>
                    <a:pt x="524" y="562"/>
                  </a:lnTo>
                  <a:lnTo>
                    <a:pt x="518" y="565"/>
                  </a:lnTo>
                  <a:lnTo>
                    <a:pt x="511" y="565"/>
                  </a:lnTo>
                  <a:lnTo>
                    <a:pt x="506" y="573"/>
                  </a:lnTo>
                  <a:lnTo>
                    <a:pt x="499" y="588"/>
                  </a:lnTo>
                  <a:lnTo>
                    <a:pt x="496" y="591"/>
                  </a:lnTo>
                  <a:lnTo>
                    <a:pt x="491" y="593"/>
                  </a:lnTo>
                  <a:lnTo>
                    <a:pt x="486" y="593"/>
                  </a:lnTo>
                  <a:lnTo>
                    <a:pt x="480" y="596"/>
                  </a:lnTo>
                  <a:lnTo>
                    <a:pt x="477" y="597"/>
                  </a:lnTo>
                  <a:lnTo>
                    <a:pt x="475" y="602"/>
                  </a:lnTo>
                  <a:lnTo>
                    <a:pt x="466" y="602"/>
                  </a:lnTo>
                  <a:lnTo>
                    <a:pt x="454" y="607"/>
                  </a:lnTo>
                  <a:lnTo>
                    <a:pt x="452" y="607"/>
                  </a:lnTo>
                  <a:lnTo>
                    <a:pt x="444" y="611"/>
                  </a:lnTo>
                  <a:lnTo>
                    <a:pt x="436" y="615"/>
                  </a:lnTo>
                  <a:lnTo>
                    <a:pt x="431" y="618"/>
                  </a:lnTo>
                  <a:lnTo>
                    <a:pt x="423" y="626"/>
                  </a:lnTo>
                  <a:lnTo>
                    <a:pt x="421" y="627"/>
                  </a:lnTo>
                  <a:lnTo>
                    <a:pt x="402" y="631"/>
                  </a:lnTo>
                  <a:lnTo>
                    <a:pt x="385" y="631"/>
                  </a:lnTo>
                  <a:lnTo>
                    <a:pt x="383" y="629"/>
                  </a:lnTo>
                  <a:lnTo>
                    <a:pt x="380" y="629"/>
                  </a:lnTo>
                  <a:lnTo>
                    <a:pt x="368" y="621"/>
                  </a:lnTo>
                  <a:lnTo>
                    <a:pt x="364" y="617"/>
                  </a:lnTo>
                  <a:lnTo>
                    <a:pt x="361" y="612"/>
                  </a:lnTo>
                  <a:lnTo>
                    <a:pt x="358" y="607"/>
                  </a:lnTo>
                  <a:lnTo>
                    <a:pt x="353" y="600"/>
                  </a:lnTo>
                  <a:lnTo>
                    <a:pt x="348" y="591"/>
                  </a:lnTo>
                  <a:lnTo>
                    <a:pt x="346" y="580"/>
                  </a:lnTo>
                  <a:lnTo>
                    <a:pt x="330" y="543"/>
                  </a:lnTo>
                  <a:lnTo>
                    <a:pt x="321" y="532"/>
                  </a:lnTo>
                  <a:lnTo>
                    <a:pt x="304" y="519"/>
                  </a:lnTo>
                  <a:lnTo>
                    <a:pt x="304" y="515"/>
                  </a:lnTo>
                  <a:lnTo>
                    <a:pt x="316" y="504"/>
                  </a:lnTo>
                  <a:lnTo>
                    <a:pt x="321" y="497"/>
                  </a:lnTo>
                  <a:lnTo>
                    <a:pt x="324" y="495"/>
                  </a:lnTo>
                  <a:lnTo>
                    <a:pt x="328" y="492"/>
                  </a:lnTo>
                  <a:lnTo>
                    <a:pt x="330" y="491"/>
                  </a:lnTo>
                  <a:lnTo>
                    <a:pt x="331" y="488"/>
                  </a:lnTo>
                  <a:lnTo>
                    <a:pt x="330" y="481"/>
                  </a:lnTo>
                  <a:lnTo>
                    <a:pt x="328" y="476"/>
                  </a:lnTo>
                  <a:lnTo>
                    <a:pt x="323" y="467"/>
                  </a:lnTo>
                  <a:lnTo>
                    <a:pt x="315" y="459"/>
                  </a:lnTo>
                  <a:lnTo>
                    <a:pt x="308" y="454"/>
                  </a:lnTo>
                  <a:lnTo>
                    <a:pt x="307" y="451"/>
                  </a:lnTo>
                  <a:lnTo>
                    <a:pt x="305" y="441"/>
                  </a:lnTo>
                  <a:lnTo>
                    <a:pt x="303" y="435"/>
                  </a:lnTo>
                  <a:lnTo>
                    <a:pt x="303" y="427"/>
                  </a:lnTo>
                  <a:lnTo>
                    <a:pt x="299" y="419"/>
                  </a:lnTo>
                  <a:lnTo>
                    <a:pt x="299" y="407"/>
                  </a:lnTo>
                  <a:lnTo>
                    <a:pt x="303" y="401"/>
                  </a:lnTo>
                  <a:lnTo>
                    <a:pt x="305" y="391"/>
                  </a:lnTo>
                  <a:lnTo>
                    <a:pt x="305" y="380"/>
                  </a:lnTo>
                  <a:lnTo>
                    <a:pt x="314" y="370"/>
                  </a:lnTo>
                  <a:lnTo>
                    <a:pt x="314" y="357"/>
                  </a:lnTo>
                  <a:lnTo>
                    <a:pt x="316" y="352"/>
                  </a:lnTo>
                  <a:lnTo>
                    <a:pt x="323" y="346"/>
                  </a:lnTo>
                  <a:lnTo>
                    <a:pt x="323" y="341"/>
                  </a:lnTo>
                  <a:lnTo>
                    <a:pt x="320" y="332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04" y="330"/>
                  </a:lnTo>
                  <a:lnTo>
                    <a:pt x="285" y="338"/>
                  </a:lnTo>
                  <a:lnTo>
                    <a:pt x="273" y="341"/>
                  </a:lnTo>
                  <a:lnTo>
                    <a:pt x="266" y="341"/>
                  </a:lnTo>
                  <a:lnTo>
                    <a:pt x="257" y="338"/>
                  </a:lnTo>
                  <a:lnTo>
                    <a:pt x="253" y="337"/>
                  </a:lnTo>
                  <a:lnTo>
                    <a:pt x="248" y="335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32" y="338"/>
                  </a:lnTo>
                  <a:lnTo>
                    <a:pt x="226" y="338"/>
                  </a:lnTo>
                  <a:lnTo>
                    <a:pt x="217" y="338"/>
                  </a:lnTo>
                  <a:lnTo>
                    <a:pt x="213" y="336"/>
                  </a:lnTo>
                  <a:lnTo>
                    <a:pt x="212" y="336"/>
                  </a:lnTo>
                  <a:lnTo>
                    <a:pt x="184" y="295"/>
                  </a:lnTo>
                  <a:lnTo>
                    <a:pt x="183" y="293"/>
                  </a:lnTo>
                  <a:lnTo>
                    <a:pt x="180" y="290"/>
                  </a:lnTo>
                  <a:lnTo>
                    <a:pt x="169" y="289"/>
                  </a:lnTo>
                  <a:lnTo>
                    <a:pt x="163" y="285"/>
                  </a:lnTo>
                  <a:lnTo>
                    <a:pt x="151" y="281"/>
                  </a:lnTo>
                  <a:lnTo>
                    <a:pt x="133" y="282"/>
                  </a:lnTo>
                  <a:lnTo>
                    <a:pt x="115" y="287"/>
                  </a:lnTo>
                  <a:lnTo>
                    <a:pt x="105" y="288"/>
                  </a:lnTo>
                  <a:lnTo>
                    <a:pt x="90" y="287"/>
                  </a:lnTo>
                  <a:lnTo>
                    <a:pt x="73" y="279"/>
                  </a:lnTo>
                  <a:lnTo>
                    <a:pt x="70" y="272"/>
                  </a:lnTo>
                  <a:lnTo>
                    <a:pt x="66" y="271"/>
                  </a:lnTo>
                  <a:lnTo>
                    <a:pt x="54" y="265"/>
                  </a:lnTo>
                  <a:lnTo>
                    <a:pt x="52" y="262"/>
                  </a:lnTo>
                  <a:lnTo>
                    <a:pt x="52" y="229"/>
                  </a:lnTo>
                  <a:lnTo>
                    <a:pt x="50" y="220"/>
                  </a:lnTo>
                  <a:lnTo>
                    <a:pt x="47" y="214"/>
                  </a:lnTo>
                  <a:lnTo>
                    <a:pt x="43" y="211"/>
                  </a:lnTo>
                  <a:lnTo>
                    <a:pt x="41" y="208"/>
                  </a:lnTo>
                  <a:lnTo>
                    <a:pt x="34" y="199"/>
                  </a:lnTo>
                  <a:lnTo>
                    <a:pt x="31" y="196"/>
                  </a:lnTo>
                  <a:lnTo>
                    <a:pt x="28" y="176"/>
                  </a:lnTo>
                  <a:lnTo>
                    <a:pt x="25" y="170"/>
                  </a:lnTo>
                  <a:lnTo>
                    <a:pt x="24" y="168"/>
                  </a:lnTo>
                  <a:lnTo>
                    <a:pt x="0" y="169"/>
                  </a:lnTo>
                  <a:lnTo>
                    <a:pt x="6" y="155"/>
                  </a:lnTo>
                  <a:lnTo>
                    <a:pt x="14" y="140"/>
                  </a:lnTo>
                  <a:lnTo>
                    <a:pt x="27" y="95"/>
                  </a:lnTo>
                  <a:lnTo>
                    <a:pt x="40" y="73"/>
                  </a:lnTo>
                  <a:lnTo>
                    <a:pt x="65" y="50"/>
                  </a:lnTo>
                  <a:lnTo>
                    <a:pt x="68" y="45"/>
                  </a:lnTo>
                  <a:lnTo>
                    <a:pt x="73" y="35"/>
                  </a:lnTo>
                  <a:lnTo>
                    <a:pt x="79" y="29"/>
                  </a:lnTo>
                  <a:lnTo>
                    <a:pt x="94" y="23"/>
                  </a:lnTo>
                  <a:lnTo>
                    <a:pt x="109" y="21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28" name="Freeform 256">
              <a:extLst>
                <a:ext uri="{FF2B5EF4-FFF2-40B4-BE49-F238E27FC236}">
                  <a16:creationId xmlns:a16="http://schemas.microsoft.com/office/drawing/2014/main" xmlns="" id="{E25D4844-B4E4-8945-9CE9-2ACA1DDAAD99}"/>
                </a:ext>
              </a:extLst>
            </p:cNvPr>
            <p:cNvSpPr>
              <a:spLocks noChangeAspect="1"/>
            </p:cNvSpPr>
            <p:nvPr/>
          </p:nvSpPr>
          <p:spPr bwMode="gray">
            <a:xfrm rot="-1047951">
              <a:off x="1790" y="2357"/>
              <a:ext cx="4" cy="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69" y="17"/>
                </a:cxn>
                <a:cxn ang="0">
                  <a:pos x="183" y="54"/>
                </a:cxn>
                <a:cxn ang="0">
                  <a:pos x="114" y="93"/>
                </a:cxn>
                <a:cxn ang="0">
                  <a:pos x="86" y="86"/>
                </a:cxn>
                <a:cxn ang="0">
                  <a:pos x="66" y="72"/>
                </a:cxn>
                <a:cxn ang="0">
                  <a:pos x="14" y="72"/>
                </a:cxn>
                <a:cxn ang="0">
                  <a:pos x="0" y="41"/>
                </a:cxn>
                <a:cxn ang="0">
                  <a:pos x="24" y="24"/>
                </a:cxn>
                <a:cxn ang="0">
                  <a:pos x="54" y="24"/>
                </a:cxn>
                <a:cxn ang="0">
                  <a:pos x="83" y="44"/>
                </a:cxn>
                <a:cxn ang="0">
                  <a:pos x="148" y="0"/>
                </a:cxn>
              </a:cxnLst>
              <a:rect l="0" t="0" r="r" b="b"/>
              <a:pathLst>
                <a:path w="183" h="93">
                  <a:moveTo>
                    <a:pt x="148" y="0"/>
                  </a:moveTo>
                  <a:lnTo>
                    <a:pt x="169" y="17"/>
                  </a:lnTo>
                  <a:lnTo>
                    <a:pt x="183" y="54"/>
                  </a:lnTo>
                  <a:lnTo>
                    <a:pt x="114" y="93"/>
                  </a:lnTo>
                  <a:lnTo>
                    <a:pt x="86" y="86"/>
                  </a:lnTo>
                  <a:lnTo>
                    <a:pt x="66" y="72"/>
                  </a:lnTo>
                  <a:lnTo>
                    <a:pt x="14" y="72"/>
                  </a:lnTo>
                  <a:lnTo>
                    <a:pt x="0" y="41"/>
                  </a:lnTo>
                  <a:lnTo>
                    <a:pt x="24" y="24"/>
                  </a:lnTo>
                  <a:lnTo>
                    <a:pt x="54" y="24"/>
                  </a:lnTo>
                  <a:lnTo>
                    <a:pt x="83" y="44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29" name="Freeform 250">
              <a:extLst>
                <a:ext uri="{FF2B5EF4-FFF2-40B4-BE49-F238E27FC236}">
                  <a16:creationId xmlns:a16="http://schemas.microsoft.com/office/drawing/2014/main" xmlns="" id="{B9E12E71-3B22-4648-B7D5-C0CC35374EB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844" y="2396"/>
              <a:ext cx="53" cy="77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" y="41"/>
                </a:cxn>
                <a:cxn ang="0">
                  <a:pos x="152" y="83"/>
                </a:cxn>
                <a:cxn ang="0">
                  <a:pos x="172" y="84"/>
                </a:cxn>
                <a:cxn ang="0">
                  <a:pos x="195" y="94"/>
                </a:cxn>
                <a:cxn ang="0">
                  <a:pos x="211" y="112"/>
                </a:cxn>
                <a:cxn ang="0">
                  <a:pos x="232" y="139"/>
                </a:cxn>
                <a:cxn ang="0">
                  <a:pos x="217" y="159"/>
                </a:cxn>
                <a:cxn ang="0">
                  <a:pos x="220" y="165"/>
                </a:cxn>
                <a:cxn ang="0">
                  <a:pos x="212" y="182"/>
                </a:cxn>
                <a:cxn ang="0">
                  <a:pos x="189" y="186"/>
                </a:cxn>
                <a:cxn ang="0">
                  <a:pos x="183" y="193"/>
                </a:cxn>
                <a:cxn ang="0">
                  <a:pos x="174" y="228"/>
                </a:cxn>
                <a:cxn ang="0">
                  <a:pos x="189" y="255"/>
                </a:cxn>
                <a:cxn ang="0">
                  <a:pos x="200" y="268"/>
                </a:cxn>
                <a:cxn ang="0">
                  <a:pos x="217" y="273"/>
                </a:cxn>
                <a:cxn ang="0">
                  <a:pos x="226" y="289"/>
                </a:cxn>
                <a:cxn ang="0">
                  <a:pos x="233" y="311"/>
                </a:cxn>
                <a:cxn ang="0">
                  <a:pos x="263" y="347"/>
                </a:cxn>
                <a:cxn ang="0">
                  <a:pos x="254" y="350"/>
                </a:cxn>
                <a:cxn ang="0">
                  <a:pos x="233" y="348"/>
                </a:cxn>
                <a:cxn ang="0">
                  <a:pos x="213" y="353"/>
                </a:cxn>
                <a:cxn ang="0">
                  <a:pos x="183" y="366"/>
                </a:cxn>
                <a:cxn ang="0">
                  <a:pos x="158" y="374"/>
                </a:cxn>
                <a:cxn ang="0">
                  <a:pos x="134" y="386"/>
                </a:cxn>
                <a:cxn ang="0">
                  <a:pos x="102" y="369"/>
                </a:cxn>
                <a:cxn ang="0">
                  <a:pos x="91" y="357"/>
                </a:cxn>
                <a:cxn ang="0">
                  <a:pos x="89" y="332"/>
                </a:cxn>
                <a:cxn ang="0">
                  <a:pos x="77" y="288"/>
                </a:cxn>
                <a:cxn ang="0">
                  <a:pos x="86" y="257"/>
                </a:cxn>
                <a:cxn ang="0">
                  <a:pos x="95" y="234"/>
                </a:cxn>
                <a:cxn ang="0">
                  <a:pos x="79" y="209"/>
                </a:cxn>
                <a:cxn ang="0">
                  <a:pos x="72" y="193"/>
                </a:cxn>
                <a:cxn ang="0">
                  <a:pos x="67" y="171"/>
                </a:cxn>
                <a:cxn ang="0">
                  <a:pos x="37" y="174"/>
                </a:cxn>
                <a:cxn ang="0">
                  <a:pos x="27" y="163"/>
                </a:cxn>
                <a:cxn ang="0">
                  <a:pos x="0" y="128"/>
                </a:cxn>
                <a:cxn ang="0">
                  <a:pos x="1" y="121"/>
                </a:cxn>
                <a:cxn ang="0">
                  <a:pos x="11" y="91"/>
                </a:cxn>
                <a:cxn ang="0">
                  <a:pos x="40" y="75"/>
                </a:cxn>
                <a:cxn ang="0">
                  <a:pos x="38" y="64"/>
                </a:cxn>
                <a:cxn ang="0">
                  <a:pos x="24" y="52"/>
                </a:cxn>
                <a:cxn ang="0">
                  <a:pos x="29" y="35"/>
                </a:cxn>
                <a:cxn ang="0">
                  <a:pos x="46" y="26"/>
                </a:cxn>
                <a:cxn ang="0">
                  <a:pos x="72" y="13"/>
                </a:cxn>
                <a:cxn ang="0">
                  <a:pos x="81" y="2"/>
                </a:cxn>
              </a:cxnLst>
              <a:rect l="0" t="0" r="r" b="b"/>
              <a:pathLst>
                <a:path w="265" h="386">
                  <a:moveTo>
                    <a:pt x="81" y="2"/>
                  </a:moveTo>
                  <a:lnTo>
                    <a:pt x="87" y="3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8" y="10"/>
                  </a:lnTo>
                  <a:lnTo>
                    <a:pt x="141" y="41"/>
                  </a:lnTo>
                  <a:lnTo>
                    <a:pt x="150" y="53"/>
                  </a:lnTo>
                  <a:lnTo>
                    <a:pt x="151" y="59"/>
                  </a:lnTo>
                  <a:lnTo>
                    <a:pt x="152" y="83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72" y="84"/>
                  </a:lnTo>
                  <a:lnTo>
                    <a:pt x="179" y="85"/>
                  </a:lnTo>
                  <a:lnTo>
                    <a:pt x="183" y="88"/>
                  </a:lnTo>
                  <a:lnTo>
                    <a:pt x="195" y="94"/>
                  </a:lnTo>
                  <a:lnTo>
                    <a:pt x="197" y="96"/>
                  </a:lnTo>
                  <a:lnTo>
                    <a:pt x="202" y="104"/>
                  </a:lnTo>
                  <a:lnTo>
                    <a:pt x="211" y="112"/>
                  </a:lnTo>
                  <a:lnTo>
                    <a:pt x="222" y="120"/>
                  </a:lnTo>
                  <a:lnTo>
                    <a:pt x="228" y="136"/>
                  </a:lnTo>
                  <a:lnTo>
                    <a:pt x="232" y="139"/>
                  </a:lnTo>
                  <a:lnTo>
                    <a:pt x="231" y="142"/>
                  </a:lnTo>
                  <a:lnTo>
                    <a:pt x="224" y="148"/>
                  </a:lnTo>
                  <a:lnTo>
                    <a:pt x="217" y="159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220" y="172"/>
                  </a:lnTo>
                  <a:lnTo>
                    <a:pt x="213" y="179"/>
                  </a:lnTo>
                  <a:lnTo>
                    <a:pt x="212" y="182"/>
                  </a:lnTo>
                  <a:lnTo>
                    <a:pt x="205" y="183"/>
                  </a:lnTo>
                  <a:lnTo>
                    <a:pt x="196" y="183"/>
                  </a:lnTo>
                  <a:lnTo>
                    <a:pt x="189" y="186"/>
                  </a:lnTo>
                  <a:lnTo>
                    <a:pt x="185" y="188"/>
                  </a:lnTo>
                  <a:lnTo>
                    <a:pt x="184" y="191"/>
                  </a:lnTo>
                  <a:lnTo>
                    <a:pt x="183" y="193"/>
                  </a:lnTo>
                  <a:lnTo>
                    <a:pt x="181" y="208"/>
                  </a:lnTo>
                  <a:lnTo>
                    <a:pt x="178" y="217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80" y="240"/>
                  </a:lnTo>
                  <a:lnTo>
                    <a:pt x="189" y="255"/>
                  </a:lnTo>
                  <a:lnTo>
                    <a:pt x="191" y="256"/>
                  </a:lnTo>
                  <a:lnTo>
                    <a:pt x="200" y="263"/>
                  </a:lnTo>
                  <a:lnTo>
                    <a:pt x="200" y="268"/>
                  </a:lnTo>
                  <a:lnTo>
                    <a:pt x="204" y="272"/>
                  </a:lnTo>
                  <a:lnTo>
                    <a:pt x="205" y="273"/>
                  </a:lnTo>
                  <a:lnTo>
                    <a:pt x="217" y="273"/>
                  </a:lnTo>
                  <a:lnTo>
                    <a:pt x="220" y="276"/>
                  </a:lnTo>
                  <a:lnTo>
                    <a:pt x="221" y="284"/>
                  </a:lnTo>
                  <a:lnTo>
                    <a:pt x="226" y="289"/>
                  </a:lnTo>
                  <a:lnTo>
                    <a:pt x="226" y="299"/>
                  </a:lnTo>
                  <a:lnTo>
                    <a:pt x="232" y="305"/>
                  </a:lnTo>
                  <a:lnTo>
                    <a:pt x="233" y="311"/>
                  </a:lnTo>
                  <a:lnTo>
                    <a:pt x="239" y="321"/>
                  </a:lnTo>
                  <a:lnTo>
                    <a:pt x="253" y="338"/>
                  </a:lnTo>
                  <a:lnTo>
                    <a:pt x="263" y="347"/>
                  </a:lnTo>
                  <a:lnTo>
                    <a:pt x="265" y="347"/>
                  </a:lnTo>
                  <a:lnTo>
                    <a:pt x="265" y="349"/>
                  </a:lnTo>
                  <a:lnTo>
                    <a:pt x="254" y="350"/>
                  </a:lnTo>
                  <a:lnTo>
                    <a:pt x="240" y="352"/>
                  </a:lnTo>
                  <a:lnTo>
                    <a:pt x="234" y="349"/>
                  </a:lnTo>
                  <a:lnTo>
                    <a:pt x="233" y="348"/>
                  </a:lnTo>
                  <a:lnTo>
                    <a:pt x="229" y="347"/>
                  </a:lnTo>
                  <a:lnTo>
                    <a:pt x="224" y="347"/>
                  </a:lnTo>
                  <a:lnTo>
                    <a:pt x="213" y="353"/>
                  </a:lnTo>
                  <a:lnTo>
                    <a:pt x="205" y="363"/>
                  </a:lnTo>
                  <a:lnTo>
                    <a:pt x="191" y="363"/>
                  </a:lnTo>
                  <a:lnTo>
                    <a:pt x="183" y="366"/>
                  </a:lnTo>
                  <a:lnTo>
                    <a:pt x="178" y="371"/>
                  </a:lnTo>
                  <a:lnTo>
                    <a:pt x="167" y="371"/>
                  </a:lnTo>
                  <a:lnTo>
                    <a:pt x="158" y="374"/>
                  </a:lnTo>
                  <a:lnTo>
                    <a:pt x="152" y="384"/>
                  </a:lnTo>
                  <a:lnTo>
                    <a:pt x="147" y="386"/>
                  </a:lnTo>
                  <a:lnTo>
                    <a:pt x="134" y="386"/>
                  </a:lnTo>
                  <a:lnTo>
                    <a:pt x="124" y="384"/>
                  </a:lnTo>
                  <a:lnTo>
                    <a:pt x="108" y="374"/>
                  </a:lnTo>
                  <a:lnTo>
                    <a:pt x="102" y="369"/>
                  </a:lnTo>
                  <a:lnTo>
                    <a:pt x="98" y="363"/>
                  </a:lnTo>
                  <a:lnTo>
                    <a:pt x="95" y="362"/>
                  </a:lnTo>
                  <a:lnTo>
                    <a:pt x="91" y="357"/>
                  </a:lnTo>
                  <a:lnTo>
                    <a:pt x="89" y="354"/>
                  </a:lnTo>
                  <a:lnTo>
                    <a:pt x="91" y="341"/>
                  </a:lnTo>
                  <a:lnTo>
                    <a:pt x="89" y="332"/>
                  </a:lnTo>
                  <a:lnTo>
                    <a:pt x="78" y="322"/>
                  </a:lnTo>
                  <a:lnTo>
                    <a:pt x="77" y="319"/>
                  </a:lnTo>
                  <a:lnTo>
                    <a:pt x="77" y="288"/>
                  </a:lnTo>
                  <a:lnTo>
                    <a:pt x="83" y="274"/>
                  </a:lnTo>
                  <a:lnTo>
                    <a:pt x="86" y="267"/>
                  </a:lnTo>
                  <a:lnTo>
                    <a:pt x="86" y="257"/>
                  </a:lnTo>
                  <a:lnTo>
                    <a:pt x="95" y="244"/>
                  </a:lnTo>
                  <a:lnTo>
                    <a:pt x="97" y="241"/>
                  </a:lnTo>
                  <a:lnTo>
                    <a:pt x="95" y="234"/>
                  </a:lnTo>
                  <a:lnTo>
                    <a:pt x="91" y="228"/>
                  </a:lnTo>
                  <a:lnTo>
                    <a:pt x="91" y="213"/>
                  </a:lnTo>
                  <a:lnTo>
                    <a:pt x="79" y="209"/>
                  </a:lnTo>
                  <a:lnTo>
                    <a:pt x="77" y="208"/>
                  </a:lnTo>
                  <a:lnTo>
                    <a:pt x="68" y="207"/>
                  </a:lnTo>
                  <a:lnTo>
                    <a:pt x="72" y="193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7" y="171"/>
                  </a:lnTo>
                  <a:lnTo>
                    <a:pt x="59" y="171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3" y="169"/>
                  </a:lnTo>
                  <a:lnTo>
                    <a:pt x="27" y="163"/>
                  </a:lnTo>
                  <a:lnTo>
                    <a:pt x="23" y="155"/>
                  </a:lnTo>
                  <a:lnTo>
                    <a:pt x="12" y="144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1" y="121"/>
                  </a:lnTo>
                  <a:lnTo>
                    <a:pt x="7" y="112"/>
                  </a:lnTo>
                  <a:lnTo>
                    <a:pt x="11" y="106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29" y="83"/>
                  </a:lnTo>
                  <a:lnTo>
                    <a:pt x="40" y="75"/>
                  </a:lnTo>
                  <a:lnTo>
                    <a:pt x="45" y="69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2" y="66"/>
                  </a:lnTo>
                  <a:lnTo>
                    <a:pt x="27" y="64"/>
                  </a:lnTo>
                  <a:lnTo>
                    <a:pt x="24" y="52"/>
                  </a:lnTo>
                  <a:lnTo>
                    <a:pt x="24" y="43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40" y="32"/>
                  </a:lnTo>
                  <a:lnTo>
                    <a:pt x="43" y="30"/>
                  </a:lnTo>
                  <a:lnTo>
                    <a:pt x="46" y="26"/>
                  </a:lnTo>
                  <a:lnTo>
                    <a:pt x="62" y="19"/>
                  </a:lnTo>
                  <a:lnTo>
                    <a:pt x="66" y="16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1" y="10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30" name="Freeform 255">
              <a:extLst>
                <a:ext uri="{FF2B5EF4-FFF2-40B4-BE49-F238E27FC236}">
                  <a16:creationId xmlns:a16="http://schemas.microsoft.com/office/drawing/2014/main" xmlns="" id="{65CA9C21-7194-9D40-B127-B934F5A1B95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879" y="2422"/>
              <a:ext cx="45" cy="45"/>
            </a:xfrm>
            <a:custGeom>
              <a:avLst/>
              <a:gdLst/>
              <a:ahLst/>
              <a:cxnLst>
                <a:cxn ang="0">
                  <a:pos x="197" y="195"/>
                </a:cxn>
                <a:cxn ang="0">
                  <a:pos x="172" y="187"/>
                </a:cxn>
                <a:cxn ang="0">
                  <a:pos x="146" y="193"/>
                </a:cxn>
                <a:cxn ang="0">
                  <a:pos x="129" y="190"/>
                </a:cxn>
                <a:cxn ang="0">
                  <a:pos x="124" y="217"/>
                </a:cxn>
                <a:cxn ang="0">
                  <a:pos x="103" y="221"/>
                </a:cxn>
                <a:cxn ang="0">
                  <a:pos x="91" y="214"/>
                </a:cxn>
                <a:cxn ang="0">
                  <a:pos x="79" y="205"/>
                </a:cxn>
                <a:cxn ang="0">
                  <a:pos x="59" y="178"/>
                </a:cxn>
                <a:cxn ang="0">
                  <a:pos x="52" y="166"/>
                </a:cxn>
                <a:cxn ang="0">
                  <a:pos x="47" y="151"/>
                </a:cxn>
                <a:cxn ang="0">
                  <a:pos x="43" y="140"/>
                </a:cxn>
                <a:cxn ang="0">
                  <a:pos x="30" y="139"/>
                </a:cxn>
                <a:cxn ang="0">
                  <a:pos x="26" y="130"/>
                </a:cxn>
                <a:cxn ang="0">
                  <a:pos x="15" y="122"/>
                </a:cxn>
                <a:cxn ang="0">
                  <a:pos x="0" y="101"/>
                </a:cxn>
                <a:cxn ang="0">
                  <a:pos x="4" y="84"/>
                </a:cxn>
                <a:cxn ang="0">
                  <a:pos x="9" y="60"/>
                </a:cxn>
                <a:cxn ang="0">
                  <a:pos x="11" y="55"/>
                </a:cxn>
                <a:cxn ang="0">
                  <a:pos x="22" y="50"/>
                </a:cxn>
                <a:cxn ang="0">
                  <a:pos x="38" y="49"/>
                </a:cxn>
                <a:cxn ang="0">
                  <a:pos x="46" y="39"/>
                </a:cxn>
                <a:cxn ang="0">
                  <a:pos x="44" y="32"/>
                </a:cxn>
                <a:cxn ang="0">
                  <a:pos x="43" y="26"/>
                </a:cxn>
                <a:cxn ang="0">
                  <a:pos x="57" y="9"/>
                </a:cxn>
                <a:cxn ang="0">
                  <a:pos x="62" y="5"/>
                </a:cxn>
                <a:cxn ang="0">
                  <a:pos x="71" y="0"/>
                </a:cxn>
                <a:cxn ang="0">
                  <a:pos x="114" y="6"/>
                </a:cxn>
                <a:cxn ang="0">
                  <a:pos x="154" y="3"/>
                </a:cxn>
                <a:cxn ang="0">
                  <a:pos x="168" y="0"/>
                </a:cxn>
                <a:cxn ang="0">
                  <a:pos x="200" y="3"/>
                </a:cxn>
                <a:cxn ang="0">
                  <a:pos x="225" y="11"/>
                </a:cxn>
                <a:cxn ang="0">
                  <a:pos x="222" y="25"/>
                </a:cxn>
                <a:cxn ang="0">
                  <a:pos x="218" y="33"/>
                </a:cxn>
                <a:cxn ang="0">
                  <a:pos x="206" y="49"/>
                </a:cxn>
                <a:cxn ang="0">
                  <a:pos x="208" y="90"/>
                </a:cxn>
                <a:cxn ang="0">
                  <a:pos x="220" y="114"/>
                </a:cxn>
                <a:cxn ang="0">
                  <a:pos x="221" y="117"/>
                </a:cxn>
                <a:cxn ang="0">
                  <a:pos x="225" y="140"/>
                </a:cxn>
                <a:cxn ang="0">
                  <a:pos x="218" y="181"/>
                </a:cxn>
                <a:cxn ang="0">
                  <a:pos x="203" y="197"/>
                </a:cxn>
              </a:cxnLst>
              <a:rect l="0" t="0" r="r" b="b"/>
              <a:pathLst>
                <a:path w="226" h="221">
                  <a:moveTo>
                    <a:pt x="203" y="197"/>
                  </a:moveTo>
                  <a:lnTo>
                    <a:pt x="197" y="195"/>
                  </a:lnTo>
                  <a:lnTo>
                    <a:pt x="193" y="193"/>
                  </a:lnTo>
                  <a:lnTo>
                    <a:pt x="172" y="187"/>
                  </a:lnTo>
                  <a:lnTo>
                    <a:pt x="150" y="193"/>
                  </a:lnTo>
                  <a:lnTo>
                    <a:pt x="146" y="193"/>
                  </a:lnTo>
                  <a:lnTo>
                    <a:pt x="136" y="190"/>
                  </a:lnTo>
                  <a:lnTo>
                    <a:pt x="129" y="190"/>
                  </a:lnTo>
                  <a:lnTo>
                    <a:pt x="123" y="193"/>
                  </a:lnTo>
                  <a:lnTo>
                    <a:pt x="124" y="217"/>
                  </a:lnTo>
                  <a:lnTo>
                    <a:pt x="120" y="221"/>
                  </a:lnTo>
                  <a:lnTo>
                    <a:pt x="103" y="221"/>
                  </a:lnTo>
                  <a:lnTo>
                    <a:pt x="91" y="216"/>
                  </a:lnTo>
                  <a:lnTo>
                    <a:pt x="91" y="214"/>
                  </a:lnTo>
                  <a:lnTo>
                    <a:pt x="89" y="214"/>
                  </a:lnTo>
                  <a:lnTo>
                    <a:pt x="79" y="205"/>
                  </a:lnTo>
                  <a:lnTo>
                    <a:pt x="65" y="188"/>
                  </a:lnTo>
                  <a:lnTo>
                    <a:pt x="59" y="178"/>
                  </a:lnTo>
                  <a:lnTo>
                    <a:pt x="58" y="172"/>
                  </a:lnTo>
                  <a:lnTo>
                    <a:pt x="52" y="166"/>
                  </a:lnTo>
                  <a:lnTo>
                    <a:pt x="52" y="156"/>
                  </a:lnTo>
                  <a:lnTo>
                    <a:pt x="47" y="151"/>
                  </a:lnTo>
                  <a:lnTo>
                    <a:pt x="46" y="143"/>
                  </a:lnTo>
                  <a:lnTo>
                    <a:pt x="43" y="140"/>
                  </a:lnTo>
                  <a:lnTo>
                    <a:pt x="32" y="140"/>
                  </a:lnTo>
                  <a:lnTo>
                    <a:pt x="30" y="139"/>
                  </a:lnTo>
                  <a:lnTo>
                    <a:pt x="26" y="135"/>
                  </a:lnTo>
                  <a:lnTo>
                    <a:pt x="26" y="130"/>
                  </a:lnTo>
                  <a:lnTo>
                    <a:pt x="17" y="123"/>
                  </a:lnTo>
                  <a:lnTo>
                    <a:pt x="15" y="122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4" y="84"/>
                  </a:lnTo>
                  <a:lnTo>
                    <a:pt x="9" y="75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5" y="53"/>
                  </a:lnTo>
                  <a:lnTo>
                    <a:pt x="22" y="50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39" y="46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3" y="26"/>
                  </a:lnTo>
                  <a:lnTo>
                    <a:pt x="50" y="15"/>
                  </a:lnTo>
                  <a:lnTo>
                    <a:pt x="57" y="9"/>
                  </a:lnTo>
                  <a:lnTo>
                    <a:pt x="58" y="6"/>
                  </a:lnTo>
                  <a:lnTo>
                    <a:pt x="62" y="5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95" y="6"/>
                  </a:lnTo>
                  <a:lnTo>
                    <a:pt x="114" y="6"/>
                  </a:lnTo>
                  <a:lnTo>
                    <a:pt x="139" y="1"/>
                  </a:lnTo>
                  <a:lnTo>
                    <a:pt x="154" y="3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200" y="3"/>
                  </a:lnTo>
                  <a:lnTo>
                    <a:pt x="225" y="10"/>
                  </a:lnTo>
                  <a:lnTo>
                    <a:pt x="225" y="11"/>
                  </a:lnTo>
                  <a:lnTo>
                    <a:pt x="225" y="22"/>
                  </a:lnTo>
                  <a:lnTo>
                    <a:pt x="222" y="25"/>
                  </a:lnTo>
                  <a:lnTo>
                    <a:pt x="222" y="27"/>
                  </a:lnTo>
                  <a:lnTo>
                    <a:pt x="218" y="33"/>
                  </a:lnTo>
                  <a:lnTo>
                    <a:pt x="210" y="39"/>
                  </a:lnTo>
                  <a:lnTo>
                    <a:pt x="206" y="49"/>
                  </a:lnTo>
                  <a:lnTo>
                    <a:pt x="206" y="71"/>
                  </a:lnTo>
                  <a:lnTo>
                    <a:pt x="208" y="90"/>
                  </a:lnTo>
                  <a:lnTo>
                    <a:pt x="211" y="101"/>
                  </a:lnTo>
                  <a:lnTo>
                    <a:pt x="220" y="114"/>
                  </a:lnTo>
                  <a:lnTo>
                    <a:pt x="220" y="116"/>
                  </a:lnTo>
                  <a:lnTo>
                    <a:pt x="221" y="117"/>
                  </a:lnTo>
                  <a:lnTo>
                    <a:pt x="226" y="125"/>
                  </a:lnTo>
                  <a:lnTo>
                    <a:pt x="225" y="140"/>
                  </a:lnTo>
                  <a:lnTo>
                    <a:pt x="220" y="162"/>
                  </a:lnTo>
                  <a:lnTo>
                    <a:pt x="218" y="181"/>
                  </a:lnTo>
                  <a:lnTo>
                    <a:pt x="216" y="184"/>
                  </a:lnTo>
                  <a:lnTo>
                    <a:pt x="203" y="197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31" name="Freeform 251">
              <a:extLst>
                <a:ext uri="{FF2B5EF4-FFF2-40B4-BE49-F238E27FC236}">
                  <a16:creationId xmlns:a16="http://schemas.microsoft.com/office/drawing/2014/main" xmlns="" id="{4C7CD722-4A86-4643-B89C-5D8AB64E154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19" y="2425"/>
              <a:ext cx="32" cy="40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3" y="169"/>
                </a:cxn>
                <a:cxn ang="0">
                  <a:pos x="15" y="166"/>
                </a:cxn>
                <a:cxn ang="0">
                  <a:pos x="17" y="147"/>
                </a:cxn>
                <a:cxn ang="0">
                  <a:pos x="22" y="125"/>
                </a:cxn>
                <a:cxn ang="0">
                  <a:pos x="23" y="110"/>
                </a:cxn>
                <a:cxn ang="0">
                  <a:pos x="18" y="102"/>
                </a:cxn>
                <a:cxn ang="0">
                  <a:pos x="17" y="101"/>
                </a:cxn>
                <a:cxn ang="0">
                  <a:pos x="17" y="99"/>
                </a:cxn>
                <a:cxn ang="0">
                  <a:pos x="8" y="86"/>
                </a:cxn>
                <a:cxn ang="0">
                  <a:pos x="5" y="75"/>
                </a:cxn>
                <a:cxn ang="0">
                  <a:pos x="3" y="56"/>
                </a:cxn>
                <a:cxn ang="0">
                  <a:pos x="3" y="34"/>
                </a:cxn>
                <a:cxn ang="0">
                  <a:pos x="7" y="24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22" y="7"/>
                </a:cxn>
                <a:cxn ang="0">
                  <a:pos x="28" y="5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49" y="8"/>
                </a:cxn>
                <a:cxn ang="0">
                  <a:pos x="61" y="13"/>
                </a:cxn>
                <a:cxn ang="0">
                  <a:pos x="73" y="19"/>
                </a:cxn>
                <a:cxn ang="0">
                  <a:pos x="85" y="21"/>
                </a:cxn>
                <a:cxn ang="0">
                  <a:pos x="98" y="28"/>
                </a:cxn>
                <a:cxn ang="0">
                  <a:pos x="113" y="39"/>
                </a:cxn>
                <a:cxn ang="0">
                  <a:pos x="116" y="40"/>
                </a:cxn>
                <a:cxn ang="0">
                  <a:pos x="130" y="53"/>
                </a:cxn>
                <a:cxn ang="0">
                  <a:pos x="135" y="59"/>
                </a:cxn>
                <a:cxn ang="0">
                  <a:pos x="146" y="65"/>
                </a:cxn>
                <a:cxn ang="0">
                  <a:pos x="156" y="75"/>
                </a:cxn>
                <a:cxn ang="0">
                  <a:pos x="156" y="86"/>
                </a:cxn>
                <a:cxn ang="0">
                  <a:pos x="157" y="86"/>
                </a:cxn>
                <a:cxn ang="0">
                  <a:pos x="144" y="99"/>
                </a:cxn>
                <a:cxn ang="0">
                  <a:pos x="141" y="107"/>
                </a:cxn>
                <a:cxn ang="0">
                  <a:pos x="128" y="125"/>
                </a:cxn>
                <a:cxn ang="0">
                  <a:pos x="118" y="137"/>
                </a:cxn>
                <a:cxn ang="0">
                  <a:pos x="114" y="144"/>
                </a:cxn>
                <a:cxn ang="0">
                  <a:pos x="105" y="166"/>
                </a:cxn>
                <a:cxn ang="0">
                  <a:pos x="78" y="190"/>
                </a:cxn>
                <a:cxn ang="0">
                  <a:pos x="76" y="193"/>
                </a:cxn>
                <a:cxn ang="0">
                  <a:pos x="71" y="195"/>
                </a:cxn>
                <a:cxn ang="0">
                  <a:pos x="61" y="195"/>
                </a:cxn>
                <a:cxn ang="0">
                  <a:pos x="54" y="191"/>
                </a:cxn>
                <a:cxn ang="0">
                  <a:pos x="48" y="191"/>
                </a:cxn>
                <a:cxn ang="0">
                  <a:pos x="44" y="193"/>
                </a:cxn>
                <a:cxn ang="0">
                  <a:pos x="28" y="200"/>
                </a:cxn>
                <a:cxn ang="0">
                  <a:pos x="22" y="200"/>
                </a:cxn>
                <a:cxn ang="0">
                  <a:pos x="19" y="199"/>
                </a:cxn>
                <a:cxn ang="0">
                  <a:pos x="10" y="193"/>
                </a:cxn>
                <a:cxn ang="0">
                  <a:pos x="0" y="182"/>
                </a:cxn>
              </a:cxnLst>
              <a:rect l="0" t="0" r="r" b="b"/>
              <a:pathLst>
                <a:path w="157" h="200">
                  <a:moveTo>
                    <a:pt x="0" y="182"/>
                  </a:moveTo>
                  <a:lnTo>
                    <a:pt x="13" y="169"/>
                  </a:lnTo>
                  <a:lnTo>
                    <a:pt x="15" y="166"/>
                  </a:lnTo>
                  <a:lnTo>
                    <a:pt x="17" y="147"/>
                  </a:lnTo>
                  <a:lnTo>
                    <a:pt x="22" y="125"/>
                  </a:lnTo>
                  <a:lnTo>
                    <a:pt x="23" y="110"/>
                  </a:lnTo>
                  <a:lnTo>
                    <a:pt x="18" y="102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8" y="86"/>
                  </a:lnTo>
                  <a:lnTo>
                    <a:pt x="5" y="75"/>
                  </a:lnTo>
                  <a:lnTo>
                    <a:pt x="3" y="56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2" y="7"/>
                  </a:lnTo>
                  <a:lnTo>
                    <a:pt x="28" y="5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49" y="8"/>
                  </a:lnTo>
                  <a:lnTo>
                    <a:pt x="61" y="13"/>
                  </a:lnTo>
                  <a:lnTo>
                    <a:pt x="73" y="19"/>
                  </a:lnTo>
                  <a:lnTo>
                    <a:pt x="85" y="21"/>
                  </a:lnTo>
                  <a:lnTo>
                    <a:pt x="98" y="28"/>
                  </a:lnTo>
                  <a:lnTo>
                    <a:pt x="113" y="39"/>
                  </a:lnTo>
                  <a:lnTo>
                    <a:pt x="116" y="40"/>
                  </a:lnTo>
                  <a:lnTo>
                    <a:pt x="130" y="53"/>
                  </a:lnTo>
                  <a:lnTo>
                    <a:pt x="135" y="59"/>
                  </a:lnTo>
                  <a:lnTo>
                    <a:pt x="146" y="65"/>
                  </a:lnTo>
                  <a:lnTo>
                    <a:pt x="156" y="75"/>
                  </a:lnTo>
                  <a:lnTo>
                    <a:pt x="156" y="86"/>
                  </a:lnTo>
                  <a:lnTo>
                    <a:pt x="157" y="86"/>
                  </a:lnTo>
                  <a:lnTo>
                    <a:pt x="144" y="99"/>
                  </a:lnTo>
                  <a:lnTo>
                    <a:pt x="141" y="107"/>
                  </a:lnTo>
                  <a:lnTo>
                    <a:pt x="128" y="125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05" y="166"/>
                  </a:lnTo>
                  <a:lnTo>
                    <a:pt x="78" y="190"/>
                  </a:lnTo>
                  <a:lnTo>
                    <a:pt x="76" y="193"/>
                  </a:lnTo>
                  <a:lnTo>
                    <a:pt x="71" y="195"/>
                  </a:lnTo>
                  <a:lnTo>
                    <a:pt x="61" y="195"/>
                  </a:lnTo>
                  <a:lnTo>
                    <a:pt x="54" y="191"/>
                  </a:lnTo>
                  <a:lnTo>
                    <a:pt x="48" y="191"/>
                  </a:lnTo>
                  <a:lnTo>
                    <a:pt x="44" y="193"/>
                  </a:lnTo>
                  <a:lnTo>
                    <a:pt x="28" y="200"/>
                  </a:lnTo>
                  <a:lnTo>
                    <a:pt x="22" y="200"/>
                  </a:lnTo>
                  <a:lnTo>
                    <a:pt x="19" y="199"/>
                  </a:lnTo>
                  <a:lnTo>
                    <a:pt x="10" y="193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32" name="Freeform 246">
              <a:extLst>
                <a:ext uri="{FF2B5EF4-FFF2-40B4-BE49-F238E27FC236}">
                  <a16:creationId xmlns:a16="http://schemas.microsoft.com/office/drawing/2014/main" xmlns="" id="{32BD17FA-585D-8040-90E2-C40778F7BBC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06" y="2430"/>
              <a:ext cx="427" cy="448"/>
            </a:xfrm>
            <a:custGeom>
              <a:avLst/>
              <a:gdLst/>
              <a:ahLst/>
              <a:cxnLst>
                <a:cxn ang="0">
                  <a:pos x="598" y="69"/>
                </a:cxn>
                <a:cxn ang="0">
                  <a:pos x="523" y="81"/>
                </a:cxn>
                <a:cxn ang="0">
                  <a:pos x="572" y="165"/>
                </a:cxn>
                <a:cxn ang="0">
                  <a:pos x="503" y="211"/>
                </a:cxn>
                <a:cxn ang="0">
                  <a:pos x="408" y="243"/>
                </a:cxn>
                <a:cxn ang="0">
                  <a:pos x="317" y="186"/>
                </a:cxn>
                <a:cxn ang="0">
                  <a:pos x="225" y="231"/>
                </a:cxn>
                <a:cxn ang="0">
                  <a:pos x="210" y="254"/>
                </a:cxn>
                <a:cxn ang="0">
                  <a:pos x="220" y="460"/>
                </a:cxn>
                <a:cxn ang="0">
                  <a:pos x="83" y="554"/>
                </a:cxn>
                <a:cxn ang="0">
                  <a:pos x="0" y="698"/>
                </a:cxn>
                <a:cxn ang="0">
                  <a:pos x="82" y="806"/>
                </a:cxn>
                <a:cxn ang="0">
                  <a:pos x="180" y="853"/>
                </a:cxn>
                <a:cxn ang="0">
                  <a:pos x="303" y="883"/>
                </a:cxn>
                <a:cxn ang="0">
                  <a:pos x="468" y="840"/>
                </a:cxn>
                <a:cxn ang="0">
                  <a:pos x="573" y="973"/>
                </a:cxn>
                <a:cxn ang="0">
                  <a:pos x="720" y="1039"/>
                </a:cxn>
                <a:cxn ang="0">
                  <a:pos x="749" y="1181"/>
                </a:cxn>
                <a:cxn ang="0">
                  <a:pos x="863" y="1243"/>
                </a:cxn>
                <a:cxn ang="0">
                  <a:pos x="872" y="1398"/>
                </a:cxn>
                <a:cxn ang="0">
                  <a:pos x="901" y="1526"/>
                </a:cxn>
                <a:cxn ang="0">
                  <a:pos x="1000" y="1613"/>
                </a:cxn>
                <a:cxn ang="0">
                  <a:pos x="1059" y="1706"/>
                </a:cxn>
                <a:cxn ang="0">
                  <a:pos x="1054" y="1841"/>
                </a:cxn>
                <a:cxn ang="0">
                  <a:pos x="904" y="2000"/>
                </a:cxn>
                <a:cxn ang="0">
                  <a:pos x="973" y="2055"/>
                </a:cxn>
                <a:cxn ang="0">
                  <a:pos x="1052" y="2092"/>
                </a:cxn>
                <a:cxn ang="0">
                  <a:pos x="1126" y="2180"/>
                </a:cxn>
                <a:cxn ang="0">
                  <a:pos x="1156" y="2196"/>
                </a:cxn>
                <a:cxn ang="0">
                  <a:pos x="1275" y="2045"/>
                </a:cxn>
                <a:cxn ang="0">
                  <a:pos x="1377" y="1895"/>
                </a:cxn>
                <a:cxn ang="0">
                  <a:pos x="1376" y="1762"/>
                </a:cxn>
                <a:cxn ang="0">
                  <a:pos x="1474" y="1650"/>
                </a:cxn>
                <a:cxn ang="0">
                  <a:pos x="1598" y="1588"/>
                </a:cxn>
                <a:cxn ang="0">
                  <a:pos x="1657" y="1570"/>
                </a:cxn>
                <a:cxn ang="0">
                  <a:pos x="1787" y="1512"/>
                </a:cxn>
                <a:cxn ang="0">
                  <a:pos x="1868" y="1305"/>
                </a:cxn>
                <a:cxn ang="0">
                  <a:pos x="1901" y="1102"/>
                </a:cxn>
                <a:cxn ang="0">
                  <a:pos x="1975" y="947"/>
                </a:cxn>
                <a:cxn ang="0">
                  <a:pos x="2115" y="776"/>
                </a:cxn>
                <a:cxn ang="0">
                  <a:pos x="2040" y="565"/>
                </a:cxn>
                <a:cxn ang="0">
                  <a:pos x="1896" y="463"/>
                </a:cxn>
                <a:cxn ang="0">
                  <a:pos x="1659" y="413"/>
                </a:cxn>
                <a:cxn ang="0">
                  <a:pos x="1605" y="404"/>
                </a:cxn>
                <a:cxn ang="0">
                  <a:pos x="1561" y="364"/>
                </a:cxn>
                <a:cxn ang="0">
                  <a:pos x="1403" y="342"/>
                </a:cxn>
                <a:cxn ang="0">
                  <a:pos x="1344" y="419"/>
                </a:cxn>
                <a:cxn ang="0">
                  <a:pos x="1277" y="387"/>
                </a:cxn>
                <a:cxn ang="0">
                  <a:pos x="1238" y="381"/>
                </a:cxn>
                <a:cxn ang="0">
                  <a:pos x="1261" y="339"/>
                </a:cxn>
                <a:cxn ang="0">
                  <a:pos x="1231" y="308"/>
                </a:cxn>
                <a:cxn ang="0">
                  <a:pos x="1312" y="195"/>
                </a:cxn>
                <a:cxn ang="0">
                  <a:pos x="1247" y="69"/>
                </a:cxn>
                <a:cxn ang="0">
                  <a:pos x="1141" y="170"/>
                </a:cxn>
                <a:cxn ang="0">
                  <a:pos x="1034" y="149"/>
                </a:cxn>
                <a:cxn ang="0">
                  <a:pos x="921" y="177"/>
                </a:cxn>
                <a:cxn ang="0">
                  <a:pos x="812" y="213"/>
                </a:cxn>
                <a:cxn ang="0">
                  <a:pos x="774" y="96"/>
                </a:cxn>
                <a:cxn ang="0">
                  <a:pos x="755" y="0"/>
                </a:cxn>
              </a:cxnLst>
              <a:rect l="0" t="0" r="r" b="b"/>
              <a:pathLst>
                <a:path w="2135" h="2241">
                  <a:moveTo>
                    <a:pt x="725" y="3"/>
                  </a:moveTo>
                  <a:lnTo>
                    <a:pt x="725" y="15"/>
                  </a:lnTo>
                  <a:lnTo>
                    <a:pt x="713" y="28"/>
                  </a:lnTo>
                  <a:lnTo>
                    <a:pt x="706" y="35"/>
                  </a:lnTo>
                  <a:lnTo>
                    <a:pt x="702" y="37"/>
                  </a:lnTo>
                  <a:lnTo>
                    <a:pt x="686" y="38"/>
                  </a:lnTo>
                  <a:lnTo>
                    <a:pt x="680" y="42"/>
                  </a:lnTo>
                  <a:lnTo>
                    <a:pt x="672" y="46"/>
                  </a:lnTo>
                  <a:lnTo>
                    <a:pt x="666" y="54"/>
                  </a:lnTo>
                  <a:lnTo>
                    <a:pt x="661" y="57"/>
                  </a:lnTo>
                  <a:lnTo>
                    <a:pt x="632" y="59"/>
                  </a:lnTo>
                  <a:lnTo>
                    <a:pt x="616" y="63"/>
                  </a:lnTo>
                  <a:lnTo>
                    <a:pt x="598" y="69"/>
                  </a:lnTo>
                  <a:lnTo>
                    <a:pt x="594" y="73"/>
                  </a:lnTo>
                  <a:lnTo>
                    <a:pt x="593" y="74"/>
                  </a:lnTo>
                  <a:lnTo>
                    <a:pt x="568" y="73"/>
                  </a:lnTo>
                  <a:lnTo>
                    <a:pt x="550" y="68"/>
                  </a:lnTo>
                  <a:lnTo>
                    <a:pt x="529" y="55"/>
                  </a:lnTo>
                  <a:lnTo>
                    <a:pt x="507" y="53"/>
                  </a:lnTo>
                  <a:lnTo>
                    <a:pt x="500" y="51"/>
                  </a:lnTo>
                  <a:lnTo>
                    <a:pt x="496" y="51"/>
                  </a:lnTo>
                  <a:lnTo>
                    <a:pt x="495" y="51"/>
                  </a:lnTo>
                  <a:lnTo>
                    <a:pt x="496" y="60"/>
                  </a:lnTo>
                  <a:lnTo>
                    <a:pt x="500" y="69"/>
                  </a:lnTo>
                  <a:lnTo>
                    <a:pt x="511" y="74"/>
                  </a:lnTo>
                  <a:lnTo>
                    <a:pt x="523" y="81"/>
                  </a:lnTo>
                  <a:lnTo>
                    <a:pt x="525" y="84"/>
                  </a:lnTo>
                  <a:lnTo>
                    <a:pt x="524" y="96"/>
                  </a:lnTo>
                  <a:lnTo>
                    <a:pt x="521" y="109"/>
                  </a:lnTo>
                  <a:lnTo>
                    <a:pt x="521" y="116"/>
                  </a:lnTo>
                  <a:lnTo>
                    <a:pt x="522" y="121"/>
                  </a:lnTo>
                  <a:lnTo>
                    <a:pt x="527" y="138"/>
                  </a:lnTo>
                  <a:lnTo>
                    <a:pt x="528" y="146"/>
                  </a:lnTo>
                  <a:lnTo>
                    <a:pt x="530" y="152"/>
                  </a:lnTo>
                  <a:lnTo>
                    <a:pt x="545" y="155"/>
                  </a:lnTo>
                  <a:lnTo>
                    <a:pt x="548" y="156"/>
                  </a:lnTo>
                  <a:lnTo>
                    <a:pt x="572" y="155"/>
                  </a:lnTo>
                  <a:lnTo>
                    <a:pt x="572" y="164"/>
                  </a:lnTo>
                  <a:lnTo>
                    <a:pt x="572" y="165"/>
                  </a:lnTo>
                  <a:lnTo>
                    <a:pt x="570" y="168"/>
                  </a:lnTo>
                  <a:lnTo>
                    <a:pt x="559" y="170"/>
                  </a:lnTo>
                  <a:lnTo>
                    <a:pt x="551" y="173"/>
                  </a:lnTo>
                  <a:lnTo>
                    <a:pt x="550" y="176"/>
                  </a:lnTo>
                  <a:lnTo>
                    <a:pt x="545" y="179"/>
                  </a:lnTo>
                  <a:lnTo>
                    <a:pt x="537" y="179"/>
                  </a:lnTo>
                  <a:lnTo>
                    <a:pt x="532" y="187"/>
                  </a:lnTo>
                  <a:lnTo>
                    <a:pt x="527" y="202"/>
                  </a:lnTo>
                  <a:lnTo>
                    <a:pt x="522" y="205"/>
                  </a:lnTo>
                  <a:lnTo>
                    <a:pt x="517" y="207"/>
                  </a:lnTo>
                  <a:lnTo>
                    <a:pt x="512" y="207"/>
                  </a:lnTo>
                  <a:lnTo>
                    <a:pt x="506" y="210"/>
                  </a:lnTo>
                  <a:lnTo>
                    <a:pt x="503" y="211"/>
                  </a:lnTo>
                  <a:lnTo>
                    <a:pt x="501" y="216"/>
                  </a:lnTo>
                  <a:lnTo>
                    <a:pt x="492" y="216"/>
                  </a:lnTo>
                  <a:lnTo>
                    <a:pt x="480" y="221"/>
                  </a:lnTo>
                  <a:lnTo>
                    <a:pt x="478" y="221"/>
                  </a:lnTo>
                  <a:lnTo>
                    <a:pt x="470" y="225"/>
                  </a:lnTo>
                  <a:lnTo>
                    <a:pt x="462" y="229"/>
                  </a:lnTo>
                  <a:lnTo>
                    <a:pt x="457" y="232"/>
                  </a:lnTo>
                  <a:lnTo>
                    <a:pt x="449" y="240"/>
                  </a:lnTo>
                  <a:lnTo>
                    <a:pt x="447" y="241"/>
                  </a:lnTo>
                  <a:lnTo>
                    <a:pt x="428" y="245"/>
                  </a:lnTo>
                  <a:lnTo>
                    <a:pt x="411" y="245"/>
                  </a:lnTo>
                  <a:lnTo>
                    <a:pt x="409" y="243"/>
                  </a:lnTo>
                  <a:lnTo>
                    <a:pt x="408" y="243"/>
                  </a:lnTo>
                  <a:lnTo>
                    <a:pt x="394" y="235"/>
                  </a:lnTo>
                  <a:lnTo>
                    <a:pt x="390" y="231"/>
                  </a:lnTo>
                  <a:lnTo>
                    <a:pt x="387" y="226"/>
                  </a:lnTo>
                  <a:lnTo>
                    <a:pt x="384" y="221"/>
                  </a:lnTo>
                  <a:lnTo>
                    <a:pt x="379" y="214"/>
                  </a:lnTo>
                  <a:lnTo>
                    <a:pt x="379" y="216"/>
                  </a:lnTo>
                  <a:lnTo>
                    <a:pt x="368" y="221"/>
                  </a:lnTo>
                  <a:lnTo>
                    <a:pt x="362" y="192"/>
                  </a:lnTo>
                  <a:lnTo>
                    <a:pt x="354" y="181"/>
                  </a:lnTo>
                  <a:lnTo>
                    <a:pt x="349" y="176"/>
                  </a:lnTo>
                  <a:lnTo>
                    <a:pt x="338" y="176"/>
                  </a:lnTo>
                  <a:lnTo>
                    <a:pt x="319" y="186"/>
                  </a:lnTo>
                  <a:lnTo>
                    <a:pt x="317" y="186"/>
                  </a:lnTo>
                  <a:lnTo>
                    <a:pt x="313" y="179"/>
                  </a:lnTo>
                  <a:lnTo>
                    <a:pt x="309" y="177"/>
                  </a:lnTo>
                  <a:lnTo>
                    <a:pt x="307" y="177"/>
                  </a:lnTo>
                  <a:lnTo>
                    <a:pt x="303" y="182"/>
                  </a:lnTo>
                  <a:lnTo>
                    <a:pt x="302" y="188"/>
                  </a:lnTo>
                  <a:lnTo>
                    <a:pt x="298" y="192"/>
                  </a:lnTo>
                  <a:lnTo>
                    <a:pt x="218" y="192"/>
                  </a:lnTo>
                  <a:lnTo>
                    <a:pt x="217" y="191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5"/>
                  </a:lnTo>
                  <a:lnTo>
                    <a:pt x="221" y="226"/>
                  </a:lnTo>
                  <a:lnTo>
                    <a:pt x="225" y="231"/>
                  </a:lnTo>
                  <a:lnTo>
                    <a:pt x="232" y="231"/>
                  </a:lnTo>
                  <a:lnTo>
                    <a:pt x="234" y="229"/>
                  </a:lnTo>
                  <a:lnTo>
                    <a:pt x="244" y="227"/>
                  </a:lnTo>
                  <a:lnTo>
                    <a:pt x="249" y="235"/>
                  </a:lnTo>
                  <a:lnTo>
                    <a:pt x="250" y="242"/>
                  </a:lnTo>
                  <a:lnTo>
                    <a:pt x="254" y="252"/>
                  </a:lnTo>
                  <a:lnTo>
                    <a:pt x="254" y="253"/>
                  </a:lnTo>
                  <a:lnTo>
                    <a:pt x="249" y="254"/>
                  </a:lnTo>
                  <a:lnTo>
                    <a:pt x="248" y="252"/>
                  </a:lnTo>
                  <a:lnTo>
                    <a:pt x="244" y="251"/>
                  </a:lnTo>
                  <a:lnTo>
                    <a:pt x="234" y="249"/>
                  </a:lnTo>
                  <a:lnTo>
                    <a:pt x="227" y="252"/>
                  </a:lnTo>
                  <a:lnTo>
                    <a:pt x="210" y="254"/>
                  </a:lnTo>
                  <a:lnTo>
                    <a:pt x="205" y="257"/>
                  </a:lnTo>
                  <a:lnTo>
                    <a:pt x="205" y="295"/>
                  </a:lnTo>
                  <a:lnTo>
                    <a:pt x="210" y="300"/>
                  </a:lnTo>
                  <a:lnTo>
                    <a:pt x="222" y="310"/>
                  </a:lnTo>
                  <a:lnTo>
                    <a:pt x="228" y="316"/>
                  </a:lnTo>
                  <a:lnTo>
                    <a:pt x="233" y="326"/>
                  </a:lnTo>
                  <a:lnTo>
                    <a:pt x="240" y="354"/>
                  </a:lnTo>
                  <a:lnTo>
                    <a:pt x="239" y="360"/>
                  </a:lnTo>
                  <a:lnTo>
                    <a:pt x="238" y="370"/>
                  </a:lnTo>
                  <a:lnTo>
                    <a:pt x="228" y="433"/>
                  </a:lnTo>
                  <a:lnTo>
                    <a:pt x="227" y="434"/>
                  </a:lnTo>
                  <a:lnTo>
                    <a:pt x="223" y="452"/>
                  </a:lnTo>
                  <a:lnTo>
                    <a:pt x="220" y="460"/>
                  </a:lnTo>
                  <a:lnTo>
                    <a:pt x="218" y="472"/>
                  </a:lnTo>
                  <a:lnTo>
                    <a:pt x="217" y="475"/>
                  </a:lnTo>
                  <a:lnTo>
                    <a:pt x="216" y="483"/>
                  </a:lnTo>
                  <a:lnTo>
                    <a:pt x="213" y="498"/>
                  </a:lnTo>
                  <a:lnTo>
                    <a:pt x="211" y="504"/>
                  </a:lnTo>
                  <a:lnTo>
                    <a:pt x="210" y="511"/>
                  </a:lnTo>
                  <a:lnTo>
                    <a:pt x="209" y="514"/>
                  </a:lnTo>
                  <a:lnTo>
                    <a:pt x="202" y="517"/>
                  </a:lnTo>
                  <a:lnTo>
                    <a:pt x="182" y="516"/>
                  </a:lnTo>
                  <a:lnTo>
                    <a:pt x="169" y="521"/>
                  </a:lnTo>
                  <a:lnTo>
                    <a:pt x="118" y="536"/>
                  </a:lnTo>
                  <a:lnTo>
                    <a:pt x="99" y="543"/>
                  </a:lnTo>
                  <a:lnTo>
                    <a:pt x="83" y="554"/>
                  </a:lnTo>
                  <a:lnTo>
                    <a:pt x="72" y="563"/>
                  </a:lnTo>
                  <a:lnTo>
                    <a:pt x="59" y="579"/>
                  </a:lnTo>
                  <a:lnTo>
                    <a:pt x="50" y="591"/>
                  </a:lnTo>
                  <a:lnTo>
                    <a:pt x="41" y="607"/>
                  </a:lnTo>
                  <a:lnTo>
                    <a:pt x="39" y="613"/>
                  </a:lnTo>
                  <a:lnTo>
                    <a:pt x="39" y="643"/>
                  </a:lnTo>
                  <a:lnTo>
                    <a:pt x="30" y="644"/>
                  </a:lnTo>
                  <a:lnTo>
                    <a:pt x="21" y="646"/>
                  </a:lnTo>
                  <a:lnTo>
                    <a:pt x="17" y="651"/>
                  </a:lnTo>
                  <a:lnTo>
                    <a:pt x="13" y="668"/>
                  </a:lnTo>
                  <a:lnTo>
                    <a:pt x="1" y="690"/>
                  </a:lnTo>
                  <a:lnTo>
                    <a:pt x="0" y="694"/>
                  </a:lnTo>
                  <a:lnTo>
                    <a:pt x="0" y="698"/>
                  </a:lnTo>
                  <a:lnTo>
                    <a:pt x="11" y="721"/>
                  </a:lnTo>
                  <a:lnTo>
                    <a:pt x="13" y="733"/>
                  </a:lnTo>
                  <a:lnTo>
                    <a:pt x="14" y="737"/>
                  </a:lnTo>
                  <a:lnTo>
                    <a:pt x="23" y="748"/>
                  </a:lnTo>
                  <a:lnTo>
                    <a:pt x="27" y="756"/>
                  </a:lnTo>
                  <a:lnTo>
                    <a:pt x="39" y="769"/>
                  </a:lnTo>
                  <a:lnTo>
                    <a:pt x="49" y="775"/>
                  </a:lnTo>
                  <a:lnTo>
                    <a:pt x="50" y="784"/>
                  </a:lnTo>
                  <a:lnTo>
                    <a:pt x="44" y="794"/>
                  </a:lnTo>
                  <a:lnTo>
                    <a:pt x="45" y="797"/>
                  </a:lnTo>
                  <a:lnTo>
                    <a:pt x="57" y="801"/>
                  </a:lnTo>
                  <a:lnTo>
                    <a:pt x="77" y="802"/>
                  </a:lnTo>
                  <a:lnTo>
                    <a:pt x="82" y="806"/>
                  </a:lnTo>
                  <a:lnTo>
                    <a:pt x="86" y="811"/>
                  </a:lnTo>
                  <a:lnTo>
                    <a:pt x="88" y="822"/>
                  </a:lnTo>
                  <a:lnTo>
                    <a:pt x="91" y="826"/>
                  </a:lnTo>
                  <a:lnTo>
                    <a:pt x="104" y="829"/>
                  </a:lnTo>
                  <a:lnTo>
                    <a:pt x="119" y="830"/>
                  </a:lnTo>
                  <a:lnTo>
                    <a:pt x="127" y="829"/>
                  </a:lnTo>
                  <a:lnTo>
                    <a:pt x="145" y="819"/>
                  </a:lnTo>
                  <a:lnTo>
                    <a:pt x="167" y="803"/>
                  </a:lnTo>
                  <a:lnTo>
                    <a:pt x="177" y="794"/>
                  </a:lnTo>
                  <a:lnTo>
                    <a:pt x="180" y="792"/>
                  </a:lnTo>
                  <a:lnTo>
                    <a:pt x="180" y="795"/>
                  </a:lnTo>
                  <a:lnTo>
                    <a:pt x="180" y="849"/>
                  </a:lnTo>
                  <a:lnTo>
                    <a:pt x="180" y="853"/>
                  </a:lnTo>
                  <a:lnTo>
                    <a:pt x="180" y="882"/>
                  </a:lnTo>
                  <a:lnTo>
                    <a:pt x="183" y="886"/>
                  </a:lnTo>
                  <a:lnTo>
                    <a:pt x="189" y="889"/>
                  </a:lnTo>
                  <a:lnTo>
                    <a:pt x="194" y="889"/>
                  </a:lnTo>
                  <a:lnTo>
                    <a:pt x="201" y="887"/>
                  </a:lnTo>
                  <a:lnTo>
                    <a:pt x="201" y="887"/>
                  </a:lnTo>
                  <a:lnTo>
                    <a:pt x="209" y="883"/>
                  </a:lnTo>
                  <a:lnTo>
                    <a:pt x="226" y="882"/>
                  </a:lnTo>
                  <a:lnTo>
                    <a:pt x="228" y="880"/>
                  </a:lnTo>
                  <a:lnTo>
                    <a:pt x="236" y="880"/>
                  </a:lnTo>
                  <a:lnTo>
                    <a:pt x="254" y="886"/>
                  </a:lnTo>
                  <a:lnTo>
                    <a:pt x="295" y="887"/>
                  </a:lnTo>
                  <a:lnTo>
                    <a:pt x="303" y="883"/>
                  </a:lnTo>
                  <a:lnTo>
                    <a:pt x="308" y="880"/>
                  </a:lnTo>
                  <a:lnTo>
                    <a:pt x="334" y="871"/>
                  </a:lnTo>
                  <a:lnTo>
                    <a:pt x="341" y="867"/>
                  </a:lnTo>
                  <a:lnTo>
                    <a:pt x="366" y="845"/>
                  </a:lnTo>
                  <a:lnTo>
                    <a:pt x="383" y="826"/>
                  </a:lnTo>
                  <a:lnTo>
                    <a:pt x="389" y="819"/>
                  </a:lnTo>
                  <a:lnTo>
                    <a:pt x="405" y="816"/>
                  </a:lnTo>
                  <a:lnTo>
                    <a:pt x="411" y="816"/>
                  </a:lnTo>
                  <a:lnTo>
                    <a:pt x="438" y="812"/>
                  </a:lnTo>
                  <a:lnTo>
                    <a:pt x="457" y="813"/>
                  </a:lnTo>
                  <a:lnTo>
                    <a:pt x="460" y="816"/>
                  </a:lnTo>
                  <a:lnTo>
                    <a:pt x="465" y="823"/>
                  </a:lnTo>
                  <a:lnTo>
                    <a:pt x="468" y="840"/>
                  </a:lnTo>
                  <a:lnTo>
                    <a:pt x="468" y="872"/>
                  </a:lnTo>
                  <a:lnTo>
                    <a:pt x="467" y="882"/>
                  </a:lnTo>
                  <a:lnTo>
                    <a:pt x="462" y="889"/>
                  </a:lnTo>
                  <a:lnTo>
                    <a:pt x="460" y="893"/>
                  </a:lnTo>
                  <a:lnTo>
                    <a:pt x="459" y="900"/>
                  </a:lnTo>
                  <a:lnTo>
                    <a:pt x="465" y="924"/>
                  </a:lnTo>
                  <a:lnTo>
                    <a:pt x="474" y="937"/>
                  </a:lnTo>
                  <a:lnTo>
                    <a:pt x="481" y="943"/>
                  </a:lnTo>
                  <a:lnTo>
                    <a:pt x="508" y="963"/>
                  </a:lnTo>
                  <a:lnTo>
                    <a:pt x="521" y="967"/>
                  </a:lnTo>
                  <a:lnTo>
                    <a:pt x="538" y="969"/>
                  </a:lnTo>
                  <a:lnTo>
                    <a:pt x="557" y="969"/>
                  </a:lnTo>
                  <a:lnTo>
                    <a:pt x="573" y="973"/>
                  </a:lnTo>
                  <a:lnTo>
                    <a:pt x="580" y="979"/>
                  </a:lnTo>
                  <a:lnTo>
                    <a:pt x="582" y="983"/>
                  </a:lnTo>
                  <a:lnTo>
                    <a:pt x="589" y="991"/>
                  </a:lnTo>
                  <a:lnTo>
                    <a:pt x="597" y="995"/>
                  </a:lnTo>
                  <a:lnTo>
                    <a:pt x="635" y="1005"/>
                  </a:lnTo>
                  <a:lnTo>
                    <a:pt x="651" y="1020"/>
                  </a:lnTo>
                  <a:lnTo>
                    <a:pt x="656" y="1023"/>
                  </a:lnTo>
                  <a:lnTo>
                    <a:pt x="666" y="1023"/>
                  </a:lnTo>
                  <a:lnTo>
                    <a:pt x="675" y="1021"/>
                  </a:lnTo>
                  <a:lnTo>
                    <a:pt x="680" y="1021"/>
                  </a:lnTo>
                  <a:lnTo>
                    <a:pt x="693" y="1023"/>
                  </a:lnTo>
                  <a:lnTo>
                    <a:pt x="712" y="1034"/>
                  </a:lnTo>
                  <a:lnTo>
                    <a:pt x="720" y="1039"/>
                  </a:lnTo>
                  <a:lnTo>
                    <a:pt x="726" y="1050"/>
                  </a:lnTo>
                  <a:lnTo>
                    <a:pt x="731" y="1065"/>
                  </a:lnTo>
                  <a:lnTo>
                    <a:pt x="732" y="1080"/>
                  </a:lnTo>
                  <a:lnTo>
                    <a:pt x="736" y="1088"/>
                  </a:lnTo>
                  <a:lnTo>
                    <a:pt x="739" y="1093"/>
                  </a:lnTo>
                  <a:lnTo>
                    <a:pt x="739" y="1102"/>
                  </a:lnTo>
                  <a:lnTo>
                    <a:pt x="737" y="1119"/>
                  </a:lnTo>
                  <a:lnTo>
                    <a:pt x="729" y="1120"/>
                  </a:lnTo>
                  <a:lnTo>
                    <a:pt x="729" y="1124"/>
                  </a:lnTo>
                  <a:lnTo>
                    <a:pt x="729" y="1129"/>
                  </a:lnTo>
                  <a:lnTo>
                    <a:pt x="736" y="1145"/>
                  </a:lnTo>
                  <a:lnTo>
                    <a:pt x="743" y="1168"/>
                  </a:lnTo>
                  <a:lnTo>
                    <a:pt x="749" y="1181"/>
                  </a:lnTo>
                  <a:lnTo>
                    <a:pt x="764" y="1181"/>
                  </a:lnTo>
                  <a:lnTo>
                    <a:pt x="775" y="1182"/>
                  </a:lnTo>
                  <a:lnTo>
                    <a:pt x="788" y="1182"/>
                  </a:lnTo>
                  <a:lnTo>
                    <a:pt x="793" y="1184"/>
                  </a:lnTo>
                  <a:lnTo>
                    <a:pt x="836" y="1184"/>
                  </a:lnTo>
                  <a:lnTo>
                    <a:pt x="841" y="1185"/>
                  </a:lnTo>
                  <a:lnTo>
                    <a:pt x="844" y="1188"/>
                  </a:lnTo>
                  <a:lnTo>
                    <a:pt x="846" y="1193"/>
                  </a:lnTo>
                  <a:lnTo>
                    <a:pt x="844" y="1203"/>
                  </a:lnTo>
                  <a:lnTo>
                    <a:pt x="841" y="1211"/>
                  </a:lnTo>
                  <a:lnTo>
                    <a:pt x="841" y="1217"/>
                  </a:lnTo>
                  <a:lnTo>
                    <a:pt x="846" y="1237"/>
                  </a:lnTo>
                  <a:lnTo>
                    <a:pt x="863" y="1243"/>
                  </a:lnTo>
                  <a:lnTo>
                    <a:pt x="866" y="1246"/>
                  </a:lnTo>
                  <a:lnTo>
                    <a:pt x="871" y="1260"/>
                  </a:lnTo>
                  <a:lnTo>
                    <a:pt x="881" y="1279"/>
                  </a:lnTo>
                  <a:lnTo>
                    <a:pt x="883" y="1289"/>
                  </a:lnTo>
                  <a:lnTo>
                    <a:pt x="883" y="1312"/>
                  </a:lnTo>
                  <a:lnTo>
                    <a:pt x="882" y="1341"/>
                  </a:lnTo>
                  <a:lnTo>
                    <a:pt x="881" y="1345"/>
                  </a:lnTo>
                  <a:lnTo>
                    <a:pt x="876" y="1356"/>
                  </a:lnTo>
                  <a:lnTo>
                    <a:pt x="871" y="1367"/>
                  </a:lnTo>
                  <a:lnTo>
                    <a:pt x="869" y="1373"/>
                  </a:lnTo>
                  <a:lnTo>
                    <a:pt x="869" y="1381"/>
                  </a:lnTo>
                  <a:lnTo>
                    <a:pt x="871" y="1386"/>
                  </a:lnTo>
                  <a:lnTo>
                    <a:pt x="872" y="1398"/>
                  </a:lnTo>
                  <a:lnTo>
                    <a:pt x="871" y="1399"/>
                  </a:lnTo>
                  <a:lnTo>
                    <a:pt x="863" y="1402"/>
                  </a:lnTo>
                  <a:lnTo>
                    <a:pt x="862" y="1403"/>
                  </a:lnTo>
                  <a:lnTo>
                    <a:pt x="861" y="1408"/>
                  </a:lnTo>
                  <a:lnTo>
                    <a:pt x="861" y="1410"/>
                  </a:lnTo>
                  <a:lnTo>
                    <a:pt x="868" y="1424"/>
                  </a:lnTo>
                  <a:lnTo>
                    <a:pt x="869" y="1426"/>
                  </a:lnTo>
                  <a:lnTo>
                    <a:pt x="871" y="1474"/>
                  </a:lnTo>
                  <a:lnTo>
                    <a:pt x="869" y="1507"/>
                  </a:lnTo>
                  <a:lnTo>
                    <a:pt x="873" y="1516"/>
                  </a:lnTo>
                  <a:lnTo>
                    <a:pt x="879" y="1518"/>
                  </a:lnTo>
                  <a:lnTo>
                    <a:pt x="894" y="1522"/>
                  </a:lnTo>
                  <a:lnTo>
                    <a:pt x="901" y="1526"/>
                  </a:lnTo>
                  <a:lnTo>
                    <a:pt x="919" y="1528"/>
                  </a:lnTo>
                  <a:lnTo>
                    <a:pt x="931" y="1528"/>
                  </a:lnTo>
                  <a:lnTo>
                    <a:pt x="943" y="1527"/>
                  </a:lnTo>
                  <a:lnTo>
                    <a:pt x="948" y="1524"/>
                  </a:lnTo>
                  <a:lnTo>
                    <a:pt x="957" y="1521"/>
                  </a:lnTo>
                  <a:lnTo>
                    <a:pt x="963" y="1526"/>
                  </a:lnTo>
                  <a:lnTo>
                    <a:pt x="986" y="1533"/>
                  </a:lnTo>
                  <a:lnTo>
                    <a:pt x="992" y="1542"/>
                  </a:lnTo>
                  <a:lnTo>
                    <a:pt x="994" y="1548"/>
                  </a:lnTo>
                  <a:lnTo>
                    <a:pt x="996" y="1571"/>
                  </a:lnTo>
                  <a:lnTo>
                    <a:pt x="1000" y="1583"/>
                  </a:lnTo>
                  <a:lnTo>
                    <a:pt x="998" y="1608"/>
                  </a:lnTo>
                  <a:lnTo>
                    <a:pt x="1000" y="1613"/>
                  </a:lnTo>
                  <a:lnTo>
                    <a:pt x="1006" y="1620"/>
                  </a:lnTo>
                  <a:lnTo>
                    <a:pt x="1013" y="1625"/>
                  </a:lnTo>
                  <a:lnTo>
                    <a:pt x="1019" y="1628"/>
                  </a:lnTo>
                  <a:lnTo>
                    <a:pt x="1029" y="1628"/>
                  </a:lnTo>
                  <a:lnTo>
                    <a:pt x="1035" y="1625"/>
                  </a:lnTo>
                  <a:lnTo>
                    <a:pt x="1048" y="1625"/>
                  </a:lnTo>
                  <a:lnTo>
                    <a:pt x="1057" y="1623"/>
                  </a:lnTo>
                  <a:lnTo>
                    <a:pt x="1062" y="1628"/>
                  </a:lnTo>
                  <a:lnTo>
                    <a:pt x="1067" y="1636"/>
                  </a:lnTo>
                  <a:lnTo>
                    <a:pt x="1067" y="1661"/>
                  </a:lnTo>
                  <a:lnTo>
                    <a:pt x="1066" y="1664"/>
                  </a:lnTo>
                  <a:lnTo>
                    <a:pt x="1062" y="1680"/>
                  </a:lnTo>
                  <a:lnTo>
                    <a:pt x="1059" y="1706"/>
                  </a:lnTo>
                  <a:lnTo>
                    <a:pt x="1057" y="1726"/>
                  </a:lnTo>
                  <a:lnTo>
                    <a:pt x="1066" y="1726"/>
                  </a:lnTo>
                  <a:lnTo>
                    <a:pt x="1070" y="1725"/>
                  </a:lnTo>
                  <a:lnTo>
                    <a:pt x="1084" y="1725"/>
                  </a:lnTo>
                  <a:lnTo>
                    <a:pt x="1091" y="1732"/>
                  </a:lnTo>
                  <a:lnTo>
                    <a:pt x="1103" y="1771"/>
                  </a:lnTo>
                  <a:lnTo>
                    <a:pt x="1103" y="1803"/>
                  </a:lnTo>
                  <a:lnTo>
                    <a:pt x="1102" y="1814"/>
                  </a:lnTo>
                  <a:lnTo>
                    <a:pt x="1099" y="1818"/>
                  </a:lnTo>
                  <a:lnTo>
                    <a:pt x="1097" y="1822"/>
                  </a:lnTo>
                  <a:lnTo>
                    <a:pt x="1073" y="1838"/>
                  </a:lnTo>
                  <a:lnTo>
                    <a:pt x="1066" y="1840"/>
                  </a:lnTo>
                  <a:lnTo>
                    <a:pt x="1054" y="1841"/>
                  </a:lnTo>
                  <a:lnTo>
                    <a:pt x="1046" y="1845"/>
                  </a:lnTo>
                  <a:lnTo>
                    <a:pt x="1037" y="1857"/>
                  </a:lnTo>
                  <a:lnTo>
                    <a:pt x="1028" y="1867"/>
                  </a:lnTo>
                  <a:lnTo>
                    <a:pt x="984" y="1905"/>
                  </a:lnTo>
                  <a:lnTo>
                    <a:pt x="982" y="1909"/>
                  </a:lnTo>
                  <a:lnTo>
                    <a:pt x="978" y="1916"/>
                  </a:lnTo>
                  <a:lnTo>
                    <a:pt x="958" y="1941"/>
                  </a:lnTo>
                  <a:lnTo>
                    <a:pt x="955" y="1947"/>
                  </a:lnTo>
                  <a:lnTo>
                    <a:pt x="937" y="1968"/>
                  </a:lnTo>
                  <a:lnTo>
                    <a:pt x="922" y="1980"/>
                  </a:lnTo>
                  <a:lnTo>
                    <a:pt x="915" y="1989"/>
                  </a:lnTo>
                  <a:lnTo>
                    <a:pt x="906" y="1995"/>
                  </a:lnTo>
                  <a:lnTo>
                    <a:pt x="904" y="2000"/>
                  </a:lnTo>
                  <a:lnTo>
                    <a:pt x="895" y="2010"/>
                  </a:lnTo>
                  <a:lnTo>
                    <a:pt x="885" y="2015"/>
                  </a:lnTo>
                  <a:lnTo>
                    <a:pt x="904" y="2017"/>
                  </a:lnTo>
                  <a:lnTo>
                    <a:pt x="911" y="2013"/>
                  </a:lnTo>
                  <a:lnTo>
                    <a:pt x="915" y="2007"/>
                  </a:lnTo>
                  <a:lnTo>
                    <a:pt x="920" y="2005"/>
                  </a:lnTo>
                  <a:lnTo>
                    <a:pt x="925" y="2005"/>
                  </a:lnTo>
                  <a:lnTo>
                    <a:pt x="931" y="2007"/>
                  </a:lnTo>
                  <a:lnTo>
                    <a:pt x="943" y="2017"/>
                  </a:lnTo>
                  <a:lnTo>
                    <a:pt x="948" y="2022"/>
                  </a:lnTo>
                  <a:lnTo>
                    <a:pt x="959" y="2032"/>
                  </a:lnTo>
                  <a:lnTo>
                    <a:pt x="968" y="2040"/>
                  </a:lnTo>
                  <a:lnTo>
                    <a:pt x="973" y="2055"/>
                  </a:lnTo>
                  <a:lnTo>
                    <a:pt x="974" y="2064"/>
                  </a:lnTo>
                  <a:lnTo>
                    <a:pt x="982" y="2065"/>
                  </a:lnTo>
                  <a:lnTo>
                    <a:pt x="986" y="2064"/>
                  </a:lnTo>
                  <a:lnTo>
                    <a:pt x="1000" y="2053"/>
                  </a:lnTo>
                  <a:lnTo>
                    <a:pt x="1005" y="2056"/>
                  </a:lnTo>
                  <a:lnTo>
                    <a:pt x="1006" y="2060"/>
                  </a:lnTo>
                  <a:lnTo>
                    <a:pt x="1011" y="2070"/>
                  </a:lnTo>
                  <a:lnTo>
                    <a:pt x="1018" y="2078"/>
                  </a:lnTo>
                  <a:lnTo>
                    <a:pt x="1021" y="2081"/>
                  </a:lnTo>
                  <a:lnTo>
                    <a:pt x="1025" y="2082"/>
                  </a:lnTo>
                  <a:lnTo>
                    <a:pt x="1033" y="2082"/>
                  </a:lnTo>
                  <a:lnTo>
                    <a:pt x="1040" y="2091"/>
                  </a:lnTo>
                  <a:lnTo>
                    <a:pt x="1052" y="2092"/>
                  </a:lnTo>
                  <a:lnTo>
                    <a:pt x="1055" y="2096"/>
                  </a:lnTo>
                  <a:lnTo>
                    <a:pt x="1062" y="2107"/>
                  </a:lnTo>
                  <a:lnTo>
                    <a:pt x="1068" y="2112"/>
                  </a:lnTo>
                  <a:lnTo>
                    <a:pt x="1077" y="2117"/>
                  </a:lnTo>
                  <a:lnTo>
                    <a:pt x="1082" y="2118"/>
                  </a:lnTo>
                  <a:lnTo>
                    <a:pt x="1097" y="2125"/>
                  </a:lnTo>
                  <a:lnTo>
                    <a:pt x="1100" y="2131"/>
                  </a:lnTo>
                  <a:lnTo>
                    <a:pt x="1104" y="2150"/>
                  </a:lnTo>
                  <a:lnTo>
                    <a:pt x="1107" y="2153"/>
                  </a:lnTo>
                  <a:lnTo>
                    <a:pt x="1127" y="2168"/>
                  </a:lnTo>
                  <a:lnTo>
                    <a:pt x="1132" y="2177"/>
                  </a:lnTo>
                  <a:lnTo>
                    <a:pt x="1131" y="2179"/>
                  </a:lnTo>
                  <a:lnTo>
                    <a:pt x="1126" y="2180"/>
                  </a:lnTo>
                  <a:lnTo>
                    <a:pt x="1124" y="2188"/>
                  </a:lnTo>
                  <a:lnTo>
                    <a:pt x="1121" y="2189"/>
                  </a:lnTo>
                  <a:lnTo>
                    <a:pt x="1116" y="2196"/>
                  </a:lnTo>
                  <a:lnTo>
                    <a:pt x="1114" y="2204"/>
                  </a:lnTo>
                  <a:lnTo>
                    <a:pt x="1114" y="2220"/>
                  </a:lnTo>
                  <a:lnTo>
                    <a:pt x="1111" y="2234"/>
                  </a:lnTo>
                  <a:lnTo>
                    <a:pt x="1113" y="2236"/>
                  </a:lnTo>
                  <a:lnTo>
                    <a:pt x="1116" y="2241"/>
                  </a:lnTo>
                  <a:lnTo>
                    <a:pt x="1116" y="2237"/>
                  </a:lnTo>
                  <a:lnTo>
                    <a:pt x="1121" y="2232"/>
                  </a:lnTo>
                  <a:lnTo>
                    <a:pt x="1130" y="2227"/>
                  </a:lnTo>
                  <a:lnTo>
                    <a:pt x="1145" y="2215"/>
                  </a:lnTo>
                  <a:lnTo>
                    <a:pt x="1156" y="2196"/>
                  </a:lnTo>
                  <a:lnTo>
                    <a:pt x="1167" y="2184"/>
                  </a:lnTo>
                  <a:lnTo>
                    <a:pt x="1173" y="2156"/>
                  </a:lnTo>
                  <a:lnTo>
                    <a:pt x="1178" y="2148"/>
                  </a:lnTo>
                  <a:lnTo>
                    <a:pt x="1193" y="2132"/>
                  </a:lnTo>
                  <a:lnTo>
                    <a:pt x="1199" y="2129"/>
                  </a:lnTo>
                  <a:lnTo>
                    <a:pt x="1221" y="2112"/>
                  </a:lnTo>
                  <a:lnTo>
                    <a:pt x="1229" y="2108"/>
                  </a:lnTo>
                  <a:lnTo>
                    <a:pt x="1238" y="2102"/>
                  </a:lnTo>
                  <a:lnTo>
                    <a:pt x="1244" y="2096"/>
                  </a:lnTo>
                  <a:lnTo>
                    <a:pt x="1247" y="2088"/>
                  </a:lnTo>
                  <a:lnTo>
                    <a:pt x="1253" y="2078"/>
                  </a:lnTo>
                  <a:lnTo>
                    <a:pt x="1267" y="2059"/>
                  </a:lnTo>
                  <a:lnTo>
                    <a:pt x="1275" y="2045"/>
                  </a:lnTo>
                  <a:lnTo>
                    <a:pt x="1286" y="2032"/>
                  </a:lnTo>
                  <a:lnTo>
                    <a:pt x="1291" y="2010"/>
                  </a:lnTo>
                  <a:lnTo>
                    <a:pt x="1303" y="1981"/>
                  </a:lnTo>
                  <a:lnTo>
                    <a:pt x="1309" y="1973"/>
                  </a:lnTo>
                  <a:lnTo>
                    <a:pt x="1314" y="1963"/>
                  </a:lnTo>
                  <a:lnTo>
                    <a:pt x="1318" y="1956"/>
                  </a:lnTo>
                  <a:lnTo>
                    <a:pt x="1324" y="1951"/>
                  </a:lnTo>
                  <a:lnTo>
                    <a:pt x="1339" y="1930"/>
                  </a:lnTo>
                  <a:lnTo>
                    <a:pt x="1346" y="1922"/>
                  </a:lnTo>
                  <a:lnTo>
                    <a:pt x="1352" y="1919"/>
                  </a:lnTo>
                  <a:lnTo>
                    <a:pt x="1363" y="1915"/>
                  </a:lnTo>
                  <a:lnTo>
                    <a:pt x="1368" y="1902"/>
                  </a:lnTo>
                  <a:lnTo>
                    <a:pt x="1377" y="1895"/>
                  </a:lnTo>
                  <a:lnTo>
                    <a:pt x="1380" y="1873"/>
                  </a:lnTo>
                  <a:lnTo>
                    <a:pt x="1382" y="1834"/>
                  </a:lnTo>
                  <a:lnTo>
                    <a:pt x="1384" y="1829"/>
                  </a:lnTo>
                  <a:lnTo>
                    <a:pt x="1390" y="1829"/>
                  </a:lnTo>
                  <a:lnTo>
                    <a:pt x="1392" y="1825"/>
                  </a:lnTo>
                  <a:lnTo>
                    <a:pt x="1389" y="1820"/>
                  </a:lnTo>
                  <a:lnTo>
                    <a:pt x="1382" y="1813"/>
                  </a:lnTo>
                  <a:lnTo>
                    <a:pt x="1380" y="1809"/>
                  </a:lnTo>
                  <a:lnTo>
                    <a:pt x="1380" y="1795"/>
                  </a:lnTo>
                  <a:lnTo>
                    <a:pt x="1378" y="1792"/>
                  </a:lnTo>
                  <a:lnTo>
                    <a:pt x="1378" y="1777"/>
                  </a:lnTo>
                  <a:lnTo>
                    <a:pt x="1376" y="1769"/>
                  </a:lnTo>
                  <a:lnTo>
                    <a:pt x="1376" y="1762"/>
                  </a:lnTo>
                  <a:lnTo>
                    <a:pt x="1378" y="1758"/>
                  </a:lnTo>
                  <a:lnTo>
                    <a:pt x="1380" y="1752"/>
                  </a:lnTo>
                  <a:lnTo>
                    <a:pt x="1380" y="1742"/>
                  </a:lnTo>
                  <a:lnTo>
                    <a:pt x="1390" y="1726"/>
                  </a:lnTo>
                  <a:lnTo>
                    <a:pt x="1395" y="1719"/>
                  </a:lnTo>
                  <a:lnTo>
                    <a:pt x="1409" y="1706"/>
                  </a:lnTo>
                  <a:lnTo>
                    <a:pt x="1428" y="1684"/>
                  </a:lnTo>
                  <a:lnTo>
                    <a:pt x="1431" y="1684"/>
                  </a:lnTo>
                  <a:lnTo>
                    <a:pt x="1436" y="1680"/>
                  </a:lnTo>
                  <a:lnTo>
                    <a:pt x="1446" y="1672"/>
                  </a:lnTo>
                  <a:lnTo>
                    <a:pt x="1459" y="1662"/>
                  </a:lnTo>
                  <a:lnTo>
                    <a:pt x="1464" y="1656"/>
                  </a:lnTo>
                  <a:lnTo>
                    <a:pt x="1474" y="1650"/>
                  </a:lnTo>
                  <a:lnTo>
                    <a:pt x="1487" y="1636"/>
                  </a:lnTo>
                  <a:lnTo>
                    <a:pt x="1501" y="1628"/>
                  </a:lnTo>
                  <a:lnTo>
                    <a:pt x="1511" y="1628"/>
                  </a:lnTo>
                  <a:lnTo>
                    <a:pt x="1516" y="1625"/>
                  </a:lnTo>
                  <a:lnTo>
                    <a:pt x="1522" y="1618"/>
                  </a:lnTo>
                  <a:lnTo>
                    <a:pt x="1533" y="1614"/>
                  </a:lnTo>
                  <a:lnTo>
                    <a:pt x="1550" y="1614"/>
                  </a:lnTo>
                  <a:lnTo>
                    <a:pt x="1561" y="1606"/>
                  </a:lnTo>
                  <a:lnTo>
                    <a:pt x="1565" y="1604"/>
                  </a:lnTo>
                  <a:lnTo>
                    <a:pt x="1573" y="1593"/>
                  </a:lnTo>
                  <a:lnTo>
                    <a:pt x="1578" y="1591"/>
                  </a:lnTo>
                  <a:lnTo>
                    <a:pt x="1591" y="1588"/>
                  </a:lnTo>
                  <a:lnTo>
                    <a:pt x="1598" y="1588"/>
                  </a:lnTo>
                  <a:lnTo>
                    <a:pt x="1600" y="1585"/>
                  </a:lnTo>
                  <a:lnTo>
                    <a:pt x="1600" y="1581"/>
                  </a:lnTo>
                  <a:lnTo>
                    <a:pt x="1597" y="1579"/>
                  </a:lnTo>
                  <a:lnTo>
                    <a:pt x="1597" y="1576"/>
                  </a:lnTo>
                  <a:lnTo>
                    <a:pt x="1605" y="1569"/>
                  </a:lnTo>
                  <a:lnTo>
                    <a:pt x="1608" y="1569"/>
                  </a:lnTo>
                  <a:lnTo>
                    <a:pt x="1608" y="1567"/>
                  </a:lnTo>
                  <a:lnTo>
                    <a:pt x="1609" y="1571"/>
                  </a:lnTo>
                  <a:lnTo>
                    <a:pt x="1615" y="1572"/>
                  </a:lnTo>
                  <a:lnTo>
                    <a:pt x="1638" y="1566"/>
                  </a:lnTo>
                  <a:lnTo>
                    <a:pt x="1643" y="1566"/>
                  </a:lnTo>
                  <a:lnTo>
                    <a:pt x="1647" y="1569"/>
                  </a:lnTo>
                  <a:lnTo>
                    <a:pt x="1657" y="1570"/>
                  </a:lnTo>
                  <a:lnTo>
                    <a:pt x="1673" y="1564"/>
                  </a:lnTo>
                  <a:lnTo>
                    <a:pt x="1680" y="1564"/>
                  </a:lnTo>
                  <a:lnTo>
                    <a:pt x="1686" y="1566"/>
                  </a:lnTo>
                  <a:lnTo>
                    <a:pt x="1697" y="1567"/>
                  </a:lnTo>
                  <a:lnTo>
                    <a:pt x="1708" y="1567"/>
                  </a:lnTo>
                  <a:lnTo>
                    <a:pt x="1732" y="1564"/>
                  </a:lnTo>
                  <a:lnTo>
                    <a:pt x="1736" y="1563"/>
                  </a:lnTo>
                  <a:lnTo>
                    <a:pt x="1740" y="1554"/>
                  </a:lnTo>
                  <a:lnTo>
                    <a:pt x="1743" y="1542"/>
                  </a:lnTo>
                  <a:lnTo>
                    <a:pt x="1751" y="1533"/>
                  </a:lnTo>
                  <a:lnTo>
                    <a:pt x="1759" y="1529"/>
                  </a:lnTo>
                  <a:lnTo>
                    <a:pt x="1778" y="1521"/>
                  </a:lnTo>
                  <a:lnTo>
                    <a:pt x="1787" y="1512"/>
                  </a:lnTo>
                  <a:lnTo>
                    <a:pt x="1791" y="1505"/>
                  </a:lnTo>
                  <a:lnTo>
                    <a:pt x="1792" y="1497"/>
                  </a:lnTo>
                  <a:lnTo>
                    <a:pt x="1793" y="1483"/>
                  </a:lnTo>
                  <a:lnTo>
                    <a:pt x="1796" y="1469"/>
                  </a:lnTo>
                  <a:lnTo>
                    <a:pt x="1808" y="1452"/>
                  </a:lnTo>
                  <a:lnTo>
                    <a:pt x="1825" y="1431"/>
                  </a:lnTo>
                  <a:lnTo>
                    <a:pt x="1834" y="1416"/>
                  </a:lnTo>
                  <a:lnTo>
                    <a:pt x="1845" y="1388"/>
                  </a:lnTo>
                  <a:lnTo>
                    <a:pt x="1858" y="1373"/>
                  </a:lnTo>
                  <a:lnTo>
                    <a:pt x="1864" y="1365"/>
                  </a:lnTo>
                  <a:lnTo>
                    <a:pt x="1867" y="1335"/>
                  </a:lnTo>
                  <a:lnTo>
                    <a:pt x="1867" y="1318"/>
                  </a:lnTo>
                  <a:lnTo>
                    <a:pt x="1868" y="1305"/>
                  </a:lnTo>
                  <a:lnTo>
                    <a:pt x="1872" y="1291"/>
                  </a:lnTo>
                  <a:lnTo>
                    <a:pt x="1878" y="1282"/>
                  </a:lnTo>
                  <a:lnTo>
                    <a:pt x="1890" y="1268"/>
                  </a:lnTo>
                  <a:lnTo>
                    <a:pt x="1894" y="1260"/>
                  </a:lnTo>
                  <a:lnTo>
                    <a:pt x="1894" y="1244"/>
                  </a:lnTo>
                  <a:lnTo>
                    <a:pt x="1898" y="1206"/>
                  </a:lnTo>
                  <a:lnTo>
                    <a:pt x="1900" y="1199"/>
                  </a:lnTo>
                  <a:lnTo>
                    <a:pt x="1904" y="1173"/>
                  </a:lnTo>
                  <a:lnTo>
                    <a:pt x="1907" y="1156"/>
                  </a:lnTo>
                  <a:lnTo>
                    <a:pt x="1906" y="1144"/>
                  </a:lnTo>
                  <a:lnTo>
                    <a:pt x="1904" y="1134"/>
                  </a:lnTo>
                  <a:lnTo>
                    <a:pt x="1904" y="1111"/>
                  </a:lnTo>
                  <a:lnTo>
                    <a:pt x="1901" y="1102"/>
                  </a:lnTo>
                  <a:lnTo>
                    <a:pt x="1901" y="1080"/>
                  </a:lnTo>
                  <a:lnTo>
                    <a:pt x="1904" y="1052"/>
                  </a:lnTo>
                  <a:lnTo>
                    <a:pt x="1907" y="1034"/>
                  </a:lnTo>
                  <a:lnTo>
                    <a:pt x="1907" y="1022"/>
                  </a:lnTo>
                  <a:lnTo>
                    <a:pt x="1910" y="1009"/>
                  </a:lnTo>
                  <a:lnTo>
                    <a:pt x="1911" y="1006"/>
                  </a:lnTo>
                  <a:lnTo>
                    <a:pt x="1922" y="995"/>
                  </a:lnTo>
                  <a:lnTo>
                    <a:pt x="1926" y="995"/>
                  </a:lnTo>
                  <a:lnTo>
                    <a:pt x="1935" y="998"/>
                  </a:lnTo>
                  <a:lnTo>
                    <a:pt x="1937" y="998"/>
                  </a:lnTo>
                  <a:lnTo>
                    <a:pt x="1952" y="984"/>
                  </a:lnTo>
                  <a:lnTo>
                    <a:pt x="1963" y="969"/>
                  </a:lnTo>
                  <a:lnTo>
                    <a:pt x="1975" y="947"/>
                  </a:lnTo>
                  <a:lnTo>
                    <a:pt x="1981" y="929"/>
                  </a:lnTo>
                  <a:lnTo>
                    <a:pt x="1989" y="914"/>
                  </a:lnTo>
                  <a:lnTo>
                    <a:pt x="1997" y="902"/>
                  </a:lnTo>
                  <a:lnTo>
                    <a:pt x="2013" y="889"/>
                  </a:lnTo>
                  <a:lnTo>
                    <a:pt x="2018" y="881"/>
                  </a:lnTo>
                  <a:lnTo>
                    <a:pt x="2028" y="871"/>
                  </a:lnTo>
                  <a:lnTo>
                    <a:pt x="2049" y="860"/>
                  </a:lnTo>
                  <a:lnTo>
                    <a:pt x="2055" y="853"/>
                  </a:lnTo>
                  <a:lnTo>
                    <a:pt x="2063" y="840"/>
                  </a:lnTo>
                  <a:lnTo>
                    <a:pt x="2076" y="824"/>
                  </a:lnTo>
                  <a:lnTo>
                    <a:pt x="2094" y="805"/>
                  </a:lnTo>
                  <a:lnTo>
                    <a:pt x="2111" y="779"/>
                  </a:lnTo>
                  <a:lnTo>
                    <a:pt x="2115" y="776"/>
                  </a:lnTo>
                  <a:lnTo>
                    <a:pt x="2120" y="767"/>
                  </a:lnTo>
                  <a:lnTo>
                    <a:pt x="2120" y="767"/>
                  </a:lnTo>
                  <a:lnTo>
                    <a:pt x="2130" y="724"/>
                  </a:lnTo>
                  <a:lnTo>
                    <a:pt x="2132" y="709"/>
                  </a:lnTo>
                  <a:lnTo>
                    <a:pt x="2135" y="673"/>
                  </a:lnTo>
                  <a:lnTo>
                    <a:pt x="2135" y="650"/>
                  </a:lnTo>
                  <a:lnTo>
                    <a:pt x="2126" y="629"/>
                  </a:lnTo>
                  <a:lnTo>
                    <a:pt x="2120" y="597"/>
                  </a:lnTo>
                  <a:lnTo>
                    <a:pt x="2111" y="582"/>
                  </a:lnTo>
                  <a:lnTo>
                    <a:pt x="2102" y="570"/>
                  </a:lnTo>
                  <a:lnTo>
                    <a:pt x="2093" y="565"/>
                  </a:lnTo>
                  <a:lnTo>
                    <a:pt x="2046" y="565"/>
                  </a:lnTo>
                  <a:lnTo>
                    <a:pt x="2040" y="565"/>
                  </a:lnTo>
                  <a:lnTo>
                    <a:pt x="2034" y="564"/>
                  </a:lnTo>
                  <a:lnTo>
                    <a:pt x="2030" y="560"/>
                  </a:lnTo>
                  <a:lnTo>
                    <a:pt x="2022" y="558"/>
                  </a:lnTo>
                  <a:lnTo>
                    <a:pt x="2014" y="558"/>
                  </a:lnTo>
                  <a:lnTo>
                    <a:pt x="2009" y="550"/>
                  </a:lnTo>
                  <a:lnTo>
                    <a:pt x="2000" y="542"/>
                  </a:lnTo>
                  <a:lnTo>
                    <a:pt x="1993" y="538"/>
                  </a:lnTo>
                  <a:lnTo>
                    <a:pt x="1985" y="534"/>
                  </a:lnTo>
                  <a:lnTo>
                    <a:pt x="1971" y="526"/>
                  </a:lnTo>
                  <a:lnTo>
                    <a:pt x="1942" y="496"/>
                  </a:lnTo>
                  <a:lnTo>
                    <a:pt x="1930" y="485"/>
                  </a:lnTo>
                  <a:lnTo>
                    <a:pt x="1915" y="474"/>
                  </a:lnTo>
                  <a:lnTo>
                    <a:pt x="1896" y="463"/>
                  </a:lnTo>
                  <a:lnTo>
                    <a:pt x="1883" y="455"/>
                  </a:lnTo>
                  <a:lnTo>
                    <a:pt x="1872" y="448"/>
                  </a:lnTo>
                  <a:lnTo>
                    <a:pt x="1860" y="445"/>
                  </a:lnTo>
                  <a:lnTo>
                    <a:pt x="1808" y="444"/>
                  </a:lnTo>
                  <a:lnTo>
                    <a:pt x="1799" y="445"/>
                  </a:lnTo>
                  <a:lnTo>
                    <a:pt x="1790" y="445"/>
                  </a:lnTo>
                  <a:lnTo>
                    <a:pt x="1760" y="444"/>
                  </a:lnTo>
                  <a:lnTo>
                    <a:pt x="1751" y="442"/>
                  </a:lnTo>
                  <a:lnTo>
                    <a:pt x="1731" y="437"/>
                  </a:lnTo>
                  <a:lnTo>
                    <a:pt x="1678" y="420"/>
                  </a:lnTo>
                  <a:lnTo>
                    <a:pt x="1668" y="420"/>
                  </a:lnTo>
                  <a:lnTo>
                    <a:pt x="1665" y="420"/>
                  </a:lnTo>
                  <a:lnTo>
                    <a:pt x="1659" y="413"/>
                  </a:lnTo>
                  <a:lnTo>
                    <a:pt x="1652" y="417"/>
                  </a:lnTo>
                  <a:lnTo>
                    <a:pt x="1645" y="423"/>
                  </a:lnTo>
                  <a:lnTo>
                    <a:pt x="1636" y="426"/>
                  </a:lnTo>
                  <a:lnTo>
                    <a:pt x="1620" y="433"/>
                  </a:lnTo>
                  <a:lnTo>
                    <a:pt x="1611" y="434"/>
                  </a:lnTo>
                  <a:lnTo>
                    <a:pt x="1610" y="428"/>
                  </a:lnTo>
                  <a:lnTo>
                    <a:pt x="1613" y="421"/>
                  </a:lnTo>
                  <a:lnTo>
                    <a:pt x="1619" y="415"/>
                  </a:lnTo>
                  <a:lnTo>
                    <a:pt x="1619" y="410"/>
                  </a:lnTo>
                  <a:lnTo>
                    <a:pt x="1616" y="405"/>
                  </a:lnTo>
                  <a:lnTo>
                    <a:pt x="1611" y="403"/>
                  </a:lnTo>
                  <a:lnTo>
                    <a:pt x="1609" y="403"/>
                  </a:lnTo>
                  <a:lnTo>
                    <a:pt x="1605" y="404"/>
                  </a:lnTo>
                  <a:lnTo>
                    <a:pt x="1602" y="404"/>
                  </a:lnTo>
                  <a:lnTo>
                    <a:pt x="1600" y="403"/>
                  </a:lnTo>
                  <a:lnTo>
                    <a:pt x="1600" y="399"/>
                  </a:lnTo>
                  <a:lnTo>
                    <a:pt x="1604" y="397"/>
                  </a:lnTo>
                  <a:lnTo>
                    <a:pt x="1605" y="387"/>
                  </a:lnTo>
                  <a:lnTo>
                    <a:pt x="1598" y="375"/>
                  </a:lnTo>
                  <a:lnTo>
                    <a:pt x="1587" y="366"/>
                  </a:lnTo>
                  <a:lnTo>
                    <a:pt x="1582" y="367"/>
                  </a:lnTo>
                  <a:lnTo>
                    <a:pt x="1576" y="370"/>
                  </a:lnTo>
                  <a:lnTo>
                    <a:pt x="1570" y="375"/>
                  </a:lnTo>
                  <a:lnTo>
                    <a:pt x="1564" y="378"/>
                  </a:lnTo>
                  <a:lnTo>
                    <a:pt x="1564" y="369"/>
                  </a:lnTo>
                  <a:lnTo>
                    <a:pt x="1561" y="364"/>
                  </a:lnTo>
                  <a:lnTo>
                    <a:pt x="1555" y="355"/>
                  </a:lnTo>
                  <a:lnTo>
                    <a:pt x="1543" y="353"/>
                  </a:lnTo>
                  <a:lnTo>
                    <a:pt x="1533" y="347"/>
                  </a:lnTo>
                  <a:lnTo>
                    <a:pt x="1522" y="345"/>
                  </a:lnTo>
                  <a:lnTo>
                    <a:pt x="1517" y="340"/>
                  </a:lnTo>
                  <a:lnTo>
                    <a:pt x="1502" y="340"/>
                  </a:lnTo>
                  <a:lnTo>
                    <a:pt x="1497" y="339"/>
                  </a:lnTo>
                  <a:lnTo>
                    <a:pt x="1465" y="322"/>
                  </a:lnTo>
                  <a:lnTo>
                    <a:pt x="1454" y="318"/>
                  </a:lnTo>
                  <a:lnTo>
                    <a:pt x="1425" y="320"/>
                  </a:lnTo>
                  <a:lnTo>
                    <a:pt x="1416" y="324"/>
                  </a:lnTo>
                  <a:lnTo>
                    <a:pt x="1409" y="339"/>
                  </a:lnTo>
                  <a:lnTo>
                    <a:pt x="1403" y="342"/>
                  </a:lnTo>
                  <a:lnTo>
                    <a:pt x="1399" y="350"/>
                  </a:lnTo>
                  <a:lnTo>
                    <a:pt x="1396" y="359"/>
                  </a:lnTo>
                  <a:lnTo>
                    <a:pt x="1392" y="366"/>
                  </a:lnTo>
                  <a:lnTo>
                    <a:pt x="1383" y="366"/>
                  </a:lnTo>
                  <a:lnTo>
                    <a:pt x="1374" y="370"/>
                  </a:lnTo>
                  <a:lnTo>
                    <a:pt x="1371" y="371"/>
                  </a:lnTo>
                  <a:lnTo>
                    <a:pt x="1365" y="376"/>
                  </a:lnTo>
                  <a:lnTo>
                    <a:pt x="1358" y="396"/>
                  </a:lnTo>
                  <a:lnTo>
                    <a:pt x="1355" y="403"/>
                  </a:lnTo>
                  <a:lnTo>
                    <a:pt x="1352" y="404"/>
                  </a:lnTo>
                  <a:lnTo>
                    <a:pt x="1351" y="408"/>
                  </a:lnTo>
                  <a:lnTo>
                    <a:pt x="1349" y="418"/>
                  </a:lnTo>
                  <a:lnTo>
                    <a:pt x="1344" y="419"/>
                  </a:lnTo>
                  <a:lnTo>
                    <a:pt x="1344" y="419"/>
                  </a:lnTo>
                  <a:lnTo>
                    <a:pt x="1341" y="412"/>
                  </a:lnTo>
                  <a:lnTo>
                    <a:pt x="1341" y="401"/>
                  </a:lnTo>
                  <a:lnTo>
                    <a:pt x="1345" y="386"/>
                  </a:lnTo>
                  <a:lnTo>
                    <a:pt x="1342" y="386"/>
                  </a:lnTo>
                  <a:lnTo>
                    <a:pt x="1334" y="386"/>
                  </a:lnTo>
                  <a:lnTo>
                    <a:pt x="1326" y="388"/>
                  </a:lnTo>
                  <a:lnTo>
                    <a:pt x="1319" y="387"/>
                  </a:lnTo>
                  <a:lnTo>
                    <a:pt x="1296" y="388"/>
                  </a:lnTo>
                  <a:lnTo>
                    <a:pt x="1287" y="387"/>
                  </a:lnTo>
                  <a:lnTo>
                    <a:pt x="1286" y="388"/>
                  </a:lnTo>
                  <a:lnTo>
                    <a:pt x="1280" y="388"/>
                  </a:lnTo>
                  <a:lnTo>
                    <a:pt x="1277" y="387"/>
                  </a:lnTo>
                  <a:lnTo>
                    <a:pt x="1271" y="387"/>
                  </a:lnTo>
                  <a:lnTo>
                    <a:pt x="1256" y="392"/>
                  </a:lnTo>
                  <a:lnTo>
                    <a:pt x="1250" y="392"/>
                  </a:lnTo>
                  <a:lnTo>
                    <a:pt x="1238" y="387"/>
                  </a:lnTo>
                  <a:lnTo>
                    <a:pt x="1234" y="387"/>
                  </a:lnTo>
                  <a:lnTo>
                    <a:pt x="1232" y="388"/>
                  </a:lnTo>
                  <a:lnTo>
                    <a:pt x="1229" y="397"/>
                  </a:lnTo>
                  <a:lnTo>
                    <a:pt x="1228" y="399"/>
                  </a:lnTo>
                  <a:lnTo>
                    <a:pt x="1226" y="397"/>
                  </a:lnTo>
                  <a:lnTo>
                    <a:pt x="1224" y="390"/>
                  </a:lnTo>
                  <a:lnTo>
                    <a:pt x="1226" y="387"/>
                  </a:lnTo>
                  <a:lnTo>
                    <a:pt x="1232" y="381"/>
                  </a:lnTo>
                  <a:lnTo>
                    <a:pt x="1238" y="381"/>
                  </a:lnTo>
                  <a:lnTo>
                    <a:pt x="1247" y="385"/>
                  </a:lnTo>
                  <a:lnTo>
                    <a:pt x="1259" y="386"/>
                  </a:lnTo>
                  <a:lnTo>
                    <a:pt x="1269" y="382"/>
                  </a:lnTo>
                  <a:lnTo>
                    <a:pt x="1271" y="380"/>
                  </a:lnTo>
                  <a:lnTo>
                    <a:pt x="1272" y="377"/>
                  </a:lnTo>
                  <a:lnTo>
                    <a:pt x="1272" y="355"/>
                  </a:lnTo>
                  <a:lnTo>
                    <a:pt x="1271" y="353"/>
                  </a:lnTo>
                  <a:lnTo>
                    <a:pt x="1265" y="353"/>
                  </a:lnTo>
                  <a:lnTo>
                    <a:pt x="1264" y="349"/>
                  </a:lnTo>
                  <a:lnTo>
                    <a:pt x="1258" y="345"/>
                  </a:lnTo>
                  <a:lnTo>
                    <a:pt x="1256" y="344"/>
                  </a:lnTo>
                  <a:lnTo>
                    <a:pt x="1256" y="340"/>
                  </a:lnTo>
                  <a:lnTo>
                    <a:pt x="1261" y="339"/>
                  </a:lnTo>
                  <a:lnTo>
                    <a:pt x="1266" y="334"/>
                  </a:lnTo>
                  <a:lnTo>
                    <a:pt x="1267" y="329"/>
                  </a:lnTo>
                  <a:lnTo>
                    <a:pt x="1261" y="329"/>
                  </a:lnTo>
                  <a:lnTo>
                    <a:pt x="1258" y="332"/>
                  </a:lnTo>
                  <a:lnTo>
                    <a:pt x="1254" y="332"/>
                  </a:lnTo>
                  <a:lnTo>
                    <a:pt x="1249" y="340"/>
                  </a:lnTo>
                  <a:lnTo>
                    <a:pt x="1247" y="348"/>
                  </a:lnTo>
                  <a:lnTo>
                    <a:pt x="1236" y="348"/>
                  </a:lnTo>
                  <a:lnTo>
                    <a:pt x="1234" y="345"/>
                  </a:lnTo>
                  <a:lnTo>
                    <a:pt x="1234" y="343"/>
                  </a:lnTo>
                  <a:lnTo>
                    <a:pt x="1234" y="327"/>
                  </a:lnTo>
                  <a:lnTo>
                    <a:pt x="1231" y="317"/>
                  </a:lnTo>
                  <a:lnTo>
                    <a:pt x="1231" y="308"/>
                  </a:lnTo>
                  <a:lnTo>
                    <a:pt x="1232" y="306"/>
                  </a:lnTo>
                  <a:lnTo>
                    <a:pt x="1238" y="299"/>
                  </a:lnTo>
                  <a:lnTo>
                    <a:pt x="1243" y="292"/>
                  </a:lnTo>
                  <a:lnTo>
                    <a:pt x="1253" y="281"/>
                  </a:lnTo>
                  <a:lnTo>
                    <a:pt x="1266" y="267"/>
                  </a:lnTo>
                  <a:lnTo>
                    <a:pt x="1283" y="254"/>
                  </a:lnTo>
                  <a:lnTo>
                    <a:pt x="1291" y="242"/>
                  </a:lnTo>
                  <a:lnTo>
                    <a:pt x="1297" y="238"/>
                  </a:lnTo>
                  <a:lnTo>
                    <a:pt x="1303" y="232"/>
                  </a:lnTo>
                  <a:lnTo>
                    <a:pt x="1306" y="222"/>
                  </a:lnTo>
                  <a:lnTo>
                    <a:pt x="1306" y="218"/>
                  </a:lnTo>
                  <a:lnTo>
                    <a:pt x="1312" y="199"/>
                  </a:lnTo>
                  <a:lnTo>
                    <a:pt x="1312" y="195"/>
                  </a:lnTo>
                  <a:lnTo>
                    <a:pt x="1308" y="192"/>
                  </a:lnTo>
                  <a:lnTo>
                    <a:pt x="1301" y="192"/>
                  </a:lnTo>
                  <a:lnTo>
                    <a:pt x="1285" y="187"/>
                  </a:lnTo>
                  <a:lnTo>
                    <a:pt x="1279" y="175"/>
                  </a:lnTo>
                  <a:lnTo>
                    <a:pt x="1272" y="152"/>
                  </a:lnTo>
                  <a:lnTo>
                    <a:pt x="1271" y="150"/>
                  </a:lnTo>
                  <a:lnTo>
                    <a:pt x="1269" y="138"/>
                  </a:lnTo>
                  <a:lnTo>
                    <a:pt x="1264" y="129"/>
                  </a:lnTo>
                  <a:lnTo>
                    <a:pt x="1260" y="116"/>
                  </a:lnTo>
                  <a:lnTo>
                    <a:pt x="1256" y="105"/>
                  </a:lnTo>
                  <a:lnTo>
                    <a:pt x="1253" y="91"/>
                  </a:lnTo>
                  <a:lnTo>
                    <a:pt x="1253" y="80"/>
                  </a:lnTo>
                  <a:lnTo>
                    <a:pt x="1247" y="69"/>
                  </a:lnTo>
                  <a:lnTo>
                    <a:pt x="1237" y="57"/>
                  </a:lnTo>
                  <a:lnTo>
                    <a:pt x="1232" y="53"/>
                  </a:lnTo>
                  <a:lnTo>
                    <a:pt x="1229" y="54"/>
                  </a:lnTo>
                  <a:lnTo>
                    <a:pt x="1227" y="62"/>
                  </a:lnTo>
                  <a:lnTo>
                    <a:pt x="1222" y="63"/>
                  </a:lnTo>
                  <a:lnTo>
                    <a:pt x="1209" y="76"/>
                  </a:lnTo>
                  <a:lnTo>
                    <a:pt x="1206" y="84"/>
                  </a:lnTo>
                  <a:lnTo>
                    <a:pt x="1193" y="102"/>
                  </a:lnTo>
                  <a:lnTo>
                    <a:pt x="1183" y="114"/>
                  </a:lnTo>
                  <a:lnTo>
                    <a:pt x="1179" y="121"/>
                  </a:lnTo>
                  <a:lnTo>
                    <a:pt x="1170" y="143"/>
                  </a:lnTo>
                  <a:lnTo>
                    <a:pt x="1143" y="167"/>
                  </a:lnTo>
                  <a:lnTo>
                    <a:pt x="1141" y="170"/>
                  </a:lnTo>
                  <a:lnTo>
                    <a:pt x="1136" y="172"/>
                  </a:lnTo>
                  <a:lnTo>
                    <a:pt x="1126" y="172"/>
                  </a:lnTo>
                  <a:lnTo>
                    <a:pt x="1119" y="168"/>
                  </a:lnTo>
                  <a:lnTo>
                    <a:pt x="1113" y="168"/>
                  </a:lnTo>
                  <a:lnTo>
                    <a:pt x="1109" y="170"/>
                  </a:lnTo>
                  <a:lnTo>
                    <a:pt x="1093" y="177"/>
                  </a:lnTo>
                  <a:lnTo>
                    <a:pt x="1087" y="177"/>
                  </a:lnTo>
                  <a:lnTo>
                    <a:pt x="1084" y="176"/>
                  </a:lnTo>
                  <a:lnTo>
                    <a:pt x="1075" y="170"/>
                  </a:lnTo>
                  <a:lnTo>
                    <a:pt x="1065" y="159"/>
                  </a:lnTo>
                  <a:lnTo>
                    <a:pt x="1059" y="157"/>
                  </a:lnTo>
                  <a:lnTo>
                    <a:pt x="1055" y="155"/>
                  </a:lnTo>
                  <a:lnTo>
                    <a:pt x="1034" y="149"/>
                  </a:lnTo>
                  <a:lnTo>
                    <a:pt x="1012" y="155"/>
                  </a:lnTo>
                  <a:lnTo>
                    <a:pt x="1008" y="155"/>
                  </a:lnTo>
                  <a:lnTo>
                    <a:pt x="998" y="152"/>
                  </a:lnTo>
                  <a:lnTo>
                    <a:pt x="991" y="152"/>
                  </a:lnTo>
                  <a:lnTo>
                    <a:pt x="985" y="155"/>
                  </a:lnTo>
                  <a:lnTo>
                    <a:pt x="986" y="179"/>
                  </a:lnTo>
                  <a:lnTo>
                    <a:pt x="982" y="183"/>
                  </a:lnTo>
                  <a:lnTo>
                    <a:pt x="965" y="183"/>
                  </a:lnTo>
                  <a:lnTo>
                    <a:pt x="953" y="178"/>
                  </a:lnTo>
                  <a:lnTo>
                    <a:pt x="942" y="179"/>
                  </a:lnTo>
                  <a:lnTo>
                    <a:pt x="928" y="181"/>
                  </a:lnTo>
                  <a:lnTo>
                    <a:pt x="922" y="178"/>
                  </a:lnTo>
                  <a:lnTo>
                    <a:pt x="921" y="177"/>
                  </a:lnTo>
                  <a:lnTo>
                    <a:pt x="917" y="176"/>
                  </a:lnTo>
                  <a:lnTo>
                    <a:pt x="912" y="176"/>
                  </a:lnTo>
                  <a:lnTo>
                    <a:pt x="901" y="182"/>
                  </a:lnTo>
                  <a:lnTo>
                    <a:pt x="893" y="192"/>
                  </a:lnTo>
                  <a:lnTo>
                    <a:pt x="879" y="192"/>
                  </a:lnTo>
                  <a:lnTo>
                    <a:pt x="871" y="195"/>
                  </a:lnTo>
                  <a:lnTo>
                    <a:pt x="866" y="200"/>
                  </a:lnTo>
                  <a:lnTo>
                    <a:pt x="855" y="200"/>
                  </a:lnTo>
                  <a:lnTo>
                    <a:pt x="846" y="203"/>
                  </a:lnTo>
                  <a:lnTo>
                    <a:pt x="840" y="213"/>
                  </a:lnTo>
                  <a:lnTo>
                    <a:pt x="835" y="215"/>
                  </a:lnTo>
                  <a:lnTo>
                    <a:pt x="822" y="215"/>
                  </a:lnTo>
                  <a:lnTo>
                    <a:pt x="812" y="213"/>
                  </a:lnTo>
                  <a:lnTo>
                    <a:pt x="796" y="203"/>
                  </a:lnTo>
                  <a:lnTo>
                    <a:pt x="790" y="198"/>
                  </a:lnTo>
                  <a:lnTo>
                    <a:pt x="786" y="192"/>
                  </a:lnTo>
                  <a:lnTo>
                    <a:pt x="783" y="191"/>
                  </a:lnTo>
                  <a:lnTo>
                    <a:pt x="779" y="186"/>
                  </a:lnTo>
                  <a:lnTo>
                    <a:pt x="777" y="183"/>
                  </a:lnTo>
                  <a:lnTo>
                    <a:pt x="779" y="170"/>
                  </a:lnTo>
                  <a:lnTo>
                    <a:pt x="777" y="161"/>
                  </a:lnTo>
                  <a:lnTo>
                    <a:pt x="766" y="151"/>
                  </a:lnTo>
                  <a:lnTo>
                    <a:pt x="765" y="148"/>
                  </a:lnTo>
                  <a:lnTo>
                    <a:pt x="765" y="117"/>
                  </a:lnTo>
                  <a:lnTo>
                    <a:pt x="771" y="103"/>
                  </a:lnTo>
                  <a:lnTo>
                    <a:pt x="774" y="96"/>
                  </a:lnTo>
                  <a:lnTo>
                    <a:pt x="774" y="86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3" y="63"/>
                  </a:lnTo>
                  <a:lnTo>
                    <a:pt x="779" y="57"/>
                  </a:lnTo>
                  <a:lnTo>
                    <a:pt x="779" y="42"/>
                  </a:lnTo>
                  <a:lnTo>
                    <a:pt x="767" y="38"/>
                  </a:lnTo>
                  <a:lnTo>
                    <a:pt x="765" y="37"/>
                  </a:lnTo>
                  <a:lnTo>
                    <a:pt x="756" y="36"/>
                  </a:lnTo>
                  <a:lnTo>
                    <a:pt x="760" y="22"/>
                  </a:lnTo>
                  <a:lnTo>
                    <a:pt x="760" y="15"/>
                  </a:lnTo>
                  <a:lnTo>
                    <a:pt x="760" y="9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34" y="4"/>
                  </a:lnTo>
                  <a:lnTo>
                    <a:pt x="725" y="3"/>
                  </a:lnTo>
                  <a:close/>
                </a:path>
              </a:pathLst>
            </a:custGeom>
            <a:solidFill>
              <a:srgbClr val="00486B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33" name="Freeform 236">
              <a:extLst>
                <a:ext uri="{FF2B5EF4-FFF2-40B4-BE49-F238E27FC236}">
                  <a16:creationId xmlns:a16="http://schemas.microsoft.com/office/drawing/2014/main" xmlns="" id="{0BE855E8-4D31-3741-A992-13E520A0D1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629" y="2473"/>
              <a:ext cx="62" cy="69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47" y="18"/>
                </a:cxn>
                <a:cxn ang="0">
                  <a:pos x="189" y="41"/>
                </a:cxn>
                <a:cxn ang="0">
                  <a:pos x="194" y="57"/>
                </a:cxn>
                <a:cxn ang="0">
                  <a:pos x="209" y="62"/>
                </a:cxn>
                <a:cxn ang="0">
                  <a:pos x="222" y="60"/>
                </a:cxn>
                <a:cxn ang="0">
                  <a:pos x="253" y="62"/>
                </a:cxn>
                <a:cxn ang="0">
                  <a:pos x="259" y="54"/>
                </a:cxn>
                <a:cxn ang="0">
                  <a:pos x="271" y="56"/>
                </a:cxn>
                <a:cxn ang="0">
                  <a:pos x="284" y="65"/>
                </a:cxn>
                <a:cxn ang="0">
                  <a:pos x="304" y="76"/>
                </a:cxn>
                <a:cxn ang="0">
                  <a:pos x="291" y="78"/>
                </a:cxn>
                <a:cxn ang="0">
                  <a:pos x="295" y="89"/>
                </a:cxn>
                <a:cxn ang="0">
                  <a:pos x="302" y="103"/>
                </a:cxn>
                <a:cxn ang="0">
                  <a:pos x="311" y="125"/>
                </a:cxn>
                <a:cxn ang="0">
                  <a:pos x="302" y="126"/>
                </a:cxn>
                <a:cxn ang="0">
                  <a:pos x="280" y="165"/>
                </a:cxn>
                <a:cxn ang="0">
                  <a:pos x="260" y="186"/>
                </a:cxn>
                <a:cxn ang="0">
                  <a:pos x="241" y="207"/>
                </a:cxn>
                <a:cxn ang="0">
                  <a:pos x="216" y="221"/>
                </a:cxn>
                <a:cxn ang="0">
                  <a:pos x="162" y="239"/>
                </a:cxn>
                <a:cxn ang="0">
                  <a:pos x="152" y="247"/>
                </a:cxn>
                <a:cxn ang="0">
                  <a:pos x="146" y="266"/>
                </a:cxn>
                <a:cxn ang="0">
                  <a:pos x="140" y="269"/>
                </a:cxn>
                <a:cxn ang="0">
                  <a:pos x="134" y="265"/>
                </a:cxn>
                <a:cxn ang="0">
                  <a:pos x="120" y="286"/>
                </a:cxn>
                <a:cxn ang="0">
                  <a:pos x="118" y="320"/>
                </a:cxn>
                <a:cxn ang="0">
                  <a:pos x="114" y="329"/>
                </a:cxn>
                <a:cxn ang="0">
                  <a:pos x="97" y="340"/>
                </a:cxn>
                <a:cxn ang="0">
                  <a:pos x="78" y="344"/>
                </a:cxn>
                <a:cxn ang="0">
                  <a:pos x="71" y="330"/>
                </a:cxn>
                <a:cxn ang="0">
                  <a:pos x="60" y="321"/>
                </a:cxn>
                <a:cxn ang="0">
                  <a:pos x="46" y="318"/>
                </a:cxn>
                <a:cxn ang="0">
                  <a:pos x="33" y="314"/>
                </a:cxn>
                <a:cxn ang="0">
                  <a:pos x="21" y="320"/>
                </a:cxn>
                <a:cxn ang="0">
                  <a:pos x="17" y="304"/>
                </a:cxn>
                <a:cxn ang="0">
                  <a:pos x="15" y="297"/>
                </a:cxn>
                <a:cxn ang="0">
                  <a:pos x="28" y="290"/>
                </a:cxn>
                <a:cxn ang="0">
                  <a:pos x="32" y="276"/>
                </a:cxn>
                <a:cxn ang="0">
                  <a:pos x="28" y="264"/>
                </a:cxn>
                <a:cxn ang="0">
                  <a:pos x="27" y="261"/>
                </a:cxn>
                <a:cxn ang="0">
                  <a:pos x="40" y="254"/>
                </a:cxn>
                <a:cxn ang="0">
                  <a:pos x="53" y="243"/>
                </a:cxn>
                <a:cxn ang="0">
                  <a:pos x="59" y="213"/>
                </a:cxn>
                <a:cxn ang="0">
                  <a:pos x="53" y="205"/>
                </a:cxn>
                <a:cxn ang="0">
                  <a:pos x="45" y="197"/>
                </a:cxn>
                <a:cxn ang="0">
                  <a:pos x="30" y="217"/>
                </a:cxn>
                <a:cxn ang="0">
                  <a:pos x="21" y="210"/>
                </a:cxn>
                <a:cxn ang="0">
                  <a:pos x="2" y="199"/>
                </a:cxn>
                <a:cxn ang="0">
                  <a:pos x="0" y="164"/>
                </a:cxn>
                <a:cxn ang="0">
                  <a:pos x="1" y="130"/>
                </a:cxn>
                <a:cxn ang="0">
                  <a:pos x="17" y="120"/>
                </a:cxn>
                <a:cxn ang="0">
                  <a:pos x="26" y="97"/>
                </a:cxn>
                <a:cxn ang="0">
                  <a:pos x="40" y="72"/>
                </a:cxn>
                <a:cxn ang="0">
                  <a:pos x="44" y="60"/>
                </a:cxn>
                <a:cxn ang="0">
                  <a:pos x="42" y="33"/>
                </a:cxn>
                <a:cxn ang="0">
                  <a:pos x="66" y="27"/>
                </a:cxn>
                <a:cxn ang="0">
                  <a:pos x="71" y="24"/>
                </a:cxn>
                <a:cxn ang="0">
                  <a:pos x="88" y="9"/>
                </a:cxn>
                <a:cxn ang="0">
                  <a:pos x="103" y="7"/>
                </a:cxn>
                <a:cxn ang="0">
                  <a:pos x="109" y="0"/>
                </a:cxn>
              </a:cxnLst>
              <a:rect l="0" t="0" r="r" b="b"/>
              <a:pathLst>
                <a:path w="311" h="345">
                  <a:moveTo>
                    <a:pt x="109" y="0"/>
                  </a:moveTo>
                  <a:lnTo>
                    <a:pt x="112" y="2"/>
                  </a:lnTo>
                  <a:lnTo>
                    <a:pt x="115" y="5"/>
                  </a:lnTo>
                  <a:lnTo>
                    <a:pt x="147" y="18"/>
                  </a:lnTo>
                  <a:lnTo>
                    <a:pt x="177" y="33"/>
                  </a:lnTo>
                  <a:lnTo>
                    <a:pt x="189" y="41"/>
                  </a:lnTo>
                  <a:lnTo>
                    <a:pt x="191" y="46"/>
                  </a:lnTo>
                  <a:lnTo>
                    <a:pt x="194" y="57"/>
                  </a:lnTo>
                  <a:lnTo>
                    <a:pt x="196" y="61"/>
                  </a:lnTo>
                  <a:lnTo>
                    <a:pt x="209" y="62"/>
                  </a:lnTo>
                  <a:lnTo>
                    <a:pt x="217" y="60"/>
                  </a:lnTo>
                  <a:lnTo>
                    <a:pt x="222" y="60"/>
                  </a:lnTo>
                  <a:lnTo>
                    <a:pt x="243" y="62"/>
                  </a:lnTo>
                  <a:lnTo>
                    <a:pt x="253" y="62"/>
                  </a:lnTo>
                  <a:lnTo>
                    <a:pt x="254" y="60"/>
                  </a:lnTo>
                  <a:lnTo>
                    <a:pt x="259" y="54"/>
                  </a:lnTo>
                  <a:lnTo>
                    <a:pt x="264" y="54"/>
                  </a:lnTo>
                  <a:lnTo>
                    <a:pt x="271" y="56"/>
                  </a:lnTo>
                  <a:lnTo>
                    <a:pt x="277" y="62"/>
                  </a:lnTo>
                  <a:lnTo>
                    <a:pt x="284" y="65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02" y="78"/>
                  </a:lnTo>
                  <a:lnTo>
                    <a:pt x="291" y="78"/>
                  </a:lnTo>
                  <a:lnTo>
                    <a:pt x="290" y="87"/>
                  </a:lnTo>
                  <a:lnTo>
                    <a:pt x="295" y="89"/>
                  </a:lnTo>
                  <a:lnTo>
                    <a:pt x="297" y="92"/>
                  </a:lnTo>
                  <a:lnTo>
                    <a:pt x="302" y="103"/>
                  </a:lnTo>
                  <a:lnTo>
                    <a:pt x="303" y="108"/>
                  </a:lnTo>
                  <a:lnTo>
                    <a:pt x="311" y="125"/>
                  </a:lnTo>
                  <a:lnTo>
                    <a:pt x="311" y="126"/>
                  </a:lnTo>
                  <a:lnTo>
                    <a:pt x="302" y="126"/>
                  </a:lnTo>
                  <a:lnTo>
                    <a:pt x="295" y="141"/>
                  </a:lnTo>
                  <a:lnTo>
                    <a:pt x="280" y="165"/>
                  </a:lnTo>
                  <a:lnTo>
                    <a:pt x="268" y="180"/>
                  </a:lnTo>
                  <a:lnTo>
                    <a:pt x="260" y="186"/>
                  </a:lnTo>
                  <a:lnTo>
                    <a:pt x="250" y="195"/>
                  </a:lnTo>
                  <a:lnTo>
                    <a:pt x="241" y="207"/>
                  </a:lnTo>
                  <a:lnTo>
                    <a:pt x="232" y="213"/>
                  </a:lnTo>
                  <a:lnTo>
                    <a:pt x="216" y="221"/>
                  </a:lnTo>
                  <a:lnTo>
                    <a:pt x="180" y="232"/>
                  </a:lnTo>
                  <a:lnTo>
                    <a:pt x="162" y="239"/>
                  </a:lnTo>
                  <a:lnTo>
                    <a:pt x="155" y="244"/>
                  </a:lnTo>
                  <a:lnTo>
                    <a:pt x="152" y="247"/>
                  </a:lnTo>
                  <a:lnTo>
                    <a:pt x="147" y="256"/>
                  </a:lnTo>
                  <a:lnTo>
                    <a:pt x="146" y="266"/>
                  </a:lnTo>
                  <a:lnTo>
                    <a:pt x="142" y="269"/>
                  </a:lnTo>
                  <a:lnTo>
                    <a:pt x="140" y="269"/>
                  </a:lnTo>
                  <a:lnTo>
                    <a:pt x="136" y="265"/>
                  </a:lnTo>
                  <a:lnTo>
                    <a:pt x="134" y="265"/>
                  </a:lnTo>
                  <a:lnTo>
                    <a:pt x="134" y="266"/>
                  </a:lnTo>
                  <a:lnTo>
                    <a:pt x="120" y="286"/>
                  </a:lnTo>
                  <a:lnTo>
                    <a:pt x="118" y="299"/>
                  </a:lnTo>
                  <a:lnTo>
                    <a:pt x="118" y="320"/>
                  </a:lnTo>
                  <a:lnTo>
                    <a:pt x="115" y="328"/>
                  </a:lnTo>
                  <a:lnTo>
                    <a:pt x="114" y="329"/>
                  </a:lnTo>
                  <a:lnTo>
                    <a:pt x="104" y="333"/>
                  </a:lnTo>
                  <a:lnTo>
                    <a:pt x="97" y="340"/>
                  </a:lnTo>
                  <a:lnTo>
                    <a:pt x="86" y="345"/>
                  </a:lnTo>
                  <a:lnTo>
                    <a:pt x="78" y="344"/>
                  </a:lnTo>
                  <a:lnTo>
                    <a:pt x="73" y="336"/>
                  </a:lnTo>
                  <a:lnTo>
                    <a:pt x="71" y="330"/>
                  </a:lnTo>
                  <a:lnTo>
                    <a:pt x="66" y="321"/>
                  </a:lnTo>
                  <a:lnTo>
                    <a:pt x="60" y="321"/>
                  </a:lnTo>
                  <a:lnTo>
                    <a:pt x="50" y="321"/>
                  </a:lnTo>
                  <a:lnTo>
                    <a:pt x="46" y="318"/>
                  </a:lnTo>
                  <a:lnTo>
                    <a:pt x="43" y="314"/>
                  </a:lnTo>
                  <a:lnTo>
                    <a:pt x="33" y="314"/>
                  </a:lnTo>
                  <a:lnTo>
                    <a:pt x="26" y="319"/>
                  </a:lnTo>
                  <a:lnTo>
                    <a:pt x="21" y="320"/>
                  </a:lnTo>
                  <a:lnTo>
                    <a:pt x="18" y="318"/>
                  </a:lnTo>
                  <a:lnTo>
                    <a:pt x="17" y="304"/>
                  </a:lnTo>
                  <a:lnTo>
                    <a:pt x="15" y="299"/>
                  </a:lnTo>
                  <a:lnTo>
                    <a:pt x="15" y="297"/>
                  </a:lnTo>
                  <a:lnTo>
                    <a:pt x="18" y="292"/>
                  </a:lnTo>
                  <a:lnTo>
                    <a:pt x="28" y="290"/>
                  </a:lnTo>
                  <a:lnTo>
                    <a:pt x="33" y="285"/>
                  </a:lnTo>
                  <a:lnTo>
                    <a:pt x="32" y="276"/>
                  </a:lnTo>
                  <a:lnTo>
                    <a:pt x="30" y="274"/>
                  </a:lnTo>
                  <a:lnTo>
                    <a:pt x="28" y="264"/>
                  </a:lnTo>
                  <a:lnTo>
                    <a:pt x="27" y="264"/>
                  </a:lnTo>
                  <a:lnTo>
                    <a:pt x="27" y="261"/>
                  </a:lnTo>
                  <a:lnTo>
                    <a:pt x="30" y="258"/>
                  </a:lnTo>
                  <a:lnTo>
                    <a:pt x="40" y="254"/>
                  </a:lnTo>
                  <a:lnTo>
                    <a:pt x="46" y="250"/>
                  </a:lnTo>
                  <a:lnTo>
                    <a:pt x="53" y="243"/>
                  </a:lnTo>
                  <a:lnTo>
                    <a:pt x="55" y="237"/>
                  </a:lnTo>
                  <a:lnTo>
                    <a:pt x="59" y="213"/>
                  </a:lnTo>
                  <a:lnTo>
                    <a:pt x="56" y="207"/>
                  </a:lnTo>
                  <a:lnTo>
                    <a:pt x="53" y="205"/>
                  </a:lnTo>
                  <a:lnTo>
                    <a:pt x="51" y="191"/>
                  </a:lnTo>
                  <a:lnTo>
                    <a:pt x="45" y="197"/>
                  </a:lnTo>
                  <a:lnTo>
                    <a:pt x="37" y="210"/>
                  </a:lnTo>
                  <a:lnTo>
                    <a:pt x="30" y="217"/>
                  </a:lnTo>
                  <a:lnTo>
                    <a:pt x="26" y="215"/>
                  </a:lnTo>
                  <a:lnTo>
                    <a:pt x="21" y="210"/>
                  </a:lnTo>
                  <a:lnTo>
                    <a:pt x="11" y="206"/>
                  </a:lnTo>
                  <a:lnTo>
                    <a:pt x="2" y="199"/>
                  </a:lnTo>
                  <a:lnTo>
                    <a:pt x="0" y="173"/>
                  </a:lnTo>
                  <a:lnTo>
                    <a:pt x="0" y="164"/>
                  </a:lnTo>
                  <a:lnTo>
                    <a:pt x="2" y="156"/>
                  </a:lnTo>
                  <a:lnTo>
                    <a:pt x="1" y="130"/>
                  </a:lnTo>
                  <a:lnTo>
                    <a:pt x="3" y="126"/>
                  </a:lnTo>
                  <a:lnTo>
                    <a:pt x="17" y="120"/>
                  </a:lnTo>
                  <a:lnTo>
                    <a:pt x="24" y="111"/>
                  </a:lnTo>
                  <a:lnTo>
                    <a:pt x="26" y="97"/>
                  </a:lnTo>
                  <a:lnTo>
                    <a:pt x="28" y="89"/>
                  </a:lnTo>
                  <a:lnTo>
                    <a:pt x="40" y="72"/>
                  </a:lnTo>
                  <a:lnTo>
                    <a:pt x="44" y="66"/>
                  </a:lnTo>
                  <a:lnTo>
                    <a:pt x="44" y="60"/>
                  </a:lnTo>
                  <a:lnTo>
                    <a:pt x="42" y="46"/>
                  </a:lnTo>
                  <a:lnTo>
                    <a:pt x="42" y="33"/>
                  </a:lnTo>
                  <a:lnTo>
                    <a:pt x="4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71" y="24"/>
                  </a:lnTo>
                  <a:lnTo>
                    <a:pt x="82" y="13"/>
                  </a:lnTo>
                  <a:lnTo>
                    <a:pt x="88" y="9"/>
                  </a:lnTo>
                  <a:lnTo>
                    <a:pt x="97" y="8"/>
                  </a:lnTo>
                  <a:lnTo>
                    <a:pt x="103" y="7"/>
                  </a:lnTo>
                  <a:lnTo>
                    <a:pt x="108" y="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486B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34" name="Freeform 240">
              <a:extLst>
                <a:ext uri="{FF2B5EF4-FFF2-40B4-BE49-F238E27FC236}">
                  <a16:creationId xmlns:a16="http://schemas.microsoft.com/office/drawing/2014/main" xmlns="" id="{324C36B3-D43A-3642-8EC6-76416E5FF02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64" y="2482"/>
              <a:ext cx="6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6" y="22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31" y="26"/>
                </a:cxn>
                <a:cxn ang="0">
                  <a:pos x="32" y="19"/>
                </a:cxn>
                <a:cxn ang="0">
                  <a:pos x="26" y="14"/>
                </a:cxn>
                <a:cxn ang="0">
                  <a:pos x="19" y="12"/>
                </a:cxn>
                <a:cxn ang="0">
                  <a:pos x="11" y="7"/>
                </a:cxn>
                <a:cxn ang="0">
                  <a:pos x="7" y="0"/>
                </a:cxn>
              </a:cxnLst>
              <a:rect l="0" t="0" r="r" b="b"/>
              <a:pathLst>
                <a:path w="32" h="27">
                  <a:moveTo>
                    <a:pt x="7" y="0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6" y="22"/>
                  </a:lnTo>
                  <a:lnTo>
                    <a:pt x="16" y="23"/>
                  </a:lnTo>
                  <a:lnTo>
                    <a:pt x="23" y="27"/>
                  </a:lnTo>
                  <a:lnTo>
                    <a:pt x="31" y="26"/>
                  </a:lnTo>
                  <a:lnTo>
                    <a:pt x="32" y="19"/>
                  </a:lnTo>
                  <a:lnTo>
                    <a:pt x="26" y="14"/>
                  </a:lnTo>
                  <a:lnTo>
                    <a:pt x="19" y="12"/>
                  </a:lnTo>
                  <a:lnTo>
                    <a:pt x="11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5192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35" name="Freeform 244">
              <a:extLst>
                <a:ext uri="{FF2B5EF4-FFF2-40B4-BE49-F238E27FC236}">
                  <a16:creationId xmlns:a16="http://schemas.microsoft.com/office/drawing/2014/main" xmlns="" id="{15C708B7-4C3A-5E4E-B390-BF53500946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67" y="2482"/>
              <a:ext cx="1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36" name="Freeform 243">
              <a:extLst>
                <a:ext uri="{FF2B5EF4-FFF2-40B4-BE49-F238E27FC236}">
                  <a16:creationId xmlns:a16="http://schemas.microsoft.com/office/drawing/2014/main" xmlns="" id="{36F554C1-4E91-3E48-877E-EF839BDEC25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55" y="2487"/>
              <a:ext cx="7" cy="8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18"/>
                </a:cxn>
                <a:cxn ang="0">
                  <a:pos x="24" y="25"/>
                </a:cxn>
                <a:cxn ang="0">
                  <a:pos x="24" y="27"/>
                </a:cxn>
                <a:cxn ang="0">
                  <a:pos x="13" y="38"/>
                </a:cxn>
                <a:cxn ang="0">
                  <a:pos x="5" y="38"/>
                </a:cxn>
                <a:cxn ang="0">
                  <a:pos x="5" y="34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2" y="22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6"/>
                </a:cxn>
                <a:cxn ang="0">
                  <a:pos x="15" y="5"/>
                </a:cxn>
                <a:cxn ang="0">
                  <a:pos x="24" y="3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24" y="6"/>
                </a:cxn>
                <a:cxn ang="0">
                  <a:pos x="20" y="10"/>
                </a:cxn>
                <a:cxn ang="0">
                  <a:pos x="20" y="13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31" y="16"/>
                </a:cxn>
              </a:cxnLst>
              <a:rect l="0" t="0" r="r" b="b"/>
              <a:pathLst>
                <a:path w="31" h="38">
                  <a:moveTo>
                    <a:pt x="31" y="16"/>
                  </a:moveTo>
                  <a:lnTo>
                    <a:pt x="31" y="18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13" y="38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9" y="15"/>
                  </a:lnTo>
                  <a:lnTo>
                    <a:pt x="10" y="10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4" y="6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5192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37" name="Freeform 245">
              <a:extLst>
                <a:ext uri="{FF2B5EF4-FFF2-40B4-BE49-F238E27FC236}">
                  <a16:creationId xmlns:a16="http://schemas.microsoft.com/office/drawing/2014/main" xmlns="" id="{1C7A1095-D3FB-8644-99EA-9094F5F30DD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63" y="2487"/>
              <a:ext cx="2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38" name="Freeform 241">
              <a:extLst>
                <a:ext uri="{FF2B5EF4-FFF2-40B4-BE49-F238E27FC236}">
                  <a16:creationId xmlns:a16="http://schemas.microsoft.com/office/drawing/2014/main" xmlns="" id="{85774A51-6DE1-0746-9E31-7F12EA98BB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71" y="2487"/>
              <a:ext cx="4" cy="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1" y="12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18" y="6"/>
                </a:cxn>
                <a:cxn ang="0">
                  <a:pos x="17" y="8"/>
                </a:cxn>
              </a:cxnLst>
              <a:rect l="0" t="0" r="r" b="b"/>
              <a:pathLst>
                <a:path w="18" h="12">
                  <a:moveTo>
                    <a:pt x="17" y="8"/>
                  </a:moveTo>
                  <a:lnTo>
                    <a:pt x="1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6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8" y="6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39" name="Freeform 252">
              <a:extLst>
                <a:ext uri="{FF2B5EF4-FFF2-40B4-BE49-F238E27FC236}">
                  <a16:creationId xmlns:a16="http://schemas.microsoft.com/office/drawing/2014/main" xmlns="" id="{8A1CDA47-2EB6-7144-A268-CD9A5D51CF0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624" y="2488"/>
              <a:ext cx="137" cy="201"/>
            </a:xfrm>
            <a:custGeom>
              <a:avLst/>
              <a:gdLst/>
              <a:ahLst/>
              <a:cxnLst>
                <a:cxn ang="0">
                  <a:pos x="319" y="13"/>
                </a:cxn>
                <a:cxn ang="0">
                  <a:pos x="335" y="50"/>
                </a:cxn>
                <a:cxn ang="0">
                  <a:pos x="284" y="110"/>
                </a:cxn>
                <a:cxn ang="0">
                  <a:pos x="204" y="156"/>
                </a:cxn>
                <a:cxn ang="0">
                  <a:pos x="170" y="190"/>
                </a:cxn>
                <a:cxn ang="0">
                  <a:pos x="159" y="190"/>
                </a:cxn>
                <a:cxn ang="0">
                  <a:pos x="138" y="253"/>
                </a:cxn>
                <a:cxn ang="0">
                  <a:pos x="97" y="260"/>
                </a:cxn>
                <a:cxn ang="0">
                  <a:pos x="72" y="242"/>
                </a:cxn>
                <a:cxn ang="0">
                  <a:pos x="43" y="242"/>
                </a:cxn>
                <a:cxn ang="0">
                  <a:pos x="52" y="214"/>
                </a:cxn>
                <a:cxn ang="0">
                  <a:pos x="51" y="188"/>
                </a:cxn>
                <a:cxn ang="0">
                  <a:pos x="3" y="231"/>
                </a:cxn>
                <a:cxn ang="0">
                  <a:pos x="9" y="271"/>
                </a:cxn>
                <a:cxn ang="0">
                  <a:pos x="21" y="308"/>
                </a:cxn>
                <a:cxn ang="0">
                  <a:pos x="51" y="350"/>
                </a:cxn>
                <a:cxn ang="0">
                  <a:pos x="89" y="387"/>
                </a:cxn>
                <a:cxn ang="0">
                  <a:pos x="140" y="478"/>
                </a:cxn>
                <a:cxn ang="0">
                  <a:pos x="188" y="578"/>
                </a:cxn>
                <a:cxn ang="0">
                  <a:pos x="212" y="632"/>
                </a:cxn>
                <a:cxn ang="0">
                  <a:pos x="256" y="711"/>
                </a:cxn>
                <a:cxn ang="0">
                  <a:pos x="267" y="764"/>
                </a:cxn>
                <a:cxn ang="0">
                  <a:pos x="298" y="807"/>
                </a:cxn>
                <a:cxn ang="0">
                  <a:pos x="391" y="874"/>
                </a:cxn>
                <a:cxn ang="0">
                  <a:pos x="481" y="922"/>
                </a:cxn>
                <a:cxn ang="0">
                  <a:pos x="532" y="957"/>
                </a:cxn>
                <a:cxn ang="0">
                  <a:pos x="584" y="1001"/>
                </a:cxn>
                <a:cxn ang="0">
                  <a:pos x="620" y="995"/>
                </a:cxn>
                <a:cxn ang="0">
                  <a:pos x="638" y="968"/>
                </a:cxn>
                <a:cxn ang="0">
                  <a:pos x="649" y="935"/>
                </a:cxn>
                <a:cxn ang="0">
                  <a:pos x="665" y="888"/>
                </a:cxn>
                <a:cxn ang="0">
                  <a:pos x="651" y="865"/>
                </a:cxn>
                <a:cxn ang="0">
                  <a:pos x="665" y="826"/>
                </a:cxn>
                <a:cxn ang="0">
                  <a:pos x="671" y="793"/>
                </a:cxn>
                <a:cxn ang="0">
                  <a:pos x="671" y="724"/>
                </a:cxn>
                <a:cxn ang="0">
                  <a:pos x="686" y="675"/>
                </a:cxn>
                <a:cxn ang="0">
                  <a:pos x="612" y="598"/>
                </a:cxn>
                <a:cxn ang="0">
                  <a:pos x="591" y="564"/>
                </a:cxn>
                <a:cxn ang="0">
                  <a:pos x="578" y="514"/>
                </a:cxn>
                <a:cxn ang="0">
                  <a:pos x="502" y="537"/>
                </a:cxn>
                <a:cxn ang="0">
                  <a:pos x="468" y="512"/>
                </a:cxn>
                <a:cxn ang="0">
                  <a:pos x="450" y="480"/>
                </a:cxn>
                <a:cxn ang="0">
                  <a:pos x="422" y="432"/>
                </a:cxn>
                <a:cxn ang="0">
                  <a:pos x="428" y="362"/>
                </a:cxn>
                <a:cxn ang="0">
                  <a:pos x="452" y="318"/>
                </a:cxn>
                <a:cxn ang="0">
                  <a:pos x="510" y="254"/>
                </a:cxn>
                <a:cxn ang="0">
                  <a:pos x="620" y="225"/>
                </a:cxn>
                <a:cxn ang="0">
                  <a:pos x="596" y="205"/>
                </a:cxn>
                <a:cxn ang="0">
                  <a:pos x="593" y="182"/>
                </a:cxn>
                <a:cxn ang="0">
                  <a:pos x="605" y="137"/>
                </a:cxn>
                <a:cxn ang="0">
                  <a:pos x="553" y="126"/>
                </a:cxn>
                <a:cxn ang="0">
                  <a:pos x="516" y="120"/>
                </a:cxn>
                <a:cxn ang="0">
                  <a:pos x="499" y="132"/>
                </a:cxn>
                <a:cxn ang="0">
                  <a:pos x="461" y="130"/>
                </a:cxn>
                <a:cxn ang="0">
                  <a:pos x="438" y="96"/>
                </a:cxn>
                <a:cxn ang="0">
                  <a:pos x="419" y="69"/>
                </a:cxn>
                <a:cxn ang="0">
                  <a:pos x="394" y="55"/>
                </a:cxn>
                <a:cxn ang="0">
                  <a:pos x="366" y="21"/>
                </a:cxn>
                <a:cxn ang="0">
                  <a:pos x="332" y="0"/>
                </a:cxn>
              </a:cxnLst>
              <a:rect l="0" t="0" r="r" b="b"/>
              <a:pathLst>
                <a:path w="686" h="1005">
                  <a:moveTo>
                    <a:pt x="328" y="0"/>
                  </a:moveTo>
                  <a:lnTo>
                    <a:pt x="326" y="2"/>
                  </a:lnTo>
                  <a:lnTo>
                    <a:pt x="315" y="2"/>
                  </a:lnTo>
                  <a:lnTo>
                    <a:pt x="314" y="11"/>
                  </a:lnTo>
                  <a:lnTo>
                    <a:pt x="319" y="13"/>
                  </a:lnTo>
                  <a:lnTo>
                    <a:pt x="321" y="16"/>
                  </a:lnTo>
                  <a:lnTo>
                    <a:pt x="326" y="27"/>
                  </a:lnTo>
                  <a:lnTo>
                    <a:pt x="327" y="32"/>
                  </a:lnTo>
                  <a:lnTo>
                    <a:pt x="335" y="49"/>
                  </a:lnTo>
                  <a:lnTo>
                    <a:pt x="335" y="50"/>
                  </a:lnTo>
                  <a:lnTo>
                    <a:pt x="326" y="50"/>
                  </a:lnTo>
                  <a:lnTo>
                    <a:pt x="319" y="65"/>
                  </a:lnTo>
                  <a:lnTo>
                    <a:pt x="305" y="89"/>
                  </a:lnTo>
                  <a:lnTo>
                    <a:pt x="292" y="104"/>
                  </a:lnTo>
                  <a:lnTo>
                    <a:pt x="284" y="110"/>
                  </a:lnTo>
                  <a:lnTo>
                    <a:pt x="274" y="119"/>
                  </a:lnTo>
                  <a:lnTo>
                    <a:pt x="265" y="131"/>
                  </a:lnTo>
                  <a:lnTo>
                    <a:pt x="256" y="137"/>
                  </a:lnTo>
                  <a:lnTo>
                    <a:pt x="240" y="145"/>
                  </a:lnTo>
                  <a:lnTo>
                    <a:pt x="204" y="156"/>
                  </a:lnTo>
                  <a:lnTo>
                    <a:pt x="186" y="163"/>
                  </a:lnTo>
                  <a:lnTo>
                    <a:pt x="179" y="168"/>
                  </a:lnTo>
                  <a:lnTo>
                    <a:pt x="176" y="171"/>
                  </a:lnTo>
                  <a:lnTo>
                    <a:pt x="171" y="180"/>
                  </a:lnTo>
                  <a:lnTo>
                    <a:pt x="170" y="190"/>
                  </a:lnTo>
                  <a:lnTo>
                    <a:pt x="166" y="193"/>
                  </a:lnTo>
                  <a:lnTo>
                    <a:pt x="164" y="193"/>
                  </a:lnTo>
                  <a:lnTo>
                    <a:pt x="160" y="189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44" y="210"/>
                  </a:lnTo>
                  <a:lnTo>
                    <a:pt x="142" y="223"/>
                  </a:lnTo>
                  <a:lnTo>
                    <a:pt x="142" y="244"/>
                  </a:lnTo>
                  <a:lnTo>
                    <a:pt x="139" y="252"/>
                  </a:lnTo>
                  <a:lnTo>
                    <a:pt x="138" y="253"/>
                  </a:lnTo>
                  <a:lnTo>
                    <a:pt x="128" y="257"/>
                  </a:lnTo>
                  <a:lnTo>
                    <a:pt x="121" y="264"/>
                  </a:lnTo>
                  <a:lnTo>
                    <a:pt x="110" y="269"/>
                  </a:lnTo>
                  <a:lnTo>
                    <a:pt x="102" y="268"/>
                  </a:lnTo>
                  <a:lnTo>
                    <a:pt x="97" y="260"/>
                  </a:lnTo>
                  <a:lnTo>
                    <a:pt x="95" y="254"/>
                  </a:lnTo>
                  <a:lnTo>
                    <a:pt x="90" y="245"/>
                  </a:lnTo>
                  <a:lnTo>
                    <a:pt x="84" y="245"/>
                  </a:lnTo>
                  <a:lnTo>
                    <a:pt x="74" y="245"/>
                  </a:lnTo>
                  <a:lnTo>
                    <a:pt x="72" y="242"/>
                  </a:lnTo>
                  <a:lnTo>
                    <a:pt x="67" y="238"/>
                  </a:lnTo>
                  <a:lnTo>
                    <a:pt x="58" y="238"/>
                  </a:lnTo>
                  <a:lnTo>
                    <a:pt x="50" y="243"/>
                  </a:lnTo>
                  <a:lnTo>
                    <a:pt x="45" y="244"/>
                  </a:lnTo>
                  <a:lnTo>
                    <a:pt x="43" y="242"/>
                  </a:lnTo>
                  <a:lnTo>
                    <a:pt x="41" y="228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16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2" y="188"/>
                  </a:lnTo>
                  <a:lnTo>
                    <a:pt x="51" y="188"/>
                  </a:lnTo>
                  <a:lnTo>
                    <a:pt x="51" y="185"/>
                  </a:lnTo>
                  <a:lnTo>
                    <a:pt x="43" y="193"/>
                  </a:lnTo>
                  <a:lnTo>
                    <a:pt x="32" y="200"/>
                  </a:lnTo>
                  <a:lnTo>
                    <a:pt x="18" y="216"/>
                  </a:lnTo>
                  <a:lnTo>
                    <a:pt x="3" y="231"/>
                  </a:lnTo>
                  <a:lnTo>
                    <a:pt x="2" y="236"/>
                  </a:lnTo>
                  <a:lnTo>
                    <a:pt x="0" y="245"/>
                  </a:lnTo>
                  <a:lnTo>
                    <a:pt x="3" y="260"/>
                  </a:lnTo>
                  <a:lnTo>
                    <a:pt x="4" y="263"/>
                  </a:lnTo>
                  <a:lnTo>
                    <a:pt x="9" y="271"/>
                  </a:lnTo>
                  <a:lnTo>
                    <a:pt x="10" y="284"/>
                  </a:lnTo>
                  <a:lnTo>
                    <a:pt x="19" y="292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1" y="308"/>
                  </a:lnTo>
                  <a:lnTo>
                    <a:pt x="11" y="318"/>
                  </a:lnTo>
                  <a:lnTo>
                    <a:pt x="14" y="323"/>
                  </a:lnTo>
                  <a:lnTo>
                    <a:pt x="29" y="333"/>
                  </a:lnTo>
                  <a:lnTo>
                    <a:pt x="37" y="340"/>
                  </a:lnTo>
                  <a:lnTo>
                    <a:pt x="51" y="350"/>
                  </a:lnTo>
                  <a:lnTo>
                    <a:pt x="58" y="355"/>
                  </a:lnTo>
                  <a:lnTo>
                    <a:pt x="73" y="367"/>
                  </a:lnTo>
                  <a:lnTo>
                    <a:pt x="80" y="379"/>
                  </a:lnTo>
                  <a:lnTo>
                    <a:pt x="83" y="379"/>
                  </a:lnTo>
                  <a:lnTo>
                    <a:pt x="89" y="387"/>
                  </a:lnTo>
                  <a:lnTo>
                    <a:pt x="97" y="413"/>
                  </a:lnTo>
                  <a:lnTo>
                    <a:pt x="102" y="422"/>
                  </a:lnTo>
                  <a:lnTo>
                    <a:pt x="133" y="452"/>
                  </a:lnTo>
                  <a:lnTo>
                    <a:pt x="139" y="467"/>
                  </a:lnTo>
                  <a:lnTo>
                    <a:pt x="140" y="478"/>
                  </a:lnTo>
                  <a:lnTo>
                    <a:pt x="143" y="484"/>
                  </a:lnTo>
                  <a:lnTo>
                    <a:pt x="155" y="507"/>
                  </a:lnTo>
                  <a:lnTo>
                    <a:pt x="161" y="522"/>
                  </a:lnTo>
                  <a:lnTo>
                    <a:pt x="170" y="549"/>
                  </a:lnTo>
                  <a:lnTo>
                    <a:pt x="188" y="578"/>
                  </a:lnTo>
                  <a:lnTo>
                    <a:pt x="191" y="584"/>
                  </a:lnTo>
                  <a:lnTo>
                    <a:pt x="193" y="608"/>
                  </a:lnTo>
                  <a:lnTo>
                    <a:pt x="199" y="624"/>
                  </a:lnTo>
                  <a:lnTo>
                    <a:pt x="204" y="629"/>
                  </a:lnTo>
                  <a:lnTo>
                    <a:pt x="212" y="632"/>
                  </a:lnTo>
                  <a:lnTo>
                    <a:pt x="217" y="639"/>
                  </a:lnTo>
                  <a:lnTo>
                    <a:pt x="225" y="659"/>
                  </a:lnTo>
                  <a:lnTo>
                    <a:pt x="239" y="678"/>
                  </a:lnTo>
                  <a:lnTo>
                    <a:pt x="249" y="693"/>
                  </a:lnTo>
                  <a:lnTo>
                    <a:pt x="256" y="711"/>
                  </a:lnTo>
                  <a:lnTo>
                    <a:pt x="269" y="726"/>
                  </a:lnTo>
                  <a:lnTo>
                    <a:pt x="274" y="742"/>
                  </a:lnTo>
                  <a:lnTo>
                    <a:pt x="277" y="754"/>
                  </a:lnTo>
                  <a:lnTo>
                    <a:pt x="271" y="758"/>
                  </a:lnTo>
                  <a:lnTo>
                    <a:pt x="267" y="764"/>
                  </a:lnTo>
                  <a:lnTo>
                    <a:pt x="269" y="776"/>
                  </a:lnTo>
                  <a:lnTo>
                    <a:pt x="272" y="780"/>
                  </a:lnTo>
                  <a:lnTo>
                    <a:pt x="283" y="791"/>
                  </a:lnTo>
                  <a:lnTo>
                    <a:pt x="290" y="802"/>
                  </a:lnTo>
                  <a:lnTo>
                    <a:pt x="298" y="807"/>
                  </a:lnTo>
                  <a:lnTo>
                    <a:pt x="317" y="828"/>
                  </a:lnTo>
                  <a:lnTo>
                    <a:pt x="327" y="834"/>
                  </a:lnTo>
                  <a:lnTo>
                    <a:pt x="335" y="842"/>
                  </a:lnTo>
                  <a:lnTo>
                    <a:pt x="359" y="858"/>
                  </a:lnTo>
                  <a:lnTo>
                    <a:pt x="391" y="874"/>
                  </a:lnTo>
                  <a:lnTo>
                    <a:pt x="411" y="890"/>
                  </a:lnTo>
                  <a:lnTo>
                    <a:pt x="414" y="892"/>
                  </a:lnTo>
                  <a:lnTo>
                    <a:pt x="455" y="908"/>
                  </a:lnTo>
                  <a:lnTo>
                    <a:pt x="478" y="921"/>
                  </a:lnTo>
                  <a:lnTo>
                    <a:pt x="481" y="922"/>
                  </a:lnTo>
                  <a:lnTo>
                    <a:pt x="486" y="922"/>
                  </a:lnTo>
                  <a:lnTo>
                    <a:pt x="491" y="923"/>
                  </a:lnTo>
                  <a:lnTo>
                    <a:pt x="513" y="941"/>
                  </a:lnTo>
                  <a:lnTo>
                    <a:pt x="525" y="948"/>
                  </a:lnTo>
                  <a:lnTo>
                    <a:pt x="532" y="957"/>
                  </a:lnTo>
                  <a:lnTo>
                    <a:pt x="541" y="964"/>
                  </a:lnTo>
                  <a:lnTo>
                    <a:pt x="551" y="974"/>
                  </a:lnTo>
                  <a:lnTo>
                    <a:pt x="562" y="989"/>
                  </a:lnTo>
                  <a:lnTo>
                    <a:pt x="574" y="995"/>
                  </a:lnTo>
                  <a:lnTo>
                    <a:pt x="584" y="1001"/>
                  </a:lnTo>
                  <a:lnTo>
                    <a:pt x="585" y="1001"/>
                  </a:lnTo>
                  <a:lnTo>
                    <a:pt x="589" y="1005"/>
                  </a:lnTo>
                  <a:lnTo>
                    <a:pt x="599" y="996"/>
                  </a:lnTo>
                  <a:lnTo>
                    <a:pt x="601" y="996"/>
                  </a:lnTo>
                  <a:lnTo>
                    <a:pt x="620" y="995"/>
                  </a:lnTo>
                  <a:lnTo>
                    <a:pt x="626" y="992"/>
                  </a:lnTo>
                  <a:lnTo>
                    <a:pt x="627" y="991"/>
                  </a:lnTo>
                  <a:lnTo>
                    <a:pt x="628" y="982"/>
                  </a:lnTo>
                  <a:lnTo>
                    <a:pt x="634" y="973"/>
                  </a:lnTo>
                  <a:lnTo>
                    <a:pt x="638" y="968"/>
                  </a:lnTo>
                  <a:lnTo>
                    <a:pt x="642" y="966"/>
                  </a:lnTo>
                  <a:lnTo>
                    <a:pt x="638" y="960"/>
                  </a:lnTo>
                  <a:lnTo>
                    <a:pt x="636" y="960"/>
                  </a:lnTo>
                  <a:lnTo>
                    <a:pt x="637" y="954"/>
                  </a:lnTo>
                  <a:lnTo>
                    <a:pt x="649" y="935"/>
                  </a:lnTo>
                  <a:lnTo>
                    <a:pt x="659" y="923"/>
                  </a:lnTo>
                  <a:lnTo>
                    <a:pt x="671" y="906"/>
                  </a:lnTo>
                  <a:lnTo>
                    <a:pt x="672" y="896"/>
                  </a:lnTo>
                  <a:lnTo>
                    <a:pt x="671" y="893"/>
                  </a:lnTo>
                  <a:lnTo>
                    <a:pt x="665" y="888"/>
                  </a:lnTo>
                  <a:lnTo>
                    <a:pt x="660" y="885"/>
                  </a:lnTo>
                  <a:lnTo>
                    <a:pt x="656" y="880"/>
                  </a:lnTo>
                  <a:lnTo>
                    <a:pt x="654" y="879"/>
                  </a:lnTo>
                  <a:lnTo>
                    <a:pt x="653" y="873"/>
                  </a:lnTo>
                  <a:lnTo>
                    <a:pt x="651" y="865"/>
                  </a:lnTo>
                  <a:lnTo>
                    <a:pt x="653" y="851"/>
                  </a:lnTo>
                  <a:lnTo>
                    <a:pt x="658" y="842"/>
                  </a:lnTo>
                  <a:lnTo>
                    <a:pt x="663" y="839"/>
                  </a:lnTo>
                  <a:lnTo>
                    <a:pt x="665" y="831"/>
                  </a:lnTo>
                  <a:lnTo>
                    <a:pt x="665" y="826"/>
                  </a:lnTo>
                  <a:lnTo>
                    <a:pt x="664" y="820"/>
                  </a:lnTo>
                  <a:lnTo>
                    <a:pt x="654" y="809"/>
                  </a:lnTo>
                  <a:lnTo>
                    <a:pt x="654" y="806"/>
                  </a:lnTo>
                  <a:lnTo>
                    <a:pt x="658" y="799"/>
                  </a:lnTo>
                  <a:lnTo>
                    <a:pt x="671" y="793"/>
                  </a:lnTo>
                  <a:lnTo>
                    <a:pt x="672" y="791"/>
                  </a:lnTo>
                  <a:lnTo>
                    <a:pt x="672" y="772"/>
                  </a:lnTo>
                  <a:lnTo>
                    <a:pt x="669" y="754"/>
                  </a:lnTo>
                  <a:lnTo>
                    <a:pt x="669" y="743"/>
                  </a:lnTo>
                  <a:lnTo>
                    <a:pt x="671" y="724"/>
                  </a:lnTo>
                  <a:lnTo>
                    <a:pt x="671" y="700"/>
                  </a:lnTo>
                  <a:lnTo>
                    <a:pt x="676" y="689"/>
                  </a:lnTo>
                  <a:lnTo>
                    <a:pt x="683" y="680"/>
                  </a:lnTo>
                  <a:lnTo>
                    <a:pt x="686" y="678"/>
                  </a:lnTo>
                  <a:lnTo>
                    <a:pt x="686" y="675"/>
                  </a:lnTo>
                  <a:lnTo>
                    <a:pt x="671" y="652"/>
                  </a:lnTo>
                  <a:lnTo>
                    <a:pt x="637" y="593"/>
                  </a:lnTo>
                  <a:lnTo>
                    <a:pt x="620" y="594"/>
                  </a:lnTo>
                  <a:lnTo>
                    <a:pt x="612" y="598"/>
                  </a:lnTo>
                  <a:lnTo>
                    <a:pt x="612" y="598"/>
                  </a:lnTo>
                  <a:lnTo>
                    <a:pt x="605" y="600"/>
                  </a:lnTo>
                  <a:lnTo>
                    <a:pt x="600" y="600"/>
                  </a:lnTo>
                  <a:lnTo>
                    <a:pt x="594" y="597"/>
                  </a:lnTo>
                  <a:lnTo>
                    <a:pt x="591" y="593"/>
                  </a:lnTo>
                  <a:lnTo>
                    <a:pt x="591" y="564"/>
                  </a:lnTo>
                  <a:lnTo>
                    <a:pt x="591" y="560"/>
                  </a:lnTo>
                  <a:lnTo>
                    <a:pt x="591" y="506"/>
                  </a:lnTo>
                  <a:lnTo>
                    <a:pt x="591" y="503"/>
                  </a:lnTo>
                  <a:lnTo>
                    <a:pt x="588" y="505"/>
                  </a:lnTo>
                  <a:lnTo>
                    <a:pt x="578" y="514"/>
                  </a:lnTo>
                  <a:lnTo>
                    <a:pt x="556" y="530"/>
                  </a:lnTo>
                  <a:lnTo>
                    <a:pt x="538" y="540"/>
                  </a:lnTo>
                  <a:lnTo>
                    <a:pt x="530" y="541"/>
                  </a:lnTo>
                  <a:lnTo>
                    <a:pt x="515" y="540"/>
                  </a:lnTo>
                  <a:lnTo>
                    <a:pt x="502" y="537"/>
                  </a:lnTo>
                  <a:lnTo>
                    <a:pt x="499" y="533"/>
                  </a:lnTo>
                  <a:lnTo>
                    <a:pt x="497" y="522"/>
                  </a:lnTo>
                  <a:lnTo>
                    <a:pt x="493" y="517"/>
                  </a:lnTo>
                  <a:lnTo>
                    <a:pt x="488" y="513"/>
                  </a:lnTo>
                  <a:lnTo>
                    <a:pt x="468" y="512"/>
                  </a:lnTo>
                  <a:lnTo>
                    <a:pt x="456" y="508"/>
                  </a:lnTo>
                  <a:lnTo>
                    <a:pt x="455" y="505"/>
                  </a:lnTo>
                  <a:lnTo>
                    <a:pt x="461" y="495"/>
                  </a:lnTo>
                  <a:lnTo>
                    <a:pt x="460" y="486"/>
                  </a:lnTo>
                  <a:lnTo>
                    <a:pt x="450" y="480"/>
                  </a:lnTo>
                  <a:lnTo>
                    <a:pt x="438" y="467"/>
                  </a:lnTo>
                  <a:lnTo>
                    <a:pt x="434" y="459"/>
                  </a:lnTo>
                  <a:lnTo>
                    <a:pt x="425" y="448"/>
                  </a:lnTo>
                  <a:lnTo>
                    <a:pt x="424" y="444"/>
                  </a:lnTo>
                  <a:lnTo>
                    <a:pt x="422" y="432"/>
                  </a:lnTo>
                  <a:lnTo>
                    <a:pt x="411" y="409"/>
                  </a:lnTo>
                  <a:lnTo>
                    <a:pt x="411" y="405"/>
                  </a:lnTo>
                  <a:lnTo>
                    <a:pt x="412" y="401"/>
                  </a:lnTo>
                  <a:lnTo>
                    <a:pt x="424" y="379"/>
                  </a:lnTo>
                  <a:lnTo>
                    <a:pt x="428" y="362"/>
                  </a:lnTo>
                  <a:lnTo>
                    <a:pt x="432" y="357"/>
                  </a:lnTo>
                  <a:lnTo>
                    <a:pt x="441" y="355"/>
                  </a:lnTo>
                  <a:lnTo>
                    <a:pt x="450" y="354"/>
                  </a:lnTo>
                  <a:lnTo>
                    <a:pt x="450" y="324"/>
                  </a:lnTo>
                  <a:lnTo>
                    <a:pt x="452" y="318"/>
                  </a:lnTo>
                  <a:lnTo>
                    <a:pt x="461" y="302"/>
                  </a:lnTo>
                  <a:lnTo>
                    <a:pt x="470" y="290"/>
                  </a:lnTo>
                  <a:lnTo>
                    <a:pt x="483" y="274"/>
                  </a:lnTo>
                  <a:lnTo>
                    <a:pt x="494" y="265"/>
                  </a:lnTo>
                  <a:lnTo>
                    <a:pt x="510" y="254"/>
                  </a:lnTo>
                  <a:lnTo>
                    <a:pt x="529" y="247"/>
                  </a:lnTo>
                  <a:lnTo>
                    <a:pt x="580" y="232"/>
                  </a:lnTo>
                  <a:lnTo>
                    <a:pt x="593" y="227"/>
                  </a:lnTo>
                  <a:lnTo>
                    <a:pt x="613" y="228"/>
                  </a:lnTo>
                  <a:lnTo>
                    <a:pt x="620" y="225"/>
                  </a:lnTo>
                  <a:lnTo>
                    <a:pt x="621" y="222"/>
                  </a:lnTo>
                  <a:lnTo>
                    <a:pt x="613" y="221"/>
                  </a:lnTo>
                  <a:lnTo>
                    <a:pt x="605" y="210"/>
                  </a:lnTo>
                  <a:lnTo>
                    <a:pt x="600" y="206"/>
                  </a:lnTo>
                  <a:lnTo>
                    <a:pt x="596" y="205"/>
                  </a:lnTo>
                  <a:lnTo>
                    <a:pt x="591" y="206"/>
                  </a:lnTo>
                  <a:lnTo>
                    <a:pt x="586" y="205"/>
                  </a:lnTo>
                  <a:lnTo>
                    <a:pt x="585" y="202"/>
                  </a:lnTo>
                  <a:lnTo>
                    <a:pt x="585" y="193"/>
                  </a:lnTo>
                  <a:lnTo>
                    <a:pt x="593" y="182"/>
                  </a:lnTo>
                  <a:lnTo>
                    <a:pt x="605" y="169"/>
                  </a:lnTo>
                  <a:lnTo>
                    <a:pt x="611" y="162"/>
                  </a:lnTo>
                  <a:lnTo>
                    <a:pt x="615" y="155"/>
                  </a:lnTo>
                  <a:lnTo>
                    <a:pt x="615" y="150"/>
                  </a:lnTo>
                  <a:lnTo>
                    <a:pt x="605" y="137"/>
                  </a:lnTo>
                  <a:lnTo>
                    <a:pt x="588" y="128"/>
                  </a:lnTo>
                  <a:lnTo>
                    <a:pt x="572" y="121"/>
                  </a:lnTo>
                  <a:lnTo>
                    <a:pt x="564" y="120"/>
                  </a:lnTo>
                  <a:lnTo>
                    <a:pt x="562" y="120"/>
                  </a:lnTo>
                  <a:lnTo>
                    <a:pt x="553" y="126"/>
                  </a:lnTo>
                  <a:lnTo>
                    <a:pt x="545" y="128"/>
                  </a:lnTo>
                  <a:lnTo>
                    <a:pt x="537" y="126"/>
                  </a:lnTo>
                  <a:lnTo>
                    <a:pt x="532" y="121"/>
                  </a:lnTo>
                  <a:lnTo>
                    <a:pt x="525" y="120"/>
                  </a:lnTo>
                  <a:lnTo>
                    <a:pt x="516" y="120"/>
                  </a:lnTo>
                  <a:lnTo>
                    <a:pt x="513" y="121"/>
                  </a:lnTo>
                  <a:lnTo>
                    <a:pt x="509" y="125"/>
                  </a:lnTo>
                  <a:lnTo>
                    <a:pt x="505" y="126"/>
                  </a:lnTo>
                  <a:lnTo>
                    <a:pt x="503" y="130"/>
                  </a:lnTo>
                  <a:lnTo>
                    <a:pt x="499" y="132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0" y="130"/>
                  </a:lnTo>
                  <a:lnTo>
                    <a:pt x="466" y="129"/>
                  </a:lnTo>
                  <a:lnTo>
                    <a:pt x="461" y="130"/>
                  </a:lnTo>
                  <a:lnTo>
                    <a:pt x="451" y="129"/>
                  </a:lnTo>
                  <a:lnTo>
                    <a:pt x="446" y="124"/>
                  </a:lnTo>
                  <a:lnTo>
                    <a:pt x="443" y="119"/>
                  </a:lnTo>
                  <a:lnTo>
                    <a:pt x="443" y="97"/>
                  </a:lnTo>
                  <a:lnTo>
                    <a:pt x="438" y="96"/>
                  </a:lnTo>
                  <a:lnTo>
                    <a:pt x="429" y="96"/>
                  </a:lnTo>
                  <a:lnTo>
                    <a:pt x="425" y="93"/>
                  </a:lnTo>
                  <a:lnTo>
                    <a:pt x="424" y="89"/>
                  </a:lnTo>
                  <a:lnTo>
                    <a:pt x="421" y="81"/>
                  </a:lnTo>
                  <a:lnTo>
                    <a:pt x="419" y="69"/>
                  </a:lnTo>
                  <a:lnTo>
                    <a:pt x="416" y="62"/>
                  </a:lnTo>
                  <a:lnTo>
                    <a:pt x="411" y="59"/>
                  </a:lnTo>
                  <a:lnTo>
                    <a:pt x="405" y="56"/>
                  </a:lnTo>
                  <a:lnTo>
                    <a:pt x="400" y="56"/>
                  </a:lnTo>
                  <a:lnTo>
                    <a:pt x="394" y="55"/>
                  </a:lnTo>
                  <a:lnTo>
                    <a:pt x="391" y="50"/>
                  </a:lnTo>
                  <a:lnTo>
                    <a:pt x="385" y="46"/>
                  </a:lnTo>
                  <a:lnTo>
                    <a:pt x="380" y="38"/>
                  </a:lnTo>
                  <a:lnTo>
                    <a:pt x="375" y="24"/>
                  </a:lnTo>
                  <a:lnTo>
                    <a:pt x="366" y="21"/>
                  </a:lnTo>
                  <a:lnTo>
                    <a:pt x="362" y="17"/>
                  </a:lnTo>
                  <a:lnTo>
                    <a:pt x="357" y="8"/>
                  </a:lnTo>
                  <a:lnTo>
                    <a:pt x="352" y="6"/>
                  </a:lnTo>
                  <a:lnTo>
                    <a:pt x="342" y="3"/>
                  </a:lnTo>
                  <a:lnTo>
                    <a:pt x="332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40" name="Freeform 242">
              <a:extLst>
                <a:ext uri="{FF2B5EF4-FFF2-40B4-BE49-F238E27FC236}">
                  <a16:creationId xmlns:a16="http://schemas.microsoft.com/office/drawing/2014/main" xmlns="" id="{CDB1C143-8C7E-C345-B5E8-85BB28D7FAA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62" y="2489"/>
              <a:ext cx="23" cy="17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16" y="33"/>
                </a:cxn>
                <a:cxn ang="0">
                  <a:pos x="116" y="38"/>
                </a:cxn>
                <a:cxn ang="0">
                  <a:pos x="96" y="64"/>
                </a:cxn>
                <a:cxn ang="0">
                  <a:pos x="82" y="75"/>
                </a:cxn>
                <a:cxn ang="0">
                  <a:pos x="70" y="80"/>
                </a:cxn>
                <a:cxn ang="0">
                  <a:pos x="42" y="87"/>
                </a:cxn>
                <a:cxn ang="0">
                  <a:pos x="37" y="86"/>
                </a:cxn>
                <a:cxn ang="0">
                  <a:pos x="16" y="86"/>
                </a:cxn>
                <a:cxn ang="0">
                  <a:pos x="7" y="82"/>
                </a:cxn>
                <a:cxn ang="0">
                  <a:pos x="4" y="77"/>
                </a:cxn>
                <a:cxn ang="0">
                  <a:pos x="4" y="64"/>
                </a:cxn>
                <a:cxn ang="0">
                  <a:pos x="3" y="54"/>
                </a:cxn>
                <a:cxn ang="0">
                  <a:pos x="3" y="48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4" y="11"/>
                </a:cxn>
                <a:cxn ang="0">
                  <a:pos x="14" y="7"/>
                </a:cxn>
                <a:cxn ang="0">
                  <a:pos x="15" y="4"/>
                </a:cxn>
                <a:cxn ang="0">
                  <a:pos x="25" y="1"/>
                </a:cxn>
                <a:cxn ang="0">
                  <a:pos x="37" y="1"/>
                </a:cxn>
                <a:cxn ang="0">
                  <a:pos x="43" y="1"/>
                </a:cxn>
                <a:cxn ang="0">
                  <a:pos x="55" y="5"/>
                </a:cxn>
                <a:cxn ang="0">
                  <a:pos x="63" y="5"/>
                </a:cxn>
                <a:cxn ang="0">
                  <a:pos x="76" y="1"/>
                </a:cxn>
                <a:cxn ang="0">
                  <a:pos x="95" y="0"/>
                </a:cxn>
                <a:cxn ang="0">
                  <a:pos x="107" y="1"/>
                </a:cxn>
                <a:cxn ang="0">
                  <a:pos x="111" y="4"/>
                </a:cxn>
                <a:cxn ang="0">
                  <a:pos x="114" y="7"/>
                </a:cxn>
                <a:cxn ang="0">
                  <a:pos x="114" y="9"/>
                </a:cxn>
                <a:cxn ang="0">
                  <a:pos x="116" y="9"/>
                </a:cxn>
              </a:cxnLst>
              <a:rect l="0" t="0" r="r" b="b"/>
              <a:pathLst>
                <a:path w="116" h="87">
                  <a:moveTo>
                    <a:pt x="116" y="9"/>
                  </a:moveTo>
                  <a:lnTo>
                    <a:pt x="116" y="33"/>
                  </a:lnTo>
                  <a:lnTo>
                    <a:pt x="116" y="38"/>
                  </a:lnTo>
                  <a:lnTo>
                    <a:pt x="96" y="64"/>
                  </a:lnTo>
                  <a:lnTo>
                    <a:pt x="82" y="75"/>
                  </a:lnTo>
                  <a:lnTo>
                    <a:pt x="70" y="80"/>
                  </a:lnTo>
                  <a:lnTo>
                    <a:pt x="42" y="87"/>
                  </a:lnTo>
                  <a:lnTo>
                    <a:pt x="37" y="86"/>
                  </a:lnTo>
                  <a:lnTo>
                    <a:pt x="16" y="86"/>
                  </a:lnTo>
                  <a:lnTo>
                    <a:pt x="7" y="82"/>
                  </a:lnTo>
                  <a:lnTo>
                    <a:pt x="4" y="77"/>
                  </a:lnTo>
                  <a:lnTo>
                    <a:pt x="4" y="64"/>
                  </a:lnTo>
                  <a:lnTo>
                    <a:pt x="3" y="54"/>
                  </a:lnTo>
                  <a:lnTo>
                    <a:pt x="3" y="48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4" y="7"/>
                  </a:lnTo>
                  <a:lnTo>
                    <a:pt x="15" y="4"/>
                  </a:lnTo>
                  <a:lnTo>
                    <a:pt x="25" y="1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55" y="5"/>
                  </a:lnTo>
                  <a:lnTo>
                    <a:pt x="63" y="5"/>
                  </a:lnTo>
                  <a:lnTo>
                    <a:pt x="76" y="1"/>
                  </a:lnTo>
                  <a:lnTo>
                    <a:pt x="95" y="0"/>
                  </a:lnTo>
                  <a:lnTo>
                    <a:pt x="107" y="1"/>
                  </a:lnTo>
                  <a:lnTo>
                    <a:pt x="111" y="4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00486B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41" name="Freeform 248">
              <a:extLst>
                <a:ext uri="{FF2B5EF4-FFF2-40B4-BE49-F238E27FC236}">
                  <a16:creationId xmlns:a16="http://schemas.microsoft.com/office/drawing/2014/main" xmlns="" id="{C5DE5258-C5AD-B647-BFEC-3E2F39B5191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51" y="2592"/>
              <a:ext cx="132" cy="151"/>
            </a:xfrm>
            <a:custGeom>
              <a:avLst/>
              <a:gdLst/>
              <a:ahLst/>
              <a:cxnLst>
                <a:cxn ang="0">
                  <a:pos x="29" y="74"/>
                </a:cxn>
                <a:cxn ang="0">
                  <a:pos x="109" y="59"/>
                </a:cxn>
                <a:cxn ang="0">
                  <a:pos x="164" y="7"/>
                </a:cxn>
                <a:cxn ang="0">
                  <a:pos x="232" y="1"/>
                </a:cxn>
                <a:cxn ang="0">
                  <a:pos x="243" y="60"/>
                </a:cxn>
                <a:cxn ang="0">
                  <a:pos x="234" y="88"/>
                </a:cxn>
                <a:cxn ang="0">
                  <a:pos x="283" y="151"/>
                </a:cxn>
                <a:cxn ang="0">
                  <a:pos x="348" y="161"/>
                </a:cxn>
                <a:cxn ang="0">
                  <a:pos x="372" y="183"/>
                </a:cxn>
                <a:cxn ang="0">
                  <a:pos x="441" y="211"/>
                </a:cxn>
                <a:cxn ang="0">
                  <a:pos x="487" y="222"/>
                </a:cxn>
                <a:cxn ang="0">
                  <a:pos x="507" y="268"/>
                </a:cxn>
                <a:cxn ang="0">
                  <a:pos x="512" y="307"/>
                </a:cxn>
                <a:cxn ang="0">
                  <a:pos x="511" y="334"/>
                </a:cxn>
                <a:cxn ang="0">
                  <a:pos x="550" y="370"/>
                </a:cxn>
                <a:cxn ang="0">
                  <a:pos x="616" y="373"/>
                </a:cxn>
                <a:cxn ang="0">
                  <a:pos x="616" y="399"/>
                </a:cxn>
                <a:cxn ang="0">
                  <a:pos x="641" y="434"/>
                </a:cxn>
                <a:cxn ang="0">
                  <a:pos x="658" y="500"/>
                </a:cxn>
                <a:cxn ang="0">
                  <a:pos x="644" y="555"/>
                </a:cxn>
                <a:cxn ang="0">
                  <a:pos x="647" y="586"/>
                </a:cxn>
                <a:cxn ang="0">
                  <a:pos x="631" y="585"/>
                </a:cxn>
                <a:cxn ang="0">
                  <a:pos x="595" y="544"/>
                </a:cxn>
                <a:cxn ang="0">
                  <a:pos x="504" y="549"/>
                </a:cxn>
                <a:cxn ang="0">
                  <a:pos x="426" y="576"/>
                </a:cxn>
                <a:cxn ang="0">
                  <a:pos x="401" y="628"/>
                </a:cxn>
                <a:cxn ang="0">
                  <a:pos x="391" y="705"/>
                </a:cxn>
                <a:cxn ang="0">
                  <a:pos x="362" y="706"/>
                </a:cxn>
                <a:cxn ang="0">
                  <a:pos x="315" y="701"/>
                </a:cxn>
                <a:cxn ang="0">
                  <a:pos x="297" y="735"/>
                </a:cxn>
                <a:cxn ang="0">
                  <a:pos x="281" y="726"/>
                </a:cxn>
                <a:cxn ang="0">
                  <a:pos x="250" y="710"/>
                </a:cxn>
                <a:cxn ang="0">
                  <a:pos x="202" y="695"/>
                </a:cxn>
                <a:cxn ang="0">
                  <a:pos x="176" y="708"/>
                </a:cxn>
                <a:cxn ang="0">
                  <a:pos x="149" y="737"/>
                </a:cxn>
                <a:cxn ang="0">
                  <a:pos x="126" y="752"/>
                </a:cxn>
                <a:cxn ang="0">
                  <a:pos x="94" y="751"/>
                </a:cxn>
                <a:cxn ang="0">
                  <a:pos x="86" y="711"/>
                </a:cxn>
                <a:cxn ang="0">
                  <a:pos x="77" y="652"/>
                </a:cxn>
                <a:cxn ang="0">
                  <a:pos x="61" y="626"/>
                </a:cxn>
                <a:cxn ang="0">
                  <a:pos x="55" y="602"/>
                </a:cxn>
                <a:cxn ang="0">
                  <a:pos x="51" y="579"/>
                </a:cxn>
                <a:cxn ang="0">
                  <a:pos x="57" y="564"/>
                </a:cxn>
                <a:cxn ang="0">
                  <a:pos x="54" y="536"/>
                </a:cxn>
                <a:cxn ang="0">
                  <a:pos x="29" y="480"/>
                </a:cxn>
                <a:cxn ang="0">
                  <a:pos x="7" y="443"/>
                </a:cxn>
                <a:cxn ang="0">
                  <a:pos x="1" y="431"/>
                </a:cxn>
                <a:cxn ang="0">
                  <a:pos x="36" y="373"/>
                </a:cxn>
                <a:cxn ang="0">
                  <a:pos x="20" y="357"/>
                </a:cxn>
                <a:cxn ang="0">
                  <a:pos x="17" y="328"/>
                </a:cxn>
                <a:cxn ang="0">
                  <a:pos x="29" y="303"/>
                </a:cxn>
                <a:cxn ang="0">
                  <a:pos x="22" y="276"/>
                </a:cxn>
                <a:cxn ang="0">
                  <a:pos x="33" y="231"/>
                </a:cxn>
                <a:cxn ang="0">
                  <a:pos x="40" y="166"/>
                </a:cxn>
                <a:cxn ang="0">
                  <a:pos x="35" y="129"/>
                </a:cxn>
              </a:cxnLst>
              <a:rect l="0" t="0" r="r" b="b"/>
              <a:pathLst>
                <a:path w="658" h="754">
                  <a:moveTo>
                    <a:pt x="1" y="70"/>
                  </a:moveTo>
                  <a:lnTo>
                    <a:pt x="3" y="68"/>
                  </a:lnTo>
                  <a:lnTo>
                    <a:pt x="11" y="68"/>
                  </a:lnTo>
                  <a:lnTo>
                    <a:pt x="29" y="74"/>
                  </a:lnTo>
                  <a:lnTo>
                    <a:pt x="70" y="75"/>
                  </a:lnTo>
                  <a:lnTo>
                    <a:pt x="78" y="71"/>
                  </a:lnTo>
                  <a:lnTo>
                    <a:pt x="83" y="68"/>
                  </a:lnTo>
                  <a:lnTo>
                    <a:pt x="109" y="59"/>
                  </a:lnTo>
                  <a:lnTo>
                    <a:pt x="116" y="55"/>
                  </a:lnTo>
                  <a:lnTo>
                    <a:pt x="141" y="33"/>
                  </a:lnTo>
                  <a:lnTo>
                    <a:pt x="158" y="14"/>
                  </a:lnTo>
                  <a:lnTo>
                    <a:pt x="164" y="7"/>
                  </a:lnTo>
                  <a:lnTo>
                    <a:pt x="180" y="4"/>
                  </a:lnTo>
                  <a:lnTo>
                    <a:pt x="186" y="4"/>
                  </a:lnTo>
                  <a:lnTo>
                    <a:pt x="213" y="0"/>
                  </a:lnTo>
                  <a:lnTo>
                    <a:pt x="232" y="1"/>
                  </a:lnTo>
                  <a:lnTo>
                    <a:pt x="235" y="4"/>
                  </a:lnTo>
                  <a:lnTo>
                    <a:pt x="240" y="11"/>
                  </a:lnTo>
                  <a:lnTo>
                    <a:pt x="243" y="28"/>
                  </a:lnTo>
                  <a:lnTo>
                    <a:pt x="243" y="60"/>
                  </a:lnTo>
                  <a:lnTo>
                    <a:pt x="242" y="70"/>
                  </a:lnTo>
                  <a:lnTo>
                    <a:pt x="237" y="77"/>
                  </a:lnTo>
                  <a:lnTo>
                    <a:pt x="235" y="81"/>
                  </a:lnTo>
                  <a:lnTo>
                    <a:pt x="234" y="88"/>
                  </a:lnTo>
                  <a:lnTo>
                    <a:pt x="240" y="112"/>
                  </a:lnTo>
                  <a:lnTo>
                    <a:pt x="249" y="125"/>
                  </a:lnTo>
                  <a:lnTo>
                    <a:pt x="256" y="131"/>
                  </a:lnTo>
                  <a:lnTo>
                    <a:pt x="283" y="151"/>
                  </a:lnTo>
                  <a:lnTo>
                    <a:pt x="296" y="155"/>
                  </a:lnTo>
                  <a:lnTo>
                    <a:pt x="313" y="157"/>
                  </a:lnTo>
                  <a:lnTo>
                    <a:pt x="332" y="157"/>
                  </a:lnTo>
                  <a:lnTo>
                    <a:pt x="348" y="161"/>
                  </a:lnTo>
                  <a:lnTo>
                    <a:pt x="355" y="167"/>
                  </a:lnTo>
                  <a:lnTo>
                    <a:pt x="356" y="171"/>
                  </a:lnTo>
                  <a:lnTo>
                    <a:pt x="363" y="179"/>
                  </a:lnTo>
                  <a:lnTo>
                    <a:pt x="372" y="183"/>
                  </a:lnTo>
                  <a:lnTo>
                    <a:pt x="410" y="193"/>
                  </a:lnTo>
                  <a:lnTo>
                    <a:pt x="426" y="208"/>
                  </a:lnTo>
                  <a:lnTo>
                    <a:pt x="431" y="211"/>
                  </a:lnTo>
                  <a:lnTo>
                    <a:pt x="441" y="211"/>
                  </a:lnTo>
                  <a:lnTo>
                    <a:pt x="450" y="209"/>
                  </a:lnTo>
                  <a:lnTo>
                    <a:pt x="455" y="209"/>
                  </a:lnTo>
                  <a:lnTo>
                    <a:pt x="468" y="211"/>
                  </a:lnTo>
                  <a:lnTo>
                    <a:pt x="487" y="222"/>
                  </a:lnTo>
                  <a:lnTo>
                    <a:pt x="493" y="227"/>
                  </a:lnTo>
                  <a:lnTo>
                    <a:pt x="501" y="238"/>
                  </a:lnTo>
                  <a:lnTo>
                    <a:pt x="506" y="253"/>
                  </a:lnTo>
                  <a:lnTo>
                    <a:pt x="507" y="268"/>
                  </a:lnTo>
                  <a:lnTo>
                    <a:pt x="511" y="276"/>
                  </a:lnTo>
                  <a:lnTo>
                    <a:pt x="514" y="281"/>
                  </a:lnTo>
                  <a:lnTo>
                    <a:pt x="514" y="290"/>
                  </a:lnTo>
                  <a:lnTo>
                    <a:pt x="512" y="307"/>
                  </a:lnTo>
                  <a:lnTo>
                    <a:pt x="503" y="308"/>
                  </a:lnTo>
                  <a:lnTo>
                    <a:pt x="503" y="312"/>
                  </a:lnTo>
                  <a:lnTo>
                    <a:pt x="504" y="317"/>
                  </a:lnTo>
                  <a:lnTo>
                    <a:pt x="511" y="334"/>
                  </a:lnTo>
                  <a:lnTo>
                    <a:pt x="518" y="356"/>
                  </a:lnTo>
                  <a:lnTo>
                    <a:pt x="524" y="369"/>
                  </a:lnTo>
                  <a:lnTo>
                    <a:pt x="539" y="369"/>
                  </a:lnTo>
                  <a:lnTo>
                    <a:pt x="550" y="370"/>
                  </a:lnTo>
                  <a:lnTo>
                    <a:pt x="563" y="370"/>
                  </a:lnTo>
                  <a:lnTo>
                    <a:pt x="568" y="372"/>
                  </a:lnTo>
                  <a:lnTo>
                    <a:pt x="611" y="372"/>
                  </a:lnTo>
                  <a:lnTo>
                    <a:pt x="616" y="373"/>
                  </a:lnTo>
                  <a:lnTo>
                    <a:pt x="619" y="376"/>
                  </a:lnTo>
                  <a:lnTo>
                    <a:pt x="620" y="381"/>
                  </a:lnTo>
                  <a:lnTo>
                    <a:pt x="619" y="391"/>
                  </a:lnTo>
                  <a:lnTo>
                    <a:pt x="616" y="399"/>
                  </a:lnTo>
                  <a:lnTo>
                    <a:pt x="616" y="405"/>
                  </a:lnTo>
                  <a:lnTo>
                    <a:pt x="620" y="425"/>
                  </a:lnTo>
                  <a:lnTo>
                    <a:pt x="638" y="431"/>
                  </a:lnTo>
                  <a:lnTo>
                    <a:pt x="641" y="434"/>
                  </a:lnTo>
                  <a:lnTo>
                    <a:pt x="644" y="448"/>
                  </a:lnTo>
                  <a:lnTo>
                    <a:pt x="656" y="467"/>
                  </a:lnTo>
                  <a:lnTo>
                    <a:pt x="658" y="477"/>
                  </a:lnTo>
                  <a:lnTo>
                    <a:pt x="658" y="500"/>
                  </a:lnTo>
                  <a:lnTo>
                    <a:pt x="657" y="529"/>
                  </a:lnTo>
                  <a:lnTo>
                    <a:pt x="656" y="533"/>
                  </a:lnTo>
                  <a:lnTo>
                    <a:pt x="649" y="544"/>
                  </a:lnTo>
                  <a:lnTo>
                    <a:pt x="644" y="555"/>
                  </a:lnTo>
                  <a:lnTo>
                    <a:pt x="644" y="561"/>
                  </a:lnTo>
                  <a:lnTo>
                    <a:pt x="644" y="569"/>
                  </a:lnTo>
                  <a:lnTo>
                    <a:pt x="646" y="574"/>
                  </a:lnTo>
                  <a:lnTo>
                    <a:pt x="647" y="586"/>
                  </a:lnTo>
                  <a:lnTo>
                    <a:pt x="646" y="587"/>
                  </a:lnTo>
                  <a:lnTo>
                    <a:pt x="638" y="590"/>
                  </a:lnTo>
                  <a:lnTo>
                    <a:pt x="637" y="591"/>
                  </a:lnTo>
                  <a:lnTo>
                    <a:pt x="631" y="585"/>
                  </a:lnTo>
                  <a:lnTo>
                    <a:pt x="630" y="581"/>
                  </a:lnTo>
                  <a:lnTo>
                    <a:pt x="615" y="560"/>
                  </a:lnTo>
                  <a:lnTo>
                    <a:pt x="605" y="552"/>
                  </a:lnTo>
                  <a:lnTo>
                    <a:pt x="595" y="544"/>
                  </a:lnTo>
                  <a:lnTo>
                    <a:pt x="582" y="541"/>
                  </a:lnTo>
                  <a:lnTo>
                    <a:pt x="539" y="541"/>
                  </a:lnTo>
                  <a:lnTo>
                    <a:pt x="535" y="541"/>
                  </a:lnTo>
                  <a:lnTo>
                    <a:pt x="504" y="549"/>
                  </a:lnTo>
                  <a:lnTo>
                    <a:pt x="501" y="549"/>
                  </a:lnTo>
                  <a:lnTo>
                    <a:pt x="447" y="566"/>
                  </a:lnTo>
                  <a:lnTo>
                    <a:pt x="428" y="570"/>
                  </a:lnTo>
                  <a:lnTo>
                    <a:pt x="426" y="576"/>
                  </a:lnTo>
                  <a:lnTo>
                    <a:pt x="423" y="591"/>
                  </a:lnTo>
                  <a:lnTo>
                    <a:pt x="412" y="607"/>
                  </a:lnTo>
                  <a:lnTo>
                    <a:pt x="401" y="625"/>
                  </a:lnTo>
                  <a:lnTo>
                    <a:pt x="401" y="628"/>
                  </a:lnTo>
                  <a:lnTo>
                    <a:pt x="401" y="654"/>
                  </a:lnTo>
                  <a:lnTo>
                    <a:pt x="402" y="658"/>
                  </a:lnTo>
                  <a:lnTo>
                    <a:pt x="402" y="665"/>
                  </a:lnTo>
                  <a:lnTo>
                    <a:pt x="391" y="705"/>
                  </a:lnTo>
                  <a:lnTo>
                    <a:pt x="383" y="720"/>
                  </a:lnTo>
                  <a:lnTo>
                    <a:pt x="375" y="716"/>
                  </a:lnTo>
                  <a:lnTo>
                    <a:pt x="369" y="711"/>
                  </a:lnTo>
                  <a:lnTo>
                    <a:pt x="362" y="706"/>
                  </a:lnTo>
                  <a:lnTo>
                    <a:pt x="359" y="705"/>
                  </a:lnTo>
                  <a:lnTo>
                    <a:pt x="351" y="704"/>
                  </a:lnTo>
                  <a:lnTo>
                    <a:pt x="334" y="704"/>
                  </a:lnTo>
                  <a:lnTo>
                    <a:pt x="315" y="701"/>
                  </a:lnTo>
                  <a:lnTo>
                    <a:pt x="307" y="701"/>
                  </a:lnTo>
                  <a:lnTo>
                    <a:pt x="304" y="705"/>
                  </a:lnTo>
                  <a:lnTo>
                    <a:pt x="300" y="724"/>
                  </a:lnTo>
                  <a:lnTo>
                    <a:pt x="297" y="735"/>
                  </a:lnTo>
                  <a:lnTo>
                    <a:pt x="296" y="741"/>
                  </a:lnTo>
                  <a:lnTo>
                    <a:pt x="293" y="741"/>
                  </a:lnTo>
                  <a:lnTo>
                    <a:pt x="282" y="730"/>
                  </a:lnTo>
                  <a:lnTo>
                    <a:pt x="281" y="726"/>
                  </a:lnTo>
                  <a:lnTo>
                    <a:pt x="278" y="725"/>
                  </a:lnTo>
                  <a:lnTo>
                    <a:pt x="275" y="719"/>
                  </a:lnTo>
                  <a:lnTo>
                    <a:pt x="271" y="715"/>
                  </a:lnTo>
                  <a:lnTo>
                    <a:pt x="250" y="710"/>
                  </a:lnTo>
                  <a:lnTo>
                    <a:pt x="245" y="710"/>
                  </a:lnTo>
                  <a:lnTo>
                    <a:pt x="237" y="708"/>
                  </a:lnTo>
                  <a:lnTo>
                    <a:pt x="211" y="708"/>
                  </a:lnTo>
                  <a:lnTo>
                    <a:pt x="202" y="695"/>
                  </a:lnTo>
                  <a:lnTo>
                    <a:pt x="196" y="689"/>
                  </a:lnTo>
                  <a:lnTo>
                    <a:pt x="192" y="689"/>
                  </a:lnTo>
                  <a:lnTo>
                    <a:pt x="189" y="690"/>
                  </a:lnTo>
                  <a:lnTo>
                    <a:pt x="176" y="708"/>
                  </a:lnTo>
                  <a:lnTo>
                    <a:pt x="165" y="716"/>
                  </a:lnTo>
                  <a:lnTo>
                    <a:pt x="157" y="725"/>
                  </a:lnTo>
                  <a:lnTo>
                    <a:pt x="151" y="733"/>
                  </a:lnTo>
                  <a:lnTo>
                    <a:pt x="149" y="737"/>
                  </a:lnTo>
                  <a:lnTo>
                    <a:pt x="143" y="747"/>
                  </a:lnTo>
                  <a:lnTo>
                    <a:pt x="138" y="752"/>
                  </a:lnTo>
                  <a:lnTo>
                    <a:pt x="136" y="752"/>
                  </a:lnTo>
                  <a:lnTo>
                    <a:pt x="126" y="752"/>
                  </a:lnTo>
                  <a:lnTo>
                    <a:pt x="120" y="754"/>
                  </a:lnTo>
                  <a:lnTo>
                    <a:pt x="108" y="754"/>
                  </a:lnTo>
                  <a:lnTo>
                    <a:pt x="101" y="754"/>
                  </a:lnTo>
                  <a:lnTo>
                    <a:pt x="94" y="751"/>
                  </a:lnTo>
                  <a:lnTo>
                    <a:pt x="94" y="749"/>
                  </a:lnTo>
                  <a:lnTo>
                    <a:pt x="90" y="737"/>
                  </a:lnTo>
                  <a:lnTo>
                    <a:pt x="90" y="733"/>
                  </a:lnTo>
                  <a:lnTo>
                    <a:pt x="86" y="711"/>
                  </a:lnTo>
                  <a:lnTo>
                    <a:pt x="86" y="693"/>
                  </a:lnTo>
                  <a:lnTo>
                    <a:pt x="83" y="671"/>
                  </a:lnTo>
                  <a:lnTo>
                    <a:pt x="77" y="661"/>
                  </a:lnTo>
                  <a:lnTo>
                    <a:pt x="77" y="652"/>
                  </a:lnTo>
                  <a:lnTo>
                    <a:pt x="74" y="639"/>
                  </a:lnTo>
                  <a:lnTo>
                    <a:pt x="73" y="635"/>
                  </a:lnTo>
                  <a:lnTo>
                    <a:pt x="66" y="628"/>
                  </a:lnTo>
                  <a:lnTo>
                    <a:pt x="61" y="626"/>
                  </a:lnTo>
                  <a:lnTo>
                    <a:pt x="58" y="623"/>
                  </a:lnTo>
                  <a:lnTo>
                    <a:pt x="58" y="615"/>
                  </a:lnTo>
                  <a:lnTo>
                    <a:pt x="58" y="607"/>
                  </a:lnTo>
                  <a:lnTo>
                    <a:pt x="55" y="602"/>
                  </a:lnTo>
                  <a:lnTo>
                    <a:pt x="47" y="598"/>
                  </a:lnTo>
                  <a:lnTo>
                    <a:pt x="47" y="592"/>
                  </a:lnTo>
                  <a:lnTo>
                    <a:pt x="50" y="580"/>
                  </a:lnTo>
                  <a:lnTo>
                    <a:pt x="51" y="579"/>
                  </a:lnTo>
                  <a:lnTo>
                    <a:pt x="58" y="575"/>
                  </a:lnTo>
                  <a:lnTo>
                    <a:pt x="61" y="574"/>
                  </a:lnTo>
                  <a:lnTo>
                    <a:pt x="61" y="570"/>
                  </a:lnTo>
                  <a:lnTo>
                    <a:pt x="57" y="564"/>
                  </a:lnTo>
                  <a:lnTo>
                    <a:pt x="58" y="558"/>
                  </a:lnTo>
                  <a:lnTo>
                    <a:pt x="62" y="553"/>
                  </a:lnTo>
                  <a:lnTo>
                    <a:pt x="61" y="543"/>
                  </a:lnTo>
                  <a:lnTo>
                    <a:pt x="54" y="536"/>
                  </a:lnTo>
                  <a:lnTo>
                    <a:pt x="41" y="526"/>
                  </a:lnTo>
                  <a:lnTo>
                    <a:pt x="36" y="521"/>
                  </a:lnTo>
                  <a:lnTo>
                    <a:pt x="33" y="512"/>
                  </a:lnTo>
                  <a:lnTo>
                    <a:pt x="29" y="480"/>
                  </a:lnTo>
                  <a:lnTo>
                    <a:pt x="29" y="470"/>
                  </a:lnTo>
                  <a:lnTo>
                    <a:pt x="22" y="461"/>
                  </a:lnTo>
                  <a:lnTo>
                    <a:pt x="18" y="457"/>
                  </a:lnTo>
                  <a:lnTo>
                    <a:pt x="7" y="443"/>
                  </a:lnTo>
                  <a:lnTo>
                    <a:pt x="4" y="443"/>
                  </a:lnTo>
                  <a:lnTo>
                    <a:pt x="2" y="439"/>
                  </a:lnTo>
                  <a:lnTo>
                    <a:pt x="0" y="437"/>
                  </a:lnTo>
                  <a:lnTo>
                    <a:pt x="1" y="431"/>
                  </a:lnTo>
                  <a:lnTo>
                    <a:pt x="12" y="412"/>
                  </a:lnTo>
                  <a:lnTo>
                    <a:pt x="23" y="400"/>
                  </a:lnTo>
                  <a:lnTo>
                    <a:pt x="35" y="383"/>
                  </a:lnTo>
                  <a:lnTo>
                    <a:pt x="36" y="373"/>
                  </a:lnTo>
                  <a:lnTo>
                    <a:pt x="35" y="370"/>
                  </a:lnTo>
                  <a:lnTo>
                    <a:pt x="29" y="365"/>
                  </a:lnTo>
                  <a:lnTo>
                    <a:pt x="24" y="362"/>
                  </a:lnTo>
                  <a:lnTo>
                    <a:pt x="20" y="357"/>
                  </a:lnTo>
                  <a:lnTo>
                    <a:pt x="18" y="356"/>
                  </a:lnTo>
                  <a:lnTo>
                    <a:pt x="17" y="350"/>
                  </a:lnTo>
                  <a:lnTo>
                    <a:pt x="15" y="342"/>
                  </a:lnTo>
                  <a:lnTo>
                    <a:pt x="17" y="328"/>
                  </a:lnTo>
                  <a:lnTo>
                    <a:pt x="22" y="319"/>
                  </a:lnTo>
                  <a:lnTo>
                    <a:pt x="27" y="316"/>
                  </a:lnTo>
                  <a:lnTo>
                    <a:pt x="29" y="308"/>
                  </a:lnTo>
                  <a:lnTo>
                    <a:pt x="29" y="303"/>
                  </a:lnTo>
                  <a:lnTo>
                    <a:pt x="27" y="297"/>
                  </a:lnTo>
                  <a:lnTo>
                    <a:pt x="18" y="286"/>
                  </a:lnTo>
                  <a:lnTo>
                    <a:pt x="18" y="283"/>
                  </a:lnTo>
                  <a:lnTo>
                    <a:pt x="22" y="276"/>
                  </a:lnTo>
                  <a:lnTo>
                    <a:pt x="35" y="270"/>
                  </a:lnTo>
                  <a:lnTo>
                    <a:pt x="36" y="268"/>
                  </a:lnTo>
                  <a:lnTo>
                    <a:pt x="36" y="249"/>
                  </a:lnTo>
                  <a:lnTo>
                    <a:pt x="33" y="231"/>
                  </a:lnTo>
                  <a:lnTo>
                    <a:pt x="33" y="220"/>
                  </a:lnTo>
                  <a:lnTo>
                    <a:pt x="35" y="201"/>
                  </a:lnTo>
                  <a:lnTo>
                    <a:pt x="35" y="177"/>
                  </a:lnTo>
                  <a:lnTo>
                    <a:pt x="40" y="166"/>
                  </a:lnTo>
                  <a:lnTo>
                    <a:pt x="47" y="157"/>
                  </a:lnTo>
                  <a:lnTo>
                    <a:pt x="50" y="155"/>
                  </a:lnTo>
                  <a:lnTo>
                    <a:pt x="50" y="152"/>
                  </a:lnTo>
                  <a:lnTo>
                    <a:pt x="35" y="129"/>
                  </a:lnTo>
                  <a:lnTo>
                    <a:pt x="1" y="70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42" name="Freeform 238">
              <a:extLst>
                <a:ext uri="{FF2B5EF4-FFF2-40B4-BE49-F238E27FC236}">
                  <a16:creationId xmlns:a16="http://schemas.microsoft.com/office/drawing/2014/main" xmlns="" id="{5B8328AA-790C-0345-9939-59D4BDBD1D1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687" y="2681"/>
              <a:ext cx="93" cy="506"/>
            </a:xfrm>
            <a:custGeom>
              <a:avLst/>
              <a:gdLst/>
              <a:ahLst/>
              <a:cxnLst>
                <a:cxn ang="0">
                  <a:pos x="375" y="93"/>
                </a:cxn>
                <a:cxn ang="0">
                  <a:pos x="368" y="149"/>
                </a:cxn>
                <a:cxn ang="0">
                  <a:pos x="398" y="209"/>
                </a:cxn>
                <a:cxn ang="0">
                  <a:pos x="429" y="311"/>
                </a:cxn>
                <a:cxn ang="0">
                  <a:pos x="436" y="385"/>
                </a:cxn>
                <a:cxn ang="0">
                  <a:pos x="387" y="508"/>
                </a:cxn>
                <a:cxn ang="0">
                  <a:pos x="329" y="628"/>
                </a:cxn>
                <a:cxn ang="0">
                  <a:pos x="300" y="766"/>
                </a:cxn>
                <a:cxn ang="0">
                  <a:pos x="284" y="863"/>
                </a:cxn>
                <a:cxn ang="0">
                  <a:pos x="298" y="1032"/>
                </a:cxn>
                <a:cxn ang="0">
                  <a:pos x="269" y="1148"/>
                </a:cxn>
                <a:cxn ang="0">
                  <a:pos x="242" y="1290"/>
                </a:cxn>
                <a:cxn ang="0">
                  <a:pos x="208" y="1440"/>
                </a:cxn>
                <a:cxn ang="0">
                  <a:pos x="190" y="1597"/>
                </a:cxn>
                <a:cxn ang="0">
                  <a:pos x="201" y="1739"/>
                </a:cxn>
                <a:cxn ang="0">
                  <a:pos x="214" y="1785"/>
                </a:cxn>
                <a:cxn ang="0">
                  <a:pos x="212" y="1915"/>
                </a:cxn>
                <a:cxn ang="0">
                  <a:pos x="171" y="2027"/>
                </a:cxn>
                <a:cxn ang="0">
                  <a:pos x="137" y="2139"/>
                </a:cxn>
                <a:cxn ang="0">
                  <a:pos x="129" y="2264"/>
                </a:cxn>
                <a:cxn ang="0">
                  <a:pos x="179" y="2283"/>
                </a:cxn>
                <a:cxn ang="0">
                  <a:pos x="306" y="2367"/>
                </a:cxn>
                <a:cxn ang="0">
                  <a:pos x="355" y="2386"/>
                </a:cxn>
                <a:cxn ang="0">
                  <a:pos x="268" y="2429"/>
                </a:cxn>
                <a:cxn ang="0">
                  <a:pos x="214" y="2525"/>
                </a:cxn>
                <a:cxn ang="0">
                  <a:pos x="208" y="2477"/>
                </a:cxn>
                <a:cxn ang="0">
                  <a:pos x="189" y="2413"/>
                </a:cxn>
                <a:cxn ang="0">
                  <a:pos x="171" y="2376"/>
                </a:cxn>
                <a:cxn ang="0">
                  <a:pos x="160" y="2345"/>
                </a:cxn>
                <a:cxn ang="0">
                  <a:pos x="125" y="2343"/>
                </a:cxn>
                <a:cxn ang="0">
                  <a:pos x="81" y="2285"/>
                </a:cxn>
                <a:cxn ang="0">
                  <a:pos x="79" y="2240"/>
                </a:cxn>
                <a:cxn ang="0">
                  <a:pos x="70" y="2173"/>
                </a:cxn>
                <a:cxn ang="0">
                  <a:pos x="93" y="2117"/>
                </a:cxn>
                <a:cxn ang="0">
                  <a:pos x="70" y="2076"/>
                </a:cxn>
                <a:cxn ang="0">
                  <a:pos x="59" y="2042"/>
                </a:cxn>
                <a:cxn ang="0">
                  <a:pos x="109" y="2032"/>
                </a:cxn>
                <a:cxn ang="0">
                  <a:pos x="63" y="1979"/>
                </a:cxn>
                <a:cxn ang="0">
                  <a:pos x="66" y="1920"/>
                </a:cxn>
                <a:cxn ang="0">
                  <a:pos x="15" y="1930"/>
                </a:cxn>
                <a:cxn ang="0">
                  <a:pos x="44" y="1871"/>
                </a:cxn>
                <a:cxn ang="0">
                  <a:pos x="72" y="1856"/>
                </a:cxn>
                <a:cxn ang="0">
                  <a:pos x="91" y="1888"/>
                </a:cxn>
                <a:cxn ang="0">
                  <a:pos x="118" y="1879"/>
                </a:cxn>
                <a:cxn ang="0">
                  <a:pos x="114" y="1849"/>
                </a:cxn>
                <a:cxn ang="0">
                  <a:pos x="117" y="1818"/>
                </a:cxn>
                <a:cxn ang="0">
                  <a:pos x="120" y="1806"/>
                </a:cxn>
                <a:cxn ang="0">
                  <a:pos x="149" y="1740"/>
                </a:cxn>
                <a:cxn ang="0">
                  <a:pos x="146" y="1691"/>
                </a:cxn>
                <a:cxn ang="0">
                  <a:pos x="158" y="1601"/>
                </a:cxn>
                <a:cxn ang="0">
                  <a:pos x="153" y="1558"/>
                </a:cxn>
                <a:cxn ang="0">
                  <a:pos x="141" y="1525"/>
                </a:cxn>
                <a:cxn ang="0">
                  <a:pos x="92" y="1504"/>
                </a:cxn>
                <a:cxn ang="0">
                  <a:pos x="115" y="1329"/>
                </a:cxn>
                <a:cxn ang="0">
                  <a:pos x="122" y="1219"/>
                </a:cxn>
                <a:cxn ang="0">
                  <a:pos x="166" y="1105"/>
                </a:cxn>
                <a:cxn ang="0">
                  <a:pos x="221" y="928"/>
                </a:cxn>
                <a:cxn ang="0">
                  <a:pos x="226" y="719"/>
                </a:cxn>
                <a:cxn ang="0">
                  <a:pos x="253" y="565"/>
                </a:cxn>
                <a:cxn ang="0">
                  <a:pos x="275" y="461"/>
                </a:cxn>
                <a:cxn ang="0">
                  <a:pos x="279" y="317"/>
                </a:cxn>
                <a:cxn ang="0">
                  <a:pos x="292" y="142"/>
                </a:cxn>
                <a:cxn ang="0">
                  <a:pos x="312" y="25"/>
                </a:cxn>
              </a:cxnLst>
              <a:rect l="0" t="0" r="r" b="b"/>
              <a:pathLst>
                <a:path w="463" h="2531">
                  <a:moveTo>
                    <a:pt x="325" y="0"/>
                  </a:moveTo>
                  <a:lnTo>
                    <a:pt x="328" y="0"/>
                  </a:lnTo>
                  <a:lnTo>
                    <a:pt x="339" y="14"/>
                  </a:lnTo>
                  <a:lnTo>
                    <a:pt x="343" y="18"/>
                  </a:lnTo>
                  <a:lnTo>
                    <a:pt x="350" y="27"/>
                  </a:lnTo>
                  <a:lnTo>
                    <a:pt x="350" y="37"/>
                  </a:lnTo>
                  <a:lnTo>
                    <a:pt x="354" y="69"/>
                  </a:lnTo>
                  <a:lnTo>
                    <a:pt x="357" y="78"/>
                  </a:lnTo>
                  <a:lnTo>
                    <a:pt x="362" y="83"/>
                  </a:lnTo>
                  <a:lnTo>
                    <a:pt x="375" y="93"/>
                  </a:lnTo>
                  <a:lnTo>
                    <a:pt x="382" y="100"/>
                  </a:lnTo>
                  <a:lnTo>
                    <a:pt x="383" y="110"/>
                  </a:lnTo>
                  <a:lnTo>
                    <a:pt x="379" y="115"/>
                  </a:lnTo>
                  <a:lnTo>
                    <a:pt x="378" y="121"/>
                  </a:lnTo>
                  <a:lnTo>
                    <a:pt x="382" y="127"/>
                  </a:lnTo>
                  <a:lnTo>
                    <a:pt x="382" y="131"/>
                  </a:lnTo>
                  <a:lnTo>
                    <a:pt x="379" y="132"/>
                  </a:lnTo>
                  <a:lnTo>
                    <a:pt x="372" y="136"/>
                  </a:lnTo>
                  <a:lnTo>
                    <a:pt x="371" y="137"/>
                  </a:lnTo>
                  <a:lnTo>
                    <a:pt x="368" y="149"/>
                  </a:lnTo>
                  <a:lnTo>
                    <a:pt x="368" y="155"/>
                  </a:lnTo>
                  <a:lnTo>
                    <a:pt x="376" y="159"/>
                  </a:lnTo>
                  <a:lnTo>
                    <a:pt x="379" y="164"/>
                  </a:lnTo>
                  <a:lnTo>
                    <a:pt x="379" y="172"/>
                  </a:lnTo>
                  <a:lnTo>
                    <a:pt x="379" y="180"/>
                  </a:lnTo>
                  <a:lnTo>
                    <a:pt x="382" y="183"/>
                  </a:lnTo>
                  <a:lnTo>
                    <a:pt x="387" y="185"/>
                  </a:lnTo>
                  <a:lnTo>
                    <a:pt x="394" y="192"/>
                  </a:lnTo>
                  <a:lnTo>
                    <a:pt x="395" y="196"/>
                  </a:lnTo>
                  <a:lnTo>
                    <a:pt x="398" y="209"/>
                  </a:lnTo>
                  <a:lnTo>
                    <a:pt x="398" y="218"/>
                  </a:lnTo>
                  <a:lnTo>
                    <a:pt x="404" y="228"/>
                  </a:lnTo>
                  <a:lnTo>
                    <a:pt x="407" y="250"/>
                  </a:lnTo>
                  <a:lnTo>
                    <a:pt x="407" y="268"/>
                  </a:lnTo>
                  <a:lnTo>
                    <a:pt x="411" y="290"/>
                  </a:lnTo>
                  <a:lnTo>
                    <a:pt x="411" y="294"/>
                  </a:lnTo>
                  <a:lnTo>
                    <a:pt x="415" y="306"/>
                  </a:lnTo>
                  <a:lnTo>
                    <a:pt x="415" y="308"/>
                  </a:lnTo>
                  <a:lnTo>
                    <a:pt x="422" y="311"/>
                  </a:lnTo>
                  <a:lnTo>
                    <a:pt x="429" y="311"/>
                  </a:lnTo>
                  <a:lnTo>
                    <a:pt x="441" y="311"/>
                  </a:lnTo>
                  <a:lnTo>
                    <a:pt x="447" y="309"/>
                  </a:lnTo>
                  <a:lnTo>
                    <a:pt x="457" y="309"/>
                  </a:lnTo>
                  <a:lnTo>
                    <a:pt x="457" y="311"/>
                  </a:lnTo>
                  <a:lnTo>
                    <a:pt x="458" y="311"/>
                  </a:lnTo>
                  <a:lnTo>
                    <a:pt x="458" y="314"/>
                  </a:lnTo>
                  <a:lnTo>
                    <a:pt x="463" y="319"/>
                  </a:lnTo>
                  <a:lnTo>
                    <a:pt x="463" y="331"/>
                  </a:lnTo>
                  <a:lnTo>
                    <a:pt x="454" y="378"/>
                  </a:lnTo>
                  <a:lnTo>
                    <a:pt x="436" y="385"/>
                  </a:lnTo>
                  <a:lnTo>
                    <a:pt x="388" y="407"/>
                  </a:lnTo>
                  <a:lnTo>
                    <a:pt x="387" y="414"/>
                  </a:lnTo>
                  <a:lnTo>
                    <a:pt x="387" y="422"/>
                  </a:lnTo>
                  <a:lnTo>
                    <a:pt x="389" y="432"/>
                  </a:lnTo>
                  <a:lnTo>
                    <a:pt x="389" y="441"/>
                  </a:lnTo>
                  <a:lnTo>
                    <a:pt x="383" y="449"/>
                  </a:lnTo>
                  <a:lnTo>
                    <a:pt x="382" y="451"/>
                  </a:lnTo>
                  <a:lnTo>
                    <a:pt x="382" y="467"/>
                  </a:lnTo>
                  <a:lnTo>
                    <a:pt x="387" y="482"/>
                  </a:lnTo>
                  <a:lnTo>
                    <a:pt x="387" y="508"/>
                  </a:lnTo>
                  <a:lnTo>
                    <a:pt x="389" y="519"/>
                  </a:lnTo>
                  <a:lnTo>
                    <a:pt x="393" y="534"/>
                  </a:lnTo>
                  <a:lnTo>
                    <a:pt x="395" y="548"/>
                  </a:lnTo>
                  <a:lnTo>
                    <a:pt x="394" y="551"/>
                  </a:lnTo>
                  <a:lnTo>
                    <a:pt x="389" y="554"/>
                  </a:lnTo>
                  <a:lnTo>
                    <a:pt x="379" y="558"/>
                  </a:lnTo>
                  <a:lnTo>
                    <a:pt x="364" y="573"/>
                  </a:lnTo>
                  <a:lnTo>
                    <a:pt x="361" y="575"/>
                  </a:lnTo>
                  <a:lnTo>
                    <a:pt x="354" y="600"/>
                  </a:lnTo>
                  <a:lnTo>
                    <a:pt x="329" y="628"/>
                  </a:lnTo>
                  <a:lnTo>
                    <a:pt x="323" y="654"/>
                  </a:lnTo>
                  <a:lnTo>
                    <a:pt x="318" y="675"/>
                  </a:lnTo>
                  <a:lnTo>
                    <a:pt x="317" y="682"/>
                  </a:lnTo>
                  <a:lnTo>
                    <a:pt x="311" y="696"/>
                  </a:lnTo>
                  <a:lnTo>
                    <a:pt x="308" y="704"/>
                  </a:lnTo>
                  <a:lnTo>
                    <a:pt x="307" y="729"/>
                  </a:lnTo>
                  <a:lnTo>
                    <a:pt x="308" y="739"/>
                  </a:lnTo>
                  <a:lnTo>
                    <a:pt x="308" y="749"/>
                  </a:lnTo>
                  <a:lnTo>
                    <a:pt x="305" y="762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76"/>
                  </a:lnTo>
                  <a:lnTo>
                    <a:pt x="292" y="782"/>
                  </a:lnTo>
                  <a:lnTo>
                    <a:pt x="289" y="796"/>
                  </a:lnTo>
                  <a:lnTo>
                    <a:pt x="281" y="811"/>
                  </a:lnTo>
                  <a:lnTo>
                    <a:pt x="280" y="814"/>
                  </a:lnTo>
                  <a:lnTo>
                    <a:pt x="276" y="825"/>
                  </a:lnTo>
                  <a:lnTo>
                    <a:pt x="274" y="841"/>
                  </a:lnTo>
                  <a:lnTo>
                    <a:pt x="274" y="854"/>
                  </a:lnTo>
                  <a:lnTo>
                    <a:pt x="284" y="863"/>
                  </a:lnTo>
                  <a:lnTo>
                    <a:pt x="284" y="892"/>
                  </a:lnTo>
                  <a:lnTo>
                    <a:pt x="296" y="925"/>
                  </a:lnTo>
                  <a:lnTo>
                    <a:pt x="297" y="935"/>
                  </a:lnTo>
                  <a:lnTo>
                    <a:pt x="296" y="947"/>
                  </a:lnTo>
                  <a:lnTo>
                    <a:pt x="303" y="955"/>
                  </a:lnTo>
                  <a:lnTo>
                    <a:pt x="306" y="960"/>
                  </a:lnTo>
                  <a:lnTo>
                    <a:pt x="309" y="979"/>
                  </a:lnTo>
                  <a:lnTo>
                    <a:pt x="311" y="997"/>
                  </a:lnTo>
                  <a:lnTo>
                    <a:pt x="311" y="1013"/>
                  </a:lnTo>
                  <a:lnTo>
                    <a:pt x="298" y="1032"/>
                  </a:lnTo>
                  <a:lnTo>
                    <a:pt x="292" y="1045"/>
                  </a:lnTo>
                  <a:lnTo>
                    <a:pt x="290" y="1052"/>
                  </a:lnTo>
                  <a:lnTo>
                    <a:pt x="286" y="1075"/>
                  </a:lnTo>
                  <a:lnTo>
                    <a:pt x="285" y="1078"/>
                  </a:lnTo>
                  <a:lnTo>
                    <a:pt x="274" y="1088"/>
                  </a:lnTo>
                  <a:lnTo>
                    <a:pt x="275" y="1117"/>
                  </a:lnTo>
                  <a:lnTo>
                    <a:pt x="278" y="1134"/>
                  </a:lnTo>
                  <a:lnTo>
                    <a:pt x="278" y="1142"/>
                  </a:lnTo>
                  <a:lnTo>
                    <a:pt x="275" y="1144"/>
                  </a:lnTo>
                  <a:lnTo>
                    <a:pt x="269" y="1148"/>
                  </a:lnTo>
                  <a:lnTo>
                    <a:pt x="266" y="1151"/>
                  </a:lnTo>
                  <a:lnTo>
                    <a:pt x="265" y="1159"/>
                  </a:lnTo>
                  <a:lnTo>
                    <a:pt x="263" y="1161"/>
                  </a:lnTo>
                  <a:lnTo>
                    <a:pt x="257" y="1161"/>
                  </a:lnTo>
                  <a:lnTo>
                    <a:pt x="253" y="1164"/>
                  </a:lnTo>
                  <a:lnTo>
                    <a:pt x="247" y="1172"/>
                  </a:lnTo>
                  <a:lnTo>
                    <a:pt x="242" y="1186"/>
                  </a:lnTo>
                  <a:lnTo>
                    <a:pt x="238" y="1225"/>
                  </a:lnTo>
                  <a:lnTo>
                    <a:pt x="238" y="1262"/>
                  </a:lnTo>
                  <a:lnTo>
                    <a:pt x="242" y="1290"/>
                  </a:lnTo>
                  <a:lnTo>
                    <a:pt x="247" y="1301"/>
                  </a:lnTo>
                  <a:lnTo>
                    <a:pt x="247" y="1314"/>
                  </a:lnTo>
                  <a:lnTo>
                    <a:pt x="243" y="1323"/>
                  </a:lnTo>
                  <a:lnTo>
                    <a:pt x="235" y="1332"/>
                  </a:lnTo>
                  <a:lnTo>
                    <a:pt x="230" y="1337"/>
                  </a:lnTo>
                  <a:lnTo>
                    <a:pt x="227" y="1343"/>
                  </a:lnTo>
                  <a:lnTo>
                    <a:pt x="225" y="1358"/>
                  </a:lnTo>
                  <a:lnTo>
                    <a:pt x="208" y="1419"/>
                  </a:lnTo>
                  <a:lnTo>
                    <a:pt x="206" y="1424"/>
                  </a:lnTo>
                  <a:lnTo>
                    <a:pt x="208" y="1440"/>
                  </a:lnTo>
                  <a:lnTo>
                    <a:pt x="199" y="1481"/>
                  </a:lnTo>
                  <a:lnTo>
                    <a:pt x="196" y="1510"/>
                  </a:lnTo>
                  <a:lnTo>
                    <a:pt x="200" y="1525"/>
                  </a:lnTo>
                  <a:lnTo>
                    <a:pt x="209" y="1533"/>
                  </a:lnTo>
                  <a:lnTo>
                    <a:pt x="210" y="1537"/>
                  </a:lnTo>
                  <a:lnTo>
                    <a:pt x="210" y="1549"/>
                  </a:lnTo>
                  <a:lnTo>
                    <a:pt x="209" y="1554"/>
                  </a:lnTo>
                  <a:lnTo>
                    <a:pt x="205" y="1563"/>
                  </a:lnTo>
                  <a:lnTo>
                    <a:pt x="195" y="1576"/>
                  </a:lnTo>
                  <a:lnTo>
                    <a:pt x="190" y="1597"/>
                  </a:lnTo>
                  <a:lnTo>
                    <a:pt x="190" y="1633"/>
                  </a:lnTo>
                  <a:lnTo>
                    <a:pt x="193" y="1639"/>
                  </a:lnTo>
                  <a:lnTo>
                    <a:pt x="196" y="1641"/>
                  </a:lnTo>
                  <a:lnTo>
                    <a:pt x="198" y="1646"/>
                  </a:lnTo>
                  <a:lnTo>
                    <a:pt x="196" y="1673"/>
                  </a:lnTo>
                  <a:lnTo>
                    <a:pt x="198" y="1678"/>
                  </a:lnTo>
                  <a:lnTo>
                    <a:pt x="203" y="1688"/>
                  </a:lnTo>
                  <a:lnTo>
                    <a:pt x="205" y="1703"/>
                  </a:lnTo>
                  <a:lnTo>
                    <a:pt x="201" y="1732"/>
                  </a:lnTo>
                  <a:lnTo>
                    <a:pt x="201" y="1739"/>
                  </a:lnTo>
                  <a:lnTo>
                    <a:pt x="209" y="1739"/>
                  </a:lnTo>
                  <a:lnTo>
                    <a:pt x="223" y="1742"/>
                  </a:lnTo>
                  <a:lnTo>
                    <a:pt x="231" y="1751"/>
                  </a:lnTo>
                  <a:lnTo>
                    <a:pt x="232" y="1759"/>
                  </a:lnTo>
                  <a:lnTo>
                    <a:pt x="230" y="1768"/>
                  </a:lnTo>
                  <a:lnTo>
                    <a:pt x="216" y="1769"/>
                  </a:lnTo>
                  <a:lnTo>
                    <a:pt x="200" y="1767"/>
                  </a:lnTo>
                  <a:lnTo>
                    <a:pt x="196" y="1769"/>
                  </a:lnTo>
                  <a:lnTo>
                    <a:pt x="200" y="1779"/>
                  </a:lnTo>
                  <a:lnTo>
                    <a:pt x="214" y="1785"/>
                  </a:lnTo>
                  <a:lnTo>
                    <a:pt x="223" y="1797"/>
                  </a:lnTo>
                  <a:lnTo>
                    <a:pt x="223" y="1807"/>
                  </a:lnTo>
                  <a:lnTo>
                    <a:pt x="219" y="1812"/>
                  </a:lnTo>
                  <a:lnTo>
                    <a:pt x="215" y="1817"/>
                  </a:lnTo>
                  <a:lnTo>
                    <a:pt x="214" y="1827"/>
                  </a:lnTo>
                  <a:lnTo>
                    <a:pt x="214" y="1853"/>
                  </a:lnTo>
                  <a:lnTo>
                    <a:pt x="212" y="1858"/>
                  </a:lnTo>
                  <a:lnTo>
                    <a:pt x="212" y="1871"/>
                  </a:lnTo>
                  <a:lnTo>
                    <a:pt x="214" y="1879"/>
                  </a:lnTo>
                  <a:lnTo>
                    <a:pt x="212" y="1915"/>
                  </a:lnTo>
                  <a:lnTo>
                    <a:pt x="206" y="1930"/>
                  </a:lnTo>
                  <a:lnTo>
                    <a:pt x="200" y="1945"/>
                  </a:lnTo>
                  <a:lnTo>
                    <a:pt x="199" y="1955"/>
                  </a:lnTo>
                  <a:lnTo>
                    <a:pt x="189" y="1973"/>
                  </a:lnTo>
                  <a:lnTo>
                    <a:pt x="176" y="1992"/>
                  </a:lnTo>
                  <a:lnTo>
                    <a:pt x="172" y="1998"/>
                  </a:lnTo>
                  <a:lnTo>
                    <a:pt x="171" y="2004"/>
                  </a:lnTo>
                  <a:lnTo>
                    <a:pt x="169" y="2019"/>
                  </a:lnTo>
                  <a:lnTo>
                    <a:pt x="171" y="2019"/>
                  </a:lnTo>
                  <a:lnTo>
                    <a:pt x="171" y="2027"/>
                  </a:lnTo>
                  <a:lnTo>
                    <a:pt x="173" y="2033"/>
                  </a:lnTo>
                  <a:lnTo>
                    <a:pt x="176" y="2044"/>
                  </a:lnTo>
                  <a:lnTo>
                    <a:pt x="176" y="2053"/>
                  </a:lnTo>
                  <a:lnTo>
                    <a:pt x="172" y="2055"/>
                  </a:lnTo>
                  <a:lnTo>
                    <a:pt x="171" y="2059"/>
                  </a:lnTo>
                  <a:lnTo>
                    <a:pt x="168" y="2080"/>
                  </a:lnTo>
                  <a:lnTo>
                    <a:pt x="165" y="2093"/>
                  </a:lnTo>
                  <a:lnTo>
                    <a:pt x="162" y="2098"/>
                  </a:lnTo>
                  <a:lnTo>
                    <a:pt x="151" y="2112"/>
                  </a:lnTo>
                  <a:lnTo>
                    <a:pt x="137" y="2139"/>
                  </a:lnTo>
                  <a:lnTo>
                    <a:pt x="133" y="2143"/>
                  </a:lnTo>
                  <a:lnTo>
                    <a:pt x="128" y="2154"/>
                  </a:lnTo>
                  <a:lnTo>
                    <a:pt x="120" y="2186"/>
                  </a:lnTo>
                  <a:lnTo>
                    <a:pt x="120" y="2198"/>
                  </a:lnTo>
                  <a:lnTo>
                    <a:pt x="119" y="2208"/>
                  </a:lnTo>
                  <a:lnTo>
                    <a:pt x="119" y="2238"/>
                  </a:lnTo>
                  <a:lnTo>
                    <a:pt x="120" y="2241"/>
                  </a:lnTo>
                  <a:lnTo>
                    <a:pt x="123" y="2256"/>
                  </a:lnTo>
                  <a:lnTo>
                    <a:pt x="125" y="2263"/>
                  </a:lnTo>
                  <a:lnTo>
                    <a:pt x="129" y="2264"/>
                  </a:lnTo>
                  <a:lnTo>
                    <a:pt x="133" y="2261"/>
                  </a:lnTo>
                  <a:lnTo>
                    <a:pt x="136" y="2253"/>
                  </a:lnTo>
                  <a:lnTo>
                    <a:pt x="144" y="2248"/>
                  </a:lnTo>
                  <a:lnTo>
                    <a:pt x="163" y="2252"/>
                  </a:lnTo>
                  <a:lnTo>
                    <a:pt x="168" y="2246"/>
                  </a:lnTo>
                  <a:lnTo>
                    <a:pt x="169" y="2246"/>
                  </a:lnTo>
                  <a:lnTo>
                    <a:pt x="173" y="2247"/>
                  </a:lnTo>
                  <a:lnTo>
                    <a:pt x="176" y="2249"/>
                  </a:lnTo>
                  <a:lnTo>
                    <a:pt x="178" y="2268"/>
                  </a:lnTo>
                  <a:lnTo>
                    <a:pt x="179" y="2283"/>
                  </a:lnTo>
                  <a:lnTo>
                    <a:pt x="178" y="2340"/>
                  </a:lnTo>
                  <a:lnTo>
                    <a:pt x="179" y="2345"/>
                  </a:lnTo>
                  <a:lnTo>
                    <a:pt x="185" y="2359"/>
                  </a:lnTo>
                  <a:lnTo>
                    <a:pt x="190" y="2364"/>
                  </a:lnTo>
                  <a:lnTo>
                    <a:pt x="204" y="2370"/>
                  </a:lnTo>
                  <a:lnTo>
                    <a:pt x="259" y="2370"/>
                  </a:lnTo>
                  <a:lnTo>
                    <a:pt x="264" y="2371"/>
                  </a:lnTo>
                  <a:lnTo>
                    <a:pt x="269" y="2371"/>
                  </a:lnTo>
                  <a:lnTo>
                    <a:pt x="289" y="2371"/>
                  </a:lnTo>
                  <a:lnTo>
                    <a:pt x="306" y="2367"/>
                  </a:lnTo>
                  <a:lnTo>
                    <a:pt x="317" y="2369"/>
                  </a:lnTo>
                  <a:lnTo>
                    <a:pt x="343" y="2377"/>
                  </a:lnTo>
                  <a:lnTo>
                    <a:pt x="375" y="2383"/>
                  </a:lnTo>
                  <a:lnTo>
                    <a:pt x="389" y="2391"/>
                  </a:lnTo>
                  <a:lnTo>
                    <a:pt x="394" y="2392"/>
                  </a:lnTo>
                  <a:lnTo>
                    <a:pt x="394" y="2396"/>
                  </a:lnTo>
                  <a:lnTo>
                    <a:pt x="391" y="2397"/>
                  </a:lnTo>
                  <a:lnTo>
                    <a:pt x="379" y="2393"/>
                  </a:lnTo>
                  <a:lnTo>
                    <a:pt x="368" y="2393"/>
                  </a:lnTo>
                  <a:lnTo>
                    <a:pt x="355" y="2386"/>
                  </a:lnTo>
                  <a:lnTo>
                    <a:pt x="348" y="2385"/>
                  </a:lnTo>
                  <a:lnTo>
                    <a:pt x="333" y="2392"/>
                  </a:lnTo>
                  <a:lnTo>
                    <a:pt x="330" y="2399"/>
                  </a:lnTo>
                  <a:lnTo>
                    <a:pt x="327" y="2405"/>
                  </a:lnTo>
                  <a:lnTo>
                    <a:pt x="311" y="2409"/>
                  </a:lnTo>
                  <a:lnTo>
                    <a:pt x="294" y="2419"/>
                  </a:lnTo>
                  <a:lnTo>
                    <a:pt x="290" y="2424"/>
                  </a:lnTo>
                  <a:lnTo>
                    <a:pt x="281" y="2426"/>
                  </a:lnTo>
                  <a:lnTo>
                    <a:pt x="275" y="2425"/>
                  </a:lnTo>
                  <a:lnTo>
                    <a:pt x="268" y="2429"/>
                  </a:lnTo>
                  <a:lnTo>
                    <a:pt x="259" y="2431"/>
                  </a:lnTo>
                  <a:lnTo>
                    <a:pt x="259" y="2455"/>
                  </a:lnTo>
                  <a:lnTo>
                    <a:pt x="253" y="2479"/>
                  </a:lnTo>
                  <a:lnTo>
                    <a:pt x="251" y="2512"/>
                  </a:lnTo>
                  <a:lnTo>
                    <a:pt x="249" y="2521"/>
                  </a:lnTo>
                  <a:lnTo>
                    <a:pt x="246" y="2527"/>
                  </a:lnTo>
                  <a:lnTo>
                    <a:pt x="243" y="2531"/>
                  </a:lnTo>
                  <a:lnTo>
                    <a:pt x="237" y="2531"/>
                  </a:lnTo>
                  <a:lnTo>
                    <a:pt x="222" y="2526"/>
                  </a:lnTo>
                  <a:lnTo>
                    <a:pt x="214" y="2525"/>
                  </a:lnTo>
                  <a:lnTo>
                    <a:pt x="194" y="2515"/>
                  </a:lnTo>
                  <a:lnTo>
                    <a:pt x="183" y="2505"/>
                  </a:lnTo>
                  <a:lnTo>
                    <a:pt x="178" y="2495"/>
                  </a:lnTo>
                  <a:lnTo>
                    <a:pt x="179" y="2485"/>
                  </a:lnTo>
                  <a:lnTo>
                    <a:pt x="188" y="2480"/>
                  </a:lnTo>
                  <a:lnTo>
                    <a:pt x="190" y="2488"/>
                  </a:lnTo>
                  <a:lnTo>
                    <a:pt x="189" y="2494"/>
                  </a:lnTo>
                  <a:lnTo>
                    <a:pt x="198" y="2490"/>
                  </a:lnTo>
                  <a:lnTo>
                    <a:pt x="201" y="2483"/>
                  </a:lnTo>
                  <a:lnTo>
                    <a:pt x="208" y="2477"/>
                  </a:lnTo>
                  <a:lnTo>
                    <a:pt x="220" y="2475"/>
                  </a:lnTo>
                  <a:lnTo>
                    <a:pt x="231" y="2468"/>
                  </a:lnTo>
                  <a:lnTo>
                    <a:pt x="238" y="2461"/>
                  </a:lnTo>
                  <a:lnTo>
                    <a:pt x="243" y="2450"/>
                  </a:lnTo>
                  <a:lnTo>
                    <a:pt x="244" y="2442"/>
                  </a:lnTo>
                  <a:lnTo>
                    <a:pt x="233" y="2436"/>
                  </a:lnTo>
                  <a:lnTo>
                    <a:pt x="227" y="2428"/>
                  </a:lnTo>
                  <a:lnTo>
                    <a:pt x="222" y="2417"/>
                  </a:lnTo>
                  <a:lnTo>
                    <a:pt x="211" y="2414"/>
                  </a:lnTo>
                  <a:lnTo>
                    <a:pt x="189" y="2413"/>
                  </a:lnTo>
                  <a:lnTo>
                    <a:pt x="176" y="2418"/>
                  </a:lnTo>
                  <a:lnTo>
                    <a:pt x="171" y="2424"/>
                  </a:lnTo>
                  <a:lnTo>
                    <a:pt x="171" y="2417"/>
                  </a:lnTo>
                  <a:lnTo>
                    <a:pt x="168" y="2412"/>
                  </a:lnTo>
                  <a:lnTo>
                    <a:pt x="153" y="2414"/>
                  </a:lnTo>
                  <a:lnTo>
                    <a:pt x="153" y="2409"/>
                  </a:lnTo>
                  <a:lnTo>
                    <a:pt x="156" y="2404"/>
                  </a:lnTo>
                  <a:lnTo>
                    <a:pt x="168" y="2398"/>
                  </a:lnTo>
                  <a:lnTo>
                    <a:pt x="171" y="2388"/>
                  </a:lnTo>
                  <a:lnTo>
                    <a:pt x="171" y="2376"/>
                  </a:lnTo>
                  <a:lnTo>
                    <a:pt x="160" y="2364"/>
                  </a:lnTo>
                  <a:lnTo>
                    <a:pt x="168" y="2360"/>
                  </a:lnTo>
                  <a:lnTo>
                    <a:pt x="169" y="2354"/>
                  </a:lnTo>
                  <a:lnTo>
                    <a:pt x="168" y="2345"/>
                  </a:lnTo>
                  <a:lnTo>
                    <a:pt x="160" y="2335"/>
                  </a:lnTo>
                  <a:lnTo>
                    <a:pt x="145" y="2322"/>
                  </a:lnTo>
                  <a:lnTo>
                    <a:pt x="134" y="2316"/>
                  </a:lnTo>
                  <a:lnTo>
                    <a:pt x="129" y="2316"/>
                  </a:lnTo>
                  <a:lnTo>
                    <a:pt x="160" y="2338"/>
                  </a:lnTo>
                  <a:lnTo>
                    <a:pt x="160" y="2345"/>
                  </a:lnTo>
                  <a:lnTo>
                    <a:pt x="153" y="2348"/>
                  </a:lnTo>
                  <a:lnTo>
                    <a:pt x="146" y="2344"/>
                  </a:lnTo>
                  <a:lnTo>
                    <a:pt x="137" y="2335"/>
                  </a:lnTo>
                  <a:lnTo>
                    <a:pt x="135" y="2338"/>
                  </a:lnTo>
                  <a:lnTo>
                    <a:pt x="141" y="2351"/>
                  </a:lnTo>
                  <a:lnTo>
                    <a:pt x="137" y="2361"/>
                  </a:lnTo>
                  <a:lnTo>
                    <a:pt x="133" y="2365"/>
                  </a:lnTo>
                  <a:lnTo>
                    <a:pt x="130" y="2360"/>
                  </a:lnTo>
                  <a:lnTo>
                    <a:pt x="126" y="2353"/>
                  </a:lnTo>
                  <a:lnTo>
                    <a:pt x="125" y="2343"/>
                  </a:lnTo>
                  <a:lnTo>
                    <a:pt x="119" y="2329"/>
                  </a:lnTo>
                  <a:lnTo>
                    <a:pt x="125" y="2344"/>
                  </a:lnTo>
                  <a:lnTo>
                    <a:pt x="126" y="2359"/>
                  </a:lnTo>
                  <a:lnTo>
                    <a:pt x="125" y="2371"/>
                  </a:lnTo>
                  <a:lnTo>
                    <a:pt x="119" y="2370"/>
                  </a:lnTo>
                  <a:lnTo>
                    <a:pt x="114" y="2367"/>
                  </a:lnTo>
                  <a:lnTo>
                    <a:pt x="110" y="2355"/>
                  </a:lnTo>
                  <a:lnTo>
                    <a:pt x="113" y="2332"/>
                  </a:lnTo>
                  <a:lnTo>
                    <a:pt x="106" y="2312"/>
                  </a:lnTo>
                  <a:lnTo>
                    <a:pt x="81" y="2285"/>
                  </a:lnTo>
                  <a:lnTo>
                    <a:pt x="79" y="2274"/>
                  </a:lnTo>
                  <a:lnTo>
                    <a:pt x="81" y="2267"/>
                  </a:lnTo>
                  <a:lnTo>
                    <a:pt x="92" y="2267"/>
                  </a:lnTo>
                  <a:lnTo>
                    <a:pt x="102" y="2263"/>
                  </a:lnTo>
                  <a:lnTo>
                    <a:pt x="101" y="2252"/>
                  </a:lnTo>
                  <a:lnTo>
                    <a:pt x="97" y="2249"/>
                  </a:lnTo>
                  <a:lnTo>
                    <a:pt x="94" y="2256"/>
                  </a:lnTo>
                  <a:lnTo>
                    <a:pt x="90" y="2256"/>
                  </a:lnTo>
                  <a:lnTo>
                    <a:pt x="83" y="2251"/>
                  </a:lnTo>
                  <a:lnTo>
                    <a:pt x="79" y="2240"/>
                  </a:lnTo>
                  <a:lnTo>
                    <a:pt x="82" y="2234"/>
                  </a:lnTo>
                  <a:lnTo>
                    <a:pt x="93" y="2237"/>
                  </a:lnTo>
                  <a:lnTo>
                    <a:pt x="92" y="2234"/>
                  </a:lnTo>
                  <a:lnTo>
                    <a:pt x="86" y="2227"/>
                  </a:lnTo>
                  <a:lnTo>
                    <a:pt x="74" y="2225"/>
                  </a:lnTo>
                  <a:lnTo>
                    <a:pt x="66" y="2221"/>
                  </a:lnTo>
                  <a:lnTo>
                    <a:pt x="60" y="2214"/>
                  </a:lnTo>
                  <a:lnTo>
                    <a:pt x="55" y="2204"/>
                  </a:lnTo>
                  <a:lnTo>
                    <a:pt x="69" y="2189"/>
                  </a:lnTo>
                  <a:lnTo>
                    <a:pt x="70" y="2173"/>
                  </a:lnTo>
                  <a:lnTo>
                    <a:pt x="72" y="2170"/>
                  </a:lnTo>
                  <a:lnTo>
                    <a:pt x="72" y="2164"/>
                  </a:lnTo>
                  <a:lnTo>
                    <a:pt x="87" y="2154"/>
                  </a:lnTo>
                  <a:lnTo>
                    <a:pt x="93" y="2156"/>
                  </a:lnTo>
                  <a:lnTo>
                    <a:pt x="97" y="2156"/>
                  </a:lnTo>
                  <a:lnTo>
                    <a:pt x="97" y="2154"/>
                  </a:lnTo>
                  <a:lnTo>
                    <a:pt x="92" y="2150"/>
                  </a:lnTo>
                  <a:lnTo>
                    <a:pt x="90" y="2144"/>
                  </a:lnTo>
                  <a:lnTo>
                    <a:pt x="97" y="2116"/>
                  </a:lnTo>
                  <a:lnTo>
                    <a:pt x="93" y="2117"/>
                  </a:lnTo>
                  <a:lnTo>
                    <a:pt x="85" y="2125"/>
                  </a:lnTo>
                  <a:lnTo>
                    <a:pt x="82" y="2134"/>
                  </a:lnTo>
                  <a:lnTo>
                    <a:pt x="77" y="2144"/>
                  </a:lnTo>
                  <a:lnTo>
                    <a:pt x="72" y="2141"/>
                  </a:lnTo>
                  <a:lnTo>
                    <a:pt x="70" y="2134"/>
                  </a:lnTo>
                  <a:lnTo>
                    <a:pt x="69" y="2119"/>
                  </a:lnTo>
                  <a:lnTo>
                    <a:pt x="69" y="2089"/>
                  </a:lnTo>
                  <a:lnTo>
                    <a:pt x="72" y="2082"/>
                  </a:lnTo>
                  <a:lnTo>
                    <a:pt x="77" y="2084"/>
                  </a:lnTo>
                  <a:lnTo>
                    <a:pt x="70" y="2076"/>
                  </a:lnTo>
                  <a:lnTo>
                    <a:pt x="72" y="2065"/>
                  </a:lnTo>
                  <a:lnTo>
                    <a:pt x="88" y="2064"/>
                  </a:lnTo>
                  <a:lnTo>
                    <a:pt x="98" y="2073"/>
                  </a:lnTo>
                  <a:lnTo>
                    <a:pt x="96" y="2064"/>
                  </a:lnTo>
                  <a:lnTo>
                    <a:pt x="93" y="2052"/>
                  </a:lnTo>
                  <a:lnTo>
                    <a:pt x="90" y="2057"/>
                  </a:lnTo>
                  <a:lnTo>
                    <a:pt x="69" y="2062"/>
                  </a:lnTo>
                  <a:lnTo>
                    <a:pt x="65" y="2058"/>
                  </a:lnTo>
                  <a:lnTo>
                    <a:pt x="63" y="2048"/>
                  </a:lnTo>
                  <a:lnTo>
                    <a:pt x="59" y="2042"/>
                  </a:lnTo>
                  <a:lnTo>
                    <a:pt x="59" y="2021"/>
                  </a:lnTo>
                  <a:lnTo>
                    <a:pt x="66" y="2022"/>
                  </a:lnTo>
                  <a:lnTo>
                    <a:pt x="72" y="2032"/>
                  </a:lnTo>
                  <a:lnTo>
                    <a:pt x="76" y="2042"/>
                  </a:lnTo>
                  <a:lnTo>
                    <a:pt x="75" y="2027"/>
                  </a:lnTo>
                  <a:lnTo>
                    <a:pt x="79" y="2025"/>
                  </a:lnTo>
                  <a:lnTo>
                    <a:pt x="99" y="2028"/>
                  </a:lnTo>
                  <a:lnTo>
                    <a:pt x="115" y="2041"/>
                  </a:lnTo>
                  <a:lnTo>
                    <a:pt x="122" y="2041"/>
                  </a:lnTo>
                  <a:lnTo>
                    <a:pt x="109" y="2032"/>
                  </a:lnTo>
                  <a:lnTo>
                    <a:pt x="102" y="2019"/>
                  </a:lnTo>
                  <a:lnTo>
                    <a:pt x="99" y="2005"/>
                  </a:lnTo>
                  <a:lnTo>
                    <a:pt x="97" y="1999"/>
                  </a:lnTo>
                  <a:lnTo>
                    <a:pt x="94" y="2006"/>
                  </a:lnTo>
                  <a:lnTo>
                    <a:pt x="81" y="2005"/>
                  </a:lnTo>
                  <a:lnTo>
                    <a:pt x="76" y="2000"/>
                  </a:lnTo>
                  <a:lnTo>
                    <a:pt x="77" y="1995"/>
                  </a:lnTo>
                  <a:lnTo>
                    <a:pt x="85" y="1989"/>
                  </a:lnTo>
                  <a:lnTo>
                    <a:pt x="76" y="1987"/>
                  </a:lnTo>
                  <a:lnTo>
                    <a:pt x="63" y="1979"/>
                  </a:lnTo>
                  <a:lnTo>
                    <a:pt x="60" y="1976"/>
                  </a:lnTo>
                  <a:lnTo>
                    <a:pt x="65" y="1966"/>
                  </a:lnTo>
                  <a:lnTo>
                    <a:pt x="76" y="1961"/>
                  </a:lnTo>
                  <a:lnTo>
                    <a:pt x="85" y="1958"/>
                  </a:lnTo>
                  <a:lnTo>
                    <a:pt x="77" y="1951"/>
                  </a:lnTo>
                  <a:lnTo>
                    <a:pt x="87" y="1941"/>
                  </a:lnTo>
                  <a:lnTo>
                    <a:pt x="83" y="1939"/>
                  </a:lnTo>
                  <a:lnTo>
                    <a:pt x="81" y="1931"/>
                  </a:lnTo>
                  <a:lnTo>
                    <a:pt x="74" y="1925"/>
                  </a:lnTo>
                  <a:lnTo>
                    <a:pt x="66" y="1920"/>
                  </a:lnTo>
                  <a:lnTo>
                    <a:pt x="59" y="1920"/>
                  </a:lnTo>
                  <a:lnTo>
                    <a:pt x="54" y="1926"/>
                  </a:lnTo>
                  <a:lnTo>
                    <a:pt x="48" y="1929"/>
                  </a:lnTo>
                  <a:lnTo>
                    <a:pt x="33" y="1922"/>
                  </a:lnTo>
                  <a:lnTo>
                    <a:pt x="28" y="1914"/>
                  </a:lnTo>
                  <a:lnTo>
                    <a:pt x="22" y="1909"/>
                  </a:lnTo>
                  <a:lnTo>
                    <a:pt x="13" y="1914"/>
                  </a:lnTo>
                  <a:lnTo>
                    <a:pt x="7" y="1919"/>
                  </a:lnTo>
                  <a:lnTo>
                    <a:pt x="12" y="1923"/>
                  </a:lnTo>
                  <a:lnTo>
                    <a:pt x="15" y="1930"/>
                  </a:lnTo>
                  <a:lnTo>
                    <a:pt x="12" y="1939"/>
                  </a:lnTo>
                  <a:lnTo>
                    <a:pt x="1" y="1937"/>
                  </a:lnTo>
                  <a:lnTo>
                    <a:pt x="0" y="1929"/>
                  </a:lnTo>
                  <a:lnTo>
                    <a:pt x="4" y="1908"/>
                  </a:lnTo>
                  <a:lnTo>
                    <a:pt x="12" y="1903"/>
                  </a:lnTo>
                  <a:lnTo>
                    <a:pt x="20" y="1896"/>
                  </a:lnTo>
                  <a:lnTo>
                    <a:pt x="27" y="1885"/>
                  </a:lnTo>
                  <a:lnTo>
                    <a:pt x="36" y="1883"/>
                  </a:lnTo>
                  <a:lnTo>
                    <a:pt x="44" y="1879"/>
                  </a:lnTo>
                  <a:lnTo>
                    <a:pt x="44" y="1871"/>
                  </a:lnTo>
                  <a:lnTo>
                    <a:pt x="42" y="1870"/>
                  </a:lnTo>
                  <a:lnTo>
                    <a:pt x="36" y="1871"/>
                  </a:lnTo>
                  <a:lnTo>
                    <a:pt x="32" y="1869"/>
                  </a:lnTo>
                  <a:lnTo>
                    <a:pt x="29" y="1865"/>
                  </a:lnTo>
                  <a:lnTo>
                    <a:pt x="29" y="1856"/>
                  </a:lnTo>
                  <a:lnTo>
                    <a:pt x="47" y="1853"/>
                  </a:lnTo>
                  <a:lnTo>
                    <a:pt x="55" y="1855"/>
                  </a:lnTo>
                  <a:lnTo>
                    <a:pt x="59" y="1859"/>
                  </a:lnTo>
                  <a:lnTo>
                    <a:pt x="66" y="1853"/>
                  </a:lnTo>
                  <a:lnTo>
                    <a:pt x="72" y="1856"/>
                  </a:lnTo>
                  <a:lnTo>
                    <a:pt x="79" y="1860"/>
                  </a:lnTo>
                  <a:lnTo>
                    <a:pt x="76" y="1867"/>
                  </a:lnTo>
                  <a:lnTo>
                    <a:pt x="77" y="1874"/>
                  </a:lnTo>
                  <a:lnTo>
                    <a:pt x="82" y="1869"/>
                  </a:lnTo>
                  <a:lnTo>
                    <a:pt x="82" y="1876"/>
                  </a:lnTo>
                  <a:lnTo>
                    <a:pt x="76" y="1883"/>
                  </a:lnTo>
                  <a:lnTo>
                    <a:pt x="74" y="1890"/>
                  </a:lnTo>
                  <a:lnTo>
                    <a:pt x="79" y="1897"/>
                  </a:lnTo>
                  <a:lnTo>
                    <a:pt x="86" y="1898"/>
                  </a:lnTo>
                  <a:lnTo>
                    <a:pt x="91" y="1888"/>
                  </a:lnTo>
                  <a:lnTo>
                    <a:pt x="96" y="1882"/>
                  </a:lnTo>
                  <a:lnTo>
                    <a:pt x="97" y="1888"/>
                  </a:lnTo>
                  <a:lnTo>
                    <a:pt x="94" y="1899"/>
                  </a:lnTo>
                  <a:lnTo>
                    <a:pt x="94" y="1906"/>
                  </a:lnTo>
                  <a:lnTo>
                    <a:pt x="99" y="1903"/>
                  </a:lnTo>
                  <a:lnTo>
                    <a:pt x="101" y="1896"/>
                  </a:lnTo>
                  <a:lnTo>
                    <a:pt x="104" y="1892"/>
                  </a:lnTo>
                  <a:lnTo>
                    <a:pt x="112" y="1886"/>
                  </a:lnTo>
                  <a:lnTo>
                    <a:pt x="118" y="1882"/>
                  </a:lnTo>
                  <a:lnTo>
                    <a:pt x="118" y="1879"/>
                  </a:lnTo>
                  <a:lnTo>
                    <a:pt x="120" y="1870"/>
                  </a:lnTo>
                  <a:lnTo>
                    <a:pt x="125" y="1859"/>
                  </a:lnTo>
                  <a:lnTo>
                    <a:pt x="125" y="1852"/>
                  </a:lnTo>
                  <a:lnTo>
                    <a:pt x="120" y="1855"/>
                  </a:lnTo>
                  <a:lnTo>
                    <a:pt x="117" y="1860"/>
                  </a:lnTo>
                  <a:lnTo>
                    <a:pt x="115" y="1866"/>
                  </a:lnTo>
                  <a:lnTo>
                    <a:pt x="108" y="1880"/>
                  </a:lnTo>
                  <a:lnTo>
                    <a:pt x="110" y="1855"/>
                  </a:lnTo>
                  <a:lnTo>
                    <a:pt x="113" y="1850"/>
                  </a:lnTo>
                  <a:lnTo>
                    <a:pt x="114" y="1849"/>
                  </a:lnTo>
                  <a:lnTo>
                    <a:pt x="128" y="1847"/>
                  </a:lnTo>
                  <a:lnTo>
                    <a:pt x="119" y="1844"/>
                  </a:lnTo>
                  <a:lnTo>
                    <a:pt x="119" y="1839"/>
                  </a:lnTo>
                  <a:lnTo>
                    <a:pt x="124" y="1834"/>
                  </a:lnTo>
                  <a:lnTo>
                    <a:pt x="131" y="1831"/>
                  </a:lnTo>
                  <a:lnTo>
                    <a:pt x="131" y="1827"/>
                  </a:lnTo>
                  <a:lnTo>
                    <a:pt x="124" y="1828"/>
                  </a:lnTo>
                  <a:lnTo>
                    <a:pt x="112" y="1833"/>
                  </a:lnTo>
                  <a:lnTo>
                    <a:pt x="113" y="1823"/>
                  </a:lnTo>
                  <a:lnTo>
                    <a:pt x="117" y="1818"/>
                  </a:lnTo>
                  <a:lnTo>
                    <a:pt x="122" y="1813"/>
                  </a:lnTo>
                  <a:lnTo>
                    <a:pt x="126" y="1812"/>
                  </a:lnTo>
                  <a:lnTo>
                    <a:pt x="134" y="1818"/>
                  </a:lnTo>
                  <a:lnTo>
                    <a:pt x="140" y="1821"/>
                  </a:lnTo>
                  <a:lnTo>
                    <a:pt x="144" y="1824"/>
                  </a:lnTo>
                  <a:lnTo>
                    <a:pt x="150" y="1823"/>
                  </a:lnTo>
                  <a:lnTo>
                    <a:pt x="150" y="1816"/>
                  </a:lnTo>
                  <a:lnTo>
                    <a:pt x="142" y="1816"/>
                  </a:lnTo>
                  <a:lnTo>
                    <a:pt x="129" y="1807"/>
                  </a:lnTo>
                  <a:lnTo>
                    <a:pt x="120" y="1806"/>
                  </a:lnTo>
                  <a:lnTo>
                    <a:pt x="122" y="1795"/>
                  </a:lnTo>
                  <a:lnTo>
                    <a:pt x="122" y="1789"/>
                  </a:lnTo>
                  <a:lnTo>
                    <a:pt x="126" y="1786"/>
                  </a:lnTo>
                  <a:lnTo>
                    <a:pt x="136" y="1786"/>
                  </a:lnTo>
                  <a:lnTo>
                    <a:pt x="145" y="1784"/>
                  </a:lnTo>
                  <a:lnTo>
                    <a:pt x="156" y="1773"/>
                  </a:lnTo>
                  <a:lnTo>
                    <a:pt x="157" y="1767"/>
                  </a:lnTo>
                  <a:lnTo>
                    <a:pt x="157" y="1750"/>
                  </a:lnTo>
                  <a:lnTo>
                    <a:pt x="153" y="1742"/>
                  </a:lnTo>
                  <a:lnTo>
                    <a:pt x="149" y="1740"/>
                  </a:lnTo>
                  <a:lnTo>
                    <a:pt x="136" y="1729"/>
                  </a:lnTo>
                  <a:lnTo>
                    <a:pt x="130" y="1726"/>
                  </a:lnTo>
                  <a:lnTo>
                    <a:pt x="126" y="1723"/>
                  </a:lnTo>
                  <a:lnTo>
                    <a:pt x="126" y="1720"/>
                  </a:lnTo>
                  <a:lnTo>
                    <a:pt x="128" y="1720"/>
                  </a:lnTo>
                  <a:lnTo>
                    <a:pt x="129" y="1718"/>
                  </a:lnTo>
                  <a:lnTo>
                    <a:pt x="135" y="1711"/>
                  </a:lnTo>
                  <a:lnTo>
                    <a:pt x="137" y="1704"/>
                  </a:lnTo>
                  <a:lnTo>
                    <a:pt x="141" y="1697"/>
                  </a:lnTo>
                  <a:lnTo>
                    <a:pt x="146" y="1691"/>
                  </a:lnTo>
                  <a:lnTo>
                    <a:pt x="144" y="1686"/>
                  </a:lnTo>
                  <a:lnTo>
                    <a:pt x="146" y="1680"/>
                  </a:lnTo>
                  <a:lnTo>
                    <a:pt x="140" y="1675"/>
                  </a:lnTo>
                  <a:lnTo>
                    <a:pt x="139" y="1667"/>
                  </a:lnTo>
                  <a:lnTo>
                    <a:pt x="140" y="1661"/>
                  </a:lnTo>
                  <a:lnTo>
                    <a:pt x="142" y="1656"/>
                  </a:lnTo>
                  <a:lnTo>
                    <a:pt x="149" y="1651"/>
                  </a:lnTo>
                  <a:lnTo>
                    <a:pt x="153" y="1633"/>
                  </a:lnTo>
                  <a:lnTo>
                    <a:pt x="151" y="1612"/>
                  </a:lnTo>
                  <a:lnTo>
                    <a:pt x="158" y="1601"/>
                  </a:lnTo>
                  <a:lnTo>
                    <a:pt x="166" y="1603"/>
                  </a:lnTo>
                  <a:lnTo>
                    <a:pt x="161" y="1597"/>
                  </a:lnTo>
                  <a:lnTo>
                    <a:pt x="155" y="1587"/>
                  </a:lnTo>
                  <a:lnTo>
                    <a:pt x="160" y="1578"/>
                  </a:lnTo>
                  <a:lnTo>
                    <a:pt x="167" y="1580"/>
                  </a:lnTo>
                  <a:lnTo>
                    <a:pt x="172" y="1594"/>
                  </a:lnTo>
                  <a:lnTo>
                    <a:pt x="172" y="1583"/>
                  </a:lnTo>
                  <a:lnTo>
                    <a:pt x="171" y="1562"/>
                  </a:lnTo>
                  <a:lnTo>
                    <a:pt x="162" y="1562"/>
                  </a:lnTo>
                  <a:lnTo>
                    <a:pt x="153" y="1558"/>
                  </a:lnTo>
                  <a:lnTo>
                    <a:pt x="156" y="1548"/>
                  </a:lnTo>
                  <a:lnTo>
                    <a:pt x="166" y="1541"/>
                  </a:lnTo>
                  <a:lnTo>
                    <a:pt x="172" y="1540"/>
                  </a:lnTo>
                  <a:lnTo>
                    <a:pt x="178" y="1533"/>
                  </a:lnTo>
                  <a:lnTo>
                    <a:pt x="178" y="1532"/>
                  </a:lnTo>
                  <a:lnTo>
                    <a:pt x="169" y="1536"/>
                  </a:lnTo>
                  <a:lnTo>
                    <a:pt x="163" y="1536"/>
                  </a:lnTo>
                  <a:lnTo>
                    <a:pt x="157" y="1533"/>
                  </a:lnTo>
                  <a:lnTo>
                    <a:pt x="151" y="1525"/>
                  </a:lnTo>
                  <a:lnTo>
                    <a:pt x="141" y="1525"/>
                  </a:lnTo>
                  <a:lnTo>
                    <a:pt x="135" y="1528"/>
                  </a:lnTo>
                  <a:lnTo>
                    <a:pt x="134" y="1535"/>
                  </a:lnTo>
                  <a:lnTo>
                    <a:pt x="130" y="1540"/>
                  </a:lnTo>
                  <a:lnTo>
                    <a:pt x="117" y="1543"/>
                  </a:lnTo>
                  <a:lnTo>
                    <a:pt x="103" y="1537"/>
                  </a:lnTo>
                  <a:lnTo>
                    <a:pt x="104" y="1531"/>
                  </a:lnTo>
                  <a:lnTo>
                    <a:pt x="101" y="1525"/>
                  </a:lnTo>
                  <a:lnTo>
                    <a:pt x="97" y="1524"/>
                  </a:lnTo>
                  <a:lnTo>
                    <a:pt x="93" y="1516"/>
                  </a:lnTo>
                  <a:lnTo>
                    <a:pt x="92" y="1504"/>
                  </a:lnTo>
                  <a:lnTo>
                    <a:pt x="93" y="1489"/>
                  </a:lnTo>
                  <a:lnTo>
                    <a:pt x="96" y="1466"/>
                  </a:lnTo>
                  <a:lnTo>
                    <a:pt x="101" y="1454"/>
                  </a:lnTo>
                  <a:lnTo>
                    <a:pt x="102" y="1407"/>
                  </a:lnTo>
                  <a:lnTo>
                    <a:pt x="112" y="1402"/>
                  </a:lnTo>
                  <a:lnTo>
                    <a:pt x="113" y="1396"/>
                  </a:lnTo>
                  <a:lnTo>
                    <a:pt x="118" y="1390"/>
                  </a:lnTo>
                  <a:lnTo>
                    <a:pt x="122" y="1379"/>
                  </a:lnTo>
                  <a:lnTo>
                    <a:pt x="120" y="1349"/>
                  </a:lnTo>
                  <a:lnTo>
                    <a:pt x="115" y="1329"/>
                  </a:lnTo>
                  <a:lnTo>
                    <a:pt x="108" y="1314"/>
                  </a:lnTo>
                  <a:lnTo>
                    <a:pt x="108" y="1311"/>
                  </a:lnTo>
                  <a:lnTo>
                    <a:pt x="109" y="1311"/>
                  </a:lnTo>
                  <a:lnTo>
                    <a:pt x="112" y="1285"/>
                  </a:lnTo>
                  <a:lnTo>
                    <a:pt x="109" y="1274"/>
                  </a:lnTo>
                  <a:lnTo>
                    <a:pt x="104" y="1261"/>
                  </a:lnTo>
                  <a:lnTo>
                    <a:pt x="106" y="1244"/>
                  </a:lnTo>
                  <a:lnTo>
                    <a:pt x="106" y="1225"/>
                  </a:lnTo>
                  <a:lnTo>
                    <a:pt x="113" y="1215"/>
                  </a:lnTo>
                  <a:lnTo>
                    <a:pt x="122" y="1219"/>
                  </a:lnTo>
                  <a:lnTo>
                    <a:pt x="130" y="1215"/>
                  </a:lnTo>
                  <a:lnTo>
                    <a:pt x="129" y="1182"/>
                  </a:lnTo>
                  <a:lnTo>
                    <a:pt x="134" y="1178"/>
                  </a:lnTo>
                  <a:lnTo>
                    <a:pt x="137" y="1182"/>
                  </a:lnTo>
                  <a:lnTo>
                    <a:pt x="141" y="1180"/>
                  </a:lnTo>
                  <a:lnTo>
                    <a:pt x="149" y="1161"/>
                  </a:lnTo>
                  <a:lnTo>
                    <a:pt x="152" y="1139"/>
                  </a:lnTo>
                  <a:lnTo>
                    <a:pt x="158" y="1132"/>
                  </a:lnTo>
                  <a:lnTo>
                    <a:pt x="162" y="1116"/>
                  </a:lnTo>
                  <a:lnTo>
                    <a:pt x="166" y="1105"/>
                  </a:lnTo>
                  <a:lnTo>
                    <a:pt x="182" y="1076"/>
                  </a:lnTo>
                  <a:lnTo>
                    <a:pt x="183" y="1068"/>
                  </a:lnTo>
                  <a:lnTo>
                    <a:pt x="194" y="1037"/>
                  </a:lnTo>
                  <a:lnTo>
                    <a:pt x="195" y="1025"/>
                  </a:lnTo>
                  <a:lnTo>
                    <a:pt x="196" y="1024"/>
                  </a:lnTo>
                  <a:lnTo>
                    <a:pt x="204" y="994"/>
                  </a:lnTo>
                  <a:lnTo>
                    <a:pt x="210" y="987"/>
                  </a:lnTo>
                  <a:lnTo>
                    <a:pt x="210" y="950"/>
                  </a:lnTo>
                  <a:lnTo>
                    <a:pt x="217" y="939"/>
                  </a:lnTo>
                  <a:lnTo>
                    <a:pt x="221" y="928"/>
                  </a:lnTo>
                  <a:lnTo>
                    <a:pt x="221" y="903"/>
                  </a:lnTo>
                  <a:lnTo>
                    <a:pt x="216" y="882"/>
                  </a:lnTo>
                  <a:lnTo>
                    <a:pt x="215" y="855"/>
                  </a:lnTo>
                  <a:lnTo>
                    <a:pt x="210" y="821"/>
                  </a:lnTo>
                  <a:lnTo>
                    <a:pt x="209" y="789"/>
                  </a:lnTo>
                  <a:lnTo>
                    <a:pt x="211" y="763"/>
                  </a:lnTo>
                  <a:lnTo>
                    <a:pt x="223" y="756"/>
                  </a:lnTo>
                  <a:lnTo>
                    <a:pt x="228" y="737"/>
                  </a:lnTo>
                  <a:lnTo>
                    <a:pt x="226" y="731"/>
                  </a:lnTo>
                  <a:lnTo>
                    <a:pt x="226" y="719"/>
                  </a:lnTo>
                  <a:lnTo>
                    <a:pt x="219" y="698"/>
                  </a:lnTo>
                  <a:lnTo>
                    <a:pt x="216" y="694"/>
                  </a:lnTo>
                  <a:lnTo>
                    <a:pt x="217" y="685"/>
                  </a:lnTo>
                  <a:lnTo>
                    <a:pt x="220" y="678"/>
                  </a:lnTo>
                  <a:lnTo>
                    <a:pt x="231" y="664"/>
                  </a:lnTo>
                  <a:lnTo>
                    <a:pt x="236" y="643"/>
                  </a:lnTo>
                  <a:lnTo>
                    <a:pt x="242" y="606"/>
                  </a:lnTo>
                  <a:lnTo>
                    <a:pt x="251" y="591"/>
                  </a:lnTo>
                  <a:lnTo>
                    <a:pt x="251" y="572"/>
                  </a:lnTo>
                  <a:lnTo>
                    <a:pt x="253" y="565"/>
                  </a:lnTo>
                  <a:lnTo>
                    <a:pt x="257" y="562"/>
                  </a:lnTo>
                  <a:lnTo>
                    <a:pt x="262" y="548"/>
                  </a:lnTo>
                  <a:lnTo>
                    <a:pt x="263" y="530"/>
                  </a:lnTo>
                  <a:lnTo>
                    <a:pt x="265" y="521"/>
                  </a:lnTo>
                  <a:lnTo>
                    <a:pt x="265" y="511"/>
                  </a:lnTo>
                  <a:lnTo>
                    <a:pt x="262" y="497"/>
                  </a:lnTo>
                  <a:lnTo>
                    <a:pt x="262" y="483"/>
                  </a:lnTo>
                  <a:lnTo>
                    <a:pt x="264" y="475"/>
                  </a:lnTo>
                  <a:lnTo>
                    <a:pt x="268" y="467"/>
                  </a:lnTo>
                  <a:lnTo>
                    <a:pt x="275" y="461"/>
                  </a:lnTo>
                  <a:lnTo>
                    <a:pt x="275" y="452"/>
                  </a:lnTo>
                  <a:lnTo>
                    <a:pt x="275" y="438"/>
                  </a:lnTo>
                  <a:lnTo>
                    <a:pt x="274" y="423"/>
                  </a:lnTo>
                  <a:lnTo>
                    <a:pt x="274" y="375"/>
                  </a:lnTo>
                  <a:lnTo>
                    <a:pt x="276" y="363"/>
                  </a:lnTo>
                  <a:lnTo>
                    <a:pt x="276" y="351"/>
                  </a:lnTo>
                  <a:lnTo>
                    <a:pt x="270" y="343"/>
                  </a:lnTo>
                  <a:lnTo>
                    <a:pt x="270" y="337"/>
                  </a:lnTo>
                  <a:lnTo>
                    <a:pt x="274" y="324"/>
                  </a:lnTo>
                  <a:lnTo>
                    <a:pt x="279" y="317"/>
                  </a:lnTo>
                  <a:lnTo>
                    <a:pt x="284" y="317"/>
                  </a:lnTo>
                  <a:lnTo>
                    <a:pt x="286" y="310"/>
                  </a:lnTo>
                  <a:lnTo>
                    <a:pt x="289" y="268"/>
                  </a:lnTo>
                  <a:lnTo>
                    <a:pt x="292" y="256"/>
                  </a:lnTo>
                  <a:lnTo>
                    <a:pt x="292" y="244"/>
                  </a:lnTo>
                  <a:lnTo>
                    <a:pt x="296" y="233"/>
                  </a:lnTo>
                  <a:lnTo>
                    <a:pt x="297" y="224"/>
                  </a:lnTo>
                  <a:lnTo>
                    <a:pt x="296" y="222"/>
                  </a:lnTo>
                  <a:lnTo>
                    <a:pt x="290" y="195"/>
                  </a:lnTo>
                  <a:lnTo>
                    <a:pt x="292" y="142"/>
                  </a:lnTo>
                  <a:lnTo>
                    <a:pt x="290" y="132"/>
                  </a:lnTo>
                  <a:lnTo>
                    <a:pt x="287" y="122"/>
                  </a:lnTo>
                  <a:lnTo>
                    <a:pt x="285" y="95"/>
                  </a:lnTo>
                  <a:lnTo>
                    <a:pt x="279" y="57"/>
                  </a:lnTo>
                  <a:lnTo>
                    <a:pt x="274" y="39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303" y="29"/>
                  </a:lnTo>
                  <a:lnTo>
                    <a:pt x="311" y="26"/>
                  </a:lnTo>
                  <a:lnTo>
                    <a:pt x="312" y="25"/>
                  </a:lnTo>
                  <a:lnTo>
                    <a:pt x="313" y="16"/>
                  </a:lnTo>
                  <a:lnTo>
                    <a:pt x="318" y="7"/>
                  </a:lnTo>
                  <a:lnTo>
                    <a:pt x="323" y="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486B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43" name="Freeform 237">
              <a:extLst>
                <a:ext uri="{FF2B5EF4-FFF2-40B4-BE49-F238E27FC236}">
                  <a16:creationId xmlns:a16="http://schemas.microsoft.com/office/drawing/2014/main" xmlns="" id="{5E3C9426-79DA-6449-8F07-6AA6C175EE1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828" y="2701"/>
              <a:ext cx="92" cy="98"/>
            </a:xfrm>
            <a:custGeom>
              <a:avLst/>
              <a:gdLst/>
              <a:ahLst/>
              <a:cxnLst>
                <a:cxn ang="0">
                  <a:pos x="8" y="164"/>
                </a:cxn>
                <a:cxn ang="0">
                  <a:pos x="19" y="117"/>
                </a:cxn>
                <a:cxn ang="0">
                  <a:pos x="18" y="87"/>
                </a:cxn>
                <a:cxn ang="0">
                  <a:pos x="29" y="66"/>
                </a:cxn>
                <a:cxn ang="0">
                  <a:pos x="43" y="35"/>
                </a:cxn>
                <a:cxn ang="0">
                  <a:pos x="64" y="25"/>
                </a:cxn>
                <a:cxn ang="0">
                  <a:pos x="121" y="8"/>
                </a:cxn>
                <a:cxn ang="0">
                  <a:pos x="156" y="0"/>
                </a:cxn>
                <a:cxn ang="0">
                  <a:pos x="212" y="3"/>
                </a:cxn>
                <a:cxn ang="0">
                  <a:pos x="232" y="19"/>
                </a:cxn>
                <a:cxn ang="0">
                  <a:pos x="248" y="44"/>
                </a:cxn>
                <a:cxn ang="0">
                  <a:pos x="252" y="55"/>
                </a:cxn>
                <a:cxn ang="0">
                  <a:pos x="260" y="71"/>
                </a:cxn>
                <a:cxn ang="0">
                  <a:pos x="261" y="121"/>
                </a:cxn>
                <a:cxn ang="0">
                  <a:pos x="265" y="163"/>
                </a:cxn>
                <a:cxn ang="0">
                  <a:pos x="286" y="169"/>
                </a:cxn>
                <a:cxn ang="0">
                  <a:pos x="311" y="175"/>
                </a:cxn>
                <a:cxn ang="0">
                  <a:pos x="335" y="174"/>
                </a:cxn>
                <a:cxn ang="0">
                  <a:pos x="349" y="168"/>
                </a:cxn>
                <a:cxn ang="0">
                  <a:pos x="378" y="180"/>
                </a:cxn>
                <a:cxn ang="0">
                  <a:pos x="386" y="195"/>
                </a:cxn>
                <a:cxn ang="0">
                  <a:pos x="392" y="230"/>
                </a:cxn>
                <a:cxn ang="0">
                  <a:pos x="392" y="260"/>
                </a:cxn>
                <a:cxn ang="0">
                  <a:pos x="404" y="272"/>
                </a:cxn>
                <a:cxn ang="0">
                  <a:pos x="421" y="275"/>
                </a:cxn>
                <a:cxn ang="0">
                  <a:pos x="440" y="272"/>
                </a:cxn>
                <a:cxn ang="0">
                  <a:pos x="454" y="275"/>
                </a:cxn>
                <a:cxn ang="0">
                  <a:pos x="459" y="308"/>
                </a:cxn>
                <a:cxn ang="0">
                  <a:pos x="454" y="327"/>
                </a:cxn>
                <a:cxn ang="0">
                  <a:pos x="449" y="374"/>
                </a:cxn>
                <a:cxn ang="0">
                  <a:pos x="443" y="420"/>
                </a:cxn>
                <a:cxn ang="0">
                  <a:pos x="433" y="438"/>
                </a:cxn>
                <a:cxn ang="0">
                  <a:pos x="411" y="458"/>
                </a:cxn>
                <a:cxn ang="0">
                  <a:pos x="404" y="463"/>
                </a:cxn>
                <a:cxn ang="0">
                  <a:pos x="388" y="479"/>
                </a:cxn>
                <a:cxn ang="0">
                  <a:pos x="378" y="482"/>
                </a:cxn>
                <a:cxn ang="0">
                  <a:pos x="356" y="483"/>
                </a:cxn>
                <a:cxn ang="0">
                  <a:pos x="345" y="491"/>
                </a:cxn>
                <a:cxn ang="0">
                  <a:pos x="333" y="488"/>
                </a:cxn>
                <a:cxn ang="0">
                  <a:pos x="313" y="487"/>
                </a:cxn>
                <a:cxn ang="0">
                  <a:pos x="290" y="474"/>
                </a:cxn>
                <a:cxn ang="0">
                  <a:pos x="236" y="469"/>
                </a:cxn>
                <a:cxn ang="0">
                  <a:pos x="233" y="459"/>
                </a:cxn>
                <a:cxn ang="0">
                  <a:pos x="238" y="442"/>
                </a:cxn>
                <a:cxn ang="0">
                  <a:pos x="264" y="395"/>
                </a:cxn>
                <a:cxn ang="0">
                  <a:pos x="273" y="372"/>
                </a:cxn>
                <a:cxn ang="0">
                  <a:pos x="269" y="358"/>
                </a:cxn>
                <a:cxn ang="0">
                  <a:pos x="260" y="348"/>
                </a:cxn>
                <a:cxn ang="0">
                  <a:pos x="238" y="339"/>
                </a:cxn>
                <a:cxn ang="0">
                  <a:pos x="214" y="319"/>
                </a:cxn>
                <a:cxn ang="0">
                  <a:pos x="173" y="293"/>
                </a:cxn>
                <a:cxn ang="0">
                  <a:pos x="155" y="287"/>
                </a:cxn>
                <a:cxn ang="0">
                  <a:pos x="118" y="283"/>
                </a:cxn>
                <a:cxn ang="0">
                  <a:pos x="102" y="276"/>
                </a:cxn>
                <a:cxn ang="0">
                  <a:pos x="89" y="256"/>
                </a:cxn>
                <a:cxn ang="0">
                  <a:pos x="74" y="246"/>
                </a:cxn>
                <a:cxn ang="0">
                  <a:pos x="46" y="223"/>
                </a:cxn>
                <a:cxn ang="0">
                  <a:pos x="22" y="189"/>
                </a:cxn>
                <a:cxn ang="0">
                  <a:pos x="0" y="179"/>
                </a:cxn>
              </a:cxnLst>
              <a:rect l="0" t="0" r="r" b="b"/>
              <a:pathLst>
                <a:path w="459" h="491">
                  <a:moveTo>
                    <a:pt x="0" y="179"/>
                  </a:moveTo>
                  <a:lnTo>
                    <a:pt x="8" y="164"/>
                  </a:lnTo>
                  <a:lnTo>
                    <a:pt x="19" y="124"/>
                  </a:lnTo>
                  <a:lnTo>
                    <a:pt x="19" y="117"/>
                  </a:lnTo>
                  <a:lnTo>
                    <a:pt x="18" y="113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9" y="66"/>
                  </a:lnTo>
                  <a:lnTo>
                    <a:pt x="40" y="50"/>
                  </a:lnTo>
                  <a:lnTo>
                    <a:pt x="43" y="35"/>
                  </a:lnTo>
                  <a:lnTo>
                    <a:pt x="45" y="29"/>
                  </a:lnTo>
                  <a:lnTo>
                    <a:pt x="64" y="25"/>
                  </a:lnTo>
                  <a:lnTo>
                    <a:pt x="118" y="8"/>
                  </a:lnTo>
                  <a:lnTo>
                    <a:pt x="121" y="8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12" y="3"/>
                  </a:lnTo>
                  <a:lnTo>
                    <a:pt x="222" y="11"/>
                  </a:lnTo>
                  <a:lnTo>
                    <a:pt x="232" y="19"/>
                  </a:lnTo>
                  <a:lnTo>
                    <a:pt x="247" y="40"/>
                  </a:lnTo>
                  <a:lnTo>
                    <a:pt x="248" y="44"/>
                  </a:lnTo>
                  <a:lnTo>
                    <a:pt x="254" y="50"/>
                  </a:lnTo>
                  <a:lnTo>
                    <a:pt x="252" y="55"/>
                  </a:lnTo>
                  <a:lnTo>
                    <a:pt x="252" y="57"/>
                  </a:lnTo>
                  <a:lnTo>
                    <a:pt x="260" y="71"/>
                  </a:lnTo>
                  <a:lnTo>
                    <a:pt x="261" y="73"/>
                  </a:lnTo>
                  <a:lnTo>
                    <a:pt x="261" y="121"/>
                  </a:lnTo>
                  <a:lnTo>
                    <a:pt x="261" y="154"/>
                  </a:lnTo>
                  <a:lnTo>
                    <a:pt x="265" y="163"/>
                  </a:lnTo>
                  <a:lnTo>
                    <a:pt x="271" y="165"/>
                  </a:lnTo>
                  <a:lnTo>
                    <a:pt x="286" y="169"/>
                  </a:lnTo>
                  <a:lnTo>
                    <a:pt x="293" y="173"/>
                  </a:lnTo>
                  <a:lnTo>
                    <a:pt x="311" y="175"/>
                  </a:lnTo>
                  <a:lnTo>
                    <a:pt x="323" y="175"/>
                  </a:lnTo>
                  <a:lnTo>
                    <a:pt x="335" y="174"/>
                  </a:lnTo>
                  <a:lnTo>
                    <a:pt x="340" y="171"/>
                  </a:lnTo>
                  <a:lnTo>
                    <a:pt x="349" y="168"/>
                  </a:lnTo>
                  <a:lnTo>
                    <a:pt x="355" y="173"/>
                  </a:lnTo>
                  <a:lnTo>
                    <a:pt x="378" y="180"/>
                  </a:lnTo>
                  <a:lnTo>
                    <a:pt x="384" y="189"/>
                  </a:lnTo>
                  <a:lnTo>
                    <a:pt x="386" y="195"/>
                  </a:lnTo>
                  <a:lnTo>
                    <a:pt x="388" y="218"/>
                  </a:lnTo>
                  <a:lnTo>
                    <a:pt x="392" y="230"/>
                  </a:lnTo>
                  <a:lnTo>
                    <a:pt x="390" y="255"/>
                  </a:lnTo>
                  <a:lnTo>
                    <a:pt x="392" y="260"/>
                  </a:lnTo>
                  <a:lnTo>
                    <a:pt x="397" y="267"/>
                  </a:lnTo>
                  <a:lnTo>
                    <a:pt x="404" y="272"/>
                  </a:lnTo>
                  <a:lnTo>
                    <a:pt x="411" y="275"/>
                  </a:lnTo>
                  <a:lnTo>
                    <a:pt x="421" y="275"/>
                  </a:lnTo>
                  <a:lnTo>
                    <a:pt x="426" y="272"/>
                  </a:lnTo>
                  <a:lnTo>
                    <a:pt x="440" y="272"/>
                  </a:lnTo>
                  <a:lnTo>
                    <a:pt x="449" y="270"/>
                  </a:lnTo>
                  <a:lnTo>
                    <a:pt x="454" y="275"/>
                  </a:lnTo>
                  <a:lnTo>
                    <a:pt x="459" y="283"/>
                  </a:lnTo>
                  <a:lnTo>
                    <a:pt x="459" y="308"/>
                  </a:lnTo>
                  <a:lnTo>
                    <a:pt x="458" y="311"/>
                  </a:lnTo>
                  <a:lnTo>
                    <a:pt x="454" y="327"/>
                  </a:lnTo>
                  <a:lnTo>
                    <a:pt x="451" y="353"/>
                  </a:lnTo>
                  <a:lnTo>
                    <a:pt x="449" y="374"/>
                  </a:lnTo>
                  <a:lnTo>
                    <a:pt x="446" y="404"/>
                  </a:lnTo>
                  <a:lnTo>
                    <a:pt x="443" y="420"/>
                  </a:lnTo>
                  <a:lnTo>
                    <a:pt x="440" y="428"/>
                  </a:lnTo>
                  <a:lnTo>
                    <a:pt x="433" y="438"/>
                  </a:lnTo>
                  <a:lnTo>
                    <a:pt x="425" y="447"/>
                  </a:lnTo>
                  <a:lnTo>
                    <a:pt x="411" y="458"/>
                  </a:lnTo>
                  <a:lnTo>
                    <a:pt x="409" y="461"/>
                  </a:lnTo>
                  <a:lnTo>
                    <a:pt x="404" y="463"/>
                  </a:lnTo>
                  <a:lnTo>
                    <a:pt x="390" y="475"/>
                  </a:lnTo>
                  <a:lnTo>
                    <a:pt x="388" y="479"/>
                  </a:lnTo>
                  <a:lnTo>
                    <a:pt x="386" y="480"/>
                  </a:lnTo>
                  <a:lnTo>
                    <a:pt x="378" y="482"/>
                  </a:lnTo>
                  <a:lnTo>
                    <a:pt x="363" y="480"/>
                  </a:lnTo>
                  <a:lnTo>
                    <a:pt x="356" y="483"/>
                  </a:lnTo>
                  <a:lnTo>
                    <a:pt x="352" y="488"/>
                  </a:lnTo>
                  <a:lnTo>
                    <a:pt x="345" y="491"/>
                  </a:lnTo>
                  <a:lnTo>
                    <a:pt x="338" y="491"/>
                  </a:lnTo>
                  <a:lnTo>
                    <a:pt x="333" y="488"/>
                  </a:lnTo>
                  <a:lnTo>
                    <a:pt x="323" y="490"/>
                  </a:lnTo>
                  <a:lnTo>
                    <a:pt x="313" y="487"/>
                  </a:lnTo>
                  <a:lnTo>
                    <a:pt x="296" y="476"/>
                  </a:lnTo>
                  <a:lnTo>
                    <a:pt x="290" y="474"/>
                  </a:lnTo>
                  <a:lnTo>
                    <a:pt x="258" y="469"/>
                  </a:lnTo>
                  <a:lnTo>
                    <a:pt x="236" y="469"/>
                  </a:lnTo>
                  <a:lnTo>
                    <a:pt x="233" y="465"/>
                  </a:lnTo>
                  <a:lnTo>
                    <a:pt x="233" y="459"/>
                  </a:lnTo>
                  <a:lnTo>
                    <a:pt x="236" y="450"/>
                  </a:lnTo>
                  <a:lnTo>
                    <a:pt x="238" y="442"/>
                  </a:lnTo>
                  <a:lnTo>
                    <a:pt x="249" y="417"/>
                  </a:lnTo>
                  <a:lnTo>
                    <a:pt x="264" y="395"/>
                  </a:lnTo>
                  <a:lnTo>
                    <a:pt x="273" y="382"/>
                  </a:lnTo>
                  <a:lnTo>
                    <a:pt x="273" y="372"/>
                  </a:lnTo>
                  <a:lnTo>
                    <a:pt x="271" y="363"/>
                  </a:lnTo>
                  <a:lnTo>
                    <a:pt x="269" y="358"/>
                  </a:lnTo>
                  <a:lnTo>
                    <a:pt x="265" y="357"/>
                  </a:lnTo>
                  <a:lnTo>
                    <a:pt x="260" y="348"/>
                  </a:lnTo>
                  <a:lnTo>
                    <a:pt x="252" y="342"/>
                  </a:lnTo>
                  <a:lnTo>
                    <a:pt x="238" y="339"/>
                  </a:lnTo>
                  <a:lnTo>
                    <a:pt x="230" y="327"/>
                  </a:lnTo>
                  <a:lnTo>
                    <a:pt x="214" y="319"/>
                  </a:lnTo>
                  <a:lnTo>
                    <a:pt x="199" y="311"/>
                  </a:lnTo>
                  <a:lnTo>
                    <a:pt x="173" y="293"/>
                  </a:lnTo>
                  <a:lnTo>
                    <a:pt x="167" y="291"/>
                  </a:lnTo>
                  <a:lnTo>
                    <a:pt x="155" y="287"/>
                  </a:lnTo>
                  <a:lnTo>
                    <a:pt x="126" y="286"/>
                  </a:lnTo>
                  <a:lnTo>
                    <a:pt x="118" y="283"/>
                  </a:lnTo>
                  <a:lnTo>
                    <a:pt x="107" y="280"/>
                  </a:lnTo>
                  <a:lnTo>
                    <a:pt x="102" y="276"/>
                  </a:lnTo>
                  <a:lnTo>
                    <a:pt x="101" y="275"/>
                  </a:lnTo>
                  <a:lnTo>
                    <a:pt x="89" y="256"/>
                  </a:lnTo>
                  <a:lnTo>
                    <a:pt x="85" y="253"/>
                  </a:lnTo>
                  <a:lnTo>
                    <a:pt x="74" y="246"/>
                  </a:lnTo>
                  <a:lnTo>
                    <a:pt x="49" y="228"/>
                  </a:lnTo>
                  <a:lnTo>
                    <a:pt x="46" y="223"/>
                  </a:lnTo>
                  <a:lnTo>
                    <a:pt x="33" y="210"/>
                  </a:lnTo>
                  <a:lnTo>
                    <a:pt x="22" y="189"/>
                  </a:lnTo>
                  <a:lnTo>
                    <a:pt x="16" y="184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44" name="Freeform 253">
              <a:extLst>
                <a:ext uri="{FF2B5EF4-FFF2-40B4-BE49-F238E27FC236}">
                  <a16:creationId xmlns:a16="http://schemas.microsoft.com/office/drawing/2014/main" xmlns="" id="{3B420B1D-A809-064C-88B7-144F6431836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11" y="2730"/>
              <a:ext cx="216" cy="429"/>
            </a:xfrm>
            <a:custGeom>
              <a:avLst/>
              <a:gdLst/>
              <a:ahLst/>
              <a:cxnLst>
                <a:cxn ang="0">
                  <a:pos x="150" y="2125"/>
                </a:cxn>
                <a:cxn ang="0">
                  <a:pos x="60" y="2037"/>
                </a:cxn>
                <a:cxn ang="0">
                  <a:pos x="17" y="2007"/>
                </a:cxn>
                <a:cxn ang="0">
                  <a:pos x="1" y="1952"/>
                </a:cxn>
                <a:cxn ang="0">
                  <a:pos x="49" y="1834"/>
                </a:cxn>
                <a:cxn ang="0">
                  <a:pos x="52" y="1773"/>
                </a:cxn>
                <a:cxn ang="0">
                  <a:pos x="93" y="1669"/>
                </a:cxn>
                <a:cxn ang="0">
                  <a:pos x="104" y="1561"/>
                </a:cxn>
                <a:cxn ang="0">
                  <a:pos x="113" y="1513"/>
                </a:cxn>
                <a:cxn ang="0">
                  <a:pos x="79" y="1432"/>
                </a:cxn>
                <a:cxn ang="0">
                  <a:pos x="86" y="1317"/>
                </a:cxn>
                <a:cxn ang="0">
                  <a:pos x="89" y="1194"/>
                </a:cxn>
                <a:cxn ang="0">
                  <a:pos x="128" y="1068"/>
                </a:cxn>
                <a:cxn ang="0">
                  <a:pos x="138" y="915"/>
                </a:cxn>
                <a:cxn ang="0">
                  <a:pos x="156" y="871"/>
                </a:cxn>
                <a:cxn ang="0">
                  <a:pos x="192" y="751"/>
                </a:cxn>
                <a:cxn ang="0">
                  <a:pos x="165" y="617"/>
                </a:cxn>
                <a:cxn ang="0">
                  <a:pos x="179" y="530"/>
                </a:cxn>
                <a:cxn ang="0">
                  <a:pos x="192" y="450"/>
                </a:cxn>
                <a:cxn ang="0">
                  <a:pos x="260" y="312"/>
                </a:cxn>
                <a:cxn ang="0">
                  <a:pos x="263" y="221"/>
                </a:cxn>
                <a:cxn ang="0">
                  <a:pos x="317" y="139"/>
                </a:cxn>
                <a:cxn ang="0">
                  <a:pos x="340" y="62"/>
                </a:cxn>
                <a:cxn ang="0">
                  <a:pos x="396" y="0"/>
                </a:cxn>
                <a:cxn ang="0">
                  <a:pos x="477" y="30"/>
                </a:cxn>
                <a:cxn ang="0">
                  <a:pos x="507" y="16"/>
                </a:cxn>
                <a:cxn ang="0">
                  <a:pos x="577" y="27"/>
                </a:cxn>
                <a:cxn ang="0">
                  <a:pos x="671" y="105"/>
                </a:cxn>
                <a:cxn ang="0">
                  <a:pos x="752" y="143"/>
                </a:cxn>
                <a:cxn ang="0">
                  <a:pos x="850" y="209"/>
                </a:cxn>
                <a:cxn ang="0">
                  <a:pos x="821" y="302"/>
                </a:cxn>
                <a:cxn ang="0">
                  <a:pos x="908" y="342"/>
                </a:cxn>
                <a:cxn ang="0">
                  <a:pos x="972" y="332"/>
                </a:cxn>
                <a:cxn ang="0">
                  <a:pos x="1025" y="280"/>
                </a:cxn>
                <a:cxn ang="0">
                  <a:pos x="1080" y="270"/>
                </a:cxn>
                <a:cxn ang="0">
                  <a:pos x="1023" y="344"/>
                </a:cxn>
                <a:cxn ang="0">
                  <a:pos x="914" y="467"/>
                </a:cxn>
                <a:cxn ang="0">
                  <a:pos x="851" y="528"/>
                </a:cxn>
                <a:cxn ang="0">
                  <a:pos x="835" y="686"/>
                </a:cxn>
                <a:cxn ang="0">
                  <a:pos x="813" y="776"/>
                </a:cxn>
                <a:cxn ang="0">
                  <a:pos x="878" y="892"/>
                </a:cxn>
                <a:cxn ang="0">
                  <a:pos x="877" y="1004"/>
                </a:cxn>
                <a:cxn ang="0">
                  <a:pos x="765" y="1080"/>
                </a:cxn>
                <a:cxn ang="0">
                  <a:pos x="604" y="1088"/>
                </a:cxn>
                <a:cxn ang="0">
                  <a:pos x="604" y="1169"/>
                </a:cxn>
                <a:cxn ang="0">
                  <a:pos x="526" y="1251"/>
                </a:cxn>
                <a:cxn ang="0">
                  <a:pos x="457" y="1270"/>
                </a:cxn>
                <a:cxn ang="0">
                  <a:pos x="505" y="1332"/>
                </a:cxn>
                <a:cxn ang="0">
                  <a:pos x="518" y="1376"/>
                </a:cxn>
                <a:cxn ang="0">
                  <a:pos x="463" y="1361"/>
                </a:cxn>
                <a:cxn ang="0">
                  <a:pos x="466" y="1407"/>
                </a:cxn>
                <a:cxn ang="0">
                  <a:pos x="445" y="1501"/>
                </a:cxn>
                <a:cxn ang="0">
                  <a:pos x="386" y="1547"/>
                </a:cxn>
                <a:cxn ang="0">
                  <a:pos x="318" y="1633"/>
                </a:cxn>
                <a:cxn ang="0">
                  <a:pos x="414" y="1705"/>
                </a:cxn>
                <a:cxn ang="0">
                  <a:pos x="410" y="1780"/>
                </a:cxn>
                <a:cxn ang="0">
                  <a:pos x="321" y="1862"/>
                </a:cxn>
                <a:cxn ang="0">
                  <a:pos x="276" y="1953"/>
                </a:cxn>
                <a:cxn ang="0">
                  <a:pos x="238" y="1983"/>
                </a:cxn>
                <a:cxn ang="0">
                  <a:pos x="225" y="2080"/>
                </a:cxn>
              </a:cxnLst>
              <a:rect l="0" t="0" r="r" b="b"/>
              <a:pathLst>
                <a:path w="1080" h="2146">
                  <a:moveTo>
                    <a:pt x="275" y="2146"/>
                  </a:moveTo>
                  <a:lnTo>
                    <a:pt x="270" y="2145"/>
                  </a:lnTo>
                  <a:lnTo>
                    <a:pt x="256" y="2136"/>
                  </a:lnTo>
                  <a:lnTo>
                    <a:pt x="224" y="2131"/>
                  </a:lnTo>
                  <a:lnTo>
                    <a:pt x="198" y="2123"/>
                  </a:lnTo>
                  <a:lnTo>
                    <a:pt x="187" y="2121"/>
                  </a:lnTo>
                  <a:lnTo>
                    <a:pt x="170" y="2125"/>
                  </a:lnTo>
                  <a:lnTo>
                    <a:pt x="150" y="2125"/>
                  </a:lnTo>
                  <a:lnTo>
                    <a:pt x="145" y="2125"/>
                  </a:lnTo>
                  <a:lnTo>
                    <a:pt x="140" y="2124"/>
                  </a:lnTo>
                  <a:lnTo>
                    <a:pt x="85" y="2124"/>
                  </a:lnTo>
                  <a:lnTo>
                    <a:pt x="71" y="2118"/>
                  </a:lnTo>
                  <a:lnTo>
                    <a:pt x="66" y="2113"/>
                  </a:lnTo>
                  <a:lnTo>
                    <a:pt x="60" y="2099"/>
                  </a:lnTo>
                  <a:lnTo>
                    <a:pt x="59" y="2094"/>
                  </a:lnTo>
                  <a:lnTo>
                    <a:pt x="60" y="2037"/>
                  </a:lnTo>
                  <a:lnTo>
                    <a:pt x="59" y="2022"/>
                  </a:lnTo>
                  <a:lnTo>
                    <a:pt x="57" y="2003"/>
                  </a:lnTo>
                  <a:lnTo>
                    <a:pt x="55" y="2001"/>
                  </a:lnTo>
                  <a:lnTo>
                    <a:pt x="50" y="2000"/>
                  </a:lnTo>
                  <a:lnTo>
                    <a:pt x="49" y="2000"/>
                  </a:lnTo>
                  <a:lnTo>
                    <a:pt x="44" y="2006"/>
                  </a:lnTo>
                  <a:lnTo>
                    <a:pt x="26" y="2002"/>
                  </a:lnTo>
                  <a:lnTo>
                    <a:pt x="17" y="2007"/>
                  </a:lnTo>
                  <a:lnTo>
                    <a:pt x="14" y="2015"/>
                  </a:lnTo>
                  <a:lnTo>
                    <a:pt x="10" y="2018"/>
                  </a:lnTo>
                  <a:lnTo>
                    <a:pt x="6" y="2016"/>
                  </a:lnTo>
                  <a:lnTo>
                    <a:pt x="4" y="2010"/>
                  </a:lnTo>
                  <a:lnTo>
                    <a:pt x="1" y="1995"/>
                  </a:lnTo>
                  <a:lnTo>
                    <a:pt x="0" y="1992"/>
                  </a:lnTo>
                  <a:lnTo>
                    <a:pt x="0" y="1962"/>
                  </a:lnTo>
                  <a:lnTo>
                    <a:pt x="1" y="1952"/>
                  </a:lnTo>
                  <a:lnTo>
                    <a:pt x="1" y="1940"/>
                  </a:lnTo>
                  <a:lnTo>
                    <a:pt x="9" y="1908"/>
                  </a:lnTo>
                  <a:lnTo>
                    <a:pt x="14" y="1897"/>
                  </a:lnTo>
                  <a:lnTo>
                    <a:pt x="18" y="1893"/>
                  </a:lnTo>
                  <a:lnTo>
                    <a:pt x="32" y="1866"/>
                  </a:lnTo>
                  <a:lnTo>
                    <a:pt x="43" y="1852"/>
                  </a:lnTo>
                  <a:lnTo>
                    <a:pt x="46" y="1847"/>
                  </a:lnTo>
                  <a:lnTo>
                    <a:pt x="49" y="1834"/>
                  </a:lnTo>
                  <a:lnTo>
                    <a:pt x="52" y="1813"/>
                  </a:lnTo>
                  <a:lnTo>
                    <a:pt x="53" y="1809"/>
                  </a:lnTo>
                  <a:lnTo>
                    <a:pt x="57" y="1807"/>
                  </a:lnTo>
                  <a:lnTo>
                    <a:pt x="57" y="1798"/>
                  </a:lnTo>
                  <a:lnTo>
                    <a:pt x="55" y="1787"/>
                  </a:lnTo>
                  <a:lnTo>
                    <a:pt x="52" y="1781"/>
                  </a:lnTo>
                  <a:lnTo>
                    <a:pt x="52" y="1773"/>
                  </a:lnTo>
                  <a:lnTo>
                    <a:pt x="52" y="1773"/>
                  </a:lnTo>
                  <a:lnTo>
                    <a:pt x="52" y="1758"/>
                  </a:lnTo>
                  <a:lnTo>
                    <a:pt x="53" y="1752"/>
                  </a:lnTo>
                  <a:lnTo>
                    <a:pt x="57" y="1746"/>
                  </a:lnTo>
                  <a:lnTo>
                    <a:pt x="70" y="1727"/>
                  </a:lnTo>
                  <a:lnTo>
                    <a:pt x="80" y="1709"/>
                  </a:lnTo>
                  <a:lnTo>
                    <a:pt x="81" y="1699"/>
                  </a:lnTo>
                  <a:lnTo>
                    <a:pt x="89" y="1684"/>
                  </a:lnTo>
                  <a:lnTo>
                    <a:pt x="93" y="1669"/>
                  </a:lnTo>
                  <a:lnTo>
                    <a:pt x="95" y="1631"/>
                  </a:lnTo>
                  <a:lnTo>
                    <a:pt x="93" y="1624"/>
                  </a:lnTo>
                  <a:lnTo>
                    <a:pt x="93" y="1612"/>
                  </a:lnTo>
                  <a:lnTo>
                    <a:pt x="95" y="1607"/>
                  </a:lnTo>
                  <a:lnTo>
                    <a:pt x="95" y="1580"/>
                  </a:lnTo>
                  <a:lnTo>
                    <a:pt x="96" y="1571"/>
                  </a:lnTo>
                  <a:lnTo>
                    <a:pt x="100" y="1566"/>
                  </a:lnTo>
                  <a:lnTo>
                    <a:pt x="104" y="1561"/>
                  </a:lnTo>
                  <a:lnTo>
                    <a:pt x="104" y="1550"/>
                  </a:lnTo>
                  <a:lnTo>
                    <a:pt x="95" y="1539"/>
                  </a:lnTo>
                  <a:lnTo>
                    <a:pt x="81" y="1533"/>
                  </a:lnTo>
                  <a:lnTo>
                    <a:pt x="77" y="1523"/>
                  </a:lnTo>
                  <a:lnTo>
                    <a:pt x="81" y="1521"/>
                  </a:lnTo>
                  <a:lnTo>
                    <a:pt x="97" y="1523"/>
                  </a:lnTo>
                  <a:lnTo>
                    <a:pt x="111" y="1522"/>
                  </a:lnTo>
                  <a:lnTo>
                    <a:pt x="113" y="1513"/>
                  </a:lnTo>
                  <a:lnTo>
                    <a:pt x="112" y="1505"/>
                  </a:lnTo>
                  <a:lnTo>
                    <a:pt x="104" y="1496"/>
                  </a:lnTo>
                  <a:lnTo>
                    <a:pt x="90" y="1491"/>
                  </a:lnTo>
                  <a:lnTo>
                    <a:pt x="82" y="1491"/>
                  </a:lnTo>
                  <a:lnTo>
                    <a:pt x="82" y="1486"/>
                  </a:lnTo>
                  <a:lnTo>
                    <a:pt x="86" y="1457"/>
                  </a:lnTo>
                  <a:lnTo>
                    <a:pt x="85" y="1442"/>
                  </a:lnTo>
                  <a:lnTo>
                    <a:pt x="79" y="1432"/>
                  </a:lnTo>
                  <a:lnTo>
                    <a:pt x="77" y="1427"/>
                  </a:lnTo>
                  <a:lnTo>
                    <a:pt x="79" y="1400"/>
                  </a:lnTo>
                  <a:lnTo>
                    <a:pt x="77" y="1395"/>
                  </a:lnTo>
                  <a:lnTo>
                    <a:pt x="74" y="1392"/>
                  </a:lnTo>
                  <a:lnTo>
                    <a:pt x="71" y="1387"/>
                  </a:lnTo>
                  <a:lnTo>
                    <a:pt x="71" y="1351"/>
                  </a:lnTo>
                  <a:lnTo>
                    <a:pt x="77" y="1329"/>
                  </a:lnTo>
                  <a:lnTo>
                    <a:pt x="86" y="1317"/>
                  </a:lnTo>
                  <a:lnTo>
                    <a:pt x="90" y="1308"/>
                  </a:lnTo>
                  <a:lnTo>
                    <a:pt x="91" y="1303"/>
                  </a:lnTo>
                  <a:lnTo>
                    <a:pt x="91" y="1291"/>
                  </a:lnTo>
                  <a:lnTo>
                    <a:pt x="90" y="1287"/>
                  </a:lnTo>
                  <a:lnTo>
                    <a:pt x="81" y="1279"/>
                  </a:lnTo>
                  <a:lnTo>
                    <a:pt x="77" y="1264"/>
                  </a:lnTo>
                  <a:lnTo>
                    <a:pt x="80" y="1235"/>
                  </a:lnTo>
                  <a:lnTo>
                    <a:pt x="89" y="1194"/>
                  </a:lnTo>
                  <a:lnTo>
                    <a:pt x="89" y="1178"/>
                  </a:lnTo>
                  <a:lnTo>
                    <a:pt x="89" y="1173"/>
                  </a:lnTo>
                  <a:lnTo>
                    <a:pt x="106" y="1112"/>
                  </a:lnTo>
                  <a:lnTo>
                    <a:pt x="108" y="1097"/>
                  </a:lnTo>
                  <a:lnTo>
                    <a:pt x="111" y="1091"/>
                  </a:lnTo>
                  <a:lnTo>
                    <a:pt x="116" y="1086"/>
                  </a:lnTo>
                  <a:lnTo>
                    <a:pt x="124" y="1077"/>
                  </a:lnTo>
                  <a:lnTo>
                    <a:pt x="128" y="1068"/>
                  </a:lnTo>
                  <a:lnTo>
                    <a:pt x="128" y="1055"/>
                  </a:lnTo>
                  <a:lnTo>
                    <a:pt x="123" y="1043"/>
                  </a:lnTo>
                  <a:lnTo>
                    <a:pt x="119" y="1016"/>
                  </a:lnTo>
                  <a:lnTo>
                    <a:pt x="119" y="979"/>
                  </a:lnTo>
                  <a:lnTo>
                    <a:pt x="123" y="940"/>
                  </a:lnTo>
                  <a:lnTo>
                    <a:pt x="128" y="926"/>
                  </a:lnTo>
                  <a:lnTo>
                    <a:pt x="134" y="918"/>
                  </a:lnTo>
                  <a:lnTo>
                    <a:pt x="138" y="915"/>
                  </a:lnTo>
                  <a:lnTo>
                    <a:pt x="144" y="915"/>
                  </a:lnTo>
                  <a:lnTo>
                    <a:pt x="146" y="913"/>
                  </a:lnTo>
                  <a:lnTo>
                    <a:pt x="147" y="905"/>
                  </a:lnTo>
                  <a:lnTo>
                    <a:pt x="150" y="902"/>
                  </a:lnTo>
                  <a:lnTo>
                    <a:pt x="156" y="898"/>
                  </a:lnTo>
                  <a:lnTo>
                    <a:pt x="159" y="896"/>
                  </a:lnTo>
                  <a:lnTo>
                    <a:pt x="159" y="888"/>
                  </a:lnTo>
                  <a:lnTo>
                    <a:pt x="156" y="871"/>
                  </a:lnTo>
                  <a:lnTo>
                    <a:pt x="155" y="842"/>
                  </a:lnTo>
                  <a:lnTo>
                    <a:pt x="166" y="832"/>
                  </a:lnTo>
                  <a:lnTo>
                    <a:pt x="167" y="829"/>
                  </a:lnTo>
                  <a:lnTo>
                    <a:pt x="171" y="806"/>
                  </a:lnTo>
                  <a:lnTo>
                    <a:pt x="173" y="799"/>
                  </a:lnTo>
                  <a:lnTo>
                    <a:pt x="179" y="786"/>
                  </a:lnTo>
                  <a:lnTo>
                    <a:pt x="192" y="767"/>
                  </a:lnTo>
                  <a:lnTo>
                    <a:pt x="192" y="751"/>
                  </a:lnTo>
                  <a:lnTo>
                    <a:pt x="190" y="733"/>
                  </a:lnTo>
                  <a:lnTo>
                    <a:pt x="187" y="714"/>
                  </a:lnTo>
                  <a:lnTo>
                    <a:pt x="186" y="709"/>
                  </a:lnTo>
                  <a:lnTo>
                    <a:pt x="178" y="701"/>
                  </a:lnTo>
                  <a:lnTo>
                    <a:pt x="178" y="689"/>
                  </a:lnTo>
                  <a:lnTo>
                    <a:pt x="178" y="679"/>
                  </a:lnTo>
                  <a:lnTo>
                    <a:pt x="165" y="646"/>
                  </a:lnTo>
                  <a:lnTo>
                    <a:pt x="165" y="617"/>
                  </a:lnTo>
                  <a:lnTo>
                    <a:pt x="155" y="607"/>
                  </a:lnTo>
                  <a:lnTo>
                    <a:pt x="155" y="595"/>
                  </a:lnTo>
                  <a:lnTo>
                    <a:pt x="157" y="579"/>
                  </a:lnTo>
                  <a:lnTo>
                    <a:pt x="161" y="568"/>
                  </a:lnTo>
                  <a:lnTo>
                    <a:pt x="162" y="565"/>
                  </a:lnTo>
                  <a:lnTo>
                    <a:pt x="171" y="550"/>
                  </a:lnTo>
                  <a:lnTo>
                    <a:pt x="173" y="536"/>
                  </a:lnTo>
                  <a:lnTo>
                    <a:pt x="179" y="530"/>
                  </a:lnTo>
                  <a:lnTo>
                    <a:pt x="182" y="523"/>
                  </a:lnTo>
                  <a:lnTo>
                    <a:pt x="182" y="520"/>
                  </a:lnTo>
                  <a:lnTo>
                    <a:pt x="186" y="516"/>
                  </a:lnTo>
                  <a:lnTo>
                    <a:pt x="189" y="503"/>
                  </a:lnTo>
                  <a:lnTo>
                    <a:pt x="189" y="493"/>
                  </a:lnTo>
                  <a:lnTo>
                    <a:pt x="188" y="482"/>
                  </a:lnTo>
                  <a:lnTo>
                    <a:pt x="189" y="458"/>
                  </a:lnTo>
                  <a:lnTo>
                    <a:pt x="192" y="450"/>
                  </a:lnTo>
                  <a:lnTo>
                    <a:pt x="198" y="436"/>
                  </a:lnTo>
                  <a:lnTo>
                    <a:pt x="200" y="429"/>
                  </a:lnTo>
                  <a:lnTo>
                    <a:pt x="204" y="408"/>
                  </a:lnTo>
                  <a:lnTo>
                    <a:pt x="210" y="382"/>
                  </a:lnTo>
                  <a:lnTo>
                    <a:pt x="235" y="354"/>
                  </a:lnTo>
                  <a:lnTo>
                    <a:pt x="242" y="329"/>
                  </a:lnTo>
                  <a:lnTo>
                    <a:pt x="245" y="327"/>
                  </a:lnTo>
                  <a:lnTo>
                    <a:pt x="260" y="312"/>
                  </a:lnTo>
                  <a:lnTo>
                    <a:pt x="270" y="308"/>
                  </a:lnTo>
                  <a:lnTo>
                    <a:pt x="275" y="305"/>
                  </a:lnTo>
                  <a:lnTo>
                    <a:pt x="276" y="302"/>
                  </a:lnTo>
                  <a:lnTo>
                    <a:pt x="274" y="288"/>
                  </a:lnTo>
                  <a:lnTo>
                    <a:pt x="270" y="273"/>
                  </a:lnTo>
                  <a:lnTo>
                    <a:pt x="268" y="262"/>
                  </a:lnTo>
                  <a:lnTo>
                    <a:pt x="268" y="236"/>
                  </a:lnTo>
                  <a:lnTo>
                    <a:pt x="263" y="221"/>
                  </a:lnTo>
                  <a:lnTo>
                    <a:pt x="263" y="205"/>
                  </a:lnTo>
                  <a:lnTo>
                    <a:pt x="264" y="203"/>
                  </a:lnTo>
                  <a:lnTo>
                    <a:pt x="270" y="195"/>
                  </a:lnTo>
                  <a:lnTo>
                    <a:pt x="270" y="186"/>
                  </a:lnTo>
                  <a:lnTo>
                    <a:pt x="268" y="176"/>
                  </a:lnTo>
                  <a:lnTo>
                    <a:pt x="268" y="168"/>
                  </a:lnTo>
                  <a:lnTo>
                    <a:pt x="269" y="161"/>
                  </a:lnTo>
                  <a:lnTo>
                    <a:pt x="317" y="139"/>
                  </a:lnTo>
                  <a:lnTo>
                    <a:pt x="335" y="132"/>
                  </a:lnTo>
                  <a:lnTo>
                    <a:pt x="344" y="85"/>
                  </a:lnTo>
                  <a:lnTo>
                    <a:pt x="344" y="73"/>
                  </a:lnTo>
                  <a:lnTo>
                    <a:pt x="339" y="68"/>
                  </a:lnTo>
                  <a:lnTo>
                    <a:pt x="339" y="65"/>
                  </a:lnTo>
                  <a:lnTo>
                    <a:pt x="338" y="65"/>
                  </a:lnTo>
                  <a:lnTo>
                    <a:pt x="338" y="63"/>
                  </a:lnTo>
                  <a:lnTo>
                    <a:pt x="340" y="62"/>
                  </a:lnTo>
                  <a:lnTo>
                    <a:pt x="345" y="58"/>
                  </a:lnTo>
                  <a:lnTo>
                    <a:pt x="351" y="48"/>
                  </a:lnTo>
                  <a:lnTo>
                    <a:pt x="353" y="44"/>
                  </a:lnTo>
                  <a:lnTo>
                    <a:pt x="359" y="36"/>
                  </a:lnTo>
                  <a:lnTo>
                    <a:pt x="367" y="27"/>
                  </a:lnTo>
                  <a:lnTo>
                    <a:pt x="378" y="19"/>
                  </a:lnTo>
                  <a:lnTo>
                    <a:pt x="392" y="1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4" y="6"/>
                  </a:lnTo>
                  <a:lnTo>
                    <a:pt x="413" y="19"/>
                  </a:lnTo>
                  <a:lnTo>
                    <a:pt x="439" y="19"/>
                  </a:lnTo>
                  <a:lnTo>
                    <a:pt x="447" y="21"/>
                  </a:lnTo>
                  <a:lnTo>
                    <a:pt x="452" y="21"/>
                  </a:lnTo>
                  <a:lnTo>
                    <a:pt x="473" y="26"/>
                  </a:lnTo>
                  <a:lnTo>
                    <a:pt x="477" y="30"/>
                  </a:lnTo>
                  <a:lnTo>
                    <a:pt x="480" y="36"/>
                  </a:lnTo>
                  <a:lnTo>
                    <a:pt x="483" y="37"/>
                  </a:lnTo>
                  <a:lnTo>
                    <a:pt x="484" y="41"/>
                  </a:lnTo>
                  <a:lnTo>
                    <a:pt x="495" y="52"/>
                  </a:lnTo>
                  <a:lnTo>
                    <a:pt x="498" y="52"/>
                  </a:lnTo>
                  <a:lnTo>
                    <a:pt x="499" y="46"/>
                  </a:lnTo>
                  <a:lnTo>
                    <a:pt x="504" y="35"/>
                  </a:lnTo>
                  <a:lnTo>
                    <a:pt x="507" y="16"/>
                  </a:lnTo>
                  <a:lnTo>
                    <a:pt x="509" y="12"/>
                  </a:lnTo>
                  <a:lnTo>
                    <a:pt x="517" y="12"/>
                  </a:lnTo>
                  <a:lnTo>
                    <a:pt x="536" y="15"/>
                  </a:lnTo>
                  <a:lnTo>
                    <a:pt x="553" y="15"/>
                  </a:lnTo>
                  <a:lnTo>
                    <a:pt x="561" y="16"/>
                  </a:lnTo>
                  <a:lnTo>
                    <a:pt x="564" y="17"/>
                  </a:lnTo>
                  <a:lnTo>
                    <a:pt x="571" y="22"/>
                  </a:lnTo>
                  <a:lnTo>
                    <a:pt x="577" y="27"/>
                  </a:lnTo>
                  <a:lnTo>
                    <a:pt x="585" y="31"/>
                  </a:lnTo>
                  <a:lnTo>
                    <a:pt x="601" y="36"/>
                  </a:lnTo>
                  <a:lnTo>
                    <a:pt x="607" y="41"/>
                  </a:lnTo>
                  <a:lnTo>
                    <a:pt x="618" y="62"/>
                  </a:lnTo>
                  <a:lnTo>
                    <a:pt x="631" y="75"/>
                  </a:lnTo>
                  <a:lnTo>
                    <a:pt x="634" y="80"/>
                  </a:lnTo>
                  <a:lnTo>
                    <a:pt x="659" y="98"/>
                  </a:lnTo>
                  <a:lnTo>
                    <a:pt x="671" y="105"/>
                  </a:lnTo>
                  <a:lnTo>
                    <a:pt x="674" y="108"/>
                  </a:lnTo>
                  <a:lnTo>
                    <a:pt x="686" y="127"/>
                  </a:lnTo>
                  <a:lnTo>
                    <a:pt x="687" y="128"/>
                  </a:lnTo>
                  <a:lnTo>
                    <a:pt x="692" y="132"/>
                  </a:lnTo>
                  <a:lnTo>
                    <a:pt x="703" y="135"/>
                  </a:lnTo>
                  <a:lnTo>
                    <a:pt x="711" y="136"/>
                  </a:lnTo>
                  <a:lnTo>
                    <a:pt x="740" y="139"/>
                  </a:lnTo>
                  <a:lnTo>
                    <a:pt x="752" y="143"/>
                  </a:lnTo>
                  <a:lnTo>
                    <a:pt x="758" y="145"/>
                  </a:lnTo>
                  <a:lnTo>
                    <a:pt x="784" y="163"/>
                  </a:lnTo>
                  <a:lnTo>
                    <a:pt x="799" y="171"/>
                  </a:lnTo>
                  <a:lnTo>
                    <a:pt x="815" y="179"/>
                  </a:lnTo>
                  <a:lnTo>
                    <a:pt x="823" y="191"/>
                  </a:lnTo>
                  <a:lnTo>
                    <a:pt x="838" y="194"/>
                  </a:lnTo>
                  <a:lnTo>
                    <a:pt x="845" y="200"/>
                  </a:lnTo>
                  <a:lnTo>
                    <a:pt x="850" y="209"/>
                  </a:lnTo>
                  <a:lnTo>
                    <a:pt x="854" y="210"/>
                  </a:lnTo>
                  <a:lnTo>
                    <a:pt x="856" y="214"/>
                  </a:lnTo>
                  <a:lnTo>
                    <a:pt x="858" y="224"/>
                  </a:lnTo>
                  <a:lnTo>
                    <a:pt x="858" y="234"/>
                  </a:lnTo>
                  <a:lnTo>
                    <a:pt x="849" y="247"/>
                  </a:lnTo>
                  <a:lnTo>
                    <a:pt x="834" y="269"/>
                  </a:lnTo>
                  <a:lnTo>
                    <a:pt x="823" y="294"/>
                  </a:lnTo>
                  <a:lnTo>
                    <a:pt x="821" y="302"/>
                  </a:lnTo>
                  <a:lnTo>
                    <a:pt x="819" y="311"/>
                  </a:lnTo>
                  <a:lnTo>
                    <a:pt x="819" y="317"/>
                  </a:lnTo>
                  <a:lnTo>
                    <a:pt x="821" y="321"/>
                  </a:lnTo>
                  <a:lnTo>
                    <a:pt x="843" y="321"/>
                  </a:lnTo>
                  <a:lnTo>
                    <a:pt x="875" y="326"/>
                  </a:lnTo>
                  <a:lnTo>
                    <a:pt x="881" y="328"/>
                  </a:lnTo>
                  <a:lnTo>
                    <a:pt x="898" y="339"/>
                  </a:lnTo>
                  <a:lnTo>
                    <a:pt x="908" y="342"/>
                  </a:lnTo>
                  <a:lnTo>
                    <a:pt x="918" y="340"/>
                  </a:lnTo>
                  <a:lnTo>
                    <a:pt x="923" y="343"/>
                  </a:lnTo>
                  <a:lnTo>
                    <a:pt x="930" y="343"/>
                  </a:lnTo>
                  <a:lnTo>
                    <a:pt x="937" y="340"/>
                  </a:lnTo>
                  <a:lnTo>
                    <a:pt x="941" y="335"/>
                  </a:lnTo>
                  <a:lnTo>
                    <a:pt x="948" y="332"/>
                  </a:lnTo>
                  <a:lnTo>
                    <a:pt x="963" y="333"/>
                  </a:lnTo>
                  <a:lnTo>
                    <a:pt x="972" y="332"/>
                  </a:lnTo>
                  <a:lnTo>
                    <a:pt x="973" y="331"/>
                  </a:lnTo>
                  <a:lnTo>
                    <a:pt x="975" y="327"/>
                  </a:lnTo>
                  <a:lnTo>
                    <a:pt x="990" y="315"/>
                  </a:lnTo>
                  <a:lnTo>
                    <a:pt x="994" y="313"/>
                  </a:lnTo>
                  <a:lnTo>
                    <a:pt x="996" y="310"/>
                  </a:lnTo>
                  <a:lnTo>
                    <a:pt x="1010" y="299"/>
                  </a:lnTo>
                  <a:lnTo>
                    <a:pt x="1018" y="290"/>
                  </a:lnTo>
                  <a:lnTo>
                    <a:pt x="1025" y="280"/>
                  </a:lnTo>
                  <a:lnTo>
                    <a:pt x="1028" y="272"/>
                  </a:lnTo>
                  <a:lnTo>
                    <a:pt x="1031" y="256"/>
                  </a:lnTo>
                  <a:lnTo>
                    <a:pt x="1034" y="225"/>
                  </a:lnTo>
                  <a:lnTo>
                    <a:pt x="1043" y="225"/>
                  </a:lnTo>
                  <a:lnTo>
                    <a:pt x="1047" y="224"/>
                  </a:lnTo>
                  <a:lnTo>
                    <a:pt x="1061" y="224"/>
                  </a:lnTo>
                  <a:lnTo>
                    <a:pt x="1068" y="231"/>
                  </a:lnTo>
                  <a:lnTo>
                    <a:pt x="1080" y="270"/>
                  </a:lnTo>
                  <a:lnTo>
                    <a:pt x="1080" y="302"/>
                  </a:lnTo>
                  <a:lnTo>
                    <a:pt x="1079" y="313"/>
                  </a:lnTo>
                  <a:lnTo>
                    <a:pt x="1076" y="317"/>
                  </a:lnTo>
                  <a:lnTo>
                    <a:pt x="1074" y="321"/>
                  </a:lnTo>
                  <a:lnTo>
                    <a:pt x="1050" y="337"/>
                  </a:lnTo>
                  <a:lnTo>
                    <a:pt x="1043" y="339"/>
                  </a:lnTo>
                  <a:lnTo>
                    <a:pt x="1031" y="340"/>
                  </a:lnTo>
                  <a:lnTo>
                    <a:pt x="1023" y="344"/>
                  </a:lnTo>
                  <a:lnTo>
                    <a:pt x="1014" y="356"/>
                  </a:lnTo>
                  <a:lnTo>
                    <a:pt x="1005" y="366"/>
                  </a:lnTo>
                  <a:lnTo>
                    <a:pt x="961" y="404"/>
                  </a:lnTo>
                  <a:lnTo>
                    <a:pt x="959" y="408"/>
                  </a:lnTo>
                  <a:lnTo>
                    <a:pt x="955" y="415"/>
                  </a:lnTo>
                  <a:lnTo>
                    <a:pt x="935" y="440"/>
                  </a:lnTo>
                  <a:lnTo>
                    <a:pt x="932" y="446"/>
                  </a:lnTo>
                  <a:lnTo>
                    <a:pt x="914" y="467"/>
                  </a:lnTo>
                  <a:lnTo>
                    <a:pt x="899" y="479"/>
                  </a:lnTo>
                  <a:lnTo>
                    <a:pt x="892" y="488"/>
                  </a:lnTo>
                  <a:lnTo>
                    <a:pt x="883" y="494"/>
                  </a:lnTo>
                  <a:lnTo>
                    <a:pt x="881" y="499"/>
                  </a:lnTo>
                  <a:lnTo>
                    <a:pt x="872" y="509"/>
                  </a:lnTo>
                  <a:lnTo>
                    <a:pt x="862" y="514"/>
                  </a:lnTo>
                  <a:lnTo>
                    <a:pt x="861" y="520"/>
                  </a:lnTo>
                  <a:lnTo>
                    <a:pt x="851" y="528"/>
                  </a:lnTo>
                  <a:lnTo>
                    <a:pt x="850" y="531"/>
                  </a:lnTo>
                  <a:lnTo>
                    <a:pt x="853" y="554"/>
                  </a:lnTo>
                  <a:lnTo>
                    <a:pt x="848" y="576"/>
                  </a:lnTo>
                  <a:lnTo>
                    <a:pt x="848" y="591"/>
                  </a:lnTo>
                  <a:lnTo>
                    <a:pt x="846" y="601"/>
                  </a:lnTo>
                  <a:lnTo>
                    <a:pt x="838" y="625"/>
                  </a:lnTo>
                  <a:lnTo>
                    <a:pt x="838" y="676"/>
                  </a:lnTo>
                  <a:lnTo>
                    <a:pt x="835" y="686"/>
                  </a:lnTo>
                  <a:lnTo>
                    <a:pt x="834" y="692"/>
                  </a:lnTo>
                  <a:lnTo>
                    <a:pt x="826" y="705"/>
                  </a:lnTo>
                  <a:lnTo>
                    <a:pt x="823" y="714"/>
                  </a:lnTo>
                  <a:lnTo>
                    <a:pt x="818" y="740"/>
                  </a:lnTo>
                  <a:lnTo>
                    <a:pt x="817" y="756"/>
                  </a:lnTo>
                  <a:lnTo>
                    <a:pt x="818" y="765"/>
                  </a:lnTo>
                  <a:lnTo>
                    <a:pt x="817" y="774"/>
                  </a:lnTo>
                  <a:lnTo>
                    <a:pt x="813" y="776"/>
                  </a:lnTo>
                  <a:lnTo>
                    <a:pt x="822" y="796"/>
                  </a:lnTo>
                  <a:lnTo>
                    <a:pt x="846" y="810"/>
                  </a:lnTo>
                  <a:lnTo>
                    <a:pt x="856" y="817"/>
                  </a:lnTo>
                  <a:lnTo>
                    <a:pt x="869" y="828"/>
                  </a:lnTo>
                  <a:lnTo>
                    <a:pt x="885" y="845"/>
                  </a:lnTo>
                  <a:lnTo>
                    <a:pt x="886" y="855"/>
                  </a:lnTo>
                  <a:lnTo>
                    <a:pt x="875" y="880"/>
                  </a:lnTo>
                  <a:lnTo>
                    <a:pt x="878" y="892"/>
                  </a:lnTo>
                  <a:lnTo>
                    <a:pt x="889" y="907"/>
                  </a:lnTo>
                  <a:lnTo>
                    <a:pt x="903" y="913"/>
                  </a:lnTo>
                  <a:lnTo>
                    <a:pt x="913" y="912"/>
                  </a:lnTo>
                  <a:lnTo>
                    <a:pt x="914" y="921"/>
                  </a:lnTo>
                  <a:lnTo>
                    <a:pt x="914" y="950"/>
                  </a:lnTo>
                  <a:lnTo>
                    <a:pt x="908" y="963"/>
                  </a:lnTo>
                  <a:lnTo>
                    <a:pt x="889" y="991"/>
                  </a:lnTo>
                  <a:lnTo>
                    <a:pt x="877" y="1004"/>
                  </a:lnTo>
                  <a:lnTo>
                    <a:pt x="870" y="1015"/>
                  </a:lnTo>
                  <a:lnTo>
                    <a:pt x="865" y="1039"/>
                  </a:lnTo>
                  <a:lnTo>
                    <a:pt x="854" y="1049"/>
                  </a:lnTo>
                  <a:lnTo>
                    <a:pt x="840" y="1056"/>
                  </a:lnTo>
                  <a:lnTo>
                    <a:pt x="815" y="1065"/>
                  </a:lnTo>
                  <a:lnTo>
                    <a:pt x="805" y="1065"/>
                  </a:lnTo>
                  <a:lnTo>
                    <a:pt x="790" y="1072"/>
                  </a:lnTo>
                  <a:lnTo>
                    <a:pt x="765" y="1080"/>
                  </a:lnTo>
                  <a:lnTo>
                    <a:pt x="753" y="1082"/>
                  </a:lnTo>
                  <a:lnTo>
                    <a:pt x="733" y="1083"/>
                  </a:lnTo>
                  <a:lnTo>
                    <a:pt x="711" y="1091"/>
                  </a:lnTo>
                  <a:lnTo>
                    <a:pt x="677" y="1096"/>
                  </a:lnTo>
                  <a:lnTo>
                    <a:pt x="650" y="1096"/>
                  </a:lnTo>
                  <a:lnTo>
                    <a:pt x="620" y="1091"/>
                  </a:lnTo>
                  <a:lnTo>
                    <a:pt x="607" y="1079"/>
                  </a:lnTo>
                  <a:lnTo>
                    <a:pt x="604" y="1088"/>
                  </a:lnTo>
                  <a:lnTo>
                    <a:pt x="607" y="1113"/>
                  </a:lnTo>
                  <a:lnTo>
                    <a:pt x="616" y="1122"/>
                  </a:lnTo>
                  <a:lnTo>
                    <a:pt x="619" y="1130"/>
                  </a:lnTo>
                  <a:lnTo>
                    <a:pt x="617" y="1147"/>
                  </a:lnTo>
                  <a:lnTo>
                    <a:pt x="614" y="1155"/>
                  </a:lnTo>
                  <a:lnTo>
                    <a:pt x="611" y="1157"/>
                  </a:lnTo>
                  <a:lnTo>
                    <a:pt x="609" y="1156"/>
                  </a:lnTo>
                  <a:lnTo>
                    <a:pt x="604" y="1169"/>
                  </a:lnTo>
                  <a:lnTo>
                    <a:pt x="602" y="1184"/>
                  </a:lnTo>
                  <a:lnTo>
                    <a:pt x="607" y="1214"/>
                  </a:lnTo>
                  <a:lnTo>
                    <a:pt x="607" y="1221"/>
                  </a:lnTo>
                  <a:lnTo>
                    <a:pt x="603" y="1230"/>
                  </a:lnTo>
                  <a:lnTo>
                    <a:pt x="597" y="1237"/>
                  </a:lnTo>
                  <a:lnTo>
                    <a:pt x="580" y="1241"/>
                  </a:lnTo>
                  <a:lnTo>
                    <a:pt x="564" y="1252"/>
                  </a:lnTo>
                  <a:lnTo>
                    <a:pt x="526" y="1251"/>
                  </a:lnTo>
                  <a:lnTo>
                    <a:pt x="517" y="1247"/>
                  </a:lnTo>
                  <a:lnTo>
                    <a:pt x="507" y="1241"/>
                  </a:lnTo>
                  <a:lnTo>
                    <a:pt x="487" y="1232"/>
                  </a:lnTo>
                  <a:lnTo>
                    <a:pt x="472" y="1227"/>
                  </a:lnTo>
                  <a:lnTo>
                    <a:pt x="462" y="1216"/>
                  </a:lnTo>
                  <a:lnTo>
                    <a:pt x="451" y="1230"/>
                  </a:lnTo>
                  <a:lnTo>
                    <a:pt x="451" y="1251"/>
                  </a:lnTo>
                  <a:lnTo>
                    <a:pt x="457" y="1270"/>
                  </a:lnTo>
                  <a:lnTo>
                    <a:pt x="458" y="1302"/>
                  </a:lnTo>
                  <a:lnTo>
                    <a:pt x="459" y="1317"/>
                  </a:lnTo>
                  <a:lnTo>
                    <a:pt x="473" y="1329"/>
                  </a:lnTo>
                  <a:lnTo>
                    <a:pt x="487" y="1333"/>
                  </a:lnTo>
                  <a:lnTo>
                    <a:pt x="482" y="1340"/>
                  </a:lnTo>
                  <a:lnTo>
                    <a:pt x="489" y="1345"/>
                  </a:lnTo>
                  <a:lnTo>
                    <a:pt x="509" y="1340"/>
                  </a:lnTo>
                  <a:lnTo>
                    <a:pt x="505" y="1332"/>
                  </a:lnTo>
                  <a:lnTo>
                    <a:pt x="499" y="1328"/>
                  </a:lnTo>
                  <a:lnTo>
                    <a:pt x="515" y="1325"/>
                  </a:lnTo>
                  <a:lnTo>
                    <a:pt x="527" y="1317"/>
                  </a:lnTo>
                  <a:lnTo>
                    <a:pt x="534" y="1329"/>
                  </a:lnTo>
                  <a:lnTo>
                    <a:pt x="538" y="1355"/>
                  </a:lnTo>
                  <a:lnTo>
                    <a:pt x="536" y="1367"/>
                  </a:lnTo>
                  <a:lnTo>
                    <a:pt x="528" y="1372"/>
                  </a:lnTo>
                  <a:lnTo>
                    <a:pt x="518" y="1376"/>
                  </a:lnTo>
                  <a:lnTo>
                    <a:pt x="509" y="1376"/>
                  </a:lnTo>
                  <a:lnTo>
                    <a:pt x="501" y="1372"/>
                  </a:lnTo>
                  <a:lnTo>
                    <a:pt x="500" y="1360"/>
                  </a:lnTo>
                  <a:lnTo>
                    <a:pt x="495" y="1354"/>
                  </a:lnTo>
                  <a:lnTo>
                    <a:pt x="484" y="1351"/>
                  </a:lnTo>
                  <a:lnTo>
                    <a:pt x="475" y="1354"/>
                  </a:lnTo>
                  <a:lnTo>
                    <a:pt x="469" y="1360"/>
                  </a:lnTo>
                  <a:lnTo>
                    <a:pt x="463" y="1361"/>
                  </a:lnTo>
                  <a:lnTo>
                    <a:pt x="458" y="1366"/>
                  </a:lnTo>
                  <a:lnTo>
                    <a:pt x="458" y="1372"/>
                  </a:lnTo>
                  <a:lnTo>
                    <a:pt x="475" y="1381"/>
                  </a:lnTo>
                  <a:lnTo>
                    <a:pt x="487" y="1382"/>
                  </a:lnTo>
                  <a:lnTo>
                    <a:pt x="494" y="1384"/>
                  </a:lnTo>
                  <a:lnTo>
                    <a:pt x="500" y="1387"/>
                  </a:lnTo>
                  <a:lnTo>
                    <a:pt x="499" y="1389"/>
                  </a:lnTo>
                  <a:lnTo>
                    <a:pt x="466" y="1407"/>
                  </a:lnTo>
                  <a:lnTo>
                    <a:pt x="461" y="1414"/>
                  </a:lnTo>
                  <a:lnTo>
                    <a:pt x="457" y="1423"/>
                  </a:lnTo>
                  <a:lnTo>
                    <a:pt x="448" y="1432"/>
                  </a:lnTo>
                  <a:lnTo>
                    <a:pt x="446" y="1445"/>
                  </a:lnTo>
                  <a:lnTo>
                    <a:pt x="450" y="1461"/>
                  </a:lnTo>
                  <a:lnTo>
                    <a:pt x="448" y="1474"/>
                  </a:lnTo>
                  <a:lnTo>
                    <a:pt x="448" y="1490"/>
                  </a:lnTo>
                  <a:lnTo>
                    <a:pt x="445" y="1501"/>
                  </a:lnTo>
                  <a:lnTo>
                    <a:pt x="440" y="1506"/>
                  </a:lnTo>
                  <a:lnTo>
                    <a:pt x="432" y="1508"/>
                  </a:lnTo>
                  <a:lnTo>
                    <a:pt x="426" y="1520"/>
                  </a:lnTo>
                  <a:lnTo>
                    <a:pt x="431" y="1533"/>
                  </a:lnTo>
                  <a:lnTo>
                    <a:pt x="432" y="1538"/>
                  </a:lnTo>
                  <a:lnTo>
                    <a:pt x="429" y="1544"/>
                  </a:lnTo>
                  <a:lnTo>
                    <a:pt x="396" y="1542"/>
                  </a:lnTo>
                  <a:lnTo>
                    <a:pt x="386" y="1547"/>
                  </a:lnTo>
                  <a:lnTo>
                    <a:pt x="378" y="1556"/>
                  </a:lnTo>
                  <a:lnTo>
                    <a:pt x="369" y="1556"/>
                  </a:lnTo>
                  <a:lnTo>
                    <a:pt x="359" y="1561"/>
                  </a:lnTo>
                  <a:lnTo>
                    <a:pt x="342" y="1580"/>
                  </a:lnTo>
                  <a:lnTo>
                    <a:pt x="335" y="1588"/>
                  </a:lnTo>
                  <a:lnTo>
                    <a:pt x="333" y="1597"/>
                  </a:lnTo>
                  <a:lnTo>
                    <a:pt x="322" y="1615"/>
                  </a:lnTo>
                  <a:lnTo>
                    <a:pt x="318" y="1633"/>
                  </a:lnTo>
                  <a:lnTo>
                    <a:pt x="321" y="1640"/>
                  </a:lnTo>
                  <a:lnTo>
                    <a:pt x="327" y="1653"/>
                  </a:lnTo>
                  <a:lnTo>
                    <a:pt x="333" y="1664"/>
                  </a:lnTo>
                  <a:lnTo>
                    <a:pt x="343" y="1672"/>
                  </a:lnTo>
                  <a:lnTo>
                    <a:pt x="365" y="1696"/>
                  </a:lnTo>
                  <a:lnTo>
                    <a:pt x="389" y="1706"/>
                  </a:lnTo>
                  <a:lnTo>
                    <a:pt x="402" y="1707"/>
                  </a:lnTo>
                  <a:lnTo>
                    <a:pt x="414" y="1705"/>
                  </a:lnTo>
                  <a:lnTo>
                    <a:pt x="421" y="1712"/>
                  </a:lnTo>
                  <a:lnTo>
                    <a:pt x="424" y="1723"/>
                  </a:lnTo>
                  <a:lnTo>
                    <a:pt x="424" y="1739"/>
                  </a:lnTo>
                  <a:lnTo>
                    <a:pt x="417" y="1752"/>
                  </a:lnTo>
                  <a:lnTo>
                    <a:pt x="413" y="1754"/>
                  </a:lnTo>
                  <a:lnTo>
                    <a:pt x="417" y="1766"/>
                  </a:lnTo>
                  <a:lnTo>
                    <a:pt x="418" y="1776"/>
                  </a:lnTo>
                  <a:lnTo>
                    <a:pt x="410" y="1780"/>
                  </a:lnTo>
                  <a:lnTo>
                    <a:pt x="409" y="1791"/>
                  </a:lnTo>
                  <a:lnTo>
                    <a:pt x="402" y="1791"/>
                  </a:lnTo>
                  <a:lnTo>
                    <a:pt x="393" y="1796"/>
                  </a:lnTo>
                  <a:lnTo>
                    <a:pt x="376" y="1813"/>
                  </a:lnTo>
                  <a:lnTo>
                    <a:pt x="358" y="1829"/>
                  </a:lnTo>
                  <a:lnTo>
                    <a:pt x="350" y="1833"/>
                  </a:lnTo>
                  <a:lnTo>
                    <a:pt x="335" y="1849"/>
                  </a:lnTo>
                  <a:lnTo>
                    <a:pt x="321" y="1862"/>
                  </a:lnTo>
                  <a:lnTo>
                    <a:pt x="312" y="1882"/>
                  </a:lnTo>
                  <a:lnTo>
                    <a:pt x="310" y="1894"/>
                  </a:lnTo>
                  <a:lnTo>
                    <a:pt x="318" y="1887"/>
                  </a:lnTo>
                  <a:lnTo>
                    <a:pt x="310" y="1924"/>
                  </a:lnTo>
                  <a:lnTo>
                    <a:pt x="305" y="1940"/>
                  </a:lnTo>
                  <a:lnTo>
                    <a:pt x="296" y="1948"/>
                  </a:lnTo>
                  <a:lnTo>
                    <a:pt x="286" y="1953"/>
                  </a:lnTo>
                  <a:lnTo>
                    <a:pt x="276" y="1953"/>
                  </a:lnTo>
                  <a:lnTo>
                    <a:pt x="269" y="1946"/>
                  </a:lnTo>
                  <a:lnTo>
                    <a:pt x="258" y="1925"/>
                  </a:lnTo>
                  <a:lnTo>
                    <a:pt x="260" y="1945"/>
                  </a:lnTo>
                  <a:lnTo>
                    <a:pt x="268" y="1948"/>
                  </a:lnTo>
                  <a:lnTo>
                    <a:pt x="270" y="1954"/>
                  </a:lnTo>
                  <a:lnTo>
                    <a:pt x="270" y="1959"/>
                  </a:lnTo>
                  <a:lnTo>
                    <a:pt x="248" y="1974"/>
                  </a:lnTo>
                  <a:lnTo>
                    <a:pt x="238" y="1983"/>
                  </a:lnTo>
                  <a:lnTo>
                    <a:pt x="226" y="2026"/>
                  </a:lnTo>
                  <a:lnTo>
                    <a:pt x="219" y="2037"/>
                  </a:lnTo>
                  <a:lnTo>
                    <a:pt x="225" y="2037"/>
                  </a:lnTo>
                  <a:lnTo>
                    <a:pt x="230" y="2033"/>
                  </a:lnTo>
                  <a:lnTo>
                    <a:pt x="237" y="2058"/>
                  </a:lnTo>
                  <a:lnTo>
                    <a:pt x="241" y="2074"/>
                  </a:lnTo>
                  <a:lnTo>
                    <a:pt x="237" y="2081"/>
                  </a:lnTo>
                  <a:lnTo>
                    <a:pt x="225" y="2080"/>
                  </a:lnTo>
                  <a:lnTo>
                    <a:pt x="220" y="2082"/>
                  </a:lnTo>
                  <a:lnTo>
                    <a:pt x="229" y="2089"/>
                  </a:lnTo>
                  <a:lnTo>
                    <a:pt x="233" y="2088"/>
                  </a:lnTo>
                  <a:lnTo>
                    <a:pt x="240" y="2089"/>
                  </a:lnTo>
                  <a:lnTo>
                    <a:pt x="256" y="2120"/>
                  </a:lnTo>
                  <a:lnTo>
                    <a:pt x="275" y="2145"/>
                  </a:lnTo>
                  <a:lnTo>
                    <a:pt x="275" y="2146"/>
                  </a:lnTo>
                  <a:close/>
                </a:path>
              </a:pathLst>
            </a:custGeom>
            <a:solidFill>
              <a:srgbClr val="00486B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45" name="Freeform 249">
              <a:extLst>
                <a:ext uri="{FF2B5EF4-FFF2-40B4-BE49-F238E27FC236}">
                  <a16:creationId xmlns:a16="http://schemas.microsoft.com/office/drawing/2014/main" xmlns="" id="{D62E44D2-3745-CD43-BAAC-34EE2C8119D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874" y="2831"/>
              <a:ext cx="59" cy="63"/>
            </a:xfrm>
            <a:custGeom>
              <a:avLst/>
              <a:gdLst/>
              <a:ahLst/>
              <a:cxnLst>
                <a:cxn ang="0">
                  <a:pos x="2" y="252"/>
                </a:cxn>
                <a:cxn ang="0">
                  <a:pos x="26" y="272"/>
                </a:cxn>
                <a:cxn ang="0">
                  <a:pos x="56" y="283"/>
                </a:cxn>
                <a:cxn ang="0">
                  <a:pos x="91" y="297"/>
                </a:cxn>
                <a:cxn ang="0">
                  <a:pos x="115" y="304"/>
                </a:cxn>
                <a:cxn ang="0">
                  <a:pos x="129" y="310"/>
                </a:cxn>
                <a:cxn ang="0">
                  <a:pos x="162" y="307"/>
                </a:cxn>
                <a:cxn ang="0">
                  <a:pos x="197" y="314"/>
                </a:cxn>
                <a:cxn ang="0">
                  <a:pos x="225" y="303"/>
                </a:cxn>
                <a:cxn ang="0">
                  <a:pos x="246" y="283"/>
                </a:cxn>
                <a:cxn ang="0">
                  <a:pos x="253" y="272"/>
                </a:cxn>
                <a:cxn ang="0">
                  <a:pos x="268" y="253"/>
                </a:cxn>
                <a:cxn ang="0">
                  <a:pos x="276" y="236"/>
                </a:cxn>
                <a:cxn ang="0">
                  <a:pos x="271" y="229"/>
                </a:cxn>
                <a:cxn ang="0">
                  <a:pos x="274" y="199"/>
                </a:cxn>
                <a:cxn ang="0">
                  <a:pos x="281" y="184"/>
                </a:cxn>
                <a:cxn ang="0">
                  <a:pos x="286" y="175"/>
                </a:cxn>
                <a:cxn ang="0">
                  <a:pos x="292" y="172"/>
                </a:cxn>
                <a:cxn ang="0">
                  <a:pos x="267" y="148"/>
                </a:cxn>
                <a:cxn ang="0">
                  <a:pos x="260" y="126"/>
                </a:cxn>
                <a:cxn ang="0">
                  <a:pos x="242" y="113"/>
                </a:cxn>
                <a:cxn ang="0">
                  <a:pos x="228" y="108"/>
                </a:cxn>
                <a:cxn ang="0">
                  <a:pos x="215" y="91"/>
                </a:cxn>
                <a:cxn ang="0">
                  <a:pos x="200" y="86"/>
                </a:cxn>
                <a:cxn ang="0">
                  <a:pos x="185" y="77"/>
                </a:cxn>
                <a:cxn ang="0">
                  <a:pos x="178" y="73"/>
                </a:cxn>
                <a:cxn ang="0">
                  <a:pos x="166" y="55"/>
                </a:cxn>
                <a:cxn ang="0">
                  <a:pos x="160" y="48"/>
                </a:cxn>
                <a:cxn ang="0">
                  <a:pos x="142" y="60"/>
                </a:cxn>
                <a:cxn ang="0">
                  <a:pos x="133" y="50"/>
                </a:cxn>
                <a:cxn ang="0">
                  <a:pos x="119" y="27"/>
                </a:cxn>
                <a:cxn ang="0">
                  <a:pos x="103" y="12"/>
                </a:cxn>
                <a:cxn ang="0">
                  <a:pos x="85" y="0"/>
                </a:cxn>
                <a:cxn ang="0">
                  <a:pos x="75" y="2"/>
                </a:cxn>
                <a:cxn ang="0">
                  <a:pos x="64" y="12"/>
                </a:cxn>
                <a:cxn ang="0">
                  <a:pos x="44" y="16"/>
                </a:cxn>
                <a:cxn ang="0">
                  <a:pos x="33" y="27"/>
                </a:cxn>
                <a:cxn ang="0">
                  <a:pos x="31" y="72"/>
                </a:cxn>
                <a:cxn ang="0">
                  <a:pos x="29" y="97"/>
                </a:cxn>
                <a:cxn ang="0">
                  <a:pos x="20" y="172"/>
                </a:cxn>
                <a:cxn ang="0">
                  <a:pos x="16" y="188"/>
                </a:cxn>
                <a:cxn ang="0">
                  <a:pos x="5" y="210"/>
                </a:cxn>
                <a:cxn ang="0">
                  <a:pos x="0" y="252"/>
                </a:cxn>
              </a:cxnLst>
              <a:rect l="0" t="0" r="r" b="b"/>
              <a:pathLst>
                <a:path w="292" h="314">
                  <a:moveTo>
                    <a:pt x="0" y="252"/>
                  </a:moveTo>
                  <a:lnTo>
                    <a:pt x="2" y="252"/>
                  </a:lnTo>
                  <a:lnTo>
                    <a:pt x="9" y="253"/>
                  </a:lnTo>
                  <a:lnTo>
                    <a:pt x="26" y="272"/>
                  </a:lnTo>
                  <a:lnTo>
                    <a:pt x="29" y="281"/>
                  </a:lnTo>
                  <a:lnTo>
                    <a:pt x="56" y="283"/>
                  </a:lnTo>
                  <a:lnTo>
                    <a:pt x="66" y="283"/>
                  </a:lnTo>
                  <a:lnTo>
                    <a:pt x="91" y="297"/>
                  </a:lnTo>
                  <a:lnTo>
                    <a:pt x="104" y="302"/>
                  </a:lnTo>
                  <a:lnTo>
                    <a:pt x="115" y="304"/>
                  </a:lnTo>
                  <a:lnTo>
                    <a:pt x="123" y="309"/>
                  </a:lnTo>
                  <a:lnTo>
                    <a:pt x="129" y="310"/>
                  </a:lnTo>
                  <a:lnTo>
                    <a:pt x="149" y="307"/>
                  </a:lnTo>
                  <a:lnTo>
                    <a:pt x="162" y="307"/>
                  </a:lnTo>
                  <a:lnTo>
                    <a:pt x="183" y="310"/>
                  </a:lnTo>
                  <a:lnTo>
                    <a:pt x="197" y="314"/>
                  </a:lnTo>
                  <a:lnTo>
                    <a:pt x="212" y="309"/>
                  </a:lnTo>
                  <a:lnTo>
                    <a:pt x="225" y="303"/>
                  </a:lnTo>
                  <a:lnTo>
                    <a:pt x="236" y="295"/>
                  </a:lnTo>
                  <a:lnTo>
                    <a:pt x="246" y="283"/>
                  </a:lnTo>
                  <a:lnTo>
                    <a:pt x="249" y="281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8" y="253"/>
                  </a:lnTo>
                  <a:lnTo>
                    <a:pt x="271" y="240"/>
                  </a:lnTo>
                  <a:lnTo>
                    <a:pt x="276" y="236"/>
                  </a:lnTo>
                  <a:lnTo>
                    <a:pt x="273" y="231"/>
                  </a:lnTo>
                  <a:lnTo>
                    <a:pt x="271" y="229"/>
                  </a:lnTo>
                  <a:lnTo>
                    <a:pt x="274" y="215"/>
                  </a:lnTo>
                  <a:lnTo>
                    <a:pt x="274" y="199"/>
                  </a:lnTo>
                  <a:lnTo>
                    <a:pt x="276" y="191"/>
                  </a:lnTo>
                  <a:lnTo>
                    <a:pt x="281" y="184"/>
                  </a:lnTo>
                  <a:lnTo>
                    <a:pt x="284" y="183"/>
                  </a:lnTo>
                  <a:lnTo>
                    <a:pt x="286" y="175"/>
                  </a:lnTo>
                  <a:lnTo>
                    <a:pt x="291" y="174"/>
                  </a:lnTo>
                  <a:lnTo>
                    <a:pt x="292" y="172"/>
                  </a:lnTo>
                  <a:lnTo>
                    <a:pt x="287" y="163"/>
                  </a:lnTo>
                  <a:lnTo>
                    <a:pt x="267" y="148"/>
                  </a:lnTo>
                  <a:lnTo>
                    <a:pt x="264" y="145"/>
                  </a:lnTo>
                  <a:lnTo>
                    <a:pt x="260" y="126"/>
                  </a:lnTo>
                  <a:lnTo>
                    <a:pt x="257" y="120"/>
                  </a:lnTo>
                  <a:lnTo>
                    <a:pt x="242" y="113"/>
                  </a:lnTo>
                  <a:lnTo>
                    <a:pt x="237" y="112"/>
                  </a:lnTo>
                  <a:lnTo>
                    <a:pt x="228" y="108"/>
                  </a:lnTo>
                  <a:lnTo>
                    <a:pt x="222" y="102"/>
                  </a:lnTo>
                  <a:lnTo>
                    <a:pt x="215" y="91"/>
                  </a:lnTo>
                  <a:lnTo>
                    <a:pt x="212" y="87"/>
                  </a:lnTo>
                  <a:lnTo>
                    <a:pt x="200" y="86"/>
                  </a:lnTo>
                  <a:lnTo>
                    <a:pt x="193" y="77"/>
                  </a:lnTo>
                  <a:lnTo>
                    <a:pt x="185" y="77"/>
                  </a:lnTo>
                  <a:lnTo>
                    <a:pt x="181" y="76"/>
                  </a:lnTo>
                  <a:lnTo>
                    <a:pt x="178" y="73"/>
                  </a:lnTo>
                  <a:lnTo>
                    <a:pt x="171" y="65"/>
                  </a:lnTo>
                  <a:lnTo>
                    <a:pt x="166" y="55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46" y="59"/>
                  </a:lnTo>
                  <a:lnTo>
                    <a:pt x="142" y="60"/>
                  </a:lnTo>
                  <a:lnTo>
                    <a:pt x="134" y="59"/>
                  </a:lnTo>
                  <a:lnTo>
                    <a:pt x="133" y="50"/>
                  </a:lnTo>
                  <a:lnTo>
                    <a:pt x="128" y="35"/>
                  </a:lnTo>
                  <a:lnTo>
                    <a:pt x="119" y="27"/>
                  </a:lnTo>
                  <a:lnTo>
                    <a:pt x="108" y="17"/>
                  </a:lnTo>
                  <a:lnTo>
                    <a:pt x="103" y="1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1" y="8"/>
                  </a:lnTo>
                  <a:lnTo>
                    <a:pt x="64" y="12"/>
                  </a:lnTo>
                  <a:lnTo>
                    <a:pt x="45" y="10"/>
                  </a:lnTo>
                  <a:lnTo>
                    <a:pt x="44" y="16"/>
                  </a:lnTo>
                  <a:lnTo>
                    <a:pt x="34" y="24"/>
                  </a:lnTo>
                  <a:lnTo>
                    <a:pt x="33" y="27"/>
                  </a:lnTo>
                  <a:lnTo>
                    <a:pt x="34" y="50"/>
                  </a:lnTo>
                  <a:lnTo>
                    <a:pt x="31" y="72"/>
                  </a:lnTo>
                  <a:lnTo>
                    <a:pt x="31" y="87"/>
                  </a:lnTo>
                  <a:lnTo>
                    <a:pt x="29" y="97"/>
                  </a:lnTo>
                  <a:lnTo>
                    <a:pt x="20" y="121"/>
                  </a:lnTo>
                  <a:lnTo>
                    <a:pt x="20" y="172"/>
                  </a:lnTo>
                  <a:lnTo>
                    <a:pt x="18" y="182"/>
                  </a:lnTo>
                  <a:lnTo>
                    <a:pt x="16" y="188"/>
                  </a:lnTo>
                  <a:lnTo>
                    <a:pt x="9" y="201"/>
                  </a:lnTo>
                  <a:lnTo>
                    <a:pt x="5" y="210"/>
                  </a:lnTo>
                  <a:lnTo>
                    <a:pt x="1" y="236"/>
                  </a:lnTo>
                  <a:lnTo>
                    <a:pt x="0" y="252"/>
                  </a:lnTo>
                  <a:close/>
                </a:path>
              </a:pathLst>
            </a:custGeom>
            <a:grpFill/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46" name="Freeform 234">
              <a:extLst>
                <a:ext uri="{FF2B5EF4-FFF2-40B4-BE49-F238E27FC236}">
                  <a16:creationId xmlns:a16="http://schemas.microsoft.com/office/drawing/2014/main" xmlns="" id="{62393383-27B3-9F4E-BDE2-02355BC43C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09" y="3154"/>
              <a:ext cx="23" cy="27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7" y="12"/>
                </a:cxn>
                <a:cxn ang="0">
                  <a:pos x="17" y="17"/>
                </a:cxn>
                <a:cxn ang="0">
                  <a:pos x="28" y="10"/>
                </a:cxn>
                <a:cxn ang="0">
                  <a:pos x="33" y="23"/>
                </a:cxn>
                <a:cxn ang="0">
                  <a:pos x="41" y="23"/>
                </a:cxn>
                <a:cxn ang="0">
                  <a:pos x="41" y="7"/>
                </a:cxn>
                <a:cxn ang="0">
                  <a:pos x="43" y="1"/>
                </a:cxn>
                <a:cxn ang="0">
                  <a:pos x="53" y="15"/>
                </a:cxn>
                <a:cxn ang="0">
                  <a:pos x="43" y="39"/>
                </a:cxn>
                <a:cxn ang="0">
                  <a:pos x="45" y="60"/>
                </a:cxn>
                <a:cxn ang="0">
                  <a:pos x="53" y="72"/>
                </a:cxn>
                <a:cxn ang="0">
                  <a:pos x="80" y="61"/>
                </a:cxn>
                <a:cxn ang="0">
                  <a:pos x="100" y="64"/>
                </a:cxn>
                <a:cxn ang="0">
                  <a:pos x="115" y="70"/>
                </a:cxn>
                <a:cxn ang="0">
                  <a:pos x="92" y="97"/>
                </a:cxn>
                <a:cxn ang="0">
                  <a:pos x="77" y="99"/>
                </a:cxn>
                <a:cxn ang="0">
                  <a:pos x="74" y="107"/>
                </a:cxn>
                <a:cxn ang="0">
                  <a:pos x="66" y="107"/>
                </a:cxn>
                <a:cxn ang="0">
                  <a:pos x="63" y="117"/>
                </a:cxn>
                <a:cxn ang="0">
                  <a:pos x="59" y="128"/>
                </a:cxn>
                <a:cxn ang="0">
                  <a:pos x="53" y="131"/>
                </a:cxn>
                <a:cxn ang="0">
                  <a:pos x="26" y="106"/>
                </a:cxn>
                <a:cxn ang="0">
                  <a:pos x="43" y="108"/>
                </a:cxn>
                <a:cxn ang="0">
                  <a:pos x="49" y="99"/>
                </a:cxn>
                <a:cxn ang="0">
                  <a:pos x="39" y="83"/>
                </a:cxn>
                <a:cxn ang="0">
                  <a:pos x="33" y="93"/>
                </a:cxn>
                <a:cxn ang="0">
                  <a:pos x="20" y="86"/>
                </a:cxn>
                <a:cxn ang="0">
                  <a:pos x="10" y="77"/>
                </a:cxn>
                <a:cxn ang="0">
                  <a:pos x="7" y="66"/>
                </a:cxn>
                <a:cxn ang="0">
                  <a:pos x="0" y="66"/>
                </a:cxn>
                <a:cxn ang="0">
                  <a:pos x="1" y="50"/>
                </a:cxn>
                <a:cxn ang="0">
                  <a:pos x="1" y="31"/>
                </a:cxn>
              </a:cxnLst>
              <a:rect l="0" t="0" r="r" b="b"/>
              <a:pathLst>
                <a:path w="115" h="134">
                  <a:moveTo>
                    <a:pt x="2" y="17"/>
                  </a:moveTo>
                  <a:lnTo>
                    <a:pt x="4" y="17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2" y="13"/>
                  </a:lnTo>
                  <a:lnTo>
                    <a:pt x="33" y="23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50" y="6"/>
                  </a:lnTo>
                  <a:lnTo>
                    <a:pt x="53" y="15"/>
                  </a:lnTo>
                  <a:lnTo>
                    <a:pt x="54" y="27"/>
                  </a:lnTo>
                  <a:lnTo>
                    <a:pt x="43" y="39"/>
                  </a:lnTo>
                  <a:lnTo>
                    <a:pt x="37" y="55"/>
                  </a:lnTo>
                  <a:lnTo>
                    <a:pt x="45" y="60"/>
                  </a:lnTo>
                  <a:lnTo>
                    <a:pt x="52" y="66"/>
                  </a:lnTo>
                  <a:lnTo>
                    <a:pt x="53" y="72"/>
                  </a:lnTo>
                  <a:lnTo>
                    <a:pt x="63" y="80"/>
                  </a:lnTo>
                  <a:lnTo>
                    <a:pt x="80" y="61"/>
                  </a:lnTo>
                  <a:lnTo>
                    <a:pt x="87" y="61"/>
                  </a:lnTo>
                  <a:lnTo>
                    <a:pt x="100" y="64"/>
                  </a:lnTo>
                  <a:lnTo>
                    <a:pt x="112" y="63"/>
                  </a:lnTo>
                  <a:lnTo>
                    <a:pt x="115" y="70"/>
                  </a:lnTo>
                  <a:lnTo>
                    <a:pt x="115" y="79"/>
                  </a:lnTo>
                  <a:lnTo>
                    <a:pt x="92" y="97"/>
                  </a:lnTo>
                  <a:lnTo>
                    <a:pt x="85" y="102"/>
                  </a:lnTo>
                  <a:lnTo>
                    <a:pt x="77" y="99"/>
                  </a:lnTo>
                  <a:lnTo>
                    <a:pt x="74" y="101"/>
                  </a:lnTo>
                  <a:lnTo>
                    <a:pt x="74" y="107"/>
                  </a:lnTo>
                  <a:lnTo>
                    <a:pt x="71" y="109"/>
                  </a:lnTo>
                  <a:lnTo>
                    <a:pt x="66" y="107"/>
                  </a:lnTo>
                  <a:lnTo>
                    <a:pt x="60" y="110"/>
                  </a:lnTo>
                  <a:lnTo>
                    <a:pt x="63" y="117"/>
                  </a:lnTo>
                  <a:lnTo>
                    <a:pt x="59" y="120"/>
                  </a:lnTo>
                  <a:lnTo>
                    <a:pt x="59" y="128"/>
                  </a:lnTo>
                  <a:lnTo>
                    <a:pt x="61" y="134"/>
                  </a:lnTo>
                  <a:lnTo>
                    <a:pt x="53" y="131"/>
                  </a:lnTo>
                  <a:lnTo>
                    <a:pt x="28" y="108"/>
                  </a:lnTo>
                  <a:lnTo>
                    <a:pt x="26" y="106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49" y="106"/>
                  </a:lnTo>
                  <a:lnTo>
                    <a:pt x="49" y="99"/>
                  </a:lnTo>
                  <a:lnTo>
                    <a:pt x="44" y="95"/>
                  </a:lnTo>
                  <a:lnTo>
                    <a:pt x="39" y="83"/>
                  </a:lnTo>
                  <a:lnTo>
                    <a:pt x="37" y="88"/>
                  </a:lnTo>
                  <a:lnTo>
                    <a:pt x="33" y="93"/>
                  </a:lnTo>
                  <a:lnTo>
                    <a:pt x="17" y="92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6" y="65"/>
                  </a:lnTo>
                  <a:lnTo>
                    <a:pt x="0" y="66"/>
                  </a:lnTo>
                  <a:lnTo>
                    <a:pt x="1" y="60"/>
                  </a:lnTo>
                  <a:lnTo>
                    <a:pt x="1" y="50"/>
                  </a:lnTo>
                  <a:lnTo>
                    <a:pt x="2" y="40"/>
                  </a:lnTo>
                  <a:lnTo>
                    <a:pt x="1" y="31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5192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47" name="Freeform 239">
              <a:extLst>
                <a:ext uri="{FF2B5EF4-FFF2-40B4-BE49-F238E27FC236}">
                  <a16:creationId xmlns:a16="http://schemas.microsoft.com/office/drawing/2014/main" xmlns="" id="{E088B7B4-84AD-BD48-8CC9-5C22666E340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33" y="3162"/>
              <a:ext cx="31" cy="47"/>
            </a:xfrm>
            <a:custGeom>
              <a:avLst/>
              <a:gdLst/>
              <a:ahLst/>
              <a:cxnLst>
                <a:cxn ang="0">
                  <a:pos x="141" y="225"/>
                </a:cxn>
                <a:cxn ang="0">
                  <a:pos x="135" y="231"/>
                </a:cxn>
                <a:cxn ang="0">
                  <a:pos x="115" y="225"/>
                </a:cxn>
                <a:cxn ang="0">
                  <a:pos x="77" y="221"/>
                </a:cxn>
                <a:cxn ang="0">
                  <a:pos x="61" y="225"/>
                </a:cxn>
                <a:cxn ang="0">
                  <a:pos x="35" y="220"/>
                </a:cxn>
                <a:cxn ang="0">
                  <a:pos x="30" y="215"/>
                </a:cxn>
                <a:cxn ang="0">
                  <a:pos x="23" y="213"/>
                </a:cxn>
                <a:cxn ang="0">
                  <a:pos x="30" y="205"/>
                </a:cxn>
                <a:cxn ang="0">
                  <a:pos x="12" y="205"/>
                </a:cxn>
                <a:cxn ang="0">
                  <a:pos x="5" y="202"/>
                </a:cxn>
                <a:cxn ang="0">
                  <a:pos x="0" y="189"/>
                </a:cxn>
                <a:cxn ang="0">
                  <a:pos x="16" y="181"/>
                </a:cxn>
                <a:cxn ang="0">
                  <a:pos x="29" y="176"/>
                </a:cxn>
                <a:cxn ang="0">
                  <a:pos x="36" y="176"/>
                </a:cxn>
                <a:cxn ang="0">
                  <a:pos x="23" y="160"/>
                </a:cxn>
                <a:cxn ang="0">
                  <a:pos x="38" y="165"/>
                </a:cxn>
                <a:cxn ang="0">
                  <a:pos x="64" y="184"/>
                </a:cxn>
                <a:cxn ang="0">
                  <a:pos x="73" y="178"/>
                </a:cxn>
                <a:cxn ang="0">
                  <a:pos x="62" y="171"/>
                </a:cxn>
                <a:cxn ang="0">
                  <a:pos x="81" y="178"/>
                </a:cxn>
                <a:cxn ang="0">
                  <a:pos x="92" y="170"/>
                </a:cxn>
                <a:cxn ang="0">
                  <a:pos x="100" y="176"/>
                </a:cxn>
                <a:cxn ang="0">
                  <a:pos x="106" y="167"/>
                </a:cxn>
                <a:cxn ang="0">
                  <a:pos x="72" y="151"/>
                </a:cxn>
                <a:cxn ang="0">
                  <a:pos x="70" y="113"/>
                </a:cxn>
                <a:cxn ang="0">
                  <a:pos x="82" y="108"/>
                </a:cxn>
                <a:cxn ang="0">
                  <a:pos x="111" y="89"/>
                </a:cxn>
                <a:cxn ang="0">
                  <a:pos x="99" y="79"/>
                </a:cxn>
                <a:cxn ang="0">
                  <a:pos x="66" y="90"/>
                </a:cxn>
                <a:cxn ang="0">
                  <a:pos x="49" y="73"/>
                </a:cxn>
                <a:cxn ang="0">
                  <a:pos x="50" y="51"/>
                </a:cxn>
                <a:cxn ang="0">
                  <a:pos x="60" y="53"/>
                </a:cxn>
                <a:cxn ang="0">
                  <a:pos x="68" y="43"/>
                </a:cxn>
                <a:cxn ang="0">
                  <a:pos x="62" y="30"/>
                </a:cxn>
                <a:cxn ang="0">
                  <a:pos x="67" y="25"/>
                </a:cxn>
                <a:cxn ang="0">
                  <a:pos x="78" y="29"/>
                </a:cxn>
                <a:cxn ang="0">
                  <a:pos x="94" y="5"/>
                </a:cxn>
                <a:cxn ang="0">
                  <a:pos x="115" y="16"/>
                </a:cxn>
                <a:cxn ang="0">
                  <a:pos x="135" y="15"/>
                </a:cxn>
                <a:cxn ang="0">
                  <a:pos x="148" y="17"/>
                </a:cxn>
                <a:cxn ang="0">
                  <a:pos x="152" y="213"/>
                </a:cxn>
              </a:cxnLst>
              <a:rect l="0" t="0" r="r" b="b"/>
              <a:pathLst>
                <a:path w="152" h="235">
                  <a:moveTo>
                    <a:pt x="152" y="225"/>
                  </a:moveTo>
                  <a:lnTo>
                    <a:pt x="141" y="225"/>
                  </a:lnTo>
                  <a:lnTo>
                    <a:pt x="143" y="231"/>
                  </a:lnTo>
                  <a:lnTo>
                    <a:pt x="135" y="231"/>
                  </a:lnTo>
                  <a:lnTo>
                    <a:pt x="129" y="235"/>
                  </a:lnTo>
                  <a:lnTo>
                    <a:pt x="115" y="225"/>
                  </a:lnTo>
                  <a:lnTo>
                    <a:pt x="99" y="221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61" y="225"/>
                  </a:lnTo>
                  <a:lnTo>
                    <a:pt x="41" y="216"/>
                  </a:lnTo>
                  <a:lnTo>
                    <a:pt x="35" y="220"/>
                  </a:lnTo>
                  <a:lnTo>
                    <a:pt x="25" y="219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23" y="213"/>
                  </a:lnTo>
                  <a:lnTo>
                    <a:pt x="24" y="209"/>
                  </a:lnTo>
                  <a:lnTo>
                    <a:pt x="30" y="205"/>
                  </a:lnTo>
                  <a:lnTo>
                    <a:pt x="16" y="202"/>
                  </a:lnTo>
                  <a:lnTo>
                    <a:pt x="12" y="205"/>
                  </a:lnTo>
                  <a:lnTo>
                    <a:pt x="3" y="205"/>
                  </a:lnTo>
                  <a:lnTo>
                    <a:pt x="5" y="202"/>
                  </a:lnTo>
                  <a:lnTo>
                    <a:pt x="5" y="194"/>
                  </a:lnTo>
                  <a:lnTo>
                    <a:pt x="0" y="189"/>
                  </a:lnTo>
                  <a:lnTo>
                    <a:pt x="16" y="186"/>
                  </a:lnTo>
                  <a:lnTo>
                    <a:pt x="16" y="181"/>
                  </a:lnTo>
                  <a:lnTo>
                    <a:pt x="24" y="181"/>
                  </a:lnTo>
                  <a:lnTo>
                    <a:pt x="29" y="176"/>
                  </a:lnTo>
                  <a:lnTo>
                    <a:pt x="34" y="177"/>
                  </a:lnTo>
                  <a:lnTo>
                    <a:pt x="36" y="176"/>
                  </a:lnTo>
                  <a:lnTo>
                    <a:pt x="34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38" y="165"/>
                  </a:lnTo>
                  <a:lnTo>
                    <a:pt x="59" y="177"/>
                  </a:lnTo>
                  <a:lnTo>
                    <a:pt x="64" y="184"/>
                  </a:lnTo>
                  <a:lnTo>
                    <a:pt x="67" y="181"/>
                  </a:lnTo>
                  <a:lnTo>
                    <a:pt x="73" y="178"/>
                  </a:lnTo>
                  <a:lnTo>
                    <a:pt x="64" y="176"/>
                  </a:lnTo>
                  <a:lnTo>
                    <a:pt x="62" y="171"/>
                  </a:lnTo>
                  <a:lnTo>
                    <a:pt x="68" y="165"/>
                  </a:lnTo>
                  <a:lnTo>
                    <a:pt x="81" y="178"/>
                  </a:lnTo>
                  <a:lnTo>
                    <a:pt x="82" y="167"/>
                  </a:lnTo>
                  <a:lnTo>
                    <a:pt x="92" y="170"/>
                  </a:lnTo>
                  <a:lnTo>
                    <a:pt x="99" y="181"/>
                  </a:lnTo>
                  <a:lnTo>
                    <a:pt x="100" y="176"/>
                  </a:lnTo>
                  <a:lnTo>
                    <a:pt x="110" y="176"/>
                  </a:lnTo>
                  <a:lnTo>
                    <a:pt x="106" y="167"/>
                  </a:lnTo>
                  <a:lnTo>
                    <a:pt x="75" y="156"/>
                  </a:lnTo>
                  <a:lnTo>
                    <a:pt x="72" y="151"/>
                  </a:lnTo>
                  <a:lnTo>
                    <a:pt x="67" y="121"/>
                  </a:lnTo>
                  <a:lnTo>
                    <a:pt x="70" y="113"/>
                  </a:lnTo>
                  <a:lnTo>
                    <a:pt x="79" y="113"/>
                  </a:lnTo>
                  <a:lnTo>
                    <a:pt x="82" y="108"/>
                  </a:lnTo>
                  <a:lnTo>
                    <a:pt x="109" y="101"/>
                  </a:lnTo>
                  <a:lnTo>
                    <a:pt x="111" y="89"/>
                  </a:lnTo>
                  <a:lnTo>
                    <a:pt x="106" y="80"/>
                  </a:lnTo>
                  <a:lnTo>
                    <a:pt x="99" y="79"/>
                  </a:lnTo>
                  <a:lnTo>
                    <a:pt x="87" y="80"/>
                  </a:lnTo>
                  <a:lnTo>
                    <a:pt x="66" y="90"/>
                  </a:lnTo>
                  <a:lnTo>
                    <a:pt x="52" y="80"/>
                  </a:lnTo>
                  <a:lnTo>
                    <a:pt x="49" y="73"/>
                  </a:lnTo>
                  <a:lnTo>
                    <a:pt x="50" y="62"/>
                  </a:lnTo>
                  <a:lnTo>
                    <a:pt x="50" y="51"/>
                  </a:lnTo>
                  <a:lnTo>
                    <a:pt x="55" y="48"/>
                  </a:lnTo>
                  <a:lnTo>
                    <a:pt x="60" y="53"/>
                  </a:lnTo>
                  <a:lnTo>
                    <a:pt x="66" y="52"/>
                  </a:lnTo>
                  <a:lnTo>
                    <a:pt x="68" y="43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2" y="27"/>
                  </a:lnTo>
                  <a:lnTo>
                    <a:pt x="67" y="2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8" y="25"/>
                  </a:lnTo>
                  <a:lnTo>
                    <a:pt x="94" y="5"/>
                  </a:lnTo>
                  <a:lnTo>
                    <a:pt x="106" y="0"/>
                  </a:lnTo>
                  <a:lnTo>
                    <a:pt x="115" y="16"/>
                  </a:lnTo>
                  <a:lnTo>
                    <a:pt x="124" y="17"/>
                  </a:lnTo>
                  <a:lnTo>
                    <a:pt x="135" y="15"/>
                  </a:lnTo>
                  <a:lnTo>
                    <a:pt x="143" y="8"/>
                  </a:lnTo>
                  <a:lnTo>
                    <a:pt x="148" y="17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2" y="225"/>
                  </a:lnTo>
                  <a:close/>
                </a:path>
              </a:pathLst>
            </a:custGeom>
            <a:solidFill>
              <a:srgbClr val="00486B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  <p:sp>
          <p:nvSpPr>
            <p:cNvPr id="948" name="Freeform 254">
              <a:extLst>
                <a:ext uri="{FF2B5EF4-FFF2-40B4-BE49-F238E27FC236}">
                  <a16:creationId xmlns:a16="http://schemas.microsoft.com/office/drawing/2014/main" xmlns="" id="{3CD4FDFD-01A4-0649-A1B2-E5A6429156A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63" y="3165"/>
              <a:ext cx="38" cy="45"/>
            </a:xfrm>
            <a:custGeom>
              <a:avLst/>
              <a:gdLst/>
              <a:ahLst/>
              <a:cxnLst>
                <a:cxn ang="0">
                  <a:pos x="4" y="208"/>
                </a:cxn>
                <a:cxn ang="0">
                  <a:pos x="4" y="196"/>
                </a:cxn>
                <a:cxn ang="0">
                  <a:pos x="3" y="191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11" y="14"/>
                </a:cxn>
                <a:cxn ang="0">
                  <a:pos x="29" y="43"/>
                </a:cxn>
                <a:cxn ang="0">
                  <a:pos x="29" y="48"/>
                </a:cxn>
                <a:cxn ang="0">
                  <a:pos x="25" y="42"/>
                </a:cxn>
                <a:cxn ang="0">
                  <a:pos x="17" y="40"/>
                </a:cxn>
                <a:cxn ang="0">
                  <a:pos x="11" y="42"/>
                </a:cxn>
                <a:cxn ang="0">
                  <a:pos x="10" y="50"/>
                </a:cxn>
                <a:cxn ang="0">
                  <a:pos x="14" y="58"/>
                </a:cxn>
                <a:cxn ang="0">
                  <a:pos x="20" y="61"/>
                </a:cxn>
                <a:cxn ang="0">
                  <a:pos x="26" y="67"/>
                </a:cxn>
                <a:cxn ang="0">
                  <a:pos x="31" y="74"/>
                </a:cxn>
                <a:cxn ang="0">
                  <a:pos x="37" y="94"/>
                </a:cxn>
                <a:cxn ang="0">
                  <a:pos x="42" y="99"/>
                </a:cxn>
                <a:cxn ang="0">
                  <a:pos x="59" y="111"/>
                </a:cxn>
                <a:cxn ang="0">
                  <a:pos x="74" y="129"/>
                </a:cxn>
                <a:cxn ang="0">
                  <a:pos x="81" y="132"/>
                </a:cxn>
                <a:cxn ang="0">
                  <a:pos x="86" y="136"/>
                </a:cxn>
                <a:cxn ang="0">
                  <a:pos x="94" y="138"/>
                </a:cxn>
                <a:cxn ang="0">
                  <a:pos x="97" y="144"/>
                </a:cxn>
                <a:cxn ang="0">
                  <a:pos x="108" y="148"/>
                </a:cxn>
                <a:cxn ang="0">
                  <a:pos x="119" y="161"/>
                </a:cxn>
                <a:cxn ang="0">
                  <a:pos x="142" y="179"/>
                </a:cxn>
                <a:cxn ang="0">
                  <a:pos x="156" y="187"/>
                </a:cxn>
                <a:cxn ang="0">
                  <a:pos x="182" y="190"/>
                </a:cxn>
                <a:cxn ang="0">
                  <a:pos x="192" y="187"/>
                </a:cxn>
                <a:cxn ang="0">
                  <a:pos x="193" y="193"/>
                </a:cxn>
                <a:cxn ang="0">
                  <a:pos x="191" y="206"/>
                </a:cxn>
                <a:cxn ang="0">
                  <a:pos x="187" y="210"/>
                </a:cxn>
                <a:cxn ang="0">
                  <a:pos x="175" y="215"/>
                </a:cxn>
                <a:cxn ang="0">
                  <a:pos x="155" y="212"/>
                </a:cxn>
                <a:cxn ang="0">
                  <a:pos x="129" y="220"/>
                </a:cxn>
                <a:cxn ang="0">
                  <a:pos x="127" y="224"/>
                </a:cxn>
                <a:cxn ang="0">
                  <a:pos x="118" y="222"/>
                </a:cxn>
                <a:cxn ang="0">
                  <a:pos x="102" y="212"/>
                </a:cxn>
                <a:cxn ang="0">
                  <a:pos x="74" y="206"/>
                </a:cxn>
                <a:cxn ang="0">
                  <a:pos x="48" y="206"/>
                </a:cxn>
                <a:cxn ang="0">
                  <a:pos x="40" y="202"/>
                </a:cxn>
                <a:cxn ang="0">
                  <a:pos x="33" y="201"/>
                </a:cxn>
                <a:cxn ang="0">
                  <a:pos x="25" y="199"/>
                </a:cxn>
                <a:cxn ang="0">
                  <a:pos x="9" y="208"/>
                </a:cxn>
                <a:cxn ang="0">
                  <a:pos x="4" y="208"/>
                </a:cxn>
              </a:cxnLst>
              <a:rect l="0" t="0" r="r" b="b"/>
              <a:pathLst>
                <a:path w="193" h="224">
                  <a:moveTo>
                    <a:pt x="4" y="208"/>
                  </a:moveTo>
                  <a:lnTo>
                    <a:pt x="4" y="196"/>
                  </a:lnTo>
                  <a:lnTo>
                    <a:pt x="3" y="19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1" y="14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5" y="42"/>
                  </a:lnTo>
                  <a:lnTo>
                    <a:pt x="17" y="40"/>
                  </a:lnTo>
                  <a:lnTo>
                    <a:pt x="11" y="42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6" y="67"/>
                  </a:lnTo>
                  <a:lnTo>
                    <a:pt x="31" y="74"/>
                  </a:lnTo>
                  <a:lnTo>
                    <a:pt x="37" y="94"/>
                  </a:lnTo>
                  <a:lnTo>
                    <a:pt x="42" y="99"/>
                  </a:lnTo>
                  <a:lnTo>
                    <a:pt x="59" y="111"/>
                  </a:lnTo>
                  <a:lnTo>
                    <a:pt x="74" y="129"/>
                  </a:lnTo>
                  <a:lnTo>
                    <a:pt x="81" y="132"/>
                  </a:lnTo>
                  <a:lnTo>
                    <a:pt x="86" y="136"/>
                  </a:lnTo>
                  <a:lnTo>
                    <a:pt x="94" y="138"/>
                  </a:lnTo>
                  <a:lnTo>
                    <a:pt x="97" y="144"/>
                  </a:lnTo>
                  <a:lnTo>
                    <a:pt x="108" y="148"/>
                  </a:lnTo>
                  <a:lnTo>
                    <a:pt x="119" y="161"/>
                  </a:lnTo>
                  <a:lnTo>
                    <a:pt x="142" y="179"/>
                  </a:lnTo>
                  <a:lnTo>
                    <a:pt x="156" y="187"/>
                  </a:lnTo>
                  <a:lnTo>
                    <a:pt x="182" y="190"/>
                  </a:lnTo>
                  <a:lnTo>
                    <a:pt x="192" y="187"/>
                  </a:lnTo>
                  <a:lnTo>
                    <a:pt x="193" y="193"/>
                  </a:lnTo>
                  <a:lnTo>
                    <a:pt x="191" y="206"/>
                  </a:lnTo>
                  <a:lnTo>
                    <a:pt x="187" y="210"/>
                  </a:lnTo>
                  <a:lnTo>
                    <a:pt x="175" y="215"/>
                  </a:lnTo>
                  <a:lnTo>
                    <a:pt x="155" y="212"/>
                  </a:lnTo>
                  <a:lnTo>
                    <a:pt x="129" y="220"/>
                  </a:lnTo>
                  <a:lnTo>
                    <a:pt x="127" y="224"/>
                  </a:lnTo>
                  <a:lnTo>
                    <a:pt x="118" y="222"/>
                  </a:lnTo>
                  <a:lnTo>
                    <a:pt x="102" y="212"/>
                  </a:lnTo>
                  <a:lnTo>
                    <a:pt x="74" y="206"/>
                  </a:lnTo>
                  <a:lnTo>
                    <a:pt x="48" y="206"/>
                  </a:lnTo>
                  <a:lnTo>
                    <a:pt x="40" y="202"/>
                  </a:lnTo>
                  <a:lnTo>
                    <a:pt x="33" y="201"/>
                  </a:lnTo>
                  <a:lnTo>
                    <a:pt x="25" y="199"/>
                  </a:lnTo>
                  <a:lnTo>
                    <a:pt x="9" y="208"/>
                  </a:lnTo>
                  <a:lnTo>
                    <a:pt x="4" y="208"/>
                  </a:lnTo>
                  <a:close/>
                </a:path>
              </a:pathLst>
            </a:custGeom>
            <a:solidFill>
              <a:srgbClr val="00486B"/>
            </a:solidFill>
            <a:ln w="3175" cap="flat" cmpd="sng">
              <a:solidFill>
                <a:srgbClr val="AFCF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</p:grpSp>
      <p:grpSp>
        <p:nvGrpSpPr>
          <p:cNvPr id="949" name="Groupe 948"/>
          <p:cNvGrpSpPr/>
          <p:nvPr/>
        </p:nvGrpSpPr>
        <p:grpSpPr>
          <a:xfrm>
            <a:off x="853356" y="591372"/>
            <a:ext cx="7067004" cy="3855960"/>
            <a:chOff x="853356" y="591372"/>
            <a:chExt cx="7067004" cy="3855960"/>
          </a:xfrm>
        </p:grpSpPr>
        <p:grpSp>
          <p:nvGrpSpPr>
            <p:cNvPr id="950" name="Group 116">
              <a:extLst>
                <a:ext uri="{FF2B5EF4-FFF2-40B4-BE49-F238E27FC236}">
                  <a16:creationId xmlns:a16="http://schemas.microsoft.com/office/drawing/2014/main" xmlns="" id="{5CE87178-2352-8E4E-A754-01D4042FC7B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553150" y="591372"/>
              <a:ext cx="3367210" cy="1778686"/>
              <a:chOff x="2730" y="1091"/>
              <a:chExt cx="1873" cy="901"/>
            </a:xfrm>
            <a:solidFill>
              <a:srgbClr val="00B050">
                <a:alpha val="70000"/>
              </a:srgbClr>
            </a:solidFill>
          </p:grpSpPr>
          <p:sp>
            <p:nvSpPr>
              <p:cNvPr id="1234" name="Freeform 132">
                <a:extLst>
                  <a:ext uri="{FF2B5EF4-FFF2-40B4-BE49-F238E27FC236}">
                    <a16:creationId xmlns:a16="http://schemas.microsoft.com/office/drawing/2014/main" xmlns="" id="{8790B966-EF2F-8445-9434-E5BE865153D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rgbClr val="F0F4F7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grpSp>
            <p:nvGrpSpPr>
              <p:cNvPr id="1235" name="Group 117">
                <a:extLst>
                  <a:ext uri="{FF2B5EF4-FFF2-40B4-BE49-F238E27FC236}">
                    <a16:creationId xmlns:a16="http://schemas.microsoft.com/office/drawing/2014/main" xmlns="" id="{C944FEE5-8D16-A447-BB05-340AE5C3DB81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44" y="1129"/>
                <a:ext cx="1473" cy="312"/>
                <a:chOff x="3044" y="1129"/>
                <a:chExt cx="1473" cy="312"/>
              </a:xfrm>
              <a:grpFill/>
            </p:grpSpPr>
            <p:sp>
              <p:nvSpPr>
                <p:cNvPr id="1238" name="Freeform 125">
                  <a:extLst>
                    <a:ext uri="{FF2B5EF4-FFF2-40B4-BE49-F238E27FC236}">
                      <a16:creationId xmlns:a16="http://schemas.microsoft.com/office/drawing/2014/main" xmlns="" id="{7492FBEB-C4CB-0C43-BD57-3AF3269DEE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39" name="Freeform 120">
                  <a:extLst>
                    <a:ext uri="{FF2B5EF4-FFF2-40B4-BE49-F238E27FC236}">
                      <a16:creationId xmlns:a16="http://schemas.microsoft.com/office/drawing/2014/main" xmlns="" id="{BDD1873A-AE67-8E4F-AB98-AB52EA5681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40" name="Freeform 121">
                  <a:extLst>
                    <a:ext uri="{FF2B5EF4-FFF2-40B4-BE49-F238E27FC236}">
                      <a16:creationId xmlns:a16="http://schemas.microsoft.com/office/drawing/2014/main" xmlns="" id="{53A347BD-D980-B344-80DB-1451A1825B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41" name="Freeform 122">
                  <a:extLst>
                    <a:ext uri="{FF2B5EF4-FFF2-40B4-BE49-F238E27FC236}">
                      <a16:creationId xmlns:a16="http://schemas.microsoft.com/office/drawing/2014/main" xmlns="" id="{1FA5CAEB-26BE-3E41-96DA-324F7F87C1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42" name="Freeform 123">
                  <a:extLst>
                    <a:ext uri="{FF2B5EF4-FFF2-40B4-BE49-F238E27FC236}">
                      <a16:creationId xmlns:a16="http://schemas.microsoft.com/office/drawing/2014/main" xmlns="" id="{69AD3D1E-6535-B348-A939-37BF7F232D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43" name="Freeform 124">
                  <a:extLst>
                    <a:ext uri="{FF2B5EF4-FFF2-40B4-BE49-F238E27FC236}">
                      <a16:creationId xmlns:a16="http://schemas.microsoft.com/office/drawing/2014/main" xmlns="" id="{029B5A75-92D6-F14A-AEB2-94A0337521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44" name="Freeform 127">
                  <a:extLst>
                    <a:ext uri="{FF2B5EF4-FFF2-40B4-BE49-F238E27FC236}">
                      <a16:creationId xmlns:a16="http://schemas.microsoft.com/office/drawing/2014/main" xmlns="" id="{F563F225-55C5-4345-8BF6-C5323D5989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45" name="Freeform 130">
                  <a:extLst>
                    <a:ext uri="{FF2B5EF4-FFF2-40B4-BE49-F238E27FC236}">
                      <a16:creationId xmlns:a16="http://schemas.microsoft.com/office/drawing/2014/main" xmlns="" id="{C6AD384F-0EFE-C544-983C-2D77264C1F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46" name="Freeform 126">
                  <a:extLst>
                    <a:ext uri="{FF2B5EF4-FFF2-40B4-BE49-F238E27FC236}">
                      <a16:creationId xmlns:a16="http://schemas.microsoft.com/office/drawing/2014/main" xmlns="" id="{0FFD1713-28B0-EA4A-B6BA-52A947CC96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47" name="Freeform 128">
                  <a:extLst>
                    <a:ext uri="{FF2B5EF4-FFF2-40B4-BE49-F238E27FC236}">
                      <a16:creationId xmlns:a16="http://schemas.microsoft.com/office/drawing/2014/main" xmlns="" id="{1E22B92A-236A-EC4B-A4DC-81F4272A5E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48" name="Freeform 118">
                  <a:extLst>
                    <a:ext uri="{FF2B5EF4-FFF2-40B4-BE49-F238E27FC236}">
                      <a16:creationId xmlns:a16="http://schemas.microsoft.com/office/drawing/2014/main" xmlns="" id="{58EB635F-83C0-974A-A84C-FBD81FDCBE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6" name="Freeform 133">
                <a:extLst>
                  <a:ext uri="{FF2B5EF4-FFF2-40B4-BE49-F238E27FC236}">
                    <a16:creationId xmlns:a16="http://schemas.microsoft.com/office/drawing/2014/main" xmlns="" id="{9B6C32D7-80E2-974D-9B1A-3518BF092FF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237" name="Freeform 131">
                <a:extLst>
                  <a:ext uri="{FF2B5EF4-FFF2-40B4-BE49-F238E27FC236}">
                    <a16:creationId xmlns:a16="http://schemas.microsoft.com/office/drawing/2014/main" xmlns="" id="{50780CA4-4948-DC45-9B6D-031A1DC4592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F0F4F7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951" name="Groupe 950"/>
            <p:cNvGrpSpPr/>
            <p:nvPr/>
          </p:nvGrpSpPr>
          <p:grpSpPr>
            <a:xfrm>
              <a:off x="853356" y="797476"/>
              <a:ext cx="6655044" cy="3649856"/>
              <a:chOff x="853356" y="797476"/>
              <a:chExt cx="6655044" cy="3649856"/>
            </a:xfrm>
          </p:grpSpPr>
          <p:sp>
            <p:nvSpPr>
              <p:cNvPr id="952" name="Freeform 288">
                <a:extLst>
                  <a:ext uri="{FF2B5EF4-FFF2-40B4-BE49-F238E27FC236}">
                    <a16:creationId xmlns:a16="http://schemas.microsoft.com/office/drawing/2014/main" xmlns="" id="{DCB37876-5670-C248-979D-3032A0D2170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83923" y="873670"/>
                <a:ext cx="210338" cy="256636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53" name="Freeform 291">
                <a:extLst>
                  <a:ext uri="{FF2B5EF4-FFF2-40B4-BE49-F238E27FC236}">
                    <a16:creationId xmlns:a16="http://schemas.microsoft.com/office/drawing/2014/main" xmlns="" id="{CDB7E63E-D4CF-C04C-AB96-C4CF720795B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147745" y="928944"/>
                <a:ext cx="120451" cy="191490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54" name="Freeform 303">
                <a:extLst>
                  <a:ext uri="{FF2B5EF4-FFF2-40B4-BE49-F238E27FC236}">
                    <a16:creationId xmlns:a16="http://schemas.microsoft.com/office/drawing/2014/main" xmlns="" id="{3B30BBC9-0EBB-844E-B2A4-A3681FEFD8A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390444" y="934867"/>
                <a:ext cx="568094" cy="702788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55" name="Freeform 289">
                <a:extLst>
                  <a:ext uri="{FF2B5EF4-FFF2-40B4-BE49-F238E27FC236}">
                    <a16:creationId xmlns:a16="http://schemas.microsoft.com/office/drawing/2014/main" xmlns="" id="{C4A82810-6964-A049-9C7A-2887944130C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20553" y="970401"/>
                <a:ext cx="359552" cy="323756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56" name="Freeform 304">
                <a:extLst>
                  <a:ext uri="{FF2B5EF4-FFF2-40B4-BE49-F238E27FC236}">
                    <a16:creationId xmlns:a16="http://schemas.microsoft.com/office/drawing/2014/main" xmlns="" id="{00BC2978-0159-7D4B-BAA0-8162CD7E009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87292" y="1071082"/>
                <a:ext cx="1684504" cy="1279231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grpSp>
            <p:nvGrpSpPr>
              <p:cNvPr id="957" name="Group 270">
                <a:extLst>
                  <a:ext uri="{FF2B5EF4-FFF2-40B4-BE49-F238E27FC236}">
                    <a16:creationId xmlns:a16="http://schemas.microsoft.com/office/drawing/2014/main" xmlns="" id="{5E49A7E5-F999-2C43-BAAE-621242C2362E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853356" y="1114513"/>
                <a:ext cx="1999112" cy="1674057"/>
                <a:chOff x="672" y="1356"/>
                <a:chExt cx="1112" cy="848"/>
              </a:xfrm>
              <a:solidFill>
                <a:srgbClr val="00486B"/>
              </a:solidFill>
            </p:grpSpPr>
            <p:grpSp>
              <p:nvGrpSpPr>
                <p:cNvPr id="1222" name="Group 271">
                  <a:extLst>
                    <a:ext uri="{FF2B5EF4-FFF2-40B4-BE49-F238E27FC236}">
                      <a16:creationId xmlns:a16="http://schemas.microsoft.com/office/drawing/2014/main" xmlns="" id="{3940E1BF-971A-AB4E-85C3-CB6E2DC69E9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672" y="1356"/>
                  <a:ext cx="418" cy="413"/>
                  <a:chOff x="672" y="1356"/>
                  <a:chExt cx="418" cy="413"/>
                </a:xfrm>
                <a:grpFill/>
              </p:grpSpPr>
              <p:sp>
                <p:nvSpPr>
                  <p:cNvPr id="1229" name="Freeform 275">
                    <a:extLst>
                      <a:ext uri="{FF2B5EF4-FFF2-40B4-BE49-F238E27FC236}">
                        <a16:creationId xmlns:a16="http://schemas.microsoft.com/office/drawing/2014/main" xmlns="" id="{51753139-07A2-AD44-9D2A-957A3CF317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672" y="1356"/>
                    <a:ext cx="328" cy="411"/>
                  </a:xfrm>
                  <a:custGeom>
                    <a:avLst/>
                    <a:gdLst/>
                    <a:ahLst/>
                    <a:cxnLst>
                      <a:cxn ang="0">
                        <a:pos x="1427" y="242"/>
                      </a:cxn>
                      <a:cxn ang="0">
                        <a:pos x="1252" y="223"/>
                      </a:cxn>
                      <a:cxn ang="0">
                        <a:pos x="977" y="152"/>
                      </a:cxn>
                      <a:cxn ang="0">
                        <a:pos x="845" y="94"/>
                      </a:cxn>
                      <a:cxn ang="0">
                        <a:pos x="709" y="40"/>
                      </a:cxn>
                      <a:cxn ang="0">
                        <a:pos x="672" y="64"/>
                      </a:cxn>
                      <a:cxn ang="0">
                        <a:pos x="602" y="33"/>
                      </a:cxn>
                      <a:cxn ang="0">
                        <a:pos x="466" y="88"/>
                      </a:cxn>
                      <a:cxn ang="0">
                        <a:pos x="440" y="158"/>
                      </a:cxn>
                      <a:cxn ang="0">
                        <a:pos x="353" y="233"/>
                      </a:cxn>
                      <a:cxn ang="0">
                        <a:pos x="270" y="323"/>
                      </a:cxn>
                      <a:cxn ang="0">
                        <a:pos x="102" y="459"/>
                      </a:cxn>
                      <a:cxn ang="0">
                        <a:pos x="233" y="608"/>
                      </a:cxn>
                      <a:cxn ang="0">
                        <a:pos x="319" y="670"/>
                      </a:cxn>
                      <a:cxn ang="0">
                        <a:pos x="436" y="717"/>
                      </a:cxn>
                      <a:cxn ang="0">
                        <a:pos x="392" y="748"/>
                      </a:cxn>
                      <a:cxn ang="0">
                        <a:pos x="393" y="780"/>
                      </a:cxn>
                      <a:cxn ang="0">
                        <a:pos x="289" y="796"/>
                      </a:cxn>
                      <a:cxn ang="0">
                        <a:pos x="160" y="749"/>
                      </a:cxn>
                      <a:cxn ang="0">
                        <a:pos x="36" y="829"/>
                      </a:cxn>
                      <a:cxn ang="0">
                        <a:pos x="70" y="906"/>
                      </a:cxn>
                      <a:cxn ang="0">
                        <a:pos x="270" y="1001"/>
                      </a:cxn>
                      <a:cxn ang="0">
                        <a:pos x="405" y="970"/>
                      </a:cxn>
                      <a:cxn ang="0">
                        <a:pos x="394" y="1115"/>
                      </a:cxn>
                      <a:cxn ang="0">
                        <a:pos x="256" y="1179"/>
                      </a:cxn>
                      <a:cxn ang="0">
                        <a:pos x="127" y="1305"/>
                      </a:cxn>
                      <a:cxn ang="0">
                        <a:pos x="155" y="1358"/>
                      </a:cxn>
                      <a:cxn ang="0">
                        <a:pos x="193" y="1420"/>
                      </a:cxn>
                      <a:cxn ang="0">
                        <a:pos x="222" y="1535"/>
                      </a:cxn>
                      <a:cxn ang="0">
                        <a:pos x="313" y="1517"/>
                      </a:cxn>
                      <a:cxn ang="0">
                        <a:pos x="349" y="1583"/>
                      </a:cxn>
                      <a:cxn ang="0">
                        <a:pos x="345" y="1683"/>
                      </a:cxn>
                      <a:cxn ang="0">
                        <a:pos x="461" y="1652"/>
                      </a:cxn>
                      <a:cxn ang="0">
                        <a:pos x="548" y="1679"/>
                      </a:cxn>
                      <a:cxn ang="0">
                        <a:pos x="549" y="1814"/>
                      </a:cxn>
                      <a:cxn ang="0">
                        <a:pos x="414" y="1939"/>
                      </a:cxn>
                      <a:cxn ang="0">
                        <a:pos x="326" y="1968"/>
                      </a:cxn>
                      <a:cxn ang="0">
                        <a:pos x="263" y="2054"/>
                      </a:cxn>
                      <a:cxn ang="0">
                        <a:pos x="334" y="2020"/>
                      </a:cxn>
                      <a:cxn ang="0">
                        <a:pos x="432" y="1975"/>
                      </a:cxn>
                      <a:cxn ang="0">
                        <a:pos x="515" y="1925"/>
                      </a:cxn>
                      <a:cxn ang="0">
                        <a:pos x="576" y="1872"/>
                      </a:cxn>
                      <a:cxn ang="0">
                        <a:pos x="658" y="1788"/>
                      </a:cxn>
                      <a:cxn ang="0">
                        <a:pos x="767" y="1707"/>
                      </a:cxn>
                      <a:cxn ang="0">
                        <a:pos x="785" y="1592"/>
                      </a:cxn>
                      <a:cxn ang="0">
                        <a:pos x="827" y="1501"/>
                      </a:cxn>
                      <a:cxn ang="0">
                        <a:pos x="983" y="1287"/>
                      </a:cxn>
                      <a:cxn ang="0">
                        <a:pos x="1042" y="1436"/>
                      </a:cxn>
                      <a:cxn ang="0">
                        <a:pos x="892" y="1567"/>
                      </a:cxn>
                      <a:cxn ang="0">
                        <a:pos x="892" y="1617"/>
                      </a:cxn>
                      <a:cxn ang="0">
                        <a:pos x="1000" y="1550"/>
                      </a:cxn>
                      <a:cxn ang="0">
                        <a:pos x="1088" y="1509"/>
                      </a:cxn>
                      <a:cxn ang="0">
                        <a:pos x="1066" y="1448"/>
                      </a:cxn>
                      <a:cxn ang="0">
                        <a:pos x="1115" y="1405"/>
                      </a:cxn>
                      <a:cxn ang="0">
                        <a:pos x="1168" y="1454"/>
                      </a:cxn>
                      <a:cxn ang="0">
                        <a:pos x="1263" y="1481"/>
                      </a:cxn>
                      <a:cxn ang="0">
                        <a:pos x="1383" y="1528"/>
                      </a:cxn>
                      <a:cxn ang="0">
                        <a:pos x="1574" y="1540"/>
                      </a:cxn>
                      <a:cxn ang="0">
                        <a:pos x="1564" y="1570"/>
                      </a:cxn>
                      <a:cxn ang="0">
                        <a:pos x="1628" y="1599"/>
                      </a:cxn>
                    </a:cxnLst>
                    <a:rect l="0" t="0" r="r" b="b"/>
                    <a:pathLst>
                      <a:path w="1638" h="2054">
                        <a:moveTo>
                          <a:pt x="1486" y="1466"/>
                        </a:moveTo>
                        <a:lnTo>
                          <a:pt x="1486" y="1356"/>
                        </a:lnTo>
                        <a:lnTo>
                          <a:pt x="1486" y="1249"/>
                        </a:lnTo>
                        <a:lnTo>
                          <a:pt x="1486" y="1148"/>
                        </a:lnTo>
                        <a:lnTo>
                          <a:pt x="1486" y="1039"/>
                        </a:lnTo>
                        <a:lnTo>
                          <a:pt x="1486" y="915"/>
                        </a:lnTo>
                        <a:lnTo>
                          <a:pt x="1486" y="793"/>
                        </a:lnTo>
                        <a:lnTo>
                          <a:pt x="1486" y="678"/>
                        </a:lnTo>
                        <a:lnTo>
                          <a:pt x="1486" y="553"/>
                        </a:lnTo>
                        <a:lnTo>
                          <a:pt x="1486" y="409"/>
                        </a:lnTo>
                        <a:lnTo>
                          <a:pt x="1486" y="266"/>
                        </a:lnTo>
                        <a:lnTo>
                          <a:pt x="1484" y="263"/>
                        </a:lnTo>
                        <a:lnTo>
                          <a:pt x="1477" y="263"/>
                        </a:lnTo>
                        <a:lnTo>
                          <a:pt x="1475" y="270"/>
                        </a:lnTo>
                        <a:lnTo>
                          <a:pt x="1470" y="280"/>
                        </a:lnTo>
                        <a:lnTo>
                          <a:pt x="1467" y="276"/>
                        </a:lnTo>
                        <a:lnTo>
                          <a:pt x="1456" y="259"/>
                        </a:lnTo>
                        <a:lnTo>
                          <a:pt x="1429" y="248"/>
                        </a:lnTo>
                        <a:lnTo>
                          <a:pt x="1427" y="242"/>
                        </a:lnTo>
                        <a:lnTo>
                          <a:pt x="1408" y="232"/>
                        </a:lnTo>
                        <a:lnTo>
                          <a:pt x="1408" y="228"/>
                        </a:lnTo>
                        <a:lnTo>
                          <a:pt x="1403" y="221"/>
                        </a:lnTo>
                        <a:lnTo>
                          <a:pt x="1365" y="201"/>
                        </a:lnTo>
                        <a:lnTo>
                          <a:pt x="1361" y="205"/>
                        </a:lnTo>
                        <a:lnTo>
                          <a:pt x="1355" y="206"/>
                        </a:lnTo>
                        <a:lnTo>
                          <a:pt x="1350" y="202"/>
                        </a:lnTo>
                        <a:lnTo>
                          <a:pt x="1351" y="214"/>
                        </a:lnTo>
                        <a:lnTo>
                          <a:pt x="1349" y="220"/>
                        </a:lnTo>
                        <a:lnTo>
                          <a:pt x="1341" y="209"/>
                        </a:lnTo>
                        <a:lnTo>
                          <a:pt x="1335" y="205"/>
                        </a:lnTo>
                        <a:lnTo>
                          <a:pt x="1330" y="209"/>
                        </a:lnTo>
                        <a:lnTo>
                          <a:pt x="1303" y="214"/>
                        </a:lnTo>
                        <a:lnTo>
                          <a:pt x="1302" y="217"/>
                        </a:lnTo>
                        <a:lnTo>
                          <a:pt x="1290" y="225"/>
                        </a:lnTo>
                        <a:lnTo>
                          <a:pt x="1280" y="225"/>
                        </a:lnTo>
                        <a:lnTo>
                          <a:pt x="1273" y="217"/>
                        </a:lnTo>
                        <a:lnTo>
                          <a:pt x="1271" y="225"/>
                        </a:lnTo>
                        <a:lnTo>
                          <a:pt x="1252" y="223"/>
                        </a:lnTo>
                        <a:lnTo>
                          <a:pt x="1251" y="221"/>
                        </a:lnTo>
                        <a:lnTo>
                          <a:pt x="1253" y="215"/>
                        </a:lnTo>
                        <a:lnTo>
                          <a:pt x="1232" y="211"/>
                        </a:lnTo>
                        <a:lnTo>
                          <a:pt x="1222" y="201"/>
                        </a:lnTo>
                        <a:lnTo>
                          <a:pt x="1211" y="194"/>
                        </a:lnTo>
                        <a:lnTo>
                          <a:pt x="1178" y="194"/>
                        </a:lnTo>
                        <a:lnTo>
                          <a:pt x="1158" y="199"/>
                        </a:lnTo>
                        <a:lnTo>
                          <a:pt x="1128" y="183"/>
                        </a:lnTo>
                        <a:lnTo>
                          <a:pt x="1115" y="180"/>
                        </a:lnTo>
                        <a:lnTo>
                          <a:pt x="1107" y="172"/>
                        </a:lnTo>
                        <a:lnTo>
                          <a:pt x="1091" y="167"/>
                        </a:lnTo>
                        <a:lnTo>
                          <a:pt x="1074" y="166"/>
                        </a:lnTo>
                        <a:lnTo>
                          <a:pt x="1072" y="156"/>
                        </a:lnTo>
                        <a:lnTo>
                          <a:pt x="1054" y="152"/>
                        </a:lnTo>
                        <a:lnTo>
                          <a:pt x="1032" y="142"/>
                        </a:lnTo>
                        <a:lnTo>
                          <a:pt x="1010" y="142"/>
                        </a:lnTo>
                        <a:lnTo>
                          <a:pt x="1001" y="148"/>
                        </a:lnTo>
                        <a:lnTo>
                          <a:pt x="975" y="158"/>
                        </a:lnTo>
                        <a:lnTo>
                          <a:pt x="977" y="152"/>
                        </a:lnTo>
                        <a:lnTo>
                          <a:pt x="985" y="151"/>
                        </a:lnTo>
                        <a:lnTo>
                          <a:pt x="983" y="144"/>
                        </a:lnTo>
                        <a:lnTo>
                          <a:pt x="977" y="141"/>
                        </a:lnTo>
                        <a:lnTo>
                          <a:pt x="967" y="140"/>
                        </a:lnTo>
                        <a:lnTo>
                          <a:pt x="929" y="151"/>
                        </a:lnTo>
                        <a:lnTo>
                          <a:pt x="899" y="148"/>
                        </a:lnTo>
                        <a:lnTo>
                          <a:pt x="908" y="140"/>
                        </a:lnTo>
                        <a:lnTo>
                          <a:pt x="909" y="132"/>
                        </a:lnTo>
                        <a:lnTo>
                          <a:pt x="872" y="132"/>
                        </a:lnTo>
                        <a:lnTo>
                          <a:pt x="866" y="129"/>
                        </a:lnTo>
                        <a:lnTo>
                          <a:pt x="887" y="128"/>
                        </a:lnTo>
                        <a:lnTo>
                          <a:pt x="882" y="120"/>
                        </a:lnTo>
                        <a:lnTo>
                          <a:pt x="872" y="120"/>
                        </a:lnTo>
                        <a:lnTo>
                          <a:pt x="870" y="114"/>
                        </a:lnTo>
                        <a:lnTo>
                          <a:pt x="877" y="99"/>
                        </a:lnTo>
                        <a:lnTo>
                          <a:pt x="877" y="87"/>
                        </a:lnTo>
                        <a:lnTo>
                          <a:pt x="859" y="80"/>
                        </a:lnTo>
                        <a:lnTo>
                          <a:pt x="843" y="80"/>
                        </a:lnTo>
                        <a:lnTo>
                          <a:pt x="845" y="94"/>
                        </a:lnTo>
                        <a:lnTo>
                          <a:pt x="843" y="91"/>
                        </a:lnTo>
                        <a:lnTo>
                          <a:pt x="835" y="94"/>
                        </a:lnTo>
                        <a:lnTo>
                          <a:pt x="832" y="81"/>
                        </a:lnTo>
                        <a:lnTo>
                          <a:pt x="827" y="69"/>
                        </a:lnTo>
                        <a:lnTo>
                          <a:pt x="817" y="69"/>
                        </a:lnTo>
                        <a:lnTo>
                          <a:pt x="807" y="71"/>
                        </a:lnTo>
                        <a:lnTo>
                          <a:pt x="790" y="83"/>
                        </a:lnTo>
                        <a:lnTo>
                          <a:pt x="785" y="75"/>
                        </a:lnTo>
                        <a:lnTo>
                          <a:pt x="778" y="80"/>
                        </a:lnTo>
                        <a:lnTo>
                          <a:pt x="771" y="91"/>
                        </a:lnTo>
                        <a:lnTo>
                          <a:pt x="763" y="91"/>
                        </a:lnTo>
                        <a:lnTo>
                          <a:pt x="757" y="83"/>
                        </a:lnTo>
                        <a:lnTo>
                          <a:pt x="747" y="83"/>
                        </a:lnTo>
                        <a:lnTo>
                          <a:pt x="740" y="78"/>
                        </a:lnTo>
                        <a:lnTo>
                          <a:pt x="744" y="70"/>
                        </a:lnTo>
                        <a:lnTo>
                          <a:pt x="733" y="45"/>
                        </a:lnTo>
                        <a:lnTo>
                          <a:pt x="716" y="39"/>
                        </a:lnTo>
                        <a:lnTo>
                          <a:pt x="716" y="48"/>
                        </a:lnTo>
                        <a:lnTo>
                          <a:pt x="709" y="40"/>
                        </a:lnTo>
                        <a:lnTo>
                          <a:pt x="710" y="51"/>
                        </a:lnTo>
                        <a:lnTo>
                          <a:pt x="704" y="51"/>
                        </a:lnTo>
                        <a:lnTo>
                          <a:pt x="697" y="58"/>
                        </a:lnTo>
                        <a:lnTo>
                          <a:pt x="695" y="72"/>
                        </a:lnTo>
                        <a:lnTo>
                          <a:pt x="704" y="83"/>
                        </a:lnTo>
                        <a:lnTo>
                          <a:pt x="704" y="91"/>
                        </a:lnTo>
                        <a:lnTo>
                          <a:pt x="705" y="103"/>
                        </a:lnTo>
                        <a:lnTo>
                          <a:pt x="695" y="103"/>
                        </a:lnTo>
                        <a:lnTo>
                          <a:pt x="694" y="94"/>
                        </a:lnTo>
                        <a:lnTo>
                          <a:pt x="688" y="87"/>
                        </a:lnTo>
                        <a:lnTo>
                          <a:pt x="683" y="94"/>
                        </a:lnTo>
                        <a:lnTo>
                          <a:pt x="678" y="83"/>
                        </a:lnTo>
                        <a:lnTo>
                          <a:pt x="676" y="96"/>
                        </a:lnTo>
                        <a:lnTo>
                          <a:pt x="657" y="83"/>
                        </a:lnTo>
                        <a:lnTo>
                          <a:pt x="649" y="82"/>
                        </a:lnTo>
                        <a:lnTo>
                          <a:pt x="646" y="85"/>
                        </a:lnTo>
                        <a:lnTo>
                          <a:pt x="654" y="66"/>
                        </a:lnTo>
                        <a:lnTo>
                          <a:pt x="660" y="70"/>
                        </a:lnTo>
                        <a:lnTo>
                          <a:pt x="672" y="64"/>
                        </a:lnTo>
                        <a:lnTo>
                          <a:pt x="689" y="49"/>
                        </a:lnTo>
                        <a:lnTo>
                          <a:pt x="690" y="42"/>
                        </a:lnTo>
                        <a:lnTo>
                          <a:pt x="689" y="33"/>
                        </a:lnTo>
                        <a:lnTo>
                          <a:pt x="681" y="26"/>
                        </a:lnTo>
                        <a:lnTo>
                          <a:pt x="661" y="30"/>
                        </a:lnTo>
                        <a:lnTo>
                          <a:pt x="660" y="27"/>
                        </a:lnTo>
                        <a:lnTo>
                          <a:pt x="658" y="16"/>
                        </a:lnTo>
                        <a:lnTo>
                          <a:pt x="650" y="11"/>
                        </a:lnTo>
                        <a:lnTo>
                          <a:pt x="642" y="15"/>
                        </a:lnTo>
                        <a:lnTo>
                          <a:pt x="635" y="10"/>
                        </a:lnTo>
                        <a:lnTo>
                          <a:pt x="627" y="0"/>
                        </a:lnTo>
                        <a:lnTo>
                          <a:pt x="622" y="3"/>
                        </a:lnTo>
                        <a:lnTo>
                          <a:pt x="619" y="10"/>
                        </a:lnTo>
                        <a:lnTo>
                          <a:pt x="613" y="17"/>
                        </a:lnTo>
                        <a:lnTo>
                          <a:pt x="612" y="24"/>
                        </a:lnTo>
                        <a:lnTo>
                          <a:pt x="609" y="22"/>
                        </a:lnTo>
                        <a:lnTo>
                          <a:pt x="612" y="33"/>
                        </a:lnTo>
                        <a:lnTo>
                          <a:pt x="608" y="37"/>
                        </a:lnTo>
                        <a:lnTo>
                          <a:pt x="602" y="33"/>
                        </a:lnTo>
                        <a:lnTo>
                          <a:pt x="598" y="35"/>
                        </a:lnTo>
                        <a:lnTo>
                          <a:pt x="597" y="40"/>
                        </a:lnTo>
                        <a:lnTo>
                          <a:pt x="591" y="48"/>
                        </a:lnTo>
                        <a:lnTo>
                          <a:pt x="584" y="60"/>
                        </a:lnTo>
                        <a:lnTo>
                          <a:pt x="558" y="86"/>
                        </a:lnTo>
                        <a:lnTo>
                          <a:pt x="536" y="86"/>
                        </a:lnTo>
                        <a:lnTo>
                          <a:pt x="537" y="91"/>
                        </a:lnTo>
                        <a:lnTo>
                          <a:pt x="511" y="96"/>
                        </a:lnTo>
                        <a:lnTo>
                          <a:pt x="491" y="91"/>
                        </a:lnTo>
                        <a:lnTo>
                          <a:pt x="495" y="96"/>
                        </a:lnTo>
                        <a:lnTo>
                          <a:pt x="486" y="101"/>
                        </a:lnTo>
                        <a:lnTo>
                          <a:pt x="489" y="113"/>
                        </a:lnTo>
                        <a:lnTo>
                          <a:pt x="472" y="103"/>
                        </a:lnTo>
                        <a:lnTo>
                          <a:pt x="480" y="92"/>
                        </a:lnTo>
                        <a:lnTo>
                          <a:pt x="483" y="83"/>
                        </a:lnTo>
                        <a:lnTo>
                          <a:pt x="496" y="78"/>
                        </a:lnTo>
                        <a:lnTo>
                          <a:pt x="500" y="73"/>
                        </a:lnTo>
                        <a:lnTo>
                          <a:pt x="478" y="81"/>
                        </a:lnTo>
                        <a:lnTo>
                          <a:pt x="466" y="88"/>
                        </a:lnTo>
                        <a:lnTo>
                          <a:pt x="452" y="101"/>
                        </a:lnTo>
                        <a:lnTo>
                          <a:pt x="448" y="109"/>
                        </a:lnTo>
                        <a:lnTo>
                          <a:pt x="448" y="113"/>
                        </a:lnTo>
                        <a:lnTo>
                          <a:pt x="440" y="116"/>
                        </a:lnTo>
                        <a:lnTo>
                          <a:pt x="445" y="121"/>
                        </a:lnTo>
                        <a:lnTo>
                          <a:pt x="452" y="124"/>
                        </a:lnTo>
                        <a:lnTo>
                          <a:pt x="457" y="136"/>
                        </a:lnTo>
                        <a:lnTo>
                          <a:pt x="464" y="141"/>
                        </a:lnTo>
                        <a:lnTo>
                          <a:pt x="474" y="139"/>
                        </a:lnTo>
                        <a:lnTo>
                          <a:pt x="461" y="145"/>
                        </a:lnTo>
                        <a:lnTo>
                          <a:pt x="453" y="145"/>
                        </a:lnTo>
                        <a:lnTo>
                          <a:pt x="450" y="155"/>
                        </a:lnTo>
                        <a:lnTo>
                          <a:pt x="453" y="162"/>
                        </a:lnTo>
                        <a:lnTo>
                          <a:pt x="452" y="174"/>
                        </a:lnTo>
                        <a:lnTo>
                          <a:pt x="447" y="182"/>
                        </a:lnTo>
                        <a:lnTo>
                          <a:pt x="442" y="175"/>
                        </a:lnTo>
                        <a:lnTo>
                          <a:pt x="442" y="162"/>
                        </a:lnTo>
                        <a:lnTo>
                          <a:pt x="434" y="168"/>
                        </a:lnTo>
                        <a:lnTo>
                          <a:pt x="440" y="158"/>
                        </a:lnTo>
                        <a:lnTo>
                          <a:pt x="439" y="146"/>
                        </a:lnTo>
                        <a:lnTo>
                          <a:pt x="445" y="140"/>
                        </a:lnTo>
                        <a:lnTo>
                          <a:pt x="442" y="131"/>
                        </a:lnTo>
                        <a:lnTo>
                          <a:pt x="432" y="128"/>
                        </a:lnTo>
                        <a:lnTo>
                          <a:pt x="405" y="148"/>
                        </a:lnTo>
                        <a:lnTo>
                          <a:pt x="405" y="152"/>
                        </a:lnTo>
                        <a:lnTo>
                          <a:pt x="418" y="145"/>
                        </a:lnTo>
                        <a:lnTo>
                          <a:pt x="408" y="156"/>
                        </a:lnTo>
                        <a:lnTo>
                          <a:pt x="366" y="184"/>
                        </a:lnTo>
                        <a:lnTo>
                          <a:pt x="348" y="188"/>
                        </a:lnTo>
                        <a:lnTo>
                          <a:pt x="338" y="200"/>
                        </a:lnTo>
                        <a:lnTo>
                          <a:pt x="342" y="191"/>
                        </a:lnTo>
                        <a:lnTo>
                          <a:pt x="342" y="183"/>
                        </a:lnTo>
                        <a:lnTo>
                          <a:pt x="348" y="177"/>
                        </a:lnTo>
                        <a:lnTo>
                          <a:pt x="337" y="175"/>
                        </a:lnTo>
                        <a:lnTo>
                          <a:pt x="326" y="200"/>
                        </a:lnTo>
                        <a:lnTo>
                          <a:pt x="323" y="211"/>
                        </a:lnTo>
                        <a:lnTo>
                          <a:pt x="342" y="228"/>
                        </a:lnTo>
                        <a:lnTo>
                          <a:pt x="353" y="233"/>
                        </a:lnTo>
                        <a:lnTo>
                          <a:pt x="353" y="239"/>
                        </a:lnTo>
                        <a:lnTo>
                          <a:pt x="324" y="225"/>
                        </a:lnTo>
                        <a:lnTo>
                          <a:pt x="321" y="218"/>
                        </a:lnTo>
                        <a:lnTo>
                          <a:pt x="312" y="217"/>
                        </a:lnTo>
                        <a:lnTo>
                          <a:pt x="307" y="227"/>
                        </a:lnTo>
                        <a:lnTo>
                          <a:pt x="285" y="253"/>
                        </a:lnTo>
                        <a:lnTo>
                          <a:pt x="295" y="258"/>
                        </a:lnTo>
                        <a:lnTo>
                          <a:pt x="318" y="259"/>
                        </a:lnTo>
                        <a:lnTo>
                          <a:pt x="314" y="261"/>
                        </a:lnTo>
                        <a:lnTo>
                          <a:pt x="287" y="261"/>
                        </a:lnTo>
                        <a:lnTo>
                          <a:pt x="280" y="264"/>
                        </a:lnTo>
                        <a:lnTo>
                          <a:pt x="279" y="268"/>
                        </a:lnTo>
                        <a:lnTo>
                          <a:pt x="291" y="282"/>
                        </a:lnTo>
                        <a:lnTo>
                          <a:pt x="302" y="288"/>
                        </a:lnTo>
                        <a:lnTo>
                          <a:pt x="299" y="293"/>
                        </a:lnTo>
                        <a:lnTo>
                          <a:pt x="279" y="279"/>
                        </a:lnTo>
                        <a:lnTo>
                          <a:pt x="280" y="287"/>
                        </a:lnTo>
                        <a:lnTo>
                          <a:pt x="273" y="318"/>
                        </a:lnTo>
                        <a:lnTo>
                          <a:pt x="270" y="323"/>
                        </a:lnTo>
                        <a:lnTo>
                          <a:pt x="269" y="306"/>
                        </a:lnTo>
                        <a:lnTo>
                          <a:pt x="263" y="331"/>
                        </a:lnTo>
                        <a:lnTo>
                          <a:pt x="251" y="356"/>
                        </a:lnTo>
                        <a:lnTo>
                          <a:pt x="226" y="379"/>
                        </a:lnTo>
                        <a:lnTo>
                          <a:pt x="189" y="388"/>
                        </a:lnTo>
                        <a:lnTo>
                          <a:pt x="155" y="393"/>
                        </a:lnTo>
                        <a:lnTo>
                          <a:pt x="127" y="401"/>
                        </a:lnTo>
                        <a:lnTo>
                          <a:pt x="117" y="400"/>
                        </a:lnTo>
                        <a:lnTo>
                          <a:pt x="125" y="397"/>
                        </a:lnTo>
                        <a:lnTo>
                          <a:pt x="124" y="393"/>
                        </a:lnTo>
                        <a:lnTo>
                          <a:pt x="102" y="395"/>
                        </a:lnTo>
                        <a:lnTo>
                          <a:pt x="102" y="397"/>
                        </a:lnTo>
                        <a:lnTo>
                          <a:pt x="103" y="401"/>
                        </a:lnTo>
                        <a:lnTo>
                          <a:pt x="101" y="419"/>
                        </a:lnTo>
                        <a:lnTo>
                          <a:pt x="101" y="435"/>
                        </a:lnTo>
                        <a:lnTo>
                          <a:pt x="98" y="453"/>
                        </a:lnTo>
                        <a:lnTo>
                          <a:pt x="103" y="455"/>
                        </a:lnTo>
                        <a:lnTo>
                          <a:pt x="108" y="452"/>
                        </a:lnTo>
                        <a:lnTo>
                          <a:pt x="102" y="459"/>
                        </a:lnTo>
                        <a:lnTo>
                          <a:pt x="88" y="465"/>
                        </a:lnTo>
                        <a:lnTo>
                          <a:pt x="85" y="471"/>
                        </a:lnTo>
                        <a:lnTo>
                          <a:pt x="79" y="471"/>
                        </a:lnTo>
                        <a:lnTo>
                          <a:pt x="86" y="465"/>
                        </a:lnTo>
                        <a:lnTo>
                          <a:pt x="88" y="457"/>
                        </a:lnTo>
                        <a:lnTo>
                          <a:pt x="86" y="458"/>
                        </a:lnTo>
                        <a:lnTo>
                          <a:pt x="71" y="468"/>
                        </a:lnTo>
                        <a:lnTo>
                          <a:pt x="69" y="474"/>
                        </a:lnTo>
                        <a:lnTo>
                          <a:pt x="102" y="489"/>
                        </a:lnTo>
                        <a:lnTo>
                          <a:pt x="112" y="500"/>
                        </a:lnTo>
                        <a:lnTo>
                          <a:pt x="118" y="511"/>
                        </a:lnTo>
                        <a:lnTo>
                          <a:pt x="140" y="524"/>
                        </a:lnTo>
                        <a:lnTo>
                          <a:pt x="152" y="527"/>
                        </a:lnTo>
                        <a:lnTo>
                          <a:pt x="182" y="556"/>
                        </a:lnTo>
                        <a:lnTo>
                          <a:pt x="206" y="572"/>
                        </a:lnTo>
                        <a:lnTo>
                          <a:pt x="221" y="587"/>
                        </a:lnTo>
                        <a:lnTo>
                          <a:pt x="221" y="592"/>
                        </a:lnTo>
                        <a:lnTo>
                          <a:pt x="230" y="599"/>
                        </a:lnTo>
                        <a:lnTo>
                          <a:pt x="233" y="608"/>
                        </a:lnTo>
                        <a:lnTo>
                          <a:pt x="237" y="621"/>
                        </a:lnTo>
                        <a:lnTo>
                          <a:pt x="241" y="626"/>
                        </a:lnTo>
                        <a:lnTo>
                          <a:pt x="238" y="629"/>
                        </a:lnTo>
                        <a:lnTo>
                          <a:pt x="240" y="641"/>
                        </a:lnTo>
                        <a:lnTo>
                          <a:pt x="244" y="657"/>
                        </a:lnTo>
                        <a:lnTo>
                          <a:pt x="259" y="659"/>
                        </a:lnTo>
                        <a:lnTo>
                          <a:pt x="268" y="666"/>
                        </a:lnTo>
                        <a:lnTo>
                          <a:pt x="291" y="675"/>
                        </a:lnTo>
                        <a:lnTo>
                          <a:pt x="287" y="670"/>
                        </a:lnTo>
                        <a:lnTo>
                          <a:pt x="292" y="666"/>
                        </a:lnTo>
                        <a:lnTo>
                          <a:pt x="294" y="658"/>
                        </a:lnTo>
                        <a:lnTo>
                          <a:pt x="308" y="659"/>
                        </a:lnTo>
                        <a:lnTo>
                          <a:pt x="310" y="657"/>
                        </a:lnTo>
                        <a:lnTo>
                          <a:pt x="307" y="651"/>
                        </a:lnTo>
                        <a:lnTo>
                          <a:pt x="313" y="648"/>
                        </a:lnTo>
                        <a:lnTo>
                          <a:pt x="317" y="648"/>
                        </a:lnTo>
                        <a:lnTo>
                          <a:pt x="305" y="673"/>
                        </a:lnTo>
                        <a:lnTo>
                          <a:pt x="310" y="677"/>
                        </a:lnTo>
                        <a:lnTo>
                          <a:pt x="319" y="670"/>
                        </a:lnTo>
                        <a:lnTo>
                          <a:pt x="335" y="666"/>
                        </a:lnTo>
                        <a:lnTo>
                          <a:pt x="348" y="667"/>
                        </a:lnTo>
                        <a:lnTo>
                          <a:pt x="354" y="669"/>
                        </a:lnTo>
                        <a:lnTo>
                          <a:pt x="362" y="678"/>
                        </a:lnTo>
                        <a:lnTo>
                          <a:pt x="359" y="683"/>
                        </a:lnTo>
                        <a:lnTo>
                          <a:pt x="349" y="686"/>
                        </a:lnTo>
                        <a:lnTo>
                          <a:pt x="343" y="705"/>
                        </a:lnTo>
                        <a:lnTo>
                          <a:pt x="355" y="723"/>
                        </a:lnTo>
                        <a:lnTo>
                          <a:pt x="372" y="736"/>
                        </a:lnTo>
                        <a:lnTo>
                          <a:pt x="375" y="729"/>
                        </a:lnTo>
                        <a:lnTo>
                          <a:pt x="375" y="718"/>
                        </a:lnTo>
                        <a:lnTo>
                          <a:pt x="378" y="713"/>
                        </a:lnTo>
                        <a:lnTo>
                          <a:pt x="377" y="724"/>
                        </a:lnTo>
                        <a:lnTo>
                          <a:pt x="381" y="727"/>
                        </a:lnTo>
                        <a:lnTo>
                          <a:pt x="383" y="721"/>
                        </a:lnTo>
                        <a:lnTo>
                          <a:pt x="399" y="720"/>
                        </a:lnTo>
                        <a:lnTo>
                          <a:pt x="415" y="731"/>
                        </a:lnTo>
                        <a:lnTo>
                          <a:pt x="427" y="727"/>
                        </a:lnTo>
                        <a:lnTo>
                          <a:pt x="436" y="717"/>
                        </a:lnTo>
                        <a:lnTo>
                          <a:pt x="446" y="720"/>
                        </a:lnTo>
                        <a:lnTo>
                          <a:pt x="453" y="713"/>
                        </a:lnTo>
                        <a:lnTo>
                          <a:pt x="469" y="716"/>
                        </a:lnTo>
                        <a:lnTo>
                          <a:pt x="464" y="722"/>
                        </a:lnTo>
                        <a:lnTo>
                          <a:pt x="440" y="731"/>
                        </a:lnTo>
                        <a:lnTo>
                          <a:pt x="435" y="739"/>
                        </a:lnTo>
                        <a:lnTo>
                          <a:pt x="441" y="742"/>
                        </a:lnTo>
                        <a:lnTo>
                          <a:pt x="443" y="736"/>
                        </a:lnTo>
                        <a:lnTo>
                          <a:pt x="467" y="728"/>
                        </a:lnTo>
                        <a:lnTo>
                          <a:pt x="472" y="732"/>
                        </a:lnTo>
                        <a:lnTo>
                          <a:pt x="472" y="739"/>
                        </a:lnTo>
                        <a:lnTo>
                          <a:pt x="464" y="745"/>
                        </a:lnTo>
                        <a:lnTo>
                          <a:pt x="442" y="747"/>
                        </a:lnTo>
                        <a:lnTo>
                          <a:pt x="434" y="750"/>
                        </a:lnTo>
                        <a:lnTo>
                          <a:pt x="430" y="756"/>
                        </a:lnTo>
                        <a:lnTo>
                          <a:pt x="410" y="759"/>
                        </a:lnTo>
                        <a:lnTo>
                          <a:pt x="403" y="758"/>
                        </a:lnTo>
                        <a:lnTo>
                          <a:pt x="398" y="750"/>
                        </a:lnTo>
                        <a:lnTo>
                          <a:pt x="392" y="748"/>
                        </a:lnTo>
                        <a:lnTo>
                          <a:pt x="389" y="744"/>
                        </a:lnTo>
                        <a:lnTo>
                          <a:pt x="382" y="743"/>
                        </a:lnTo>
                        <a:lnTo>
                          <a:pt x="381" y="737"/>
                        </a:lnTo>
                        <a:lnTo>
                          <a:pt x="376" y="738"/>
                        </a:lnTo>
                        <a:lnTo>
                          <a:pt x="369" y="744"/>
                        </a:lnTo>
                        <a:lnTo>
                          <a:pt x="351" y="744"/>
                        </a:lnTo>
                        <a:lnTo>
                          <a:pt x="342" y="736"/>
                        </a:lnTo>
                        <a:lnTo>
                          <a:pt x="332" y="717"/>
                        </a:lnTo>
                        <a:lnTo>
                          <a:pt x="338" y="734"/>
                        </a:lnTo>
                        <a:lnTo>
                          <a:pt x="344" y="744"/>
                        </a:lnTo>
                        <a:lnTo>
                          <a:pt x="339" y="755"/>
                        </a:lnTo>
                        <a:lnTo>
                          <a:pt x="339" y="766"/>
                        </a:lnTo>
                        <a:lnTo>
                          <a:pt x="346" y="769"/>
                        </a:lnTo>
                        <a:lnTo>
                          <a:pt x="344" y="764"/>
                        </a:lnTo>
                        <a:lnTo>
                          <a:pt x="349" y="753"/>
                        </a:lnTo>
                        <a:lnTo>
                          <a:pt x="361" y="755"/>
                        </a:lnTo>
                        <a:lnTo>
                          <a:pt x="388" y="764"/>
                        </a:lnTo>
                        <a:lnTo>
                          <a:pt x="394" y="771"/>
                        </a:lnTo>
                        <a:lnTo>
                          <a:pt x="393" y="780"/>
                        </a:lnTo>
                        <a:lnTo>
                          <a:pt x="385" y="791"/>
                        </a:lnTo>
                        <a:lnTo>
                          <a:pt x="386" y="785"/>
                        </a:lnTo>
                        <a:lnTo>
                          <a:pt x="383" y="779"/>
                        </a:lnTo>
                        <a:lnTo>
                          <a:pt x="364" y="771"/>
                        </a:lnTo>
                        <a:lnTo>
                          <a:pt x="354" y="793"/>
                        </a:lnTo>
                        <a:lnTo>
                          <a:pt x="350" y="802"/>
                        </a:lnTo>
                        <a:lnTo>
                          <a:pt x="350" y="809"/>
                        </a:lnTo>
                        <a:lnTo>
                          <a:pt x="346" y="814"/>
                        </a:lnTo>
                        <a:lnTo>
                          <a:pt x="339" y="810"/>
                        </a:lnTo>
                        <a:lnTo>
                          <a:pt x="337" y="804"/>
                        </a:lnTo>
                        <a:lnTo>
                          <a:pt x="332" y="798"/>
                        </a:lnTo>
                        <a:lnTo>
                          <a:pt x="322" y="801"/>
                        </a:lnTo>
                        <a:lnTo>
                          <a:pt x="321" y="803"/>
                        </a:lnTo>
                        <a:lnTo>
                          <a:pt x="314" y="799"/>
                        </a:lnTo>
                        <a:lnTo>
                          <a:pt x="302" y="802"/>
                        </a:lnTo>
                        <a:lnTo>
                          <a:pt x="300" y="797"/>
                        </a:lnTo>
                        <a:lnTo>
                          <a:pt x="296" y="801"/>
                        </a:lnTo>
                        <a:lnTo>
                          <a:pt x="297" y="795"/>
                        </a:lnTo>
                        <a:lnTo>
                          <a:pt x="289" y="796"/>
                        </a:lnTo>
                        <a:lnTo>
                          <a:pt x="285" y="802"/>
                        </a:lnTo>
                        <a:lnTo>
                          <a:pt x="280" y="799"/>
                        </a:lnTo>
                        <a:lnTo>
                          <a:pt x="269" y="797"/>
                        </a:lnTo>
                        <a:lnTo>
                          <a:pt x="246" y="799"/>
                        </a:lnTo>
                        <a:lnTo>
                          <a:pt x="237" y="792"/>
                        </a:lnTo>
                        <a:lnTo>
                          <a:pt x="237" y="782"/>
                        </a:lnTo>
                        <a:lnTo>
                          <a:pt x="221" y="781"/>
                        </a:lnTo>
                        <a:lnTo>
                          <a:pt x="238" y="767"/>
                        </a:lnTo>
                        <a:lnTo>
                          <a:pt x="237" y="756"/>
                        </a:lnTo>
                        <a:lnTo>
                          <a:pt x="238" y="744"/>
                        </a:lnTo>
                        <a:lnTo>
                          <a:pt x="237" y="736"/>
                        </a:lnTo>
                        <a:lnTo>
                          <a:pt x="227" y="729"/>
                        </a:lnTo>
                        <a:lnTo>
                          <a:pt x="230" y="727"/>
                        </a:lnTo>
                        <a:lnTo>
                          <a:pt x="246" y="724"/>
                        </a:lnTo>
                        <a:lnTo>
                          <a:pt x="227" y="723"/>
                        </a:lnTo>
                        <a:lnTo>
                          <a:pt x="215" y="727"/>
                        </a:lnTo>
                        <a:lnTo>
                          <a:pt x="188" y="728"/>
                        </a:lnTo>
                        <a:lnTo>
                          <a:pt x="172" y="747"/>
                        </a:lnTo>
                        <a:lnTo>
                          <a:pt x="160" y="749"/>
                        </a:lnTo>
                        <a:lnTo>
                          <a:pt x="154" y="753"/>
                        </a:lnTo>
                        <a:lnTo>
                          <a:pt x="149" y="752"/>
                        </a:lnTo>
                        <a:lnTo>
                          <a:pt x="136" y="761"/>
                        </a:lnTo>
                        <a:lnTo>
                          <a:pt x="125" y="772"/>
                        </a:lnTo>
                        <a:lnTo>
                          <a:pt x="135" y="780"/>
                        </a:lnTo>
                        <a:lnTo>
                          <a:pt x="141" y="790"/>
                        </a:lnTo>
                        <a:lnTo>
                          <a:pt x="136" y="792"/>
                        </a:lnTo>
                        <a:lnTo>
                          <a:pt x="115" y="793"/>
                        </a:lnTo>
                        <a:lnTo>
                          <a:pt x="111" y="790"/>
                        </a:lnTo>
                        <a:lnTo>
                          <a:pt x="109" y="783"/>
                        </a:lnTo>
                        <a:lnTo>
                          <a:pt x="101" y="787"/>
                        </a:lnTo>
                        <a:lnTo>
                          <a:pt x="77" y="802"/>
                        </a:lnTo>
                        <a:lnTo>
                          <a:pt x="71" y="810"/>
                        </a:lnTo>
                        <a:lnTo>
                          <a:pt x="68" y="808"/>
                        </a:lnTo>
                        <a:lnTo>
                          <a:pt x="66" y="814"/>
                        </a:lnTo>
                        <a:lnTo>
                          <a:pt x="61" y="823"/>
                        </a:lnTo>
                        <a:lnTo>
                          <a:pt x="50" y="828"/>
                        </a:lnTo>
                        <a:lnTo>
                          <a:pt x="45" y="822"/>
                        </a:lnTo>
                        <a:lnTo>
                          <a:pt x="36" y="829"/>
                        </a:lnTo>
                        <a:lnTo>
                          <a:pt x="32" y="835"/>
                        </a:lnTo>
                        <a:lnTo>
                          <a:pt x="32" y="840"/>
                        </a:lnTo>
                        <a:lnTo>
                          <a:pt x="34" y="842"/>
                        </a:lnTo>
                        <a:lnTo>
                          <a:pt x="11" y="855"/>
                        </a:lnTo>
                        <a:lnTo>
                          <a:pt x="6" y="856"/>
                        </a:lnTo>
                        <a:lnTo>
                          <a:pt x="12" y="842"/>
                        </a:lnTo>
                        <a:lnTo>
                          <a:pt x="0" y="850"/>
                        </a:lnTo>
                        <a:lnTo>
                          <a:pt x="0" y="858"/>
                        </a:lnTo>
                        <a:lnTo>
                          <a:pt x="6" y="865"/>
                        </a:lnTo>
                        <a:lnTo>
                          <a:pt x="43" y="889"/>
                        </a:lnTo>
                        <a:lnTo>
                          <a:pt x="71" y="899"/>
                        </a:lnTo>
                        <a:lnTo>
                          <a:pt x="75" y="898"/>
                        </a:lnTo>
                        <a:lnTo>
                          <a:pt x="70" y="890"/>
                        </a:lnTo>
                        <a:lnTo>
                          <a:pt x="107" y="903"/>
                        </a:lnTo>
                        <a:lnTo>
                          <a:pt x="90" y="910"/>
                        </a:lnTo>
                        <a:lnTo>
                          <a:pt x="81" y="922"/>
                        </a:lnTo>
                        <a:lnTo>
                          <a:pt x="72" y="919"/>
                        </a:lnTo>
                        <a:lnTo>
                          <a:pt x="74" y="911"/>
                        </a:lnTo>
                        <a:lnTo>
                          <a:pt x="70" y="906"/>
                        </a:lnTo>
                        <a:lnTo>
                          <a:pt x="68" y="915"/>
                        </a:lnTo>
                        <a:lnTo>
                          <a:pt x="80" y="941"/>
                        </a:lnTo>
                        <a:lnTo>
                          <a:pt x="91" y="952"/>
                        </a:lnTo>
                        <a:lnTo>
                          <a:pt x="91" y="963"/>
                        </a:lnTo>
                        <a:lnTo>
                          <a:pt x="88" y="976"/>
                        </a:lnTo>
                        <a:lnTo>
                          <a:pt x="100" y="990"/>
                        </a:lnTo>
                        <a:lnTo>
                          <a:pt x="104" y="991"/>
                        </a:lnTo>
                        <a:lnTo>
                          <a:pt x="108" y="996"/>
                        </a:lnTo>
                        <a:lnTo>
                          <a:pt x="150" y="1005"/>
                        </a:lnTo>
                        <a:lnTo>
                          <a:pt x="160" y="1003"/>
                        </a:lnTo>
                        <a:lnTo>
                          <a:pt x="179" y="1013"/>
                        </a:lnTo>
                        <a:lnTo>
                          <a:pt x="210" y="997"/>
                        </a:lnTo>
                        <a:lnTo>
                          <a:pt x="231" y="1001"/>
                        </a:lnTo>
                        <a:lnTo>
                          <a:pt x="247" y="996"/>
                        </a:lnTo>
                        <a:lnTo>
                          <a:pt x="263" y="1003"/>
                        </a:lnTo>
                        <a:lnTo>
                          <a:pt x="275" y="1017"/>
                        </a:lnTo>
                        <a:lnTo>
                          <a:pt x="278" y="1013"/>
                        </a:lnTo>
                        <a:lnTo>
                          <a:pt x="279" y="1003"/>
                        </a:lnTo>
                        <a:lnTo>
                          <a:pt x="270" y="1001"/>
                        </a:lnTo>
                        <a:lnTo>
                          <a:pt x="263" y="995"/>
                        </a:lnTo>
                        <a:lnTo>
                          <a:pt x="260" y="990"/>
                        </a:lnTo>
                        <a:lnTo>
                          <a:pt x="275" y="989"/>
                        </a:lnTo>
                        <a:lnTo>
                          <a:pt x="280" y="997"/>
                        </a:lnTo>
                        <a:lnTo>
                          <a:pt x="290" y="1005"/>
                        </a:lnTo>
                        <a:lnTo>
                          <a:pt x="294" y="1033"/>
                        </a:lnTo>
                        <a:lnTo>
                          <a:pt x="297" y="1033"/>
                        </a:lnTo>
                        <a:lnTo>
                          <a:pt x="303" y="1017"/>
                        </a:lnTo>
                        <a:lnTo>
                          <a:pt x="312" y="1002"/>
                        </a:lnTo>
                        <a:lnTo>
                          <a:pt x="324" y="990"/>
                        </a:lnTo>
                        <a:lnTo>
                          <a:pt x="330" y="981"/>
                        </a:lnTo>
                        <a:lnTo>
                          <a:pt x="351" y="971"/>
                        </a:lnTo>
                        <a:lnTo>
                          <a:pt x="350" y="964"/>
                        </a:lnTo>
                        <a:lnTo>
                          <a:pt x="365" y="970"/>
                        </a:lnTo>
                        <a:lnTo>
                          <a:pt x="371" y="969"/>
                        </a:lnTo>
                        <a:lnTo>
                          <a:pt x="377" y="962"/>
                        </a:lnTo>
                        <a:lnTo>
                          <a:pt x="389" y="954"/>
                        </a:lnTo>
                        <a:lnTo>
                          <a:pt x="400" y="968"/>
                        </a:lnTo>
                        <a:lnTo>
                          <a:pt x="405" y="970"/>
                        </a:lnTo>
                        <a:lnTo>
                          <a:pt x="405" y="984"/>
                        </a:lnTo>
                        <a:lnTo>
                          <a:pt x="400" y="995"/>
                        </a:lnTo>
                        <a:lnTo>
                          <a:pt x="394" y="1003"/>
                        </a:lnTo>
                        <a:lnTo>
                          <a:pt x="382" y="1008"/>
                        </a:lnTo>
                        <a:lnTo>
                          <a:pt x="373" y="1003"/>
                        </a:lnTo>
                        <a:lnTo>
                          <a:pt x="365" y="1003"/>
                        </a:lnTo>
                        <a:lnTo>
                          <a:pt x="365" y="1014"/>
                        </a:lnTo>
                        <a:lnTo>
                          <a:pt x="367" y="1021"/>
                        </a:lnTo>
                        <a:lnTo>
                          <a:pt x="372" y="1016"/>
                        </a:lnTo>
                        <a:lnTo>
                          <a:pt x="382" y="1019"/>
                        </a:lnTo>
                        <a:lnTo>
                          <a:pt x="387" y="1033"/>
                        </a:lnTo>
                        <a:lnTo>
                          <a:pt x="397" y="1052"/>
                        </a:lnTo>
                        <a:lnTo>
                          <a:pt x="396" y="1061"/>
                        </a:lnTo>
                        <a:lnTo>
                          <a:pt x="394" y="1065"/>
                        </a:lnTo>
                        <a:lnTo>
                          <a:pt x="400" y="1070"/>
                        </a:lnTo>
                        <a:lnTo>
                          <a:pt x="403" y="1077"/>
                        </a:lnTo>
                        <a:lnTo>
                          <a:pt x="404" y="1084"/>
                        </a:lnTo>
                        <a:lnTo>
                          <a:pt x="403" y="1098"/>
                        </a:lnTo>
                        <a:lnTo>
                          <a:pt x="394" y="1115"/>
                        </a:lnTo>
                        <a:lnTo>
                          <a:pt x="387" y="1125"/>
                        </a:lnTo>
                        <a:lnTo>
                          <a:pt x="380" y="1132"/>
                        </a:lnTo>
                        <a:lnTo>
                          <a:pt x="371" y="1135"/>
                        </a:lnTo>
                        <a:lnTo>
                          <a:pt x="360" y="1135"/>
                        </a:lnTo>
                        <a:lnTo>
                          <a:pt x="353" y="1140"/>
                        </a:lnTo>
                        <a:lnTo>
                          <a:pt x="344" y="1138"/>
                        </a:lnTo>
                        <a:lnTo>
                          <a:pt x="326" y="1143"/>
                        </a:lnTo>
                        <a:lnTo>
                          <a:pt x="322" y="1143"/>
                        </a:lnTo>
                        <a:lnTo>
                          <a:pt x="332" y="1132"/>
                        </a:lnTo>
                        <a:lnTo>
                          <a:pt x="330" y="1130"/>
                        </a:lnTo>
                        <a:lnTo>
                          <a:pt x="321" y="1131"/>
                        </a:lnTo>
                        <a:lnTo>
                          <a:pt x="317" y="1135"/>
                        </a:lnTo>
                        <a:lnTo>
                          <a:pt x="312" y="1147"/>
                        </a:lnTo>
                        <a:lnTo>
                          <a:pt x="303" y="1158"/>
                        </a:lnTo>
                        <a:lnTo>
                          <a:pt x="286" y="1174"/>
                        </a:lnTo>
                        <a:lnTo>
                          <a:pt x="280" y="1183"/>
                        </a:lnTo>
                        <a:lnTo>
                          <a:pt x="271" y="1186"/>
                        </a:lnTo>
                        <a:lnTo>
                          <a:pt x="260" y="1183"/>
                        </a:lnTo>
                        <a:lnTo>
                          <a:pt x="256" y="1179"/>
                        </a:lnTo>
                        <a:lnTo>
                          <a:pt x="240" y="1191"/>
                        </a:lnTo>
                        <a:lnTo>
                          <a:pt x="222" y="1197"/>
                        </a:lnTo>
                        <a:lnTo>
                          <a:pt x="219" y="1202"/>
                        </a:lnTo>
                        <a:lnTo>
                          <a:pt x="217" y="1207"/>
                        </a:lnTo>
                        <a:lnTo>
                          <a:pt x="220" y="1211"/>
                        </a:lnTo>
                        <a:lnTo>
                          <a:pt x="222" y="1219"/>
                        </a:lnTo>
                        <a:lnTo>
                          <a:pt x="219" y="1224"/>
                        </a:lnTo>
                        <a:lnTo>
                          <a:pt x="201" y="1221"/>
                        </a:lnTo>
                        <a:lnTo>
                          <a:pt x="190" y="1223"/>
                        </a:lnTo>
                        <a:lnTo>
                          <a:pt x="178" y="1237"/>
                        </a:lnTo>
                        <a:lnTo>
                          <a:pt x="174" y="1245"/>
                        </a:lnTo>
                        <a:lnTo>
                          <a:pt x="170" y="1243"/>
                        </a:lnTo>
                        <a:lnTo>
                          <a:pt x="162" y="1244"/>
                        </a:lnTo>
                        <a:lnTo>
                          <a:pt x="145" y="1266"/>
                        </a:lnTo>
                        <a:lnTo>
                          <a:pt x="142" y="1267"/>
                        </a:lnTo>
                        <a:lnTo>
                          <a:pt x="139" y="1271"/>
                        </a:lnTo>
                        <a:lnTo>
                          <a:pt x="138" y="1277"/>
                        </a:lnTo>
                        <a:lnTo>
                          <a:pt x="128" y="1299"/>
                        </a:lnTo>
                        <a:lnTo>
                          <a:pt x="127" y="1305"/>
                        </a:lnTo>
                        <a:lnTo>
                          <a:pt x="128" y="1323"/>
                        </a:lnTo>
                        <a:lnTo>
                          <a:pt x="125" y="1328"/>
                        </a:lnTo>
                        <a:lnTo>
                          <a:pt x="117" y="1330"/>
                        </a:lnTo>
                        <a:lnTo>
                          <a:pt x="111" y="1329"/>
                        </a:lnTo>
                        <a:lnTo>
                          <a:pt x="107" y="1330"/>
                        </a:lnTo>
                        <a:lnTo>
                          <a:pt x="107" y="1336"/>
                        </a:lnTo>
                        <a:lnTo>
                          <a:pt x="118" y="1345"/>
                        </a:lnTo>
                        <a:lnTo>
                          <a:pt x="115" y="1348"/>
                        </a:lnTo>
                        <a:lnTo>
                          <a:pt x="104" y="1351"/>
                        </a:lnTo>
                        <a:lnTo>
                          <a:pt x="102" y="1358"/>
                        </a:lnTo>
                        <a:lnTo>
                          <a:pt x="101" y="1366"/>
                        </a:lnTo>
                        <a:lnTo>
                          <a:pt x="104" y="1363"/>
                        </a:lnTo>
                        <a:lnTo>
                          <a:pt x="124" y="1360"/>
                        </a:lnTo>
                        <a:lnTo>
                          <a:pt x="131" y="1357"/>
                        </a:lnTo>
                        <a:lnTo>
                          <a:pt x="138" y="1351"/>
                        </a:lnTo>
                        <a:lnTo>
                          <a:pt x="156" y="1348"/>
                        </a:lnTo>
                        <a:lnTo>
                          <a:pt x="157" y="1352"/>
                        </a:lnTo>
                        <a:lnTo>
                          <a:pt x="151" y="1355"/>
                        </a:lnTo>
                        <a:lnTo>
                          <a:pt x="155" y="1358"/>
                        </a:lnTo>
                        <a:lnTo>
                          <a:pt x="134" y="1362"/>
                        </a:lnTo>
                        <a:lnTo>
                          <a:pt x="125" y="1366"/>
                        </a:lnTo>
                        <a:lnTo>
                          <a:pt x="119" y="1373"/>
                        </a:lnTo>
                        <a:lnTo>
                          <a:pt x="118" y="1378"/>
                        </a:lnTo>
                        <a:lnTo>
                          <a:pt x="133" y="1388"/>
                        </a:lnTo>
                        <a:lnTo>
                          <a:pt x="145" y="1378"/>
                        </a:lnTo>
                        <a:lnTo>
                          <a:pt x="151" y="1379"/>
                        </a:lnTo>
                        <a:lnTo>
                          <a:pt x="146" y="1385"/>
                        </a:lnTo>
                        <a:lnTo>
                          <a:pt x="144" y="1394"/>
                        </a:lnTo>
                        <a:lnTo>
                          <a:pt x="147" y="1405"/>
                        </a:lnTo>
                        <a:lnTo>
                          <a:pt x="151" y="1410"/>
                        </a:lnTo>
                        <a:lnTo>
                          <a:pt x="152" y="1417"/>
                        </a:lnTo>
                        <a:lnTo>
                          <a:pt x="156" y="1423"/>
                        </a:lnTo>
                        <a:lnTo>
                          <a:pt x="161" y="1427"/>
                        </a:lnTo>
                        <a:lnTo>
                          <a:pt x="165" y="1425"/>
                        </a:lnTo>
                        <a:lnTo>
                          <a:pt x="174" y="1411"/>
                        </a:lnTo>
                        <a:lnTo>
                          <a:pt x="176" y="1420"/>
                        </a:lnTo>
                        <a:lnTo>
                          <a:pt x="179" y="1422"/>
                        </a:lnTo>
                        <a:lnTo>
                          <a:pt x="193" y="1420"/>
                        </a:lnTo>
                        <a:lnTo>
                          <a:pt x="184" y="1436"/>
                        </a:lnTo>
                        <a:lnTo>
                          <a:pt x="197" y="1441"/>
                        </a:lnTo>
                        <a:lnTo>
                          <a:pt x="219" y="1446"/>
                        </a:lnTo>
                        <a:lnTo>
                          <a:pt x="230" y="1439"/>
                        </a:lnTo>
                        <a:lnTo>
                          <a:pt x="238" y="1439"/>
                        </a:lnTo>
                        <a:lnTo>
                          <a:pt x="242" y="1449"/>
                        </a:lnTo>
                        <a:lnTo>
                          <a:pt x="237" y="1457"/>
                        </a:lnTo>
                        <a:lnTo>
                          <a:pt x="220" y="1463"/>
                        </a:lnTo>
                        <a:lnTo>
                          <a:pt x="214" y="1474"/>
                        </a:lnTo>
                        <a:lnTo>
                          <a:pt x="203" y="1487"/>
                        </a:lnTo>
                        <a:lnTo>
                          <a:pt x="197" y="1497"/>
                        </a:lnTo>
                        <a:lnTo>
                          <a:pt x="194" y="1506"/>
                        </a:lnTo>
                        <a:lnTo>
                          <a:pt x="194" y="1514"/>
                        </a:lnTo>
                        <a:lnTo>
                          <a:pt x="204" y="1533"/>
                        </a:lnTo>
                        <a:lnTo>
                          <a:pt x="209" y="1534"/>
                        </a:lnTo>
                        <a:lnTo>
                          <a:pt x="216" y="1529"/>
                        </a:lnTo>
                        <a:lnTo>
                          <a:pt x="224" y="1527"/>
                        </a:lnTo>
                        <a:lnTo>
                          <a:pt x="226" y="1531"/>
                        </a:lnTo>
                        <a:lnTo>
                          <a:pt x="222" y="1535"/>
                        </a:lnTo>
                        <a:lnTo>
                          <a:pt x="224" y="1538"/>
                        </a:lnTo>
                        <a:lnTo>
                          <a:pt x="237" y="1538"/>
                        </a:lnTo>
                        <a:lnTo>
                          <a:pt x="235" y="1540"/>
                        </a:lnTo>
                        <a:lnTo>
                          <a:pt x="222" y="1541"/>
                        </a:lnTo>
                        <a:lnTo>
                          <a:pt x="215" y="1546"/>
                        </a:lnTo>
                        <a:lnTo>
                          <a:pt x="220" y="1554"/>
                        </a:lnTo>
                        <a:lnTo>
                          <a:pt x="232" y="1563"/>
                        </a:lnTo>
                        <a:lnTo>
                          <a:pt x="238" y="1563"/>
                        </a:lnTo>
                        <a:lnTo>
                          <a:pt x="243" y="1566"/>
                        </a:lnTo>
                        <a:lnTo>
                          <a:pt x="248" y="1565"/>
                        </a:lnTo>
                        <a:lnTo>
                          <a:pt x="254" y="1568"/>
                        </a:lnTo>
                        <a:lnTo>
                          <a:pt x="262" y="1567"/>
                        </a:lnTo>
                        <a:lnTo>
                          <a:pt x="269" y="1571"/>
                        </a:lnTo>
                        <a:lnTo>
                          <a:pt x="276" y="1571"/>
                        </a:lnTo>
                        <a:lnTo>
                          <a:pt x="278" y="1565"/>
                        </a:lnTo>
                        <a:lnTo>
                          <a:pt x="285" y="1559"/>
                        </a:lnTo>
                        <a:lnTo>
                          <a:pt x="301" y="1536"/>
                        </a:lnTo>
                        <a:lnTo>
                          <a:pt x="307" y="1519"/>
                        </a:lnTo>
                        <a:lnTo>
                          <a:pt x="313" y="1517"/>
                        </a:lnTo>
                        <a:lnTo>
                          <a:pt x="312" y="1512"/>
                        </a:lnTo>
                        <a:lnTo>
                          <a:pt x="305" y="1507"/>
                        </a:lnTo>
                        <a:lnTo>
                          <a:pt x="301" y="1496"/>
                        </a:lnTo>
                        <a:lnTo>
                          <a:pt x="318" y="1468"/>
                        </a:lnTo>
                        <a:lnTo>
                          <a:pt x="334" y="1457"/>
                        </a:lnTo>
                        <a:lnTo>
                          <a:pt x="342" y="1447"/>
                        </a:lnTo>
                        <a:lnTo>
                          <a:pt x="348" y="1442"/>
                        </a:lnTo>
                        <a:lnTo>
                          <a:pt x="361" y="1441"/>
                        </a:lnTo>
                        <a:lnTo>
                          <a:pt x="328" y="1471"/>
                        </a:lnTo>
                        <a:lnTo>
                          <a:pt x="312" y="1495"/>
                        </a:lnTo>
                        <a:lnTo>
                          <a:pt x="311" y="1501"/>
                        </a:lnTo>
                        <a:lnTo>
                          <a:pt x="312" y="1504"/>
                        </a:lnTo>
                        <a:lnTo>
                          <a:pt x="318" y="1509"/>
                        </a:lnTo>
                        <a:lnTo>
                          <a:pt x="321" y="1519"/>
                        </a:lnTo>
                        <a:lnTo>
                          <a:pt x="322" y="1528"/>
                        </a:lnTo>
                        <a:lnTo>
                          <a:pt x="326" y="1538"/>
                        </a:lnTo>
                        <a:lnTo>
                          <a:pt x="333" y="1546"/>
                        </a:lnTo>
                        <a:lnTo>
                          <a:pt x="343" y="1576"/>
                        </a:lnTo>
                        <a:lnTo>
                          <a:pt x="349" y="1583"/>
                        </a:lnTo>
                        <a:lnTo>
                          <a:pt x="349" y="1589"/>
                        </a:lnTo>
                        <a:lnTo>
                          <a:pt x="338" y="1604"/>
                        </a:lnTo>
                        <a:lnTo>
                          <a:pt x="337" y="1608"/>
                        </a:lnTo>
                        <a:lnTo>
                          <a:pt x="333" y="1609"/>
                        </a:lnTo>
                        <a:lnTo>
                          <a:pt x="332" y="1617"/>
                        </a:lnTo>
                        <a:lnTo>
                          <a:pt x="338" y="1631"/>
                        </a:lnTo>
                        <a:lnTo>
                          <a:pt x="343" y="1627"/>
                        </a:lnTo>
                        <a:lnTo>
                          <a:pt x="350" y="1627"/>
                        </a:lnTo>
                        <a:lnTo>
                          <a:pt x="356" y="1631"/>
                        </a:lnTo>
                        <a:lnTo>
                          <a:pt x="351" y="1633"/>
                        </a:lnTo>
                        <a:lnTo>
                          <a:pt x="345" y="1641"/>
                        </a:lnTo>
                        <a:lnTo>
                          <a:pt x="346" y="1657"/>
                        </a:lnTo>
                        <a:lnTo>
                          <a:pt x="351" y="1657"/>
                        </a:lnTo>
                        <a:lnTo>
                          <a:pt x="355" y="1660"/>
                        </a:lnTo>
                        <a:lnTo>
                          <a:pt x="351" y="1662"/>
                        </a:lnTo>
                        <a:lnTo>
                          <a:pt x="342" y="1673"/>
                        </a:lnTo>
                        <a:lnTo>
                          <a:pt x="333" y="1673"/>
                        </a:lnTo>
                        <a:lnTo>
                          <a:pt x="326" y="1680"/>
                        </a:lnTo>
                        <a:lnTo>
                          <a:pt x="345" y="1683"/>
                        </a:lnTo>
                        <a:lnTo>
                          <a:pt x="357" y="1676"/>
                        </a:lnTo>
                        <a:lnTo>
                          <a:pt x="366" y="1664"/>
                        </a:lnTo>
                        <a:lnTo>
                          <a:pt x="373" y="1662"/>
                        </a:lnTo>
                        <a:lnTo>
                          <a:pt x="388" y="1649"/>
                        </a:lnTo>
                        <a:lnTo>
                          <a:pt x="399" y="1649"/>
                        </a:lnTo>
                        <a:lnTo>
                          <a:pt x="413" y="1637"/>
                        </a:lnTo>
                        <a:lnTo>
                          <a:pt x="426" y="1611"/>
                        </a:lnTo>
                        <a:lnTo>
                          <a:pt x="429" y="1620"/>
                        </a:lnTo>
                        <a:lnTo>
                          <a:pt x="429" y="1630"/>
                        </a:lnTo>
                        <a:lnTo>
                          <a:pt x="425" y="1635"/>
                        </a:lnTo>
                        <a:lnTo>
                          <a:pt x="425" y="1642"/>
                        </a:lnTo>
                        <a:lnTo>
                          <a:pt x="426" y="1648"/>
                        </a:lnTo>
                        <a:lnTo>
                          <a:pt x="432" y="1654"/>
                        </a:lnTo>
                        <a:lnTo>
                          <a:pt x="436" y="1653"/>
                        </a:lnTo>
                        <a:lnTo>
                          <a:pt x="440" y="1659"/>
                        </a:lnTo>
                        <a:lnTo>
                          <a:pt x="446" y="1662"/>
                        </a:lnTo>
                        <a:lnTo>
                          <a:pt x="456" y="1653"/>
                        </a:lnTo>
                        <a:lnTo>
                          <a:pt x="458" y="1648"/>
                        </a:lnTo>
                        <a:lnTo>
                          <a:pt x="461" y="1652"/>
                        </a:lnTo>
                        <a:lnTo>
                          <a:pt x="466" y="1652"/>
                        </a:lnTo>
                        <a:lnTo>
                          <a:pt x="464" y="1658"/>
                        </a:lnTo>
                        <a:lnTo>
                          <a:pt x="470" y="1662"/>
                        </a:lnTo>
                        <a:lnTo>
                          <a:pt x="477" y="1670"/>
                        </a:lnTo>
                        <a:lnTo>
                          <a:pt x="491" y="1699"/>
                        </a:lnTo>
                        <a:lnTo>
                          <a:pt x="498" y="1703"/>
                        </a:lnTo>
                        <a:lnTo>
                          <a:pt x="501" y="1702"/>
                        </a:lnTo>
                        <a:lnTo>
                          <a:pt x="509" y="1694"/>
                        </a:lnTo>
                        <a:lnTo>
                          <a:pt x="509" y="1678"/>
                        </a:lnTo>
                        <a:lnTo>
                          <a:pt x="504" y="1668"/>
                        </a:lnTo>
                        <a:lnTo>
                          <a:pt x="506" y="1664"/>
                        </a:lnTo>
                        <a:lnTo>
                          <a:pt x="511" y="1654"/>
                        </a:lnTo>
                        <a:lnTo>
                          <a:pt x="520" y="1647"/>
                        </a:lnTo>
                        <a:lnTo>
                          <a:pt x="522" y="1641"/>
                        </a:lnTo>
                        <a:lnTo>
                          <a:pt x="526" y="1640"/>
                        </a:lnTo>
                        <a:lnTo>
                          <a:pt x="526" y="1647"/>
                        </a:lnTo>
                        <a:lnTo>
                          <a:pt x="522" y="1660"/>
                        </a:lnTo>
                        <a:lnTo>
                          <a:pt x="538" y="1676"/>
                        </a:lnTo>
                        <a:lnTo>
                          <a:pt x="548" y="1679"/>
                        </a:lnTo>
                        <a:lnTo>
                          <a:pt x="572" y="1667"/>
                        </a:lnTo>
                        <a:lnTo>
                          <a:pt x="590" y="1653"/>
                        </a:lnTo>
                        <a:lnTo>
                          <a:pt x="607" y="1636"/>
                        </a:lnTo>
                        <a:lnTo>
                          <a:pt x="619" y="1629"/>
                        </a:lnTo>
                        <a:lnTo>
                          <a:pt x="620" y="1632"/>
                        </a:lnTo>
                        <a:lnTo>
                          <a:pt x="606" y="1658"/>
                        </a:lnTo>
                        <a:lnTo>
                          <a:pt x="599" y="1663"/>
                        </a:lnTo>
                        <a:lnTo>
                          <a:pt x="603" y="1664"/>
                        </a:lnTo>
                        <a:lnTo>
                          <a:pt x="603" y="1667"/>
                        </a:lnTo>
                        <a:lnTo>
                          <a:pt x="595" y="1679"/>
                        </a:lnTo>
                        <a:lnTo>
                          <a:pt x="584" y="1686"/>
                        </a:lnTo>
                        <a:lnTo>
                          <a:pt x="579" y="1713"/>
                        </a:lnTo>
                        <a:lnTo>
                          <a:pt x="588" y="1714"/>
                        </a:lnTo>
                        <a:lnTo>
                          <a:pt x="575" y="1729"/>
                        </a:lnTo>
                        <a:lnTo>
                          <a:pt x="570" y="1760"/>
                        </a:lnTo>
                        <a:lnTo>
                          <a:pt x="569" y="1775"/>
                        </a:lnTo>
                        <a:lnTo>
                          <a:pt x="566" y="1783"/>
                        </a:lnTo>
                        <a:lnTo>
                          <a:pt x="560" y="1792"/>
                        </a:lnTo>
                        <a:lnTo>
                          <a:pt x="549" y="1814"/>
                        </a:lnTo>
                        <a:lnTo>
                          <a:pt x="545" y="1810"/>
                        </a:lnTo>
                        <a:lnTo>
                          <a:pt x="541" y="1812"/>
                        </a:lnTo>
                        <a:lnTo>
                          <a:pt x="538" y="1819"/>
                        </a:lnTo>
                        <a:lnTo>
                          <a:pt x="525" y="1837"/>
                        </a:lnTo>
                        <a:lnTo>
                          <a:pt x="522" y="1837"/>
                        </a:lnTo>
                        <a:lnTo>
                          <a:pt x="518" y="1846"/>
                        </a:lnTo>
                        <a:lnTo>
                          <a:pt x="516" y="1858"/>
                        </a:lnTo>
                        <a:lnTo>
                          <a:pt x="512" y="1866"/>
                        </a:lnTo>
                        <a:lnTo>
                          <a:pt x="506" y="1863"/>
                        </a:lnTo>
                        <a:lnTo>
                          <a:pt x="502" y="1867"/>
                        </a:lnTo>
                        <a:lnTo>
                          <a:pt x="498" y="1863"/>
                        </a:lnTo>
                        <a:lnTo>
                          <a:pt x="484" y="1877"/>
                        </a:lnTo>
                        <a:lnTo>
                          <a:pt x="472" y="1879"/>
                        </a:lnTo>
                        <a:lnTo>
                          <a:pt x="456" y="1891"/>
                        </a:lnTo>
                        <a:lnTo>
                          <a:pt x="451" y="1890"/>
                        </a:lnTo>
                        <a:lnTo>
                          <a:pt x="431" y="1910"/>
                        </a:lnTo>
                        <a:lnTo>
                          <a:pt x="423" y="1925"/>
                        </a:lnTo>
                        <a:lnTo>
                          <a:pt x="416" y="1932"/>
                        </a:lnTo>
                        <a:lnTo>
                          <a:pt x="414" y="1939"/>
                        </a:lnTo>
                        <a:lnTo>
                          <a:pt x="412" y="1952"/>
                        </a:lnTo>
                        <a:lnTo>
                          <a:pt x="410" y="1953"/>
                        </a:lnTo>
                        <a:lnTo>
                          <a:pt x="424" y="1958"/>
                        </a:lnTo>
                        <a:lnTo>
                          <a:pt x="427" y="1964"/>
                        </a:lnTo>
                        <a:lnTo>
                          <a:pt x="418" y="1963"/>
                        </a:lnTo>
                        <a:lnTo>
                          <a:pt x="412" y="1958"/>
                        </a:lnTo>
                        <a:lnTo>
                          <a:pt x="404" y="1955"/>
                        </a:lnTo>
                        <a:lnTo>
                          <a:pt x="403" y="1960"/>
                        </a:lnTo>
                        <a:lnTo>
                          <a:pt x="399" y="1963"/>
                        </a:lnTo>
                        <a:lnTo>
                          <a:pt x="394" y="1960"/>
                        </a:lnTo>
                        <a:lnTo>
                          <a:pt x="389" y="1953"/>
                        </a:lnTo>
                        <a:lnTo>
                          <a:pt x="393" y="1948"/>
                        </a:lnTo>
                        <a:lnTo>
                          <a:pt x="393" y="1943"/>
                        </a:lnTo>
                        <a:lnTo>
                          <a:pt x="383" y="1945"/>
                        </a:lnTo>
                        <a:lnTo>
                          <a:pt x="375" y="1942"/>
                        </a:lnTo>
                        <a:lnTo>
                          <a:pt x="370" y="1943"/>
                        </a:lnTo>
                        <a:lnTo>
                          <a:pt x="365" y="1947"/>
                        </a:lnTo>
                        <a:lnTo>
                          <a:pt x="349" y="1953"/>
                        </a:lnTo>
                        <a:lnTo>
                          <a:pt x="326" y="1968"/>
                        </a:lnTo>
                        <a:lnTo>
                          <a:pt x="310" y="1982"/>
                        </a:lnTo>
                        <a:lnTo>
                          <a:pt x="303" y="1992"/>
                        </a:lnTo>
                        <a:lnTo>
                          <a:pt x="301" y="1995"/>
                        </a:lnTo>
                        <a:lnTo>
                          <a:pt x="300" y="1997"/>
                        </a:lnTo>
                        <a:lnTo>
                          <a:pt x="300" y="2006"/>
                        </a:lnTo>
                        <a:lnTo>
                          <a:pt x="286" y="2013"/>
                        </a:lnTo>
                        <a:lnTo>
                          <a:pt x="286" y="2018"/>
                        </a:lnTo>
                        <a:lnTo>
                          <a:pt x="281" y="2022"/>
                        </a:lnTo>
                        <a:lnTo>
                          <a:pt x="276" y="2018"/>
                        </a:lnTo>
                        <a:lnTo>
                          <a:pt x="274" y="2018"/>
                        </a:lnTo>
                        <a:lnTo>
                          <a:pt x="270" y="2022"/>
                        </a:lnTo>
                        <a:lnTo>
                          <a:pt x="263" y="2026"/>
                        </a:lnTo>
                        <a:lnTo>
                          <a:pt x="258" y="2028"/>
                        </a:lnTo>
                        <a:lnTo>
                          <a:pt x="252" y="2031"/>
                        </a:lnTo>
                        <a:lnTo>
                          <a:pt x="252" y="2033"/>
                        </a:lnTo>
                        <a:lnTo>
                          <a:pt x="257" y="2033"/>
                        </a:lnTo>
                        <a:lnTo>
                          <a:pt x="260" y="2042"/>
                        </a:lnTo>
                        <a:lnTo>
                          <a:pt x="259" y="2054"/>
                        </a:lnTo>
                        <a:lnTo>
                          <a:pt x="263" y="2054"/>
                        </a:lnTo>
                        <a:lnTo>
                          <a:pt x="269" y="2050"/>
                        </a:lnTo>
                        <a:lnTo>
                          <a:pt x="271" y="2044"/>
                        </a:lnTo>
                        <a:lnTo>
                          <a:pt x="269" y="2031"/>
                        </a:lnTo>
                        <a:lnTo>
                          <a:pt x="274" y="2031"/>
                        </a:lnTo>
                        <a:lnTo>
                          <a:pt x="278" y="2040"/>
                        </a:lnTo>
                        <a:lnTo>
                          <a:pt x="284" y="2045"/>
                        </a:lnTo>
                        <a:lnTo>
                          <a:pt x="301" y="2038"/>
                        </a:lnTo>
                        <a:lnTo>
                          <a:pt x="297" y="2019"/>
                        </a:lnTo>
                        <a:lnTo>
                          <a:pt x="299" y="2017"/>
                        </a:lnTo>
                        <a:lnTo>
                          <a:pt x="305" y="2023"/>
                        </a:lnTo>
                        <a:lnTo>
                          <a:pt x="307" y="2028"/>
                        </a:lnTo>
                        <a:lnTo>
                          <a:pt x="306" y="2034"/>
                        </a:lnTo>
                        <a:lnTo>
                          <a:pt x="312" y="2034"/>
                        </a:lnTo>
                        <a:lnTo>
                          <a:pt x="316" y="2036"/>
                        </a:lnTo>
                        <a:lnTo>
                          <a:pt x="322" y="2033"/>
                        </a:lnTo>
                        <a:lnTo>
                          <a:pt x="324" y="2029"/>
                        </a:lnTo>
                        <a:lnTo>
                          <a:pt x="328" y="2031"/>
                        </a:lnTo>
                        <a:lnTo>
                          <a:pt x="332" y="2028"/>
                        </a:lnTo>
                        <a:lnTo>
                          <a:pt x="334" y="2020"/>
                        </a:lnTo>
                        <a:lnTo>
                          <a:pt x="342" y="2013"/>
                        </a:lnTo>
                        <a:lnTo>
                          <a:pt x="344" y="2001"/>
                        </a:lnTo>
                        <a:lnTo>
                          <a:pt x="349" y="1987"/>
                        </a:lnTo>
                        <a:lnTo>
                          <a:pt x="356" y="1982"/>
                        </a:lnTo>
                        <a:lnTo>
                          <a:pt x="364" y="1981"/>
                        </a:lnTo>
                        <a:lnTo>
                          <a:pt x="365" y="1992"/>
                        </a:lnTo>
                        <a:lnTo>
                          <a:pt x="357" y="2001"/>
                        </a:lnTo>
                        <a:lnTo>
                          <a:pt x="360" y="2006"/>
                        </a:lnTo>
                        <a:lnTo>
                          <a:pt x="373" y="2002"/>
                        </a:lnTo>
                        <a:lnTo>
                          <a:pt x="388" y="1993"/>
                        </a:lnTo>
                        <a:lnTo>
                          <a:pt x="402" y="1996"/>
                        </a:lnTo>
                        <a:lnTo>
                          <a:pt x="402" y="1990"/>
                        </a:lnTo>
                        <a:lnTo>
                          <a:pt x="404" y="1988"/>
                        </a:lnTo>
                        <a:lnTo>
                          <a:pt x="405" y="1983"/>
                        </a:lnTo>
                        <a:lnTo>
                          <a:pt x="413" y="1991"/>
                        </a:lnTo>
                        <a:lnTo>
                          <a:pt x="418" y="1982"/>
                        </a:lnTo>
                        <a:lnTo>
                          <a:pt x="419" y="1980"/>
                        </a:lnTo>
                        <a:lnTo>
                          <a:pt x="423" y="1976"/>
                        </a:lnTo>
                        <a:lnTo>
                          <a:pt x="432" y="1975"/>
                        </a:lnTo>
                        <a:lnTo>
                          <a:pt x="436" y="1969"/>
                        </a:lnTo>
                        <a:lnTo>
                          <a:pt x="441" y="1966"/>
                        </a:lnTo>
                        <a:lnTo>
                          <a:pt x="446" y="1966"/>
                        </a:lnTo>
                        <a:lnTo>
                          <a:pt x="450" y="1961"/>
                        </a:lnTo>
                        <a:lnTo>
                          <a:pt x="457" y="1961"/>
                        </a:lnTo>
                        <a:lnTo>
                          <a:pt x="459" y="1968"/>
                        </a:lnTo>
                        <a:lnTo>
                          <a:pt x="459" y="1979"/>
                        </a:lnTo>
                        <a:lnTo>
                          <a:pt x="458" y="1986"/>
                        </a:lnTo>
                        <a:lnTo>
                          <a:pt x="459" y="1987"/>
                        </a:lnTo>
                        <a:lnTo>
                          <a:pt x="468" y="1969"/>
                        </a:lnTo>
                        <a:lnTo>
                          <a:pt x="470" y="1955"/>
                        </a:lnTo>
                        <a:lnTo>
                          <a:pt x="473" y="1958"/>
                        </a:lnTo>
                        <a:lnTo>
                          <a:pt x="478" y="1958"/>
                        </a:lnTo>
                        <a:lnTo>
                          <a:pt x="495" y="1954"/>
                        </a:lnTo>
                        <a:lnTo>
                          <a:pt x="506" y="1945"/>
                        </a:lnTo>
                        <a:lnTo>
                          <a:pt x="512" y="1945"/>
                        </a:lnTo>
                        <a:lnTo>
                          <a:pt x="516" y="1941"/>
                        </a:lnTo>
                        <a:lnTo>
                          <a:pt x="515" y="1931"/>
                        </a:lnTo>
                        <a:lnTo>
                          <a:pt x="515" y="1925"/>
                        </a:lnTo>
                        <a:lnTo>
                          <a:pt x="506" y="1922"/>
                        </a:lnTo>
                        <a:lnTo>
                          <a:pt x="498" y="1915"/>
                        </a:lnTo>
                        <a:lnTo>
                          <a:pt x="493" y="1907"/>
                        </a:lnTo>
                        <a:lnTo>
                          <a:pt x="490" y="1898"/>
                        </a:lnTo>
                        <a:lnTo>
                          <a:pt x="495" y="1898"/>
                        </a:lnTo>
                        <a:lnTo>
                          <a:pt x="499" y="1909"/>
                        </a:lnTo>
                        <a:lnTo>
                          <a:pt x="504" y="1915"/>
                        </a:lnTo>
                        <a:lnTo>
                          <a:pt x="513" y="1916"/>
                        </a:lnTo>
                        <a:lnTo>
                          <a:pt x="528" y="1902"/>
                        </a:lnTo>
                        <a:lnTo>
                          <a:pt x="538" y="1899"/>
                        </a:lnTo>
                        <a:lnTo>
                          <a:pt x="556" y="1899"/>
                        </a:lnTo>
                        <a:lnTo>
                          <a:pt x="560" y="1890"/>
                        </a:lnTo>
                        <a:lnTo>
                          <a:pt x="558" y="1889"/>
                        </a:lnTo>
                        <a:lnTo>
                          <a:pt x="548" y="1891"/>
                        </a:lnTo>
                        <a:lnTo>
                          <a:pt x="552" y="1886"/>
                        </a:lnTo>
                        <a:lnTo>
                          <a:pt x="564" y="1879"/>
                        </a:lnTo>
                        <a:lnTo>
                          <a:pt x="569" y="1884"/>
                        </a:lnTo>
                        <a:lnTo>
                          <a:pt x="577" y="1884"/>
                        </a:lnTo>
                        <a:lnTo>
                          <a:pt x="576" y="1872"/>
                        </a:lnTo>
                        <a:lnTo>
                          <a:pt x="577" y="1864"/>
                        </a:lnTo>
                        <a:lnTo>
                          <a:pt x="584" y="1862"/>
                        </a:lnTo>
                        <a:lnTo>
                          <a:pt x="596" y="1867"/>
                        </a:lnTo>
                        <a:lnTo>
                          <a:pt x="609" y="1855"/>
                        </a:lnTo>
                        <a:lnTo>
                          <a:pt x="611" y="1850"/>
                        </a:lnTo>
                        <a:lnTo>
                          <a:pt x="615" y="1851"/>
                        </a:lnTo>
                        <a:lnTo>
                          <a:pt x="618" y="1848"/>
                        </a:lnTo>
                        <a:lnTo>
                          <a:pt x="619" y="1843"/>
                        </a:lnTo>
                        <a:lnTo>
                          <a:pt x="625" y="1847"/>
                        </a:lnTo>
                        <a:lnTo>
                          <a:pt x="627" y="1843"/>
                        </a:lnTo>
                        <a:lnTo>
                          <a:pt x="634" y="1839"/>
                        </a:lnTo>
                        <a:lnTo>
                          <a:pt x="639" y="1831"/>
                        </a:lnTo>
                        <a:lnTo>
                          <a:pt x="639" y="1818"/>
                        </a:lnTo>
                        <a:lnTo>
                          <a:pt x="633" y="1818"/>
                        </a:lnTo>
                        <a:lnTo>
                          <a:pt x="630" y="1815"/>
                        </a:lnTo>
                        <a:lnTo>
                          <a:pt x="635" y="1809"/>
                        </a:lnTo>
                        <a:lnTo>
                          <a:pt x="652" y="1797"/>
                        </a:lnTo>
                        <a:lnTo>
                          <a:pt x="655" y="1800"/>
                        </a:lnTo>
                        <a:lnTo>
                          <a:pt x="658" y="1788"/>
                        </a:lnTo>
                        <a:lnTo>
                          <a:pt x="672" y="1788"/>
                        </a:lnTo>
                        <a:lnTo>
                          <a:pt x="673" y="1783"/>
                        </a:lnTo>
                        <a:lnTo>
                          <a:pt x="676" y="1778"/>
                        </a:lnTo>
                        <a:lnTo>
                          <a:pt x="677" y="1770"/>
                        </a:lnTo>
                        <a:lnTo>
                          <a:pt x="684" y="1770"/>
                        </a:lnTo>
                        <a:lnTo>
                          <a:pt x="693" y="1775"/>
                        </a:lnTo>
                        <a:lnTo>
                          <a:pt x="698" y="1764"/>
                        </a:lnTo>
                        <a:lnTo>
                          <a:pt x="701" y="1762"/>
                        </a:lnTo>
                        <a:lnTo>
                          <a:pt x="708" y="1757"/>
                        </a:lnTo>
                        <a:lnTo>
                          <a:pt x="712" y="1751"/>
                        </a:lnTo>
                        <a:lnTo>
                          <a:pt x="714" y="1746"/>
                        </a:lnTo>
                        <a:lnTo>
                          <a:pt x="726" y="1742"/>
                        </a:lnTo>
                        <a:lnTo>
                          <a:pt x="740" y="1739"/>
                        </a:lnTo>
                        <a:lnTo>
                          <a:pt x="746" y="1729"/>
                        </a:lnTo>
                        <a:lnTo>
                          <a:pt x="752" y="1732"/>
                        </a:lnTo>
                        <a:lnTo>
                          <a:pt x="763" y="1726"/>
                        </a:lnTo>
                        <a:lnTo>
                          <a:pt x="764" y="1717"/>
                        </a:lnTo>
                        <a:lnTo>
                          <a:pt x="757" y="1712"/>
                        </a:lnTo>
                        <a:lnTo>
                          <a:pt x="767" y="1707"/>
                        </a:lnTo>
                        <a:lnTo>
                          <a:pt x="767" y="1703"/>
                        </a:lnTo>
                        <a:lnTo>
                          <a:pt x="765" y="1699"/>
                        </a:lnTo>
                        <a:lnTo>
                          <a:pt x="767" y="1692"/>
                        </a:lnTo>
                        <a:lnTo>
                          <a:pt x="773" y="1691"/>
                        </a:lnTo>
                        <a:lnTo>
                          <a:pt x="779" y="1681"/>
                        </a:lnTo>
                        <a:lnTo>
                          <a:pt x="796" y="1675"/>
                        </a:lnTo>
                        <a:lnTo>
                          <a:pt x="803" y="1668"/>
                        </a:lnTo>
                        <a:lnTo>
                          <a:pt x="805" y="1660"/>
                        </a:lnTo>
                        <a:lnTo>
                          <a:pt x="805" y="1653"/>
                        </a:lnTo>
                        <a:lnTo>
                          <a:pt x="801" y="1649"/>
                        </a:lnTo>
                        <a:lnTo>
                          <a:pt x="787" y="1642"/>
                        </a:lnTo>
                        <a:lnTo>
                          <a:pt x="785" y="1637"/>
                        </a:lnTo>
                        <a:lnTo>
                          <a:pt x="776" y="1633"/>
                        </a:lnTo>
                        <a:lnTo>
                          <a:pt x="762" y="1638"/>
                        </a:lnTo>
                        <a:lnTo>
                          <a:pt x="757" y="1636"/>
                        </a:lnTo>
                        <a:lnTo>
                          <a:pt x="765" y="1605"/>
                        </a:lnTo>
                        <a:lnTo>
                          <a:pt x="765" y="1600"/>
                        </a:lnTo>
                        <a:lnTo>
                          <a:pt x="779" y="1598"/>
                        </a:lnTo>
                        <a:lnTo>
                          <a:pt x="785" y="1592"/>
                        </a:lnTo>
                        <a:lnTo>
                          <a:pt x="785" y="1586"/>
                        </a:lnTo>
                        <a:lnTo>
                          <a:pt x="791" y="1582"/>
                        </a:lnTo>
                        <a:lnTo>
                          <a:pt x="791" y="1574"/>
                        </a:lnTo>
                        <a:lnTo>
                          <a:pt x="790" y="1566"/>
                        </a:lnTo>
                        <a:lnTo>
                          <a:pt x="795" y="1570"/>
                        </a:lnTo>
                        <a:lnTo>
                          <a:pt x="797" y="1561"/>
                        </a:lnTo>
                        <a:lnTo>
                          <a:pt x="805" y="1559"/>
                        </a:lnTo>
                        <a:lnTo>
                          <a:pt x="805" y="1568"/>
                        </a:lnTo>
                        <a:lnTo>
                          <a:pt x="816" y="1566"/>
                        </a:lnTo>
                        <a:lnTo>
                          <a:pt x="822" y="1561"/>
                        </a:lnTo>
                        <a:lnTo>
                          <a:pt x="822" y="1554"/>
                        </a:lnTo>
                        <a:lnTo>
                          <a:pt x="812" y="1550"/>
                        </a:lnTo>
                        <a:lnTo>
                          <a:pt x="818" y="1546"/>
                        </a:lnTo>
                        <a:lnTo>
                          <a:pt x="834" y="1545"/>
                        </a:lnTo>
                        <a:lnTo>
                          <a:pt x="843" y="1533"/>
                        </a:lnTo>
                        <a:lnTo>
                          <a:pt x="843" y="1525"/>
                        </a:lnTo>
                        <a:lnTo>
                          <a:pt x="840" y="1519"/>
                        </a:lnTo>
                        <a:lnTo>
                          <a:pt x="821" y="1502"/>
                        </a:lnTo>
                        <a:lnTo>
                          <a:pt x="827" y="1501"/>
                        </a:lnTo>
                        <a:lnTo>
                          <a:pt x="833" y="1508"/>
                        </a:lnTo>
                        <a:lnTo>
                          <a:pt x="846" y="1508"/>
                        </a:lnTo>
                        <a:lnTo>
                          <a:pt x="864" y="1490"/>
                        </a:lnTo>
                        <a:lnTo>
                          <a:pt x="870" y="1470"/>
                        </a:lnTo>
                        <a:lnTo>
                          <a:pt x="889" y="1447"/>
                        </a:lnTo>
                        <a:lnTo>
                          <a:pt x="892" y="1433"/>
                        </a:lnTo>
                        <a:lnTo>
                          <a:pt x="925" y="1415"/>
                        </a:lnTo>
                        <a:lnTo>
                          <a:pt x="950" y="1390"/>
                        </a:lnTo>
                        <a:lnTo>
                          <a:pt x="950" y="1383"/>
                        </a:lnTo>
                        <a:lnTo>
                          <a:pt x="948" y="1374"/>
                        </a:lnTo>
                        <a:lnTo>
                          <a:pt x="950" y="1362"/>
                        </a:lnTo>
                        <a:lnTo>
                          <a:pt x="953" y="1353"/>
                        </a:lnTo>
                        <a:lnTo>
                          <a:pt x="959" y="1342"/>
                        </a:lnTo>
                        <a:lnTo>
                          <a:pt x="973" y="1305"/>
                        </a:lnTo>
                        <a:lnTo>
                          <a:pt x="974" y="1296"/>
                        </a:lnTo>
                        <a:lnTo>
                          <a:pt x="974" y="1287"/>
                        </a:lnTo>
                        <a:lnTo>
                          <a:pt x="977" y="1276"/>
                        </a:lnTo>
                        <a:lnTo>
                          <a:pt x="982" y="1278"/>
                        </a:lnTo>
                        <a:lnTo>
                          <a:pt x="983" y="1287"/>
                        </a:lnTo>
                        <a:lnTo>
                          <a:pt x="978" y="1329"/>
                        </a:lnTo>
                        <a:lnTo>
                          <a:pt x="973" y="1342"/>
                        </a:lnTo>
                        <a:lnTo>
                          <a:pt x="961" y="1364"/>
                        </a:lnTo>
                        <a:lnTo>
                          <a:pt x="957" y="1378"/>
                        </a:lnTo>
                        <a:lnTo>
                          <a:pt x="957" y="1390"/>
                        </a:lnTo>
                        <a:lnTo>
                          <a:pt x="962" y="1395"/>
                        </a:lnTo>
                        <a:lnTo>
                          <a:pt x="983" y="1394"/>
                        </a:lnTo>
                        <a:lnTo>
                          <a:pt x="1002" y="1373"/>
                        </a:lnTo>
                        <a:lnTo>
                          <a:pt x="1017" y="1366"/>
                        </a:lnTo>
                        <a:lnTo>
                          <a:pt x="1027" y="1364"/>
                        </a:lnTo>
                        <a:lnTo>
                          <a:pt x="1018" y="1374"/>
                        </a:lnTo>
                        <a:lnTo>
                          <a:pt x="1011" y="1378"/>
                        </a:lnTo>
                        <a:lnTo>
                          <a:pt x="1001" y="1385"/>
                        </a:lnTo>
                        <a:lnTo>
                          <a:pt x="996" y="1395"/>
                        </a:lnTo>
                        <a:lnTo>
                          <a:pt x="988" y="1401"/>
                        </a:lnTo>
                        <a:lnTo>
                          <a:pt x="988" y="1411"/>
                        </a:lnTo>
                        <a:lnTo>
                          <a:pt x="995" y="1418"/>
                        </a:lnTo>
                        <a:lnTo>
                          <a:pt x="1021" y="1425"/>
                        </a:lnTo>
                        <a:lnTo>
                          <a:pt x="1042" y="1436"/>
                        </a:lnTo>
                        <a:lnTo>
                          <a:pt x="999" y="1428"/>
                        </a:lnTo>
                        <a:lnTo>
                          <a:pt x="983" y="1436"/>
                        </a:lnTo>
                        <a:lnTo>
                          <a:pt x="975" y="1434"/>
                        </a:lnTo>
                        <a:lnTo>
                          <a:pt x="968" y="1422"/>
                        </a:lnTo>
                        <a:lnTo>
                          <a:pt x="962" y="1423"/>
                        </a:lnTo>
                        <a:lnTo>
                          <a:pt x="954" y="1428"/>
                        </a:lnTo>
                        <a:lnTo>
                          <a:pt x="946" y="1437"/>
                        </a:lnTo>
                        <a:lnTo>
                          <a:pt x="918" y="1450"/>
                        </a:lnTo>
                        <a:lnTo>
                          <a:pt x="913" y="1459"/>
                        </a:lnTo>
                        <a:lnTo>
                          <a:pt x="916" y="1471"/>
                        </a:lnTo>
                        <a:lnTo>
                          <a:pt x="916" y="1487"/>
                        </a:lnTo>
                        <a:lnTo>
                          <a:pt x="914" y="1504"/>
                        </a:lnTo>
                        <a:lnTo>
                          <a:pt x="910" y="1513"/>
                        </a:lnTo>
                        <a:lnTo>
                          <a:pt x="902" y="1522"/>
                        </a:lnTo>
                        <a:lnTo>
                          <a:pt x="897" y="1534"/>
                        </a:lnTo>
                        <a:lnTo>
                          <a:pt x="896" y="1541"/>
                        </a:lnTo>
                        <a:lnTo>
                          <a:pt x="891" y="1551"/>
                        </a:lnTo>
                        <a:lnTo>
                          <a:pt x="888" y="1561"/>
                        </a:lnTo>
                        <a:lnTo>
                          <a:pt x="892" y="1567"/>
                        </a:lnTo>
                        <a:lnTo>
                          <a:pt x="904" y="1574"/>
                        </a:lnTo>
                        <a:lnTo>
                          <a:pt x="931" y="1557"/>
                        </a:lnTo>
                        <a:lnTo>
                          <a:pt x="936" y="1559"/>
                        </a:lnTo>
                        <a:lnTo>
                          <a:pt x="931" y="1571"/>
                        </a:lnTo>
                        <a:lnTo>
                          <a:pt x="926" y="1579"/>
                        </a:lnTo>
                        <a:lnTo>
                          <a:pt x="919" y="1586"/>
                        </a:lnTo>
                        <a:lnTo>
                          <a:pt x="913" y="1586"/>
                        </a:lnTo>
                        <a:lnTo>
                          <a:pt x="912" y="1589"/>
                        </a:lnTo>
                        <a:lnTo>
                          <a:pt x="916" y="1593"/>
                        </a:lnTo>
                        <a:lnTo>
                          <a:pt x="904" y="1589"/>
                        </a:lnTo>
                        <a:lnTo>
                          <a:pt x="902" y="1589"/>
                        </a:lnTo>
                        <a:lnTo>
                          <a:pt x="899" y="1592"/>
                        </a:lnTo>
                        <a:lnTo>
                          <a:pt x="898" y="1598"/>
                        </a:lnTo>
                        <a:lnTo>
                          <a:pt x="892" y="1592"/>
                        </a:lnTo>
                        <a:lnTo>
                          <a:pt x="888" y="1598"/>
                        </a:lnTo>
                        <a:lnTo>
                          <a:pt x="889" y="1604"/>
                        </a:lnTo>
                        <a:lnTo>
                          <a:pt x="883" y="1606"/>
                        </a:lnTo>
                        <a:lnTo>
                          <a:pt x="883" y="1615"/>
                        </a:lnTo>
                        <a:lnTo>
                          <a:pt x="892" y="1617"/>
                        </a:lnTo>
                        <a:lnTo>
                          <a:pt x="896" y="1622"/>
                        </a:lnTo>
                        <a:lnTo>
                          <a:pt x="907" y="1619"/>
                        </a:lnTo>
                        <a:lnTo>
                          <a:pt x="923" y="1617"/>
                        </a:lnTo>
                        <a:lnTo>
                          <a:pt x="923" y="1608"/>
                        </a:lnTo>
                        <a:lnTo>
                          <a:pt x="924" y="1605"/>
                        </a:lnTo>
                        <a:lnTo>
                          <a:pt x="932" y="1609"/>
                        </a:lnTo>
                        <a:lnTo>
                          <a:pt x="939" y="1614"/>
                        </a:lnTo>
                        <a:lnTo>
                          <a:pt x="948" y="1595"/>
                        </a:lnTo>
                        <a:lnTo>
                          <a:pt x="957" y="1584"/>
                        </a:lnTo>
                        <a:lnTo>
                          <a:pt x="963" y="1586"/>
                        </a:lnTo>
                        <a:lnTo>
                          <a:pt x="970" y="1581"/>
                        </a:lnTo>
                        <a:lnTo>
                          <a:pt x="970" y="1592"/>
                        </a:lnTo>
                        <a:lnTo>
                          <a:pt x="968" y="1603"/>
                        </a:lnTo>
                        <a:lnTo>
                          <a:pt x="980" y="1583"/>
                        </a:lnTo>
                        <a:lnTo>
                          <a:pt x="980" y="1572"/>
                        </a:lnTo>
                        <a:lnTo>
                          <a:pt x="993" y="1565"/>
                        </a:lnTo>
                        <a:lnTo>
                          <a:pt x="997" y="1568"/>
                        </a:lnTo>
                        <a:lnTo>
                          <a:pt x="1002" y="1560"/>
                        </a:lnTo>
                        <a:lnTo>
                          <a:pt x="1000" y="1550"/>
                        </a:lnTo>
                        <a:lnTo>
                          <a:pt x="1001" y="1546"/>
                        </a:lnTo>
                        <a:lnTo>
                          <a:pt x="1005" y="1540"/>
                        </a:lnTo>
                        <a:lnTo>
                          <a:pt x="1007" y="1554"/>
                        </a:lnTo>
                        <a:lnTo>
                          <a:pt x="1011" y="1566"/>
                        </a:lnTo>
                        <a:lnTo>
                          <a:pt x="1013" y="1551"/>
                        </a:lnTo>
                        <a:lnTo>
                          <a:pt x="1015" y="1540"/>
                        </a:lnTo>
                        <a:lnTo>
                          <a:pt x="1020" y="1534"/>
                        </a:lnTo>
                        <a:lnTo>
                          <a:pt x="1020" y="1524"/>
                        </a:lnTo>
                        <a:lnTo>
                          <a:pt x="1023" y="1536"/>
                        </a:lnTo>
                        <a:lnTo>
                          <a:pt x="1028" y="1534"/>
                        </a:lnTo>
                        <a:lnTo>
                          <a:pt x="1033" y="1534"/>
                        </a:lnTo>
                        <a:lnTo>
                          <a:pt x="1038" y="1538"/>
                        </a:lnTo>
                        <a:lnTo>
                          <a:pt x="1055" y="1540"/>
                        </a:lnTo>
                        <a:lnTo>
                          <a:pt x="1064" y="1534"/>
                        </a:lnTo>
                        <a:lnTo>
                          <a:pt x="1069" y="1533"/>
                        </a:lnTo>
                        <a:lnTo>
                          <a:pt x="1074" y="1518"/>
                        </a:lnTo>
                        <a:lnTo>
                          <a:pt x="1077" y="1519"/>
                        </a:lnTo>
                        <a:lnTo>
                          <a:pt x="1083" y="1517"/>
                        </a:lnTo>
                        <a:lnTo>
                          <a:pt x="1088" y="1509"/>
                        </a:lnTo>
                        <a:lnTo>
                          <a:pt x="1085" y="1508"/>
                        </a:lnTo>
                        <a:lnTo>
                          <a:pt x="1082" y="1504"/>
                        </a:lnTo>
                        <a:lnTo>
                          <a:pt x="1076" y="1506"/>
                        </a:lnTo>
                        <a:lnTo>
                          <a:pt x="1081" y="1496"/>
                        </a:lnTo>
                        <a:lnTo>
                          <a:pt x="1088" y="1486"/>
                        </a:lnTo>
                        <a:lnTo>
                          <a:pt x="1093" y="1486"/>
                        </a:lnTo>
                        <a:lnTo>
                          <a:pt x="1096" y="1476"/>
                        </a:lnTo>
                        <a:lnTo>
                          <a:pt x="1091" y="1469"/>
                        </a:lnTo>
                        <a:lnTo>
                          <a:pt x="1082" y="1477"/>
                        </a:lnTo>
                        <a:lnTo>
                          <a:pt x="1076" y="1477"/>
                        </a:lnTo>
                        <a:lnTo>
                          <a:pt x="1065" y="1482"/>
                        </a:lnTo>
                        <a:lnTo>
                          <a:pt x="1064" y="1474"/>
                        </a:lnTo>
                        <a:lnTo>
                          <a:pt x="1074" y="1470"/>
                        </a:lnTo>
                        <a:lnTo>
                          <a:pt x="1082" y="1463"/>
                        </a:lnTo>
                        <a:lnTo>
                          <a:pt x="1083" y="1453"/>
                        </a:lnTo>
                        <a:lnTo>
                          <a:pt x="1076" y="1458"/>
                        </a:lnTo>
                        <a:lnTo>
                          <a:pt x="1076" y="1453"/>
                        </a:lnTo>
                        <a:lnTo>
                          <a:pt x="1066" y="1454"/>
                        </a:lnTo>
                        <a:lnTo>
                          <a:pt x="1066" y="1448"/>
                        </a:lnTo>
                        <a:lnTo>
                          <a:pt x="1063" y="1447"/>
                        </a:lnTo>
                        <a:lnTo>
                          <a:pt x="1066" y="1439"/>
                        </a:lnTo>
                        <a:lnTo>
                          <a:pt x="1077" y="1436"/>
                        </a:lnTo>
                        <a:lnTo>
                          <a:pt x="1083" y="1425"/>
                        </a:lnTo>
                        <a:lnTo>
                          <a:pt x="1074" y="1423"/>
                        </a:lnTo>
                        <a:lnTo>
                          <a:pt x="1082" y="1411"/>
                        </a:lnTo>
                        <a:lnTo>
                          <a:pt x="1086" y="1409"/>
                        </a:lnTo>
                        <a:lnTo>
                          <a:pt x="1090" y="1417"/>
                        </a:lnTo>
                        <a:lnTo>
                          <a:pt x="1093" y="1416"/>
                        </a:lnTo>
                        <a:lnTo>
                          <a:pt x="1098" y="1405"/>
                        </a:lnTo>
                        <a:lnTo>
                          <a:pt x="1109" y="1394"/>
                        </a:lnTo>
                        <a:lnTo>
                          <a:pt x="1109" y="1404"/>
                        </a:lnTo>
                        <a:lnTo>
                          <a:pt x="1099" y="1421"/>
                        </a:lnTo>
                        <a:lnTo>
                          <a:pt x="1096" y="1431"/>
                        </a:lnTo>
                        <a:lnTo>
                          <a:pt x="1102" y="1437"/>
                        </a:lnTo>
                        <a:lnTo>
                          <a:pt x="1111" y="1436"/>
                        </a:lnTo>
                        <a:lnTo>
                          <a:pt x="1114" y="1431"/>
                        </a:lnTo>
                        <a:lnTo>
                          <a:pt x="1114" y="1415"/>
                        </a:lnTo>
                        <a:lnTo>
                          <a:pt x="1115" y="1405"/>
                        </a:lnTo>
                        <a:lnTo>
                          <a:pt x="1120" y="1418"/>
                        </a:lnTo>
                        <a:lnTo>
                          <a:pt x="1120" y="1426"/>
                        </a:lnTo>
                        <a:lnTo>
                          <a:pt x="1128" y="1427"/>
                        </a:lnTo>
                        <a:lnTo>
                          <a:pt x="1144" y="1425"/>
                        </a:lnTo>
                        <a:lnTo>
                          <a:pt x="1150" y="1426"/>
                        </a:lnTo>
                        <a:lnTo>
                          <a:pt x="1160" y="1423"/>
                        </a:lnTo>
                        <a:lnTo>
                          <a:pt x="1166" y="1414"/>
                        </a:lnTo>
                        <a:lnTo>
                          <a:pt x="1178" y="1409"/>
                        </a:lnTo>
                        <a:lnTo>
                          <a:pt x="1190" y="1409"/>
                        </a:lnTo>
                        <a:lnTo>
                          <a:pt x="1189" y="1412"/>
                        </a:lnTo>
                        <a:lnTo>
                          <a:pt x="1173" y="1415"/>
                        </a:lnTo>
                        <a:lnTo>
                          <a:pt x="1173" y="1422"/>
                        </a:lnTo>
                        <a:lnTo>
                          <a:pt x="1171" y="1432"/>
                        </a:lnTo>
                        <a:lnTo>
                          <a:pt x="1171" y="1439"/>
                        </a:lnTo>
                        <a:lnTo>
                          <a:pt x="1177" y="1442"/>
                        </a:lnTo>
                        <a:lnTo>
                          <a:pt x="1194" y="1436"/>
                        </a:lnTo>
                        <a:lnTo>
                          <a:pt x="1195" y="1441"/>
                        </a:lnTo>
                        <a:lnTo>
                          <a:pt x="1179" y="1450"/>
                        </a:lnTo>
                        <a:lnTo>
                          <a:pt x="1168" y="1454"/>
                        </a:lnTo>
                        <a:lnTo>
                          <a:pt x="1183" y="1457"/>
                        </a:lnTo>
                        <a:lnTo>
                          <a:pt x="1190" y="1448"/>
                        </a:lnTo>
                        <a:lnTo>
                          <a:pt x="1200" y="1443"/>
                        </a:lnTo>
                        <a:lnTo>
                          <a:pt x="1204" y="1446"/>
                        </a:lnTo>
                        <a:lnTo>
                          <a:pt x="1190" y="1463"/>
                        </a:lnTo>
                        <a:lnTo>
                          <a:pt x="1208" y="1458"/>
                        </a:lnTo>
                        <a:lnTo>
                          <a:pt x="1212" y="1461"/>
                        </a:lnTo>
                        <a:lnTo>
                          <a:pt x="1222" y="1460"/>
                        </a:lnTo>
                        <a:lnTo>
                          <a:pt x="1224" y="1463"/>
                        </a:lnTo>
                        <a:lnTo>
                          <a:pt x="1216" y="1475"/>
                        </a:lnTo>
                        <a:lnTo>
                          <a:pt x="1224" y="1477"/>
                        </a:lnTo>
                        <a:lnTo>
                          <a:pt x="1238" y="1495"/>
                        </a:lnTo>
                        <a:lnTo>
                          <a:pt x="1246" y="1498"/>
                        </a:lnTo>
                        <a:lnTo>
                          <a:pt x="1253" y="1497"/>
                        </a:lnTo>
                        <a:lnTo>
                          <a:pt x="1253" y="1493"/>
                        </a:lnTo>
                        <a:lnTo>
                          <a:pt x="1254" y="1490"/>
                        </a:lnTo>
                        <a:lnTo>
                          <a:pt x="1254" y="1485"/>
                        </a:lnTo>
                        <a:lnTo>
                          <a:pt x="1258" y="1482"/>
                        </a:lnTo>
                        <a:lnTo>
                          <a:pt x="1263" y="1481"/>
                        </a:lnTo>
                        <a:lnTo>
                          <a:pt x="1268" y="1485"/>
                        </a:lnTo>
                        <a:lnTo>
                          <a:pt x="1270" y="1491"/>
                        </a:lnTo>
                        <a:lnTo>
                          <a:pt x="1270" y="1500"/>
                        </a:lnTo>
                        <a:lnTo>
                          <a:pt x="1279" y="1506"/>
                        </a:lnTo>
                        <a:lnTo>
                          <a:pt x="1284" y="1512"/>
                        </a:lnTo>
                        <a:lnTo>
                          <a:pt x="1287" y="1514"/>
                        </a:lnTo>
                        <a:lnTo>
                          <a:pt x="1289" y="1509"/>
                        </a:lnTo>
                        <a:lnTo>
                          <a:pt x="1296" y="1514"/>
                        </a:lnTo>
                        <a:lnTo>
                          <a:pt x="1301" y="1513"/>
                        </a:lnTo>
                        <a:lnTo>
                          <a:pt x="1307" y="1517"/>
                        </a:lnTo>
                        <a:lnTo>
                          <a:pt x="1313" y="1524"/>
                        </a:lnTo>
                        <a:lnTo>
                          <a:pt x="1313" y="1528"/>
                        </a:lnTo>
                        <a:lnTo>
                          <a:pt x="1312" y="1531"/>
                        </a:lnTo>
                        <a:lnTo>
                          <a:pt x="1316" y="1534"/>
                        </a:lnTo>
                        <a:lnTo>
                          <a:pt x="1324" y="1535"/>
                        </a:lnTo>
                        <a:lnTo>
                          <a:pt x="1337" y="1530"/>
                        </a:lnTo>
                        <a:lnTo>
                          <a:pt x="1370" y="1529"/>
                        </a:lnTo>
                        <a:lnTo>
                          <a:pt x="1373" y="1523"/>
                        </a:lnTo>
                        <a:lnTo>
                          <a:pt x="1383" y="1528"/>
                        </a:lnTo>
                        <a:lnTo>
                          <a:pt x="1387" y="1523"/>
                        </a:lnTo>
                        <a:lnTo>
                          <a:pt x="1399" y="1525"/>
                        </a:lnTo>
                        <a:lnTo>
                          <a:pt x="1405" y="1531"/>
                        </a:lnTo>
                        <a:lnTo>
                          <a:pt x="1437" y="1538"/>
                        </a:lnTo>
                        <a:lnTo>
                          <a:pt x="1445" y="1539"/>
                        </a:lnTo>
                        <a:lnTo>
                          <a:pt x="1459" y="1531"/>
                        </a:lnTo>
                        <a:lnTo>
                          <a:pt x="1466" y="1536"/>
                        </a:lnTo>
                        <a:lnTo>
                          <a:pt x="1467" y="1539"/>
                        </a:lnTo>
                        <a:lnTo>
                          <a:pt x="1459" y="1541"/>
                        </a:lnTo>
                        <a:lnTo>
                          <a:pt x="1458" y="1545"/>
                        </a:lnTo>
                        <a:lnTo>
                          <a:pt x="1463" y="1549"/>
                        </a:lnTo>
                        <a:lnTo>
                          <a:pt x="1483" y="1557"/>
                        </a:lnTo>
                        <a:lnTo>
                          <a:pt x="1504" y="1562"/>
                        </a:lnTo>
                        <a:lnTo>
                          <a:pt x="1522" y="1565"/>
                        </a:lnTo>
                        <a:lnTo>
                          <a:pt x="1540" y="1556"/>
                        </a:lnTo>
                        <a:lnTo>
                          <a:pt x="1555" y="1538"/>
                        </a:lnTo>
                        <a:lnTo>
                          <a:pt x="1559" y="1529"/>
                        </a:lnTo>
                        <a:lnTo>
                          <a:pt x="1563" y="1525"/>
                        </a:lnTo>
                        <a:lnTo>
                          <a:pt x="1574" y="1540"/>
                        </a:lnTo>
                        <a:lnTo>
                          <a:pt x="1580" y="1546"/>
                        </a:lnTo>
                        <a:lnTo>
                          <a:pt x="1590" y="1550"/>
                        </a:lnTo>
                        <a:lnTo>
                          <a:pt x="1586" y="1551"/>
                        </a:lnTo>
                        <a:lnTo>
                          <a:pt x="1579" y="1557"/>
                        </a:lnTo>
                        <a:lnTo>
                          <a:pt x="1579" y="1565"/>
                        </a:lnTo>
                        <a:lnTo>
                          <a:pt x="1580" y="1571"/>
                        </a:lnTo>
                        <a:lnTo>
                          <a:pt x="1581" y="1578"/>
                        </a:lnTo>
                        <a:lnTo>
                          <a:pt x="1579" y="1582"/>
                        </a:lnTo>
                        <a:lnTo>
                          <a:pt x="1574" y="1577"/>
                        </a:lnTo>
                        <a:lnTo>
                          <a:pt x="1572" y="1557"/>
                        </a:lnTo>
                        <a:lnTo>
                          <a:pt x="1574" y="1552"/>
                        </a:lnTo>
                        <a:lnTo>
                          <a:pt x="1574" y="1545"/>
                        </a:lnTo>
                        <a:lnTo>
                          <a:pt x="1570" y="1539"/>
                        </a:lnTo>
                        <a:lnTo>
                          <a:pt x="1567" y="1536"/>
                        </a:lnTo>
                        <a:lnTo>
                          <a:pt x="1563" y="1541"/>
                        </a:lnTo>
                        <a:lnTo>
                          <a:pt x="1561" y="1546"/>
                        </a:lnTo>
                        <a:lnTo>
                          <a:pt x="1561" y="1560"/>
                        </a:lnTo>
                        <a:lnTo>
                          <a:pt x="1564" y="1563"/>
                        </a:lnTo>
                        <a:lnTo>
                          <a:pt x="1564" y="1570"/>
                        </a:lnTo>
                        <a:lnTo>
                          <a:pt x="1563" y="1574"/>
                        </a:lnTo>
                        <a:lnTo>
                          <a:pt x="1560" y="1578"/>
                        </a:lnTo>
                        <a:lnTo>
                          <a:pt x="1555" y="1579"/>
                        </a:lnTo>
                        <a:lnTo>
                          <a:pt x="1548" y="1587"/>
                        </a:lnTo>
                        <a:lnTo>
                          <a:pt x="1552" y="1592"/>
                        </a:lnTo>
                        <a:lnTo>
                          <a:pt x="1567" y="1595"/>
                        </a:lnTo>
                        <a:lnTo>
                          <a:pt x="1567" y="1599"/>
                        </a:lnTo>
                        <a:lnTo>
                          <a:pt x="1572" y="1601"/>
                        </a:lnTo>
                        <a:lnTo>
                          <a:pt x="1579" y="1601"/>
                        </a:lnTo>
                        <a:lnTo>
                          <a:pt x="1581" y="1603"/>
                        </a:lnTo>
                        <a:lnTo>
                          <a:pt x="1580" y="1606"/>
                        </a:lnTo>
                        <a:lnTo>
                          <a:pt x="1598" y="1614"/>
                        </a:lnTo>
                        <a:lnTo>
                          <a:pt x="1612" y="1627"/>
                        </a:lnTo>
                        <a:lnTo>
                          <a:pt x="1612" y="1624"/>
                        </a:lnTo>
                        <a:lnTo>
                          <a:pt x="1615" y="1620"/>
                        </a:lnTo>
                        <a:lnTo>
                          <a:pt x="1629" y="1620"/>
                        </a:lnTo>
                        <a:lnTo>
                          <a:pt x="1630" y="1619"/>
                        </a:lnTo>
                        <a:lnTo>
                          <a:pt x="1631" y="1608"/>
                        </a:lnTo>
                        <a:lnTo>
                          <a:pt x="1628" y="1599"/>
                        </a:lnTo>
                        <a:lnTo>
                          <a:pt x="1630" y="1598"/>
                        </a:lnTo>
                        <a:lnTo>
                          <a:pt x="1635" y="1600"/>
                        </a:lnTo>
                        <a:lnTo>
                          <a:pt x="1638" y="1595"/>
                        </a:lnTo>
                        <a:lnTo>
                          <a:pt x="1635" y="1592"/>
                        </a:lnTo>
                        <a:lnTo>
                          <a:pt x="1608" y="1557"/>
                        </a:lnTo>
                        <a:lnTo>
                          <a:pt x="1603" y="1546"/>
                        </a:lnTo>
                        <a:lnTo>
                          <a:pt x="1590" y="1535"/>
                        </a:lnTo>
                        <a:lnTo>
                          <a:pt x="1583" y="1529"/>
                        </a:lnTo>
                        <a:lnTo>
                          <a:pt x="1587" y="1529"/>
                        </a:lnTo>
                        <a:lnTo>
                          <a:pt x="1587" y="1523"/>
                        </a:lnTo>
                        <a:lnTo>
                          <a:pt x="1587" y="1501"/>
                        </a:lnTo>
                        <a:lnTo>
                          <a:pt x="1554" y="1502"/>
                        </a:lnTo>
                        <a:lnTo>
                          <a:pt x="1542" y="1517"/>
                        </a:lnTo>
                        <a:lnTo>
                          <a:pt x="1536" y="1514"/>
                        </a:lnTo>
                        <a:lnTo>
                          <a:pt x="1521" y="1503"/>
                        </a:lnTo>
                        <a:lnTo>
                          <a:pt x="1506" y="1514"/>
                        </a:lnTo>
                        <a:lnTo>
                          <a:pt x="1486" y="1502"/>
                        </a:lnTo>
                        <a:lnTo>
                          <a:pt x="1486" y="146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0" name="Freeform 276">
                    <a:extLst>
                      <a:ext uri="{FF2B5EF4-FFF2-40B4-BE49-F238E27FC236}">
                        <a16:creationId xmlns:a16="http://schemas.microsoft.com/office/drawing/2014/main" xmlns="" id="{439387C7-6FDB-4645-836B-F11A844FAC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999" y="1668"/>
                    <a:ext cx="91" cy="101"/>
                  </a:xfrm>
                  <a:custGeom>
                    <a:avLst/>
                    <a:gdLst/>
                    <a:ahLst/>
                    <a:cxnLst>
                      <a:cxn ang="0">
                        <a:pos x="39" y="90"/>
                      </a:cxn>
                      <a:cxn ang="0">
                        <a:pos x="91" y="60"/>
                      </a:cxn>
                      <a:cxn ang="0">
                        <a:pos x="103" y="29"/>
                      </a:cxn>
                      <a:cxn ang="0">
                        <a:pos x="162" y="7"/>
                      </a:cxn>
                      <a:cxn ang="0">
                        <a:pos x="192" y="55"/>
                      </a:cxn>
                      <a:cxn ang="0">
                        <a:pos x="214" y="100"/>
                      </a:cxn>
                      <a:cxn ang="0">
                        <a:pos x="292" y="206"/>
                      </a:cxn>
                      <a:cxn ang="0">
                        <a:pos x="322" y="262"/>
                      </a:cxn>
                      <a:cxn ang="0">
                        <a:pos x="334" y="292"/>
                      </a:cxn>
                      <a:cxn ang="0">
                        <a:pos x="353" y="335"/>
                      </a:cxn>
                      <a:cxn ang="0">
                        <a:pos x="450" y="384"/>
                      </a:cxn>
                      <a:cxn ang="0">
                        <a:pos x="451" y="416"/>
                      </a:cxn>
                      <a:cxn ang="0">
                        <a:pos x="451" y="474"/>
                      </a:cxn>
                      <a:cxn ang="0">
                        <a:pos x="424" y="498"/>
                      </a:cxn>
                      <a:cxn ang="0">
                        <a:pos x="404" y="506"/>
                      </a:cxn>
                      <a:cxn ang="0">
                        <a:pos x="416" y="479"/>
                      </a:cxn>
                      <a:cxn ang="0">
                        <a:pos x="421" y="454"/>
                      </a:cxn>
                      <a:cxn ang="0">
                        <a:pos x="407" y="439"/>
                      </a:cxn>
                      <a:cxn ang="0">
                        <a:pos x="394" y="390"/>
                      </a:cxn>
                      <a:cxn ang="0">
                        <a:pos x="389" y="378"/>
                      </a:cxn>
                      <a:cxn ang="0">
                        <a:pos x="362" y="396"/>
                      </a:cxn>
                      <a:cxn ang="0">
                        <a:pos x="354" y="418"/>
                      </a:cxn>
                      <a:cxn ang="0">
                        <a:pos x="338" y="431"/>
                      </a:cxn>
                      <a:cxn ang="0">
                        <a:pos x="342" y="405"/>
                      </a:cxn>
                      <a:cxn ang="0">
                        <a:pos x="369" y="366"/>
                      </a:cxn>
                      <a:cxn ang="0">
                        <a:pos x="328" y="320"/>
                      </a:cxn>
                      <a:cxn ang="0">
                        <a:pos x="302" y="305"/>
                      </a:cxn>
                      <a:cxn ang="0">
                        <a:pos x="305" y="299"/>
                      </a:cxn>
                      <a:cxn ang="0">
                        <a:pos x="286" y="282"/>
                      </a:cxn>
                      <a:cxn ang="0">
                        <a:pos x="275" y="276"/>
                      </a:cxn>
                      <a:cxn ang="0">
                        <a:pos x="279" y="260"/>
                      </a:cxn>
                      <a:cxn ang="0">
                        <a:pos x="268" y="246"/>
                      </a:cxn>
                      <a:cxn ang="0">
                        <a:pos x="267" y="229"/>
                      </a:cxn>
                      <a:cxn ang="0">
                        <a:pos x="284" y="238"/>
                      </a:cxn>
                      <a:cxn ang="0">
                        <a:pos x="276" y="219"/>
                      </a:cxn>
                      <a:cxn ang="0">
                        <a:pos x="264" y="198"/>
                      </a:cxn>
                      <a:cxn ang="0">
                        <a:pos x="254" y="203"/>
                      </a:cxn>
                      <a:cxn ang="0">
                        <a:pos x="251" y="190"/>
                      </a:cxn>
                      <a:cxn ang="0">
                        <a:pos x="256" y="169"/>
                      </a:cxn>
                      <a:cxn ang="0">
                        <a:pos x="233" y="183"/>
                      </a:cxn>
                      <a:cxn ang="0">
                        <a:pos x="219" y="165"/>
                      </a:cxn>
                      <a:cxn ang="0">
                        <a:pos x="178" y="124"/>
                      </a:cxn>
                      <a:cxn ang="0">
                        <a:pos x="156" y="52"/>
                      </a:cxn>
                      <a:cxn ang="0">
                        <a:pos x="150" y="63"/>
                      </a:cxn>
                      <a:cxn ang="0">
                        <a:pos x="172" y="142"/>
                      </a:cxn>
                      <a:cxn ang="0">
                        <a:pos x="152" y="142"/>
                      </a:cxn>
                      <a:cxn ang="0">
                        <a:pos x="133" y="127"/>
                      </a:cxn>
                      <a:cxn ang="0">
                        <a:pos x="117" y="90"/>
                      </a:cxn>
                      <a:cxn ang="0">
                        <a:pos x="90" y="85"/>
                      </a:cxn>
                      <a:cxn ang="0">
                        <a:pos x="71" y="82"/>
                      </a:cxn>
                      <a:cxn ang="0">
                        <a:pos x="77" y="95"/>
                      </a:cxn>
                      <a:cxn ang="0">
                        <a:pos x="98" y="121"/>
                      </a:cxn>
                      <a:cxn ang="0">
                        <a:pos x="117" y="141"/>
                      </a:cxn>
                      <a:cxn ang="0">
                        <a:pos x="97" y="149"/>
                      </a:cxn>
                      <a:cxn ang="0">
                        <a:pos x="48" y="135"/>
                      </a:cxn>
                      <a:cxn ang="0">
                        <a:pos x="27" y="116"/>
                      </a:cxn>
                      <a:cxn ang="0">
                        <a:pos x="5" y="47"/>
                      </a:cxn>
                    </a:cxnLst>
                    <a:rect l="0" t="0" r="r" b="b"/>
                    <a:pathLst>
                      <a:path w="456" h="507">
                        <a:moveTo>
                          <a:pt x="10" y="44"/>
                        </a:moveTo>
                        <a:lnTo>
                          <a:pt x="26" y="57"/>
                        </a:lnTo>
                        <a:lnTo>
                          <a:pt x="36" y="81"/>
                        </a:lnTo>
                        <a:lnTo>
                          <a:pt x="39" y="87"/>
                        </a:lnTo>
                        <a:lnTo>
                          <a:pt x="39" y="90"/>
                        </a:lnTo>
                        <a:lnTo>
                          <a:pt x="42" y="92"/>
                        </a:lnTo>
                        <a:lnTo>
                          <a:pt x="55" y="87"/>
                        </a:lnTo>
                        <a:lnTo>
                          <a:pt x="71" y="73"/>
                        </a:lnTo>
                        <a:lnTo>
                          <a:pt x="87" y="68"/>
                        </a:lnTo>
                        <a:lnTo>
                          <a:pt x="91" y="60"/>
                        </a:lnTo>
                        <a:lnTo>
                          <a:pt x="91" y="51"/>
                        </a:lnTo>
                        <a:lnTo>
                          <a:pt x="93" y="47"/>
                        </a:lnTo>
                        <a:lnTo>
                          <a:pt x="100" y="44"/>
                        </a:lnTo>
                        <a:lnTo>
                          <a:pt x="102" y="41"/>
                        </a:lnTo>
                        <a:lnTo>
                          <a:pt x="103" y="29"/>
                        </a:lnTo>
                        <a:lnTo>
                          <a:pt x="108" y="23"/>
                        </a:lnTo>
                        <a:lnTo>
                          <a:pt x="129" y="17"/>
                        </a:lnTo>
                        <a:lnTo>
                          <a:pt x="151" y="0"/>
                        </a:lnTo>
                        <a:lnTo>
                          <a:pt x="156" y="1"/>
                        </a:lnTo>
                        <a:lnTo>
                          <a:pt x="162" y="7"/>
                        </a:lnTo>
                        <a:lnTo>
                          <a:pt x="171" y="25"/>
                        </a:lnTo>
                        <a:lnTo>
                          <a:pt x="174" y="29"/>
                        </a:lnTo>
                        <a:lnTo>
                          <a:pt x="179" y="29"/>
                        </a:lnTo>
                        <a:lnTo>
                          <a:pt x="183" y="41"/>
                        </a:lnTo>
                        <a:lnTo>
                          <a:pt x="192" y="55"/>
                        </a:lnTo>
                        <a:lnTo>
                          <a:pt x="194" y="63"/>
                        </a:lnTo>
                        <a:lnTo>
                          <a:pt x="206" y="74"/>
                        </a:lnTo>
                        <a:lnTo>
                          <a:pt x="210" y="90"/>
                        </a:lnTo>
                        <a:lnTo>
                          <a:pt x="210" y="93"/>
                        </a:lnTo>
                        <a:lnTo>
                          <a:pt x="214" y="100"/>
                        </a:lnTo>
                        <a:lnTo>
                          <a:pt x="235" y="109"/>
                        </a:lnTo>
                        <a:lnTo>
                          <a:pt x="246" y="120"/>
                        </a:lnTo>
                        <a:lnTo>
                          <a:pt x="253" y="141"/>
                        </a:lnTo>
                        <a:lnTo>
                          <a:pt x="264" y="160"/>
                        </a:lnTo>
                        <a:lnTo>
                          <a:pt x="292" y="206"/>
                        </a:lnTo>
                        <a:lnTo>
                          <a:pt x="299" y="224"/>
                        </a:lnTo>
                        <a:lnTo>
                          <a:pt x="300" y="227"/>
                        </a:lnTo>
                        <a:lnTo>
                          <a:pt x="303" y="227"/>
                        </a:lnTo>
                        <a:lnTo>
                          <a:pt x="308" y="245"/>
                        </a:lnTo>
                        <a:lnTo>
                          <a:pt x="322" y="262"/>
                        </a:lnTo>
                        <a:lnTo>
                          <a:pt x="326" y="270"/>
                        </a:lnTo>
                        <a:lnTo>
                          <a:pt x="326" y="273"/>
                        </a:lnTo>
                        <a:lnTo>
                          <a:pt x="323" y="278"/>
                        </a:lnTo>
                        <a:lnTo>
                          <a:pt x="324" y="283"/>
                        </a:lnTo>
                        <a:lnTo>
                          <a:pt x="334" y="292"/>
                        </a:lnTo>
                        <a:lnTo>
                          <a:pt x="338" y="299"/>
                        </a:lnTo>
                        <a:lnTo>
                          <a:pt x="338" y="303"/>
                        </a:lnTo>
                        <a:lnTo>
                          <a:pt x="343" y="320"/>
                        </a:lnTo>
                        <a:lnTo>
                          <a:pt x="348" y="329"/>
                        </a:lnTo>
                        <a:lnTo>
                          <a:pt x="353" y="335"/>
                        </a:lnTo>
                        <a:lnTo>
                          <a:pt x="365" y="342"/>
                        </a:lnTo>
                        <a:lnTo>
                          <a:pt x="401" y="352"/>
                        </a:lnTo>
                        <a:lnTo>
                          <a:pt x="426" y="373"/>
                        </a:lnTo>
                        <a:lnTo>
                          <a:pt x="431" y="379"/>
                        </a:lnTo>
                        <a:lnTo>
                          <a:pt x="450" y="384"/>
                        </a:lnTo>
                        <a:lnTo>
                          <a:pt x="452" y="388"/>
                        </a:lnTo>
                        <a:lnTo>
                          <a:pt x="456" y="394"/>
                        </a:lnTo>
                        <a:lnTo>
                          <a:pt x="456" y="396"/>
                        </a:lnTo>
                        <a:lnTo>
                          <a:pt x="453" y="401"/>
                        </a:lnTo>
                        <a:lnTo>
                          <a:pt x="451" y="416"/>
                        </a:lnTo>
                        <a:lnTo>
                          <a:pt x="451" y="443"/>
                        </a:lnTo>
                        <a:lnTo>
                          <a:pt x="456" y="459"/>
                        </a:lnTo>
                        <a:lnTo>
                          <a:pt x="456" y="464"/>
                        </a:lnTo>
                        <a:lnTo>
                          <a:pt x="453" y="470"/>
                        </a:lnTo>
                        <a:lnTo>
                          <a:pt x="451" y="474"/>
                        </a:lnTo>
                        <a:lnTo>
                          <a:pt x="450" y="481"/>
                        </a:lnTo>
                        <a:lnTo>
                          <a:pt x="441" y="480"/>
                        </a:lnTo>
                        <a:lnTo>
                          <a:pt x="435" y="488"/>
                        </a:lnTo>
                        <a:lnTo>
                          <a:pt x="429" y="496"/>
                        </a:lnTo>
                        <a:lnTo>
                          <a:pt x="424" y="498"/>
                        </a:lnTo>
                        <a:lnTo>
                          <a:pt x="419" y="498"/>
                        </a:lnTo>
                        <a:lnTo>
                          <a:pt x="415" y="503"/>
                        </a:lnTo>
                        <a:lnTo>
                          <a:pt x="410" y="496"/>
                        </a:lnTo>
                        <a:lnTo>
                          <a:pt x="409" y="507"/>
                        </a:lnTo>
                        <a:lnTo>
                          <a:pt x="404" y="506"/>
                        </a:lnTo>
                        <a:lnTo>
                          <a:pt x="403" y="496"/>
                        </a:lnTo>
                        <a:lnTo>
                          <a:pt x="403" y="482"/>
                        </a:lnTo>
                        <a:lnTo>
                          <a:pt x="409" y="480"/>
                        </a:lnTo>
                        <a:lnTo>
                          <a:pt x="413" y="482"/>
                        </a:lnTo>
                        <a:lnTo>
                          <a:pt x="416" y="479"/>
                        </a:lnTo>
                        <a:lnTo>
                          <a:pt x="419" y="480"/>
                        </a:lnTo>
                        <a:lnTo>
                          <a:pt x="421" y="475"/>
                        </a:lnTo>
                        <a:lnTo>
                          <a:pt x="425" y="474"/>
                        </a:lnTo>
                        <a:lnTo>
                          <a:pt x="423" y="467"/>
                        </a:lnTo>
                        <a:lnTo>
                          <a:pt x="421" y="454"/>
                        </a:lnTo>
                        <a:lnTo>
                          <a:pt x="416" y="453"/>
                        </a:lnTo>
                        <a:lnTo>
                          <a:pt x="414" y="456"/>
                        </a:lnTo>
                        <a:lnTo>
                          <a:pt x="410" y="456"/>
                        </a:lnTo>
                        <a:lnTo>
                          <a:pt x="408" y="454"/>
                        </a:lnTo>
                        <a:lnTo>
                          <a:pt x="407" y="439"/>
                        </a:lnTo>
                        <a:lnTo>
                          <a:pt x="408" y="432"/>
                        </a:lnTo>
                        <a:lnTo>
                          <a:pt x="405" y="426"/>
                        </a:lnTo>
                        <a:lnTo>
                          <a:pt x="404" y="416"/>
                        </a:lnTo>
                        <a:lnTo>
                          <a:pt x="397" y="402"/>
                        </a:lnTo>
                        <a:lnTo>
                          <a:pt x="394" y="390"/>
                        </a:lnTo>
                        <a:lnTo>
                          <a:pt x="392" y="395"/>
                        </a:lnTo>
                        <a:lnTo>
                          <a:pt x="393" y="388"/>
                        </a:lnTo>
                        <a:lnTo>
                          <a:pt x="397" y="382"/>
                        </a:lnTo>
                        <a:lnTo>
                          <a:pt x="394" y="377"/>
                        </a:lnTo>
                        <a:lnTo>
                          <a:pt x="389" y="378"/>
                        </a:lnTo>
                        <a:lnTo>
                          <a:pt x="382" y="386"/>
                        </a:lnTo>
                        <a:lnTo>
                          <a:pt x="377" y="390"/>
                        </a:lnTo>
                        <a:lnTo>
                          <a:pt x="375" y="396"/>
                        </a:lnTo>
                        <a:lnTo>
                          <a:pt x="367" y="393"/>
                        </a:lnTo>
                        <a:lnTo>
                          <a:pt x="362" y="396"/>
                        </a:lnTo>
                        <a:lnTo>
                          <a:pt x="356" y="400"/>
                        </a:lnTo>
                        <a:lnTo>
                          <a:pt x="358" y="404"/>
                        </a:lnTo>
                        <a:lnTo>
                          <a:pt x="355" y="411"/>
                        </a:lnTo>
                        <a:lnTo>
                          <a:pt x="354" y="415"/>
                        </a:lnTo>
                        <a:lnTo>
                          <a:pt x="354" y="418"/>
                        </a:lnTo>
                        <a:lnTo>
                          <a:pt x="350" y="423"/>
                        </a:lnTo>
                        <a:lnTo>
                          <a:pt x="346" y="423"/>
                        </a:lnTo>
                        <a:lnTo>
                          <a:pt x="346" y="429"/>
                        </a:lnTo>
                        <a:lnTo>
                          <a:pt x="342" y="434"/>
                        </a:lnTo>
                        <a:lnTo>
                          <a:pt x="338" y="431"/>
                        </a:lnTo>
                        <a:lnTo>
                          <a:pt x="333" y="423"/>
                        </a:lnTo>
                        <a:lnTo>
                          <a:pt x="331" y="416"/>
                        </a:lnTo>
                        <a:lnTo>
                          <a:pt x="332" y="411"/>
                        </a:lnTo>
                        <a:lnTo>
                          <a:pt x="337" y="410"/>
                        </a:lnTo>
                        <a:lnTo>
                          <a:pt x="342" y="405"/>
                        </a:lnTo>
                        <a:lnTo>
                          <a:pt x="346" y="389"/>
                        </a:lnTo>
                        <a:lnTo>
                          <a:pt x="346" y="375"/>
                        </a:lnTo>
                        <a:lnTo>
                          <a:pt x="351" y="370"/>
                        </a:lnTo>
                        <a:lnTo>
                          <a:pt x="367" y="369"/>
                        </a:lnTo>
                        <a:lnTo>
                          <a:pt x="369" y="366"/>
                        </a:lnTo>
                        <a:lnTo>
                          <a:pt x="350" y="359"/>
                        </a:lnTo>
                        <a:lnTo>
                          <a:pt x="344" y="352"/>
                        </a:lnTo>
                        <a:lnTo>
                          <a:pt x="335" y="348"/>
                        </a:lnTo>
                        <a:lnTo>
                          <a:pt x="329" y="339"/>
                        </a:lnTo>
                        <a:lnTo>
                          <a:pt x="328" y="320"/>
                        </a:lnTo>
                        <a:lnTo>
                          <a:pt x="318" y="319"/>
                        </a:lnTo>
                        <a:lnTo>
                          <a:pt x="317" y="315"/>
                        </a:lnTo>
                        <a:lnTo>
                          <a:pt x="317" y="310"/>
                        </a:lnTo>
                        <a:lnTo>
                          <a:pt x="315" y="307"/>
                        </a:lnTo>
                        <a:lnTo>
                          <a:pt x="302" y="305"/>
                        </a:lnTo>
                        <a:lnTo>
                          <a:pt x="299" y="302"/>
                        </a:lnTo>
                        <a:lnTo>
                          <a:pt x="290" y="288"/>
                        </a:lnTo>
                        <a:lnTo>
                          <a:pt x="289" y="283"/>
                        </a:lnTo>
                        <a:lnTo>
                          <a:pt x="303" y="296"/>
                        </a:lnTo>
                        <a:lnTo>
                          <a:pt x="305" y="299"/>
                        </a:lnTo>
                        <a:lnTo>
                          <a:pt x="300" y="287"/>
                        </a:lnTo>
                        <a:lnTo>
                          <a:pt x="300" y="278"/>
                        </a:lnTo>
                        <a:lnTo>
                          <a:pt x="296" y="278"/>
                        </a:lnTo>
                        <a:lnTo>
                          <a:pt x="291" y="282"/>
                        </a:lnTo>
                        <a:lnTo>
                          <a:pt x="286" y="282"/>
                        </a:lnTo>
                        <a:lnTo>
                          <a:pt x="281" y="278"/>
                        </a:lnTo>
                        <a:lnTo>
                          <a:pt x="281" y="275"/>
                        </a:lnTo>
                        <a:lnTo>
                          <a:pt x="280" y="273"/>
                        </a:lnTo>
                        <a:lnTo>
                          <a:pt x="276" y="273"/>
                        </a:lnTo>
                        <a:lnTo>
                          <a:pt x="275" y="276"/>
                        </a:lnTo>
                        <a:lnTo>
                          <a:pt x="270" y="278"/>
                        </a:lnTo>
                        <a:lnTo>
                          <a:pt x="264" y="271"/>
                        </a:lnTo>
                        <a:lnTo>
                          <a:pt x="263" y="267"/>
                        </a:lnTo>
                        <a:lnTo>
                          <a:pt x="264" y="261"/>
                        </a:lnTo>
                        <a:lnTo>
                          <a:pt x="279" y="260"/>
                        </a:lnTo>
                        <a:lnTo>
                          <a:pt x="281" y="255"/>
                        </a:lnTo>
                        <a:lnTo>
                          <a:pt x="270" y="255"/>
                        </a:lnTo>
                        <a:lnTo>
                          <a:pt x="265" y="253"/>
                        </a:lnTo>
                        <a:lnTo>
                          <a:pt x="265" y="250"/>
                        </a:lnTo>
                        <a:lnTo>
                          <a:pt x="268" y="246"/>
                        </a:lnTo>
                        <a:lnTo>
                          <a:pt x="267" y="244"/>
                        </a:lnTo>
                        <a:lnTo>
                          <a:pt x="262" y="244"/>
                        </a:lnTo>
                        <a:lnTo>
                          <a:pt x="262" y="237"/>
                        </a:lnTo>
                        <a:lnTo>
                          <a:pt x="268" y="233"/>
                        </a:lnTo>
                        <a:lnTo>
                          <a:pt x="267" y="229"/>
                        </a:lnTo>
                        <a:lnTo>
                          <a:pt x="256" y="233"/>
                        </a:lnTo>
                        <a:lnTo>
                          <a:pt x="253" y="229"/>
                        </a:lnTo>
                        <a:lnTo>
                          <a:pt x="257" y="219"/>
                        </a:lnTo>
                        <a:lnTo>
                          <a:pt x="279" y="230"/>
                        </a:lnTo>
                        <a:lnTo>
                          <a:pt x="284" y="238"/>
                        </a:lnTo>
                        <a:lnTo>
                          <a:pt x="289" y="239"/>
                        </a:lnTo>
                        <a:lnTo>
                          <a:pt x="286" y="239"/>
                        </a:lnTo>
                        <a:lnTo>
                          <a:pt x="281" y="232"/>
                        </a:lnTo>
                        <a:lnTo>
                          <a:pt x="280" y="222"/>
                        </a:lnTo>
                        <a:lnTo>
                          <a:pt x="276" y="219"/>
                        </a:lnTo>
                        <a:lnTo>
                          <a:pt x="276" y="223"/>
                        </a:lnTo>
                        <a:lnTo>
                          <a:pt x="272" y="219"/>
                        </a:lnTo>
                        <a:lnTo>
                          <a:pt x="263" y="208"/>
                        </a:lnTo>
                        <a:lnTo>
                          <a:pt x="260" y="203"/>
                        </a:lnTo>
                        <a:lnTo>
                          <a:pt x="264" y="198"/>
                        </a:lnTo>
                        <a:lnTo>
                          <a:pt x="275" y="201"/>
                        </a:lnTo>
                        <a:lnTo>
                          <a:pt x="279" y="198"/>
                        </a:lnTo>
                        <a:lnTo>
                          <a:pt x="273" y="196"/>
                        </a:lnTo>
                        <a:lnTo>
                          <a:pt x="254" y="196"/>
                        </a:lnTo>
                        <a:lnTo>
                          <a:pt x="254" y="203"/>
                        </a:lnTo>
                        <a:lnTo>
                          <a:pt x="249" y="208"/>
                        </a:lnTo>
                        <a:lnTo>
                          <a:pt x="247" y="203"/>
                        </a:lnTo>
                        <a:lnTo>
                          <a:pt x="243" y="196"/>
                        </a:lnTo>
                        <a:lnTo>
                          <a:pt x="245" y="190"/>
                        </a:lnTo>
                        <a:lnTo>
                          <a:pt x="251" y="190"/>
                        </a:lnTo>
                        <a:lnTo>
                          <a:pt x="262" y="181"/>
                        </a:lnTo>
                        <a:lnTo>
                          <a:pt x="259" y="178"/>
                        </a:lnTo>
                        <a:lnTo>
                          <a:pt x="251" y="184"/>
                        </a:lnTo>
                        <a:lnTo>
                          <a:pt x="249" y="180"/>
                        </a:lnTo>
                        <a:lnTo>
                          <a:pt x="256" y="169"/>
                        </a:lnTo>
                        <a:lnTo>
                          <a:pt x="249" y="169"/>
                        </a:lnTo>
                        <a:lnTo>
                          <a:pt x="246" y="173"/>
                        </a:lnTo>
                        <a:lnTo>
                          <a:pt x="243" y="180"/>
                        </a:lnTo>
                        <a:lnTo>
                          <a:pt x="238" y="186"/>
                        </a:lnTo>
                        <a:lnTo>
                          <a:pt x="233" y="183"/>
                        </a:lnTo>
                        <a:lnTo>
                          <a:pt x="230" y="171"/>
                        </a:lnTo>
                        <a:lnTo>
                          <a:pt x="230" y="165"/>
                        </a:lnTo>
                        <a:lnTo>
                          <a:pt x="226" y="162"/>
                        </a:lnTo>
                        <a:lnTo>
                          <a:pt x="224" y="162"/>
                        </a:lnTo>
                        <a:lnTo>
                          <a:pt x="219" y="165"/>
                        </a:lnTo>
                        <a:lnTo>
                          <a:pt x="215" y="159"/>
                        </a:lnTo>
                        <a:lnTo>
                          <a:pt x="202" y="148"/>
                        </a:lnTo>
                        <a:lnTo>
                          <a:pt x="190" y="146"/>
                        </a:lnTo>
                        <a:lnTo>
                          <a:pt x="183" y="130"/>
                        </a:lnTo>
                        <a:lnTo>
                          <a:pt x="178" y="124"/>
                        </a:lnTo>
                        <a:lnTo>
                          <a:pt x="181" y="117"/>
                        </a:lnTo>
                        <a:lnTo>
                          <a:pt x="178" y="104"/>
                        </a:lnTo>
                        <a:lnTo>
                          <a:pt x="173" y="108"/>
                        </a:lnTo>
                        <a:lnTo>
                          <a:pt x="162" y="68"/>
                        </a:lnTo>
                        <a:lnTo>
                          <a:pt x="156" y="52"/>
                        </a:lnTo>
                        <a:lnTo>
                          <a:pt x="154" y="40"/>
                        </a:lnTo>
                        <a:lnTo>
                          <a:pt x="149" y="49"/>
                        </a:lnTo>
                        <a:lnTo>
                          <a:pt x="155" y="63"/>
                        </a:lnTo>
                        <a:lnTo>
                          <a:pt x="154" y="67"/>
                        </a:lnTo>
                        <a:lnTo>
                          <a:pt x="150" y="63"/>
                        </a:lnTo>
                        <a:lnTo>
                          <a:pt x="155" y="81"/>
                        </a:lnTo>
                        <a:lnTo>
                          <a:pt x="155" y="85"/>
                        </a:lnTo>
                        <a:lnTo>
                          <a:pt x="163" y="105"/>
                        </a:lnTo>
                        <a:lnTo>
                          <a:pt x="166" y="126"/>
                        </a:lnTo>
                        <a:lnTo>
                          <a:pt x="172" y="142"/>
                        </a:lnTo>
                        <a:lnTo>
                          <a:pt x="173" y="149"/>
                        </a:lnTo>
                        <a:lnTo>
                          <a:pt x="168" y="160"/>
                        </a:lnTo>
                        <a:lnTo>
                          <a:pt x="166" y="165"/>
                        </a:lnTo>
                        <a:lnTo>
                          <a:pt x="157" y="163"/>
                        </a:lnTo>
                        <a:lnTo>
                          <a:pt x="152" y="142"/>
                        </a:lnTo>
                        <a:lnTo>
                          <a:pt x="147" y="136"/>
                        </a:lnTo>
                        <a:lnTo>
                          <a:pt x="146" y="147"/>
                        </a:lnTo>
                        <a:lnTo>
                          <a:pt x="129" y="146"/>
                        </a:lnTo>
                        <a:lnTo>
                          <a:pt x="129" y="128"/>
                        </a:lnTo>
                        <a:lnTo>
                          <a:pt x="133" y="127"/>
                        </a:lnTo>
                        <a:lnTo>
                          <a:pt x="127" y="122"/>
                        </a:lnTo>
                        <a:lnTo>
                          <a:pt x="120" y="110"/>
                        </a:lnTo>
                        <a:lnTo>
                          <a:pt x="120" y="100"/>
                        </a:lnTo>
                        <a:lnTo>
                          <a:pt x="123" y="98"/>
                        </a:lnTo>
                        <a:lnTo>
                          <a:pt x="117" y="90"/>
                        </a:lnTo>
                        <a:lnTo>
                          <a:pt x="113" y="92"/>
                        </a:lnTo>
                        <a:lnTo>
                          <a:pt x="112" y="104"/>
                        </a:lnTo>
                        <a:lnTo>
                          <a:pt x="106" y="106"/>
                        </a:lnTo>
                        <a:lnTo>
                          <a:pt x="98" y="100"/>
                        </a:lnTo>
                        <a:lnTo>
                          <a:pt x="90" y="85"/>
                        </a:lnTo>
                        <a:lnTo>
                          <a:pt x="86" y="84"/>
                        </a:lnTo>
                        <a:lnTo>
                          <a:pt x="87" y="90"/>
                        </a:lnTo>
                        <a:lnTo>
                          <a:pt x="85" y="93"/>
                        </a:lnTo>
                        <a:lnTo>
                          <a:pt x="77" y="88"/>
                        </a:lnTo>
                        <a:lnTo>
                          <a:pt x="71" y="82"/>
                        </a:lnTo>
                        <a:lnTo>
                          <a:pt x="75" y="88"/>
                        </a:lnTo>
                        <a:lnTo>
                          <a:pt x="73" y="92"/>
                        </a:lnTo>
                        <a:lnTo>
                          <a:pt x="66" y="93"/>
                        </a:lnTo>
                        <a:lnTo>
                          <a:pt x="66" y="94"/>
                        </a:lnTo>
                        <a:lnTo>
                          <a:pt x="77" y="95"/>
                        </a:lnTo>
                        <a:lnTo>
                          <a:pt x="86" y="101"/>
                        </a:lnTo>
                        <a:lnTo>
                          <a:pt x="88" y="106"/>
                        </a:lnTo>
                        <a:lnTo>
                          <a:pt x="87" y="108"/>
                        </a:lnTo>
                        <a:lnTo>
                          <a:pt x="98" y="115"/>
                        </a:lnTo>
                        <a:lnTo>
                          <a:pt x="98" y="121"/>
                        </a:lnTo>
                        <a:lnTo>
                          <a:pt x="101" y="122"/>
                        </a:lnTo>
                        <a:lnTo>
                          <a:pt x="103" y="121"/>
                        </a:lnTo>
                        <a:lnTo>
                          <a:pt x="108" y="121"/>
                        </a:lnTo>
                        <a:lnTo>
                          <a:pt x="116" y="135"/>
                        </a:lnTo>
                        <a:lnTo>
                          <a:pt x="117" y="141"/>
                        </a:lnTo>
                        <a:lnTo>
                          <a:pt x="116" y="148"/>
                        </a:lnTo>
                        <a:lnTo>
                          <a:pt x="108" y="153"/>
                        </a:lnTo>
                        <a:lnTo>
                          <a:pt x="98" y="154"/>
                        </a:lnTo>
                        <a:lnTo>
                          <a:pt x="96" y="148"/>
                        </a:lnTo>
                        <a:lnTo>
                          <a:pt x="97" y="149"/>
                        </a:lnTo>
                        <a:lnTo>
                          <a:pt x="97" y="158"/>
                        </a:lnTo>
                        <a:lnTo>
                          <a:pt x="86" y="162"/>
                        </a:lnTo>
                        <a:lnTo>
                          <a:pt x="66" y="144"/>
                        </a:lnTo>
                        <a:lnTo>
                          <a:pt x="54" y="141"/>
                        </a:lnTo>
                        <a:lnTo>
                          <a:pt x="48" y="135"/>
                        </a:lnTo>
                        <a:lnTo>
                          <a:pt x="41" y="130"/>
                        </a:lnTo>
                        <a:lnTo>
                          <a:pt x="33" y="127"/>
                        </a:lnTo>
                        <a:lnTo>
                          <a:pt x="38" y="115"/>
                        </a:lnTo>
                        <a:lnTo>
                          <a:pt x="33" y="114"/>
                        </a:lnTo>
                        <a:lnTo>
                          <a:pt x="27" y="116"/>
                        </a:lnTo>
                        <a:lnTo>
                          <a:pt x="17" y="105"/>
                        </a:lnTo>
                        <a:lnTo>
                          <a:pt x="1" y="82"/>
                        </a:lnTo>
                        <a:lnTo>
                          <a:pt x="0" y="73"/>
                        </a:lnTo>
                        <a:lnTo>
                          <a:pt x="3" y="66"/>
                        </a:lnTo>
                        <a:lnTo>
                          <a:pt x="5" y="47"/>
                        </a:lnTo>
                        <a:lnTo>
                          <a:pt x="10" y="4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1" name="Freeform 274">
                    <a:extLst>
                      <a:ext uri="{FF2B5EF4-FFF2-40B4-BE49-F238E27FC236}">
                        <a16:creationId xmlns:a16="http://schemas.microsoft.com/office/drawing/2014/main" xmlns="" id="{C8CF2F97-5BD8-E747-9A9B-FB44CC11F1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817" y="1706"/>
                    <a:ext cx="29" cy="24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9" y="56"/>
                      </a:cxn>
                      <a:cxn ang="0">
                        <a:pos x="21" y="33"/>
                      </a:cxn>
                      <a:cxn ang="0">
                        <a:pos x="28" y="30"/>
                      </a:cxn>
                      <a:cxn ang="0">
                        <a:pos x="45" y="29"/>
                      </a:cxn>
                      <a:cxn ang="0">
                        <a:pos x="44" y="39"/>
                      </a:cxn>
                      <a:cxn ang="0">
                        <a:pos x="48" y="51"/>
                      </a:cxn>
                      <a:cxn ang="0">
                        <a:pos x="58" y="43"/>
                      </a:cxn>
                      <a:cxn ang="0">
                        <a:pos x="58" y="34"/>
                      </a:cxn>
                      <a:cxn ang="0">
                        <a:pos x="50" y="16"/>
                      </a:cxn>
                      <a:cxn ang="0">
                        <a:pos x="53" y="6"/>
                      </a:cxn>
                      <a:cxn ang="0">
                        <a:pos x="66" y="14"/>
                      </a:cxn>
                      <a:cxn ang="0">
                        <a:pos x="70" y="25"/>
                      </a:cxn>
                      <a:cxn ang="0">
                        <a:pos x="80" y="12"/>
                      </a:cxn>
                      <a:cxn ang="0">
                        <a:pos x="93" y="9"/>
                      </a:cxn>
                      <a:cxn ang="0">
                        <a:pos x="90" y="0"/>
                      </a:cxn>
                      <a:cxn ang="0">
                        <a:pos x="100" y="1"/>
                      </a:cxn>
                      <a:cxn ang="0">
                        <a:pos x="104" y="14"/>
                      </a:cxn>
                      <a:cxn ang="0">
                        <a:pos x="117" y="4"/>
                      </a:cxn>
                      <a:cxn ang="0">
                        <a:pos x="128" y="7"/>
                      </a:cxn>
                      <a:cxn ang="0">
                        <a:pos x="125" y="23"/>
                      </a:cxn>
                      <a:cxn ang="0">
                        <a:pos x="127" y="29"/>
                      </a:cxn>
                      <a:cxn ang="0">
                        <a:pos x="145" y="34"/>
                      </a:cxn>
                      <a:cxn ang="0">
                        <a:pos x="129" y="49"/>
                      </a:cxn>
                      <a:cxn ang="0">
                        <a:pos x="104" y="40"/>
                      </a:cxn>
                      <a:cxn ang="0">
                        <a:pos x="118" y="52"/>
                      </a:cxn>
                      <a:cxn ang="0">
                        <a:pos x="122" y="65"/>
                      </a:cxn>
                      <a:cxn ang="0">
                        <a:pos x="112" y="56"/>
                      </a:cxn>
                      <a:cxn ang="0">
                        <a:pos x="103" y="61"/>
                      </a:cxn>
                      <a:cxn ang="0">
                        <a:pos x="96" y="63"/>
                      </a:cxn>
                      <a:cxn ang="0">
                        <a:pos x="95" y="68"/>
                      </a:cxn>
                      <a:cxn ang="0">
                        <a:pos x="74" y="86"/>
                      </a:cxn>
                      <a:cxn ang="0">
                        <a:pos x="65" y="90"/>
                      </a:cxn>
                      <a:cxn ang="0">
                        <a:pos x="66" y="102"/>
                      </a:cxn>
                      <a:cxn ang="0">
                        <a:pos x="43" y="117"/>
                      </a:cxn>
                      <a:cxn ang="0">
                        <a:pos x="53" y="100"/>
                      </a:cxn>
                      <a:cxn ang="0">
                        <a:pos x="44" y="93"/>
                      </a:cxn>
                      <a:cxn ang="0">
                        <a:pos x="44" y="83"/>
                      </a:cxn>
                      <a:cxn ang="0">
                        <a:pos x="31" y="77"/>
                      </a:cxn>
                      <a:cxn ang="0">
                        <a:pos x="29" y="82"/>
                      </a:cxn>
                      <a:cxn ang="0">
                        <a:pos x="37" y="102"/>
                      </a:cxn>
                      <a:cxn ang="0">
                        <a:pos x="20" y="98"/>
                      </a:cxn>
                      <a:cxn ang="0">
                        <a:pos x="16" y="78"/>
                      </a:cxn>
                      <a:cxn ang="0">
                        <a:pos x="7" y="66"/>
                      </a:cxn>
                    </a:cxnLst>
                    <a:rect l="0" t="0" r="r" b="b"/>
                    <a:pathLst>
                      <a:path w="145" h="117">
                        <a:moveTo>
                          <a:pt x="4" y="59"/>
                        </a:moveTo>
                        <a:lnTo>
                          <a:pt x="0" y="60"/>
                        </a:lnTo>
                        <a:lnTo>
                          <a:pt x="0" y="56"/>
                        </a:lnTo>
                        <a:lnTo>
                          <a:pt x="9" y="56"/>
                        </a:lnTo>
                        <a:lnTo>
                          <a:pt x="9" y="47"/>
                        </a:lnTo>
                        <a:lnTo>
                          <a:pt x="21" y="33"/>
                        </a:lnTo>
                        <a:lnTo>
                          <a:pt x="25" y="34"/>
                        </a:lnTo>
                        <a:lnTo>
                          <a:pt x="28" y="30"/>
                        </a:lnTo>
                        <a:lnTo>
                          <a:pt x="39" y="29"/>
                        </a:lnTo>
                        <a:lnTo>
                          <a:pt x="45" y="29"/>
                        </a:lnTo>
                        <a:lnTo>
                          <a:pt x="39" y="38"/>
                        </a:lnTo>
                        <a:lnTo>
                          <a:pt x="44" y="39"/>
                        </a:lnTo>
                        <a:lnTo>
                          <a:pt x="47" y="44"/>
                        </a:lnTo>
                        <a:lnTo>
                          <a:pt x="48" y="51"/>
                        </a:lnTo>
                        <a:lnTo>
                          <a:pt x="57" y="54"/>
                        </a:lnTo>
                        <a:lnTo>
                          <a:pt x="58" y="43"/>
                        </a:lnTo>
                        <a:lnTo>
                          <a:pt x="60" y="39"/>
                        </a:lnTo>
                        <a:lnTo>
                          <a:pt x="58" y="34"/>
                        </a:lnTo>
                        <a:lnTo>
                          <a:pt x="63" y="32"/>
                        </a:lnTo>
                        <a:lnTo>
                          <a:pt x="50" y="16"/>
                        </a:lnTo>
                        <a:lnTo>
                          <a:pt x="49" y="9"/>
                        </a:lnTo>
                        <a:lnTo>
                          <a:pt x="53" y="6"/>
                        </a:lnTo>
                        <a:lnTo>
                          <a:pt x="61" y="4"/>
                        </a:lnTo>
                        <a:lnTo>
                          <a:pt x="66" y="14"/>
                        </a:lnTo>
                        <a:lnTo>
                          <a:pt x="68" y="24"/>
                        </a:lnTo>
                        <a:lnTo>
                          <a:pt x="70" y="25"/>
                        </a:lnTo>
                        <a:lnTo>
                          <a:pt x="75" y="16"/>
                        </a:lnTo>
                        <a:lnTo>
                          <a:pt x="80" y="12"/>
                        </a:lnTo>
                        <a:lnTo>
                          <a:pt x="90" y="14"/>
                        </a:lnTo>
                        <a:lnTo>
                          <a:pt x="93" y="9"/>
                        </a:lnTo>
                        <a:lnTo>
                          <a:pt x="95" y="6"/>
                        </a:lnTo>
                        <a:lnTo>
                          <a:pt x="90" y="0"/>
                        </a:lnTo>
                        <a:lnTo>
                          <a:pt x="96" y="2"/>
                        </a:lnTo>
                        <a:lnTo>
                          <a:pt x="100" y="1"/>
                        </a:lnTo>
                        <a:lnTo>
                          <a:pt x="104" y="2"/>
                        </a:lnTo>
                        <a:lnTo>
                          <a:pt x="104" y="14"/>
                        </a:lnTo>
                        <a:lnTo>
                          <a:pt x="108" y="18"/>
                        </a:lnTo>
                        <a:lnTo>
                          <a:pt x="117" y="4"/>
                        </a:lnTo>
                        <a:lnTo>
                          <a:pt x="125" y="2"/>
                        </a:lnTo>
                        <a:lnTo>
                          <a:pt x="128" y="7"/>
                        </a:lnTo>
                        <a:lnTo>
                          <a:pt x="127" y="20"/>
                        </a:lnTo>
                        <a:lnTo>
                          <a:pt x="125" y="23"/>
                        </a:lnTo>
                        <a:lnTo>
                          <a:pt x="125" y="29"/>
                        </a:lnTo>
                        <a:lnTo>
                          <a:pt x="127" y="29"/>
                        </a:lnTo>
                        <a:lnTo>
                          <a:pt x="128" y="34"/>
                        </a:lnTo>
                        <a:lnTo>
                          <a:pt x="145" y="34"/>
                        </a:lnTo>
                        <a:lnTo>
                          <a:pt x="138" y="49"/>
                        </a:lnTo>
                        <a:lnTo>
                          <a:pt x="129" y="49"/>
                        </a:lnTo>
                        <a:lnTo>
                          <a:pt x="111" y="39"/>
                        </a:lnTo>
                        <a:lnTo>
                          <a:pt x="104" y="40"/>
                        </a:lnTo>
                        <a:lnTo>
                          <a:pt x="102" y="49"/>
                        </a:lnTo>
                        <a:lnTo>
                          <a:pt x="118" y="52"/>
                        </a:lnTo>
                        <a:lnTo>
                          <a:pt x="122" y="56"/>
                        </a:lnTo>
                        <a:lnTo>
                          <a:pt x="122" y="65"/>
                        </a:lnTo>
                        <a:lnTo>
                          <a:pt x="112" y="63"/>
                        </a:lnTo>
                        <a:lnTo>
                          <a:pt x="112" y="56"/>
                        </a:lnTo>
                        <a:lnTo>
                          <a:pt x="108" y="56"/>
                        </a:lnTo>
                        <a:lnTo>
                          <a:pt x="103" y="61"/>
                        </a:lnTo>
                        <a:lnTo>
                          <a:pt x="93" y="63"/>
                        </a:lnTo>
                        <a:lnTo>
                          <a:pt x="96" y="63"/>
                        </a:lnTo>
                        <a:lnTo>
                          <a:pt x="100" y="68"/>
                        </a:lnTo>
                        <a:lnTo>
                          <a:pt x="95" y="68"/>
                        </a:lnTo>
                        <a:lnTo>
                          <a:pt x="84" y="72"/>
                        </a:lnTo>
                        <a:lnTo>
                          <a:pt x="74" y="86"/>
                        </a:lnTo>
                        <a:lnTo>
                          <a:pt x="66" y="87"/>
                        </a:lnTo>
                        <a:lnTo>
                          <a:pt x="65" y="90"/>
                        </a:lnTo>
                        <a:lnTo>
                          <a:pt x="66" y="94"/>
                        </a:lnTo>
                        <a:lnTo>
                          <a:pt x="66" y="102"/>
                        </a:lnTo>
                        <a:lnTo>
                          <a:pt x="63" y="109"/>
                        </a:lnTo>
                        <a:lnTo>
                          <a:pt x="43" y="117"/>
                        </a:lnTo>
                        <a:lnTo>
                          <a:pt x="47" y="108"/>
                        </a:lnTo>
                        <a:lnTo>
                          <a:pt x="53" y="100"/>
                        </a:lnTo>
                        <a:lnTo>
                          <a:pt x="53" y="95"/>
                        </a:lnTo>
                        <a:lnTo>
                          <a:pt x="44" y="93"/>
                        </a:lnTo>
                        <a:lnTo>
                          <a:pt x="43" y="87"/>
                        </a:lnTo>
                        <a:lnTo>
                          <a:pt x="44" y="83"/>
                        </a:lnTo>
                        <a:lnTo>
                          <a:pt x="39" y="79"/>
                        </a:lnTo>
                        <a:lnTo>
                          <a:pt x="31" y="77"/>
                        </a:lnTo>
                        <a:lnTo>
                          <a:pt x="27" y="79"/>
                        </a:lnTo>
                        <a:lnTo>
                          <a:pt x="29" y="82"/>
                        </a:lnTo>
                        <a:lnTo>
                          <a:pt x="36" y="83"/>
                        </a:lnTo>
                        <a:lnTo>
                          <a:pt x="37" y="102"/>
                        </a:lnTo>
                        <a:lnTo>
                          <a:pt x="29" y="106"/>
                        </a:lnTo>
                        <a:lnTo>
                          <a:pt x="20" y="98"/>
                        </a:lnTo>
                        <a:lnTo>
                          <a:pt x="17" y="88"/>
                        </a:lnTo>
                        <a:lnTo>
                          <a:pt x="16" y="78"/>
                        </a:lnTo>
                        <a:lnTo>
                          <a:pt x="14" y="68"/>
                        </a:lnTo>
                        <a:lnTo>
                          <a:pt x="7" y="66"/>
                        </a:lnTo>
                        <a:lnTo>
                          <a:pt x="4" y="5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2" name="Freeform 273">
                    <a:extLst>
                      <a:ext uri="{FF2B5EF4-FFF2-40B4-BE49-F238E27FC236}">
                        <a16:creationId xmlns:a16="http://schemas.microsoft.com/office/drawing/2014/main" xmlns="" id="{C9465AF0-2C89-344A-A844-4822CA78B0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833" y="1721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5" y="18"/>
                      </a:cxn>
                      <a:cxn ang="0">
                        <a:pos x="0" y="9"/>
                      </a:cxn>
                      <a:cxn ang="0">
                        <a:pos x="5" y="2"/>
                      </a:cxn>
                      <a:cxn ang="0">
                        <a:pos x="10" y="0"/>
                      </a:cxn>
                      <a:cxn ang="0">
                        <a:pos x="13" y="1"/>
                      </a:cxn>
                      <a:cxn ang="0">
                        <a:pos x="26" y="1"/>
                      </a:cxn>
                      <a:cxn ang="0">
                        <a:pos x="27" y="3"/>
                      </a:cxn>
                      <a:cxn ang="0">
                        <a:pos x="13" y="9"/>
                      </a:cxn>
                    </a:cxnLst>
                    <a:rect l="0" t="0" r="r" b="b"/>
                    <a:pathLst>
                      <a:path w="27" h="18">
                        <a:moveTo>
                          <a:pt x="13" y="9"/>
                        </a:moveTo>
                        <a:lnTo>
                          <a:pt x="5" y="18"/>
                        </a:lnTo>
                        <a:lnTo>
                          <a:pt x="0" y="9"/>
                        </a:lnTo>
                        <a:lnTo>
                          <a:pt x="5" y="2"/>
                        </a:lnTo>
                        <a:lnTo>
                          <a:pt x="10" y="0"/>
                        </a:lnTo>
                        <a:lnTo>
                          <a:pt x="13" y="1"/>
                        </a:lnTo>
                        <a:lnTo>
                          <a:pt x="26" y="1"/>
                        </a:lnTo>
                        <a:lnTo>
                          <a:pt x="27" y="3"/>
                        </a:lnTo>
                        <a:lnTo>
                          <a:pt x="13" y="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3" name="Freeform 272">
                    <a:extLst>
                      <a:ext uri="{FF2B5EF4-FFF2-40B4-BE49-F238E27FC236}">
                        <a16:creationId xmlns:a16="http://schemas.microsoft.com/office/drawing/2014/main" xmlns="" id="{9BBE64AD-D7E9-EC49-825D-36F0137F46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776" y="1738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5"/>
                      </a:cxn>
                      <a:cxn ang="0">
                        <a:pos x="1" y="3"/>
                      </a:cxn>
                      <a:cxn ang="0">
                        <a:pos x="7" y="3"/>
                      </a:cxn>
                      <a:cxn ang="0">
                        <a:pos x="12" y="6"/>
                      </a:cxn>
                      <a:cxn ang="0">
                        <a:pos x="9" y="10"/>
                      </a:cxn>
                      <a:cxn ang="0">
                        <a:pos x="11" y="13"/>
                      </a:cxn>
                      <a:cxn ang="0">
                        <a:pos x="5" y="33"/>
                      </a:cxn>
                      <a:cxn ang="0">
                        <a:pos x="4" y="29"/>
                      </a:cxn>
                      <a:cxn ang="0">
                        <a:pos x="4" y="9"/>
                      </a:cxn>
                      <a:cxn ang="0">
                        <a:pos x="3" y="6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2" h="33">
                        <a:moveTo>
                          <a:pt x="3" y="0"/>
                        </a:moveTo>
                        <a:lnTo>
                          <a:pt x="0" y="5"/>
                        </a:lnTo>
                        <a:lnTo>
                          <a:pt x="1" y="3"/>
                        </a:lnTo>
                        <a:lnTo>
                          <a:pt x="7" y="3"/>
                        </a:lnTo>
                        <a:lnTo>
                          <a:pt x="12" y="6"/>
                        </a:lnTo>
                        <a:lnTo>
                          <a:pt x="9" y="10"/>
                        </a:lnTo>
                        <a:lnTo>
                          <a:pt x="11" y="13"/>
                        </a:lnTo>
                        <a:lnTo>
                          <a:pt x="5" y="33"/>
                        </a:lnTo>
                        <a:lnTo>
                          <a:pt x="4" y="29"/>
                        </a:lnTo>
                        <a:lnTo>
                          <a:pt x="4" y="9"/>
                        </a:lnTo>
                        <a:lnTo>
                          <a:pt x="3" y="6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23" name="Group 277">
                  <a:extLst>
                    <a:ext uri="{FF2B5EF4-FFF2-40B4-BE49-F238E27FC236}">
                      <a16:creationId xmlns:a16="http://schemas.microsoft.com/office/drawing/2014/main" xmlns="" id="{11F4D17A-E09B-714C-AACF-3AA991C44B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1149" y="1865"/>
                  <a:ext cx="635" cy="339"/>
                  <a:chOff x="1149" y="1865"/>
                  <a:chExt cx="635" cy="339"/>
                </a:xfrm>
                <a:grpFill/>
              </p:grpSpPr>
              <p:sp>
                <p:nvSpPr>
                  <p:cNvPr id="1224" name="Freeform 282">
                    <a:extLst>
                      <a:ext uri="{FF2B5EF4-FFF2-40B4-BE49-F238E27FC236}">
                        <a16:creationId xmlns:a16="http://schemas.microsoft.com/office/drawing/2014/main" xmlns="" id="{D0D882CD-E420-8848-9387-7AE60C4780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1149" y="1865"/>
                    <a:ext cx="633" cy="339"/>
                  </a:xfrm>
                  <a:custGeom>
                    <a:avLst/>
                    <a:gdLst/>
                    <a:ahLst/>
                    <a:cxnLst>
                      <a:cxn ang="0">
                        <a:pos x="3079" y="181"/>
                      </a:cxn>
                      <a:cxn ang="0">
                        <a:pos x="2964" y="328"/>
                      </a:cxn>
                      <a:cxn ang="0">
                        <a:pos x="2682" y="394"/>
                      </a:cxn>
                      <a:cxn ang="0">
                        <a:pos x="2593" y="483"/>
                      </a:cxn>
                      <a:cxn ang="0">
                        <a:pos x="2432" y="575"/>
                      </a:cxn>
                      <a:cxn ang="0">
                        <a:pos x="2290" y="541"/>
                      </a:cxn>
                      <a:cxn ang="0">
                        <a:pos x="2235" y="456"/>
                      </a:cxn>
                      <a:cxn ang="0">
                        <a:pos x="2211" y="306"/>
                      </a:cxn>
                      <a:cxn ang="0">
                        <a:pos x="2135" y="345"/>
                      </a:cxn>
                      <a:cxn ang="0">
                        <a:pos x="2081" y="588"/>
                      </a:cxn>
                      <a:cxn ang="0">
                        <a:pos x="2036" y="404"/>
                      </a:cxn>
                      <a:cxn ang="0">
                        <a:pos x="2077" y="294"/>
                      </a:cxn>
                      <a:cxn ang="0">
                        <a:pos x="2231" y="279"/>
                      </a:cxn>
                      <a:cxn ang="0">
                        <a:pos x="2111" y="222"/>
                      </a:cxn>
                      <a:cxn ang="0">
                        <a:pos x="2021" y="160"/>
                      </a:cxn>
                      <a:cxn ang="0">
                        <a:pos x="1811" y="226"/>
                      </a:cxn>
                      <a:cxn ang="0">
                        <a:pos x="1785" y="86"/>
                      </a:cxn>
                      <a:cxn ang="0">
                        <a:pos x="1640" y="33"/>
                      </a:cxn>
                      <a:cxn ang="0">
                        <a:pos x="888" y="36"/>
                      </a:cxn>
                      <a:cxn ang="0">
                        <a:pos x="133" y="58"/>
                      </a:cxn>
                      <a:cxn ang="0">
                        <a:pos x="101" y="150"/>
                      </a:cxn>
                      <a:cxn ang="0">
                        <a:pos x="4" y="86"/>
                      </a:cxn>
                      <a:cxn ang="0">
                        <a:pos x="46" y="225"/>
                      </a:cxn>
                      <a:cxn ang="0">
                        <a:pos x="47" y="295"/>
                      </a:cxn>
                      <a:cxn ang="0">
                        <a:pos x="27" y="576"/>
                      </a:cxn>
                      <a:cxn ang="0">
                        <a:pos x="98" y="850"/>
                      </a:cxn>
                      <a:cxn ang="0">
                        <a:pos x="130" y="886"/>
                      </a:cxn>
                      <a:cxn ang="0">
                        <a:pos x="223" y="1056"/>
                      </a:cxn>
                      <a:cxn ang="0">
                        <a:pos x="336" y="1131"/>
                      </a:cxn>
                      <a:cxn ang="0">
                        <a:pos x="989" y="1276"/>
                      </a:cxn>
                      <a:cxn ang="0">
                        <a:pos x="1294" y="1430"/>
                      </a:cxn>
                      <a:cxn ang="0">
                        <a:pos x="1501" y="1624"/>
                      </a:cxn>
                      <a:cxn ang="0">
                        <a:pos x="1515" y="1515"/>
                      </a:cxn>
                      <a:cxn ang="0">
                        <a:pos x="1564" y="1480"/>
                      </a:cxn>
                      <a:cxn ang="0">
                        <a:pos x="1629" y="1410"/>
                      </a:cxn>
                      <a:cxn ang="0">
                        <a:pos x="1784" y="1405"/>
                      </a:cxn>
                      <a:cxn ang="0">
                        <a:pos x="1912" y="1435"/>
                      </a:cxn>
                      <a:cxn ang="0">
                        <a:pos x="1905" y="1382"/>
                      </a:cxn>
                      <a:cxn ang="0">
                        <a:pos x="2012" y="1367"/>
                      </a:cxn>
                      <a:cxn ang="0">
                        <a:pos x="2117" y="1377"/>
                      </a:cxn>
                      <a:cxn ang="0">
                        <a:pos x="2264" y="1424"/>
                      </a:cxn>
                      <a:cxn ang="0">
                        <a:pos x="2323" y="1587"/>
                      </a:cxn>
                      <a:cxn ang="0">
                        <a:pos x="2409" y="1690"/>
                      </a:cxn>
                      <a:cxn ang="0">
                        <a:pos x="2365" y="1348"/>
                      </a:cxn>
                      <a:cxn ang="0">
                        <a:pos x="2446" y="1228"/>
                      </a:cxn>
                      <a:cxn ang="0">
                        <a:pos x="2579" y="1118"/>
                      </a:cxn>
                      <a:cxn ang="0">
                        <a:pos x="2645" y="1037"/>
                      </a:cxn>
                      <a:cxn ang="0">
                        <a:pos x="2634" y="986"/>
                      </a:cxn>
                      <a:cxn ang="0">
                        <a:pos x="2655" y="940"/>
                      </a:cxn>
                      <a:cxn ang="0">
                        <a:pos x="2654" y="871"/>
                      </a:cxn>
                      <a:cxn ang="0">
                        <a:pos x="2651" y="857"/>
                      </a:cxn>
                      <a:cxn ang="0">
                        <a:pos x="2661" y="778"/>
                      </a:cxn>
                      <a:cxn ang="0">
                        <a:pos x="2683" y="867"/>
                      </a:cxn>
                      <a:cxn ang="0">
                        <a:pos x="2708" y="796"/>
                      </a:cxn>
                      <a:cxn ang="0">
                        <a:pos x="2774" y="727"/>
                      </a:cxn>
                      <a:cxn ang="0">
                        <a:pos x="2843" y="631"/>
                      </a:cxn>
                      <a:cxn ang="0">
                        <a:pos x="3004" y="602"/>
                      </a:cxn>
                      <a:cxn ang="0">
                        <a:pos x="2957" y="538"/>
                      </a:cxn>
                      <a:cxn ang="0">
                        <a:pos x="3032" y="440"/>
                      </a:cxn>
                      <a:cxn ang="0">
                        <a:pos x="3107" y="399"/>
                      </a:cxn>
                    </a:cxnLst>
                    <a:rect l="0" t="0" r="r" b="b"/>
                    <a:pathLst>
                      <a:path w="3166" h="1693">
                        <a:moveTo>
                          <a:pt x="3165" y="365"/>
                        </a:moveTo>
                        <a:lnTo>
                          <a:pt x="3158" y="364"/>
                        </a:lnTo>
                        <a:lnTo>
                          <a:pt x="3160" y="361"/>
                        </a:lnTo>
                        <a:lnTo>
                          <a:pt x="3162" y="355"/>
                        </a:lnTo>
                        <a:lnTo>
                          <a:pt x="3162" y="344"/>
                        </a:lnTo>
                        <a:lnTo>
                          <a:pt x="3161" y="339"/>
                        </a:lnTo>
                        <a:lnTo>
                          <a:pt x="3160" y="343"/>
                        </a:lnTo>
                        <a:lnTo>
                          <a:pt x="3155" y="343"/>
                        </a:lnTo>
                        <a:lnTo>
                          <a:pt x="3146" y="342"/>
                        </a:lnTo>
                        <a:lnTo>
                          <a:pt x="3138" y="335"/>
                        </a:lnTo>
                        <a:lnTo>
                          <a:pt x="3135" y="330"/>
                        </a:lnTo>
                        <a:lnTo>
                          <a:pt x="3134" y="326"/>
                        </a:lnTo>
                        <a:lnTo>
                          <a:pt x="3134" y="310"/>
                        </a:lnTo>
                        <a:lnTo>
                          <a:pt x="3119" y="302"/>
                        </a:lnTo>
                        <a:lnTo>
                          <a:pt x="3119" y="246"/>
                        </a:lnTo>
                        <a:lnTo>
                          <a:pt x="3119" y="195"/>
                        </a:lnTo>
                        <a:lnTo>
                          <a:pt x="3093" y="170"/>
                        </a:lnTo>
                        <a:lnTo>
                          <a:pt x="3086" y="170"/>
                        </a:lnTo>
                        <a:lnTo>
                          <a:pt x="3079" y="181"/>
                        </a:lnTo>
                        <a:lnTo>
                          <a:pt x="3061" y="184"/>
                        </a:lnTo>
                        <a:lnTo>
                          <a:pt x="3049" y="179"/>
                        </a:lnTo>
                        <a:lnTo>
                          <a:pt x="3047" y="176"/>
                        </a:lnTo>
                        <a:lnTo>
                          <a:pt x="3044" y="170"/>
                        </a:lnTo>
                        <a:lnTo>
                          <a:pt x="3037" y="163"/>
                        </a:lnTo>
                        <a:lnTo>
                          <a:pt x="3031" y="162"/>
                        </a:lnTo>
                        <a:lnTo>
                          <a:pt x="3025" y="166"/>
                        </a:lnTo>
                        <a:lnTo>
                          <a:pt x="2998" y="211"/>
                        </a:lnTo>
                        <a:lnTo>
                          <a:pt x="2994" y="235"/>
                        </a:lnTo>
                        <a:lnTo>
                          <a:pt x="2988" y="247"/>
                        </a:lnTo>
                        <a:lnTo>
                          <a:pt x="2987" y="253"/>
                        </a:lnTo>
                        <a:lnTo>
                          <a:pt x="2982" y="262"/>
                        </a:lnTo>
                        <a:lnTo>
                          <a:pt x="2979" y="269"/>
                        </a:lnTo>
                        <a:lnTo>
                          <a:pt x="2975" y="305"/>
                        </a:lnTo>
                        <a:lnTo>
                          <a:pt x="2974" y="307"/>
                        </a:lnTo>
                        <a:lnTo>
                          <a:pt x="2967" y="312"/>
                        </a:lnTo>
                        <a:lnTo>
                          <a:pt x="2964" y="317"/>
                        </a:lnTo>
                        <a:lnTo>
                          <a:pt x="2963" y="322"/>
                        </a:lnTo>
                        <a:lnTo>
                          <a:pt x="2964" y="328"/>
                        </a:lnTo>
                        <a:lnTo>
                          <a:pt x="2964" y="330"/>
                        </a:lnTo>
                        <a:lnTo>
                          <a:pt x="2957" y="327"/>
                        </a:lnTo>
                        <a:lnTo>
                          <a:pt x="2956" y="328"/>
                        </a:lnTo>
                        <a:lnTo>
                          <a:pt x="2956" y="334"/>
                        </a:lnTo>
                        <a:lnTo>
                          <a:pt x="2945" y="330"/>
                        </a:lnTo>
                        <a:lnTo>
                          <a:pt x="2936" y="333"/>
                        </a:lnTo>
                        <a:lnTo>
                          <a:pt x="2934" y="335"/>
                        </a:lnTo>
                        <a:lnTo>
                          <a:pt x="2921" y="337"/>
                        </a:lnTo>
                        <a:lnTo>
                          <a:pt x="2918" y="340"/>
                        </a:lnTo>
                        <a:lnTo>
                          <a:pt x="2912" y="356"/>
                        </a:lnTo>
                        <a:lnTo>
                          <a:pt x="2910" y="356"/>
                        </a:lnTo>
                        <a:lnTo>
                          <a:pt x="2812" y="356"/>
                        </a:lnTo>
                        <a:lnTo>
                          <a:pt x="2737" y="356"/>
                        </a:lnTo>
                        <a:lnTo>
                          <a:pt x="2722" y="356"/>
                        </a:lnTo>
                        <a:lnTo>
                          <a:pt x="2706" y="371"/>
                        </a:lnTo>
                        <a:lnTo>
                          <a:pt x="2687" y="382"/>
                        </a:lnTo>
                        <a:lnTo>
                          <a:pt x="2684" y="387"/>
                        </a:lnTo>
                        <a:lnTo>
                          <a:pt x="2683" y="388"/>
                        </a:lnTo>
                        <a:lnTo>
                          <a:pt x="2682" y="394"/>
                        </a:lnTo>
                        <a:lnTo>
                          <a:pt x="2676" y="404"/>
                        </a:lnTo>
                        <a:lnTo>
                          <a:pt x="2655" y="418"/>
                        </a:lnTo>
                        <a:lnTo>
                          <a:pt x="2651" y="423"/>
                        </a:lnTo>
                        <a:lnTo>
                          <a:pt x="2652" y="428"/>
                        </a:lnTo>
                        <a:lnTo>
                          <a:pt x="2660" y="428"/>
                        </a:lnTo>
                        <a:lnTo>
                          <a:pt x="2663" y="431"/>
                        </a:lnTo>
                        <a:lnTo>
                          <a:pt x="2662" y="436"/>
                        </a:lnTo>
                        <a:lnTo>
                          <a:pt x="2659" y="439"/>
                        </a:lnTo>
                        <a:lnTo>
                          <a:pt x="2655" y="437"/>
                        </a:lnTo>
                        <a:lnTo>
                          <a:pt x="2654" y="440"/>
                        </a:lnTo>
                        <a:lnTo>
                          <a:pt x="2655" y="442"/>
                        </a:lnTo>
                        <a:lnTo>
                          <a:pt x="2660" y="448"/>
                        </a:lnTo>
                        <a:lnTo>
                          <a:pt x="2661" y="458"/>
                        </a:lnTo>
                        <a:lnTo>
                          <a:pt x="2660" y="466"/>
                        </a:lnTo>
                        <a:lnTo>
                          <a:pt x="2643" y="468"/>
                        </a:lnTo>
                        <a:lnTo>
                          <a:pt x="2627" y="480"/>
                        </a:lnTo>
                        <a:lnTo>
                          <a:pt x="2617" y="484"/>
                        </a:lnTo>
                        <a:lnTo>
                          <a:pt x="2597" y="484"/>
                        </a:lnTo>
                        <a:lnTo>
                          <a:pt x="2593" y="483"/>
                        </a:lnTo>
                        <a:lnTo>
                          <a:pt x="2582" y="486"/>
                        </a:lnTo>
                        <a:lnTo>
                          <a:pt x="2575" y="480"/>
                        </a:lnTo>
                        <a:lnTo>
                          <a:pt x="2560" y="477"/>
                        </a:lnTo>
                        <a:lnTo>
                          <a:pt x="2553" y="477"/>
                        </a:lnTo>
                        <a:lnTo>
                          <a:pt x="2532" y="479"/>
                        </a:lnTo>
                        <a:lnTo>
                          <a:pt x="2511" y="484"/>
                        </a:lnTo>
                        <a:lnTo>
                          <a:pt x="2501" y="489"/>
                        </a:lnTo>
                        <a:lnTo>
                          <a:pt x="2504" y="499"/>
                        </a:lnTo>
                        <a:lnTo>
                          <a:pt x="2509" y="506"/>
                        </a:lnTo>
                        <a:lnTo>
                          <a:pt x="2511" y="518"/>
                        </a:lnTo>
                        <a:lnTo>
                          <a:pt x="2499" y="531"/>
                        </a:lnTo>
                        <a:lnTo>
                          <a:pt x="2495" y="536"/>
                        </a:lnTo>
                        <a:lnTo>
                          <a:pt x="2491" y="538"/>
                        </a:lnTo>
                        <a:lnTo>
                          <a:pt x="2488" y="539"/>
                        </a:lnTo>
                        <a:lnTo>
                          <a:pt x="2478" y="549"/>
                        </a:lnTo>
                        <a:lnTo>
                          <a:pt x="2461" y="560"/>
                        </a:lnTo>
                        <a:lnTo>
                          <a:pt x="2452" y="566"/>
                        </a:lnTo>
                        <a:lnTo>
                          <a:pt x="2441" y="568"/>
                        </a:lnTo>
                        <a:lnTo>
                          <a:pt x="2432" y="575"/>
                        </a:lnTo>
                        <a:lnTo>
                          <a:pt x="2419" y="582"/>
                        </a:lnTo>
                        <a:lnTo>
                          <a:pt x="2404" y="585"/>
                        </a:lnTo>
                        <a:lnTo>
                          <a:pt x="2386" y="593"/>
                        </a:lnTo>
                        <a:lnTo>
                          <a:pt x="2350" y="614"/>
                        </a:lnTo>
                        <a:lnTo>
                          <a:pt x="2334" y="614"/>
                        </a:lnTo>
                        <a:lnTo>
                          <a:pt x="2316" y="620"/>
                        </a:lnTo>
                        <a:lnTo>
                          <a:pt x="2296" y="618"/>
                        </a:lnTo>
                        <a:lnTo>
                          <a:pt x="2294" y="614"/>
                        </a:lnTo>
                        <a:lnTo>
                          <a:pt x="2286" y="614"/>
                        </a:lnTo>
                        <a:lnTo>
                          <a:pt x="2281" y="613"/>
                        </a:lnTo>
                        <a:lnTo>
                          <a:pt x="2274" y="607"/>
                        </a:lnTo>
                        <a:lnTo>
                          <a:pt x="2259" y="602"/>
                        </a:lnTo>
                        <a:lnTo>
                          <a:pt x="2264" y="595"/>
                        </a:lnTo>
                        <a:lnTo>
                          <a:pt x="2278" y="581"/>
                        </a:lnTo>
                        <a:lnTo>
                          <a:pt x="2278" y="570"/>
                        </a:lnTo>
                        <a:lnTo>
                          <a:pt x="2283" y="558"/>
                        </a:lnTo>
                        <a:lnTo>
                          <a:pt x="2289" y="553"/>
                        </a:lnTo>
                        <a:lnTo>
                          <a:pt x="2289" y="545"/>
                        </a:lnTo>
                        <a:lnTo>
                          <a:pt x="2290" y="541"/>
                        </a:lnTo>
                        <a:lnTo>
                          <a:pt x="2296" y="534"/>
                        </a:lnTo>
                        <a:lnTo>
                          <a:pt x="2308" y="534"/>
                        </a:lnTo>
                        <a:lnTo>
                          <a:pt x="2308" y="534"/>
                        </a:lnTo>
                        <a:lnTo>
                          <a:pt x="2316" y="507"/>
                        </a:lnTo>
                        <a:lnTo>
                          <a:pt x="2316" y="500"/>
                        </a:lnTo>
                        <a:lnTo>
                          <a:pt x="2315" y="502"/>
                        </a:lnTo>
                        <a:lnTo>
                          <a:pt x="2312" y="496"/>
                        </a:lnTo>
                        <a:lnTo>
                          <a:pt x="2308" y="489"/>
                        </a:lnTo>
                        <a:lnTo>
                          <a:pt x="2306" y="467"/>
                        </a:lnTo>
                        <a:lnTo>
                          <a:pt x="2305" y="456"/>
                        </a:lnTo>
                        <a:lnTo>
                          <a:pt x="2301" y="445"/>
                        </a:lnTo>
                        <a:lnTo>
                          <a:pt x="2289" y="425"/>
                        </a:lnTo>
                        <a:lnTo>
                          <a:pt x="2280" y="426"/>
                        </a:lnTo>
                        <a:lnTo>
                          <a:pt x="2263" y="434"/>
                        </a:lnTo>
                        <a:lnTo>
                          <a:pt x="2262" y="435"/>
                        </a:lnTo>
                        <a:lnTo>
                          <a:pt x="2256" y="451"/>
                        </a:lnTo>
                        <a:lnTo>
                          <a:pt x="2248" y="456"/>
                        </a:lnTo>
                        <a:lnTo>
                          <a:pt x="2242" y="458"/>
                        </a:lnTo>
                        <a:lnTo>
                          <a:pt x="2235" y="456"/>
                        </a:lnTo>
                        <a:lnTo>
                          <a:pt x="2232" y="451"/>
                        </a:lnTo>
                        <a:lnTo>
                          <a:pt x="2235" y="442"/>
                        </a:lnTo>
                        <a:lnTo>
                          <a:pt x="2240" y="432"/>
                        </a:lnTo>
                        <a:lnTo>
                          <a:pt x="2254" y="421"/>
                        </a:lnTo>
                        <a:lnTo>
                          <a:pt x="2258" y="412"/>
                        </a:lnTo>
                        <a:lnTo>
                          <a:pt x="2264" y="404"/>
                        </a:lnTo>
                        <a:lnTo>
                          <a:pt x="2267" y="398"/>
                        </a:lnTo>
                        <a:lnTo>
                          <a:pt x="2267" y="388"/>
                        </a:lnTo>
                        <a:lnTo>
                          <a:pt x="2263" y="367"/>
                        </a:lnTo>
                        <a:lnTo>
                          <a:pt x="2259" y="360"/>
                        </a:lnTo>
                        <a:lnTo>
                          <a:pt x="2259" y="353"/>
                        </a:lnTo>
                        <a:lnTo>
                          <a:pt x="2262" y="349"/>
                        </a:lnTo>
                        <a:lnTo>
                          <a:pt x="2263" y="348"/>
                        </a:lnTo>
                        <a:lnTo>
                          <a:pt x="2257" y="334"/>
                        </a:lnTo>
                        <a:lnTo>
                          <a:pt x="2251" y="328"/>
                        </a:lnTo>
                        <a:lnTo>
                          <a:pt x="2235" y="323"/>
                        </a:lnTo>
                        <a:lnTo>
                          <a:pt x="2229" y="318"/>
                        </a:lnTo>
                        <a:lnTo>
                          <a:pt x="2225" y="316"/>
                        </a:lnTo>
                        <a:lnTo>
                          <a:pt x="2211" y="306"/>
                        </a:lnTo>
                        <a:lnTo>
                          <a:pt x="2206" y="303"/>
                        </a:lnTo>
                        <a:lnTo>
                          <a:pt x="2199" y="305"/>
                        </a:lnTo>
                        <a:lnTo>
                          <a:pt x="2198" y="302"/>
                        </a:lnTo>
                        <a:lnTo>
                          <a:pt x="2186" y="299"/>
                        </a:lnTo>
                        <a:lnTo>
                          <a:pt x="2175" y="300"/>
                        </a:lnTo>
                        <a:lnTo>
                          <a:pt x="2170" y="307"/>
                        </a:lnTo>
                        <a:lnTo>
                          <a:pt x="2170" y="312"/>
                        </a:lnTo>
                        <a:lnTo>
                          <a:pt x="2171" y="318"/>
                        </a:lnTo>
                        <a:lnTo>
                          <a:pt x="2176" y="324"/>
                        </a:lnTo>
                        <a:lnTo>
                          <a:pt x="2173" y="327"/>
                        </a:lnTo>
                        <a:lnTo>
                          <a:pt x="2160" y="333"/>
                        </a:lnTo>
                        <a:lnTo>
                          <a:pt x="2151" y="334"/>
                        </a:lnTo>
                        <a:lnTo>
                          <a:pt x="2150" y="349"/>
                        </a:lnTo>
                        <a:lnTo>
                          <a:pt x="2149" y="360"/>
                        </a:lnTo>
                        <a:lnTo>
                          <a:pt x="2144" y="361"/>
                        </a:lnTo>
                        <a:lnTo>
                          <a:pt x="2140" y="367"/>
                        </a:lnTo>
                        <a:lnTo>
                          <a:pt x="2139" y="364"/>
                        </a:lnTo>
                        <a:lnTo>
                          <a:pt x="2138" y="351"/>
                        </a:lnTo>
                        <a:lnTo>
                          <a:pt x="2135" y="345"/>
                        </a:lnTo>
                        <a:lnTo>
                          <a:pt x="2130" y="349"/>
                        </a:lnTo>
                        <a:lnTo>
                          <a:pt x="2125" y="355"/>
                        </a:lnTo>
                        <a:lnTo>
                          <a:pt x="2112" y="362"/>
                        </a:lnTo>
                        <a:lnTo>
                          <a:pt x="2109" y="372"/>
                        </a:lnTo>
                        <a:lnTo>
                          <a:pt x="2104" y="378"/>
                        </a:lnTo>
                        <a:lnTo>
                          <a:pt x="2104" y="389"/>
                        </a:lnTo>
                        <a:lnTo>
                          <a:pt x="2103" y="396"/>
                        </a:lnTo>
                        <a:lnTo>
                          <a:pt x="2102" y="408"/>
                        </a:lnTo>
                        <a:lnTo>
                          <a:pt x="2103" y="412"/>
                        </a:lnTo>
                        <a:lnTo>
                          <a:pt x="2097" y="416"/>
                        </a:lnTo>
                        <a:lnTo>
                          <a:pt x="2095" y="435"/>
                        </a:lnTo>
                        <a:lnTo>
                          <a:pt x="2090" y="457"/>
                        </a:lnTo>
                        <a:lnTo>
                          <a:pt x="2097" y="480"/>
                        </a:lnTo>
                        <a:lnTo>
                          <a:pt x="2103" y="490"/>
                        </a:lnTo>
                        <a:lnTo>
                          <a:pt x="2106" y="499"/>
                        </a:lnTo>
                        <a:lnTo>
                          <a:pt x="2104" y="533"/>
                        </a:lnTo>
                        <a:lnTo>
                          <a:pt x="2095" y="559"/>
                        </a:lnTo>
                        <a:lnTo>
                          <a:pt x="2084" y="580"/>
                        </a:lnTo>
                        <a:lnTo>
                          <a:pt x="2081" y="588"/>
                        </a:lnTo>
                        <a:lnTo>
                          <a:pt x="2068" y="597"/>
                        </a:lnTo>
                        <a:lnTo>
                          <a:pt x="2054" y="606"/>
                        </a:lnTo>
                        <a:lnTo>
                          <a:pt x="2046" y="606"/>
                        </a:lnTo>
                        <a:lnTo>
                          <a:pt x="2039" y="602"/>
                        </a:lnTo>
                        <a:lnTo>
                          <a:pt x="2034" y="601"/>
                        </a:lnTo>
                        <a:lnTo>
                          <a:pt x="2032" y="595"/>
                        </a:lnTo>
                        <a:lnTo>
                          <a:pt x="2028" y="582"/>
                        </a:lnTo>
                        <a:lnTo>
                          <a:pt x="2020" y="560"/>
                        </a:lnTo>
                        <a:lnTo>
                          <a:pt x="2020" y="545"/>
                        </a:lnTo>
                        <a:lnTo>
                          <a:pt x="2020" y="533"/>
                        </a:lnTo>
                        <a:lnTo>
                          <a:pt x="2020" y="525"/>
                        </a:lnTo>
                        <a:lnTo>
                          <a:pt x="2016" y="506"/>
                        </a:lnTo>
                        <a:lnTo>
                          <a:pt x="2015" y="490"/>
                        </a:lnTo>
                        <a:lnTo>
                          <a:pt x="2018" y="477"/>
                        </a:lnTo>
                        <a:lnTo>
                          <a:pt x="2027" y="456"/>
                        </a:lnTo>
                        <a:lnTo>
                          <a:pt x="2027" y="442"/>
                        </a:lnTo>
                        <a:lnTo>
                          <a:pt x="2030" y="432"/>
                        </a:lnTo>
                        <a:lnTo>
                          <a:pt x="2036" y="413"/>
                        </a:lnTo>
                        <a:lnTo>
                          <a:pt x="2036" y="404"/>
                        </a:lnTo>
                        <a:lnTo>
                          <a:pt x="2038" y="391"/>
                        </a:lnTo>
                        <a:lnTo>
                          <a:pt x="2043" y="378"/>
                        </a:lnTo>
                        <a:lnTo>
                          <a:pt x="2053" y="362"/>
                        </a:lnTo>
                        <a:lnTo>
                          <a:pt x="2060" y="344"/>
                        </a:lnTo>
                        <a:lnTo>
                          <a:pt x="2058" y="334"/>
                        </a:lnTo>
                        <a:lnTo>
                          <a:pt x="2044" y="350"/>
                        </a:lnTo>
                        <a:lnTo>
                          <a:pt x="2043" y="359"/>
                        </a:lnTo>
                        <a:lnTo>
                          <a:pt x="2041" y="367"/>
                        </a:lnTo>
                        <a:lnTo>
                          <a:pt x="2034" y="369"/>
                        </a:lnTo>
                        <a:lnTo>
                          <a:pt x="2011" y="389"/>
                        </a:lnTo>
                        <a:lnTo>
                          <a:pt x="2011" y="385"/>
                        </a:lnTo>
                        <a:lnTo>
                          <a:pt x="2018" y="369"/>
                        </a:lnTo>
                        <a:lnTo>
                          <a:pt x="2021" y="364"/>
                        </a:lnTo>
                        <a:lnTo>
                          <a:pt x="2027" y="359"/>
                        </a:lnTo>
                        <a:lnTo>
                          <a:pt x="2034" y="346"/>
                        </a:lnTo>
                        <a:lnTo>
                          <a:pt x="2057" y="308"/>
                        </a:lnTo>
                        <a:lnTo>
                          <a:pt x="2066" y="296"/>
                        </a:lnTo>
                        <a:lnTo>
                          <a:pt x="2070" y="297"/>
                        </a:lnTo>
                        <a:lnTo>
                          <a:pt x="2077" y="294"/>
                        </a:lnTo>
                        <a:lnTo>
                          <a:pt x="2085" y="287"/>
                        </a:lnTo>
                        <a:lnTo>
                          <a:pt x="2084" y="307"/>
                        </a:lnTo>
                        <a:lnTo>
                          <a:pt x="2090" y="306"/>
                        </a:lnTo>
                        <a:lnTo>
                          <a:pt x="2107" y="287"/>
                        </a:lnTo>
                        <a:lnTo>
                          <a:pt x="2120" y="284"/>
                        </a:lnTo>
                        <a:lnTo>
                          <a:pt x="2136" y="281"/>
                        </a:lnTo>
                        <a:lnTo>
                          <a:pt x="2144" y="273"/>
                        </a:lnTo>
                        <a:lnTo>
                          <a:pt x="2155" y="270"/>
                        </a:lnTo>
                        <a:lnTo>
                          <a:pt x="2167" y="274"/>
                        </a:lnTo>
                        <a:lnTo>
                          <a:pt x="2178" y="279"/>
                        </a:lnTo>
                        <a:lnTo>
                          <a:pt x="2181" y="281"/>
                        </a:lnTo>
                        <a:lnTo>
                          <a:pt x="2184" y="286"/>
                        </a:lnTo>
                        <a:lnTo>
                          <a:pt x="2193" y="286"/>
                        </a:lnTo>
                        <a:lnTo>
                          <a:pt x="2194" y="279"/>
                        </a:lnTo>
                        <a:lnTo>
                          <a:pt x="2197" y="275"/>
                        </a:lnTo>
                        <a:lnTo>
                          <a:pt x="2202" y="278"/>
                        </a:lnTo>
                        <a:lnTo>
                          <a:pt x="2205" y="284"/>
                        </a:lnTo>
                        <a:lnTo>
                          <a:pt x="2224" y="279"/>
                        </a:lnTo>
                        <a:lnTo>
                          <a:pt x="2231" y="279"/>
                        </a:lnTo>
                        <a:lnTo>
                          <a:pt x="2231" y="278"/>
                        </a:lnTo>
                        <a:lnTo>
                          <a:pt x="2230" y="275"/>
                        </a:lnTo>
                        <a:lnTo>
                          <a:pt x="2225" y="272"/>
                        </a:lnTo>
                        <a:lnTo>
                          <a:pt x="2221" y="267"/>
                        </a:lnTo>
                        <a:lnTo>
                          <a:pt x="2215" y="263"/>
                        </a:lnTo>
                        <a:lnTo>
                          <a:pt x="2215" y="252"/>
                        </a:lnTo>
                        <a:lnTo>
                          <a:pt x="2213" y="246"/>
                        </a:lnTo>
                        <a:lnTo>
                          <a:pt x="2211" y="242"/>
                        </a:lnTo>
                        <a:lnTo>
                          <a:pt x="2209" y="238"/>
                        </a:lnTo>
                        <a:lnTo>
                          <a:pt x="2202" y="238"/>
                        </a:lnTo>
                        <a:lnTo>
                          <a:pt x="2187" y="240"/>
                        </a:lnTo>
                        <a:lnTo>
                          <a:pt x="2179" y="238"/>
                        </a:lnTo>
                        <a:lnTo>
                          <a:pt x="2171" y="233"/>
                        </a:lnTo>
                        <a:lnTo>
                          <a:pt x="2171" y="222"/>
                        </a:lnTo>
                        <a:lnTo>
                          <a:pt x="2168" y="216"/>
                        </a:lnTo>
                        <a:lnTo>
                          <a:pt x="2160" y="216"/>
                        </a:lnTo>
                        <a:lnTo>
                          <a:pt x="2150" y="221"/>
                        </a:lnTo>
                        <a:lnTo>
                          <a:pt x="2141" y="224"/>
                        </a:lnTo>
                        <a:lnTo>
                          <a:pt x="2111" y="222"/>
                        </a:lnTo>
                        <a:lnTo>
                          <a:pt x="2101" y="229"/>
                        </a:lnTo>
                        <a:lnTo>
                          <a:pt x="2092" y="232"/>
                        </a:lnTo>
                        <a:lnTo>
                          <a:pt x="2085" y="240"/>
                        </a:lnTo>
                        <a:lnTo>
                          <a:pt x="2080" y="242"/>
                        </a:lnTo>
                        <a:lnTo>
                          <a:pt x="2055" y="237"/>
                        </a:lnTo>
                        <a:lnTo>
                          <a:pt x="2047" y="238"/>
                        </a:lnTo>
                        <a:lnTo>
                          <a:pt x="2036" y="227"/>
                        </a:lnTo>
                        <a:lnTo>
                          <a:pt x="2030" y="217"/>
                        </a:lnTo>
                        <a:lnTo>
                          <a:pt x="2011" y="208"/>
                        </a:lnTo>
                        <a:lnTo>
                          <a:pt x="1995" y="210"/>
                        </a:lnTo>
                        <a:lnTo>
                          <a:pt x="1990" y="209"/>
                        </a:lnTo>
                        <a:lnTo>
                          <a:pt x="1983" y="216"/>
                        </a:lnTo>
                        <a:lnTo>
                          <a:pt x="1982" y="213"/>
                        </a:lnTo>
                        <a:lnTo>
                          <a:pt x="1983" y="200"/>
                        </a:lnTo>
                        <a:lnTo>
                          <a:pt x="1988" y="194"/>
                        </a:lnTo>
                        <a:lnTo>
                          <a:pt x="1995" y="190"/>
                        </a:lnTo>
                        <a:lnTo>
                          <a:pt x="2011" y="171"/>
                        </a:lnTo>
                        <a:lnTo>
                          <a:pt x="2020" y="165"/>
                        </a:lnTo>
                        <a:lnTo>
                          <a:pt x="2021" y="160"/>
                        </a:lnTo>
                        <a:lnTo>
                          <a:pt x="2018" y="159"/>
                        </a:lnTo>
                        <a:lnTo>
                          <a:pt x="2007" y="160"/>
                        </a:lnTo>
                        <a:lnTo>
                          <a:pt x="1996" y="163"/>
                        </a:lnTo>
                        <a:lnTo>
                          <a:pt x="1985" y="170"/>
                        </a:lnTo>
                        <a:lnTo>
                          <a:pt x="1969" y="179"/>
                        </a:lnTo>
                        <a:lnTo>
                          <a:pt x="1958" y="193"/>
                        </a:lnTo>
                        <a:lnTo>
                          <a:pt x="1947" y="199"/>
                        </a:lnTo>
                        <a:lnTo>
                          <a:pt x="1936" y="208"/>
                        </a:lnTo>
                        <a:lnTo>
                          <a:pt x="1921" y="211"/>
                        </a:lnTo>
                        <a:lnTo>
                          <a:pt x="1909" y="215"/>
                        </a:lnTo>
                        <a:lnTo>
                          <a:pt x="1890" y="229"/>
                        </a:lnTo>
                        <a:lnTo>
                          <a:pt x="1877" y="230"/>
                        </a:lnTo>
                        <a:lnTo>
                          <a:pt x="1856" y="227"/>
                        </a:lnTo>
                        <a:lnTo>
                          <a:pt x="1853" y="232"/>
                        </a:lnTo>
                        <a:lnTo>
                          <a:pt x="1851" y="230"/>
                        </a:lnTo>
                        <a:lnTo>
                          <a:pt x="1854" y="219"/>
                        </a:lnTo>
                        <a:lnTo>
                          <a:pt x="1854" y="209"/>
                        </a:lnTo>
                        <a:lnTo>
                          <a:pt x="1848" y="203"/>
                        </a:lnTo>
                        <a:lnTo>
                          <a:pt x="1811" y="226"/>
                        </a:lnTo>
                        <a:lnTo>
                          <a:pt x="1799" y="229"/>
                        </a:lnTo>
                        <a:lnTo>
                          <a:pt x="1790" y="227"/>
                        </a:lnTo>
                        <a:lnTo>
                          <a:pt x="1785" y="221"/>
                        </a:lnTo>
                        <a:lnTo>
                          <a:pt x="1792" y="213"/>
                        </a:lnTo>
                        <a:lnTo>
                          <a:pt x="1831" y="179"/>
                        </a:lnTo>
                        <a:lnTo>
                          <a:pt x="1872" y="145"/>
                        </a:lnTo>
                        <a:lnTo>
                          <a:pt x="1892" y="138"/>
                        </a:lnTo>
                        <a:lnTo>
                          <a:pt x="1915" y="118"/>
                        </a:lnTo>
                        <a:lnTo>
                          <a:pt x="1910" y="118"/>
                        </a:lnTo>
                        <a:lnTo>
                          <a:pt x="1896" y="111"/>
                        </a:lnTo>
                        <a:lnTo>
                          <a:pt x="1870" y="111"/>
                        </a:lnTo>
                        <a:lnTo>
                          <a:pt x="1853" y="103"/>
                        </a:lnTo>
                        <a:lnTo>
                          <a:pt x="1844" y="104"/>
                        </a:lnTo>
                        <a:lnTo>
                          <a:pt x="1831" y="111"/>
                        </a:lnTo>
                        <a:lnTo>
                          <a:pt x="1824" y="112"/>
                        </a:lnTo>
                        <a:lnTo>
                          <a:pt x="1812" y="106"/>
                        </a:lnTo>
                        <a:lnTo>
                          <a:pt x="1805" y="96"/>
                        </a:lnTo>
                        <a:lnTo>
                          <a:pt x="1792" y="92"/>
                        </a:lnTo>
                        <a:lnTo>
                          <a:pt x="1785" y="86"/>
                        </a:lnTo>
                        <a:lnTo>
                          <a:pt x="1776" y="84"/>
                        </a:lnTo>
                        <a:lnTo>
                          <a:pt x="1772" y="81"/>
                        </a:lnTo>
                        <a:lnTo>
                          <a:pt x="1765" y="74"/>
                        </a:lnTo>
                        <a:lnTo>
                          <a:pt x="1757" y="68"/>
                        </a:lnTo>
                        <a:lnTo>
                          <a:pt x="1747" y="64"/>
                        </a:lnTo>
                        <a:lnTo>
                          <a:pt x="1721" y="63"/>
                        </a:lnTo>
                        <a:lnTo>
                          <a:pt x="1713" y="68"/>
                        </a:lnTo>
                        <a:lnTo>
                          <a:pt x="1702" y="68"/>
                        </a:lnTo>
                        <a:lnTo>
                          <a:pt x="1695" y="66"/>
                        </a:lnTo>
                        <a:lnTo>
                          <a:pt x="1695" y="64"/>
                        </a:lnTo>
                        <a:lnTo>
                          <a:pt x="1693" y="63"/>
                        </a:lnTo>
                        <a:lnTo>
                          <a:pt x="1679" y="59"/>
                        </a:lnTo>
                        <a:lnTo>
                          <a:pt x="1675" y="55"/>
                        </a:lnTo>
                        <a:lnTo>
                          <a:pt x="1665" y="58"/>
                        </a:lnTo>
                        <a:lnTo>
                          <a:pt x="1661" y="58"/>
                        </a:lnTo>
                        <a:lnTo>
                          <a:pt x="1660" y="55"/>
                        </a:lnTo>
                        <a:lnTo>
                          <a:pt x="1651" y="57"/>
                        </a:lnTo>
                        <a:lnTo>
                          <a:pt x="1643" y="34"/>
                        </a:lnTo>
                        <a:lnTo>
                          <a:pt x="1640" y="33"/>
                        </a:lnTo>
                        <a:lnTo>
                          <a:pt x="1629" y="1"/>
                        </a:lnTo>
                        <a:lnTo>
                          <a:pt x="1622" y="0"/>
                        </a:lnTo>
                        <a:lnTo>
                          <a:pt x="1617" y="0"/>
                        </a:lnTo>
                        <a:lnTo>
                          <a:pt x="1617" y="36"/>
                        </a:lnTo>
                        <a:lnTo>
                          <a:pt x="1558" y="36"/>
                        </a:lnTo>
                        <a:lnTo>
                          <a:pt x="1503" y="36"/>
                        </a:lnTo>
                        <a:lnTo>
                          <a:pt x="1503" y="36"/>
                        </a:lnTo>
                        <a:lnTo>
                          <a:pt x="1491" y="36"/>
                        </a:lnTo>
                        <a:lnTo>
                          <a:pt x="1445" y="36"/>
                        </a:lnTo>
                        <a:lnTo>
                          <a:pt x="1397" y="36"/>
                        </a:lnTo>
                        <a:lnTo>
                          <a:pt x="1344" y="36"/>
                        </a:lnTo>
                        <a:lnTo>
                          <a:pt x="1294" y="36"/>
                        </a:lnTo>
                        <a:lnTo>
                          <a:pt x="1277" y="36"/>
                        </a:lnTo>
                        <a:lnTo>
                          <a:pt x="1130" y="36"/>
                        </a:lnTo>
                        <a:lnTo>
                          <a:pt x="1086" y="36"/>
                        </a:lnTo>
                        <a:lnTo>
                          <a:pt x="1032" y="36"/>
                        </a:lnTo>
                        <a:lnTo>
                          <a:pt x="983" y="36"/>
                        </a:lnTo>
                        <a:lnTo>
                          <a:pt x="936" y="36"/>
                        </a:lnTo>
                        <a:lnTo>
                          <a:pt x="888" y="36"/>
                        </a:lnTo>
                        <a:lnTo>
                          <a:pt x="834" y="36"/>
                        </a:lnTo>
                        <a:lnTo>
                          <a:pt x="802" y="36"/>
                        </a:lnTo>
                        <a:lnTo>
                          <a:pt x="753" y="34"/>
                        </a:lnTo>
                        <a:lnTo>
                          <a:pt x="699" y="34"/>
                        </a:lnTo>
                        <a:lnTo>
                          <a:pt x="649" y="34"/>
                        </a:lnTo>
                        <a:lnTo>
                          <a:pt x="580" y="34"/>
                        </a:lnTo>
                        <a:lnTo>
                          <a:pt x="471" y="34"/>
                        </a:lnTo>
                        <a:lnTo>
                          <a:pt x="418" y="34"/>
                        </a:lnTo>
                        <a:lnTo>
                          <a:pt x="365" y="34"/>
                        </a:lnTo>
                        <a:lnTo>
                          <a:pt x="320" y="34"/>
                        </a:lnTo>
                        <a:lnTo>
                          <a:pt x="270" y="34"/>
                        </a:lnTo>
                        <a:lnTo>
                          <a:pt x="218" y="34"/>
                        </a:lnTo>
                        <a:lnTo>
                          <a:pt x="167" y="34"/>
                        </a:lnTo>
                        <a:lnTo>
                          <a:pt x="105" y="34"/>
                        </a:lnTo>
                        <a:lnTo>
                          <a:pt x="108" y="43"/>
                        </a:lnTo>
                        <a:lnTo>
                          <a:pt x="113" y="50"/>
                        </a:lnTo>
                        <a:lnTo>
                          <a:pt x="121" y="50"/>
                        </a:lnTo>
                        <a:lnTo>
                          <a:pt x="129" y="53"/>
                        </a:lnTo>
                        <a:lnTo>
                          <a:pt x="133" y="58"/>
                        </a:lnTo>
                        <a:lnTo>
                          <a:pt x="132" y="59"/>
                        </a:lnTo>
                        <a:lnTo>
                          <a:pt x="128" y="57"/>
                        </a:lnTo>
                        <a:lnTo>
                          <a:pt x="124" y="58"/>
                        </a:lnTo>
                        <a:lnTo>
                          <a:pt x="124" y="66"/>
                        </a:lnTo>
                        <a:lnTo>
                          <a:pt x="119" y="74"/>
                        </a:lnTo>
                        <a:lnTo>
                          <a:pt x="116" y="75"/>
                        </a:lnTo>
                        <a:lnTo>
                          <a:pt x="116" y="76"/>
                        </a:lnTo>
                        <a:lnTo>
                          <a:pt x="122" y="81"/>
                        </a:lnTo>
                        <a:lnTo>
                          <a:pt x="127" y="84"/>
                        </a:lnTo>
                        <a:lnTo>
                          <a:pt x="128" y="87"/>
                        </a:lnTo>
                        <a:lnTo>
                          <a:pt x="133" y="103"/>
                        </a:lnTo>
                        <a:lnTo>
                          <a:pt x="133" y="119"/>
                        </a:lnTo>
                        <a:lnTo>
                          <a:pt x="132" y="133"/>
                        </a:lnTo>
                        <a:lnTo>
                          <a:pt x="130" y="133"/>
                        </a:lnTo>
                        <a:lnTo>
                          <a:pt x="127" y="125"/>
                        </a:lnTo>
                        <a:lnTo>
                          <a:pt x="124" y="125"/>
                        </a:lnTo>
                        <a:lnTo>
                          <a:pt x="118" y="127"/>
                        </a:lnTo>
                        <a:lnTo>
                          <a:pt x="111" y="143"/>
                        </a:lnTo>
                        <a:lnTo>
                          <a:pt x="101" y="150"/>
                        </a:lnTo>
                        <a:lnTo>
                          <a:pt x="98" y="155"/>
                        </a:lnTo>
                        <a:lnTo>
                          <a:pt x="101" y="156"/>
                        </a:lnTo>
                        <a:lnTo>
                          <a:pt x="101" y="162"/>
                        </a:lnTo>
                        <a:lnTo>
                          <a:pt x="92" y="162"/>
                        </a:lnTo>
                        <a:lnTo>
                          <a:pt x="92" y="151"/>
                        </a:lnTo>
                        <a:lnTo>
                          <a:pt x="101" y="130"/>
                        </a:lnTo>
                        <a:lnTo>
                          <a:pt x="103" y="127"/>
                        </a:lnTo>
                        <a:lnTo>
                          <a:pt x="109" y="124"/>
                        </a:lnTo>
                        <a:lnTo>
                          <a:pt x="111" y="122"/>
                        </a:lnTo>
                        <a:lnTo>
                          <a:pt x="112" y="112"/>
                        </a:lnTo>
                        <a:lnTo>
                          <a:pt x="109" y="104"/>
                        </a:lnTo>
                        <a:lnTo>
                          <a:pt x="98" y="106"/>
                        </a:lnTo>
                        <a:lnTo>
                          <a:pt x="84" y="100"/>
                        </a:lnTo>
                        <a:lnTo>
                          <a:pt x="70" y="101"/>
                        </a:lnTo>
                        <a:lnTo>
                          <a:pt x="58" y="98"/>
                        </a:lnTo>
                        <a:lnTo>
                          <a:pt x="48" y="98"/>
                        </a:lnTo>
                        <a:lnTo>
                          <a:pt x="19" y="87"/>
                        </a:lnTo>
                        <a:lnTo>
                          <a:pt x="9" y="81"/>
                        </a:lnTo>
                        <a:lnTo>
                          <a:pt x="4" y="86"/>
                        </a:lnTo>
                        <a:lnTo>
                          <a:pt x="1" y="96"/>
                        </a:lnTo>
                        <a:lnTo>
                          <a:pt x="0" y="106"/>
                        </a:lnTo>
                        <a:lnTo>
                          <a:pt x="3" y="113"/>
                        </a:lnTo>
                        <a:lnTo>
                          <a:pt x="6" y="122"/>
                        </a:lnTo>
                        <a:lnTo>
                          <a:pt x="15" y="131"/>
                        </a:lnTo>
                        <a:lnTo>
                          <a:pt x="21" y="147"/>
                        </a:lnTo>
                        <a:lnTo>
                          <a:pt x="28" y="181"/>
                        </a:lnTo>
                        <a:lnTo>
                          <a:pt x="32" y="193"/>
                        </a:lnTo>
                        <a:lnTo>
                          <a:pt x="33" y="194"/>
                        </a:lnTo>
                        <a:lnTo>
                          <a:pt x="38" y="188"/>
                        </a:lnTo>
                        <a:lnTo>
                          <a:pt x="42" y="193"/>
                        </a:lnTo>
                        <a:lnTo>
                          <a:pt x="41" y="199"/>
                        </a:lnTo>
                        <a:lnTo>
                          <a:pt x="37" y="205"/>
                        </a:lnTo>
                        <a:lnTo>
                          <a:pt x="37" y="211"/>
                        </a:lnTo>
                        <a:lnTo>
                          <a:pt x="38" y="215"/>
                        </a:lnTo>
                        <a:lnTo>
                          <a:pt x="42" y="216"/>
                        </a:lnTo>
                        <a:lnTo>
                          <a:pt x="46" y="215"/>
                        </a:lnTo>
                        <a:lnTo>
                          <a:pt x="47" y="217"/>
                        </a:lnTo>
                        <a:lnTo>
                          <a:pt x="46" y="225"/>
                        </a:lnTo>
                        <a:lnTo>
                          <a:pt x="47" y="236"/>
                        </a:lnTo>
                        <a:lnTo>
                          <a:pt x="46" y="240"/>
                        </a:lnTo>
                        <a:lnTo>
                          <a:pt x="43" y="238"/>
                        </a:lnTo>
                        <a:lnTo>
                          <a:pt x="42" y="229"/>
                        </a:lnTo>
                        <a:lnTo>
                          <a:pt x="38" y="225"/>
                        </a:lnTo>
                        <a:lnTo>
                          <a:pt x="37" y="238"/>
                        </a:lnTo>
                        <a:lnTo>
                          <a:pt x="39" y="246"/>
                        </a:lnTo>
                        <a:lnTo>
                          <a:pt x="47" y="252"/>
                        </a:lnTo>
                        <a:lnTo>
                          <a:pt x="68" y="251"/>
                        </a:lnTo>
                        <a:lnTo>
                          <a:pt x="74" y="257"/>
                        </a:lnTo>
                        <a:lnTo>
                          <a:pt x="81" y="260"/>
                        </a:lnTo>
                        <a:lnTo>
                          <a:pt x="80" y="264"/>
                        </a:lnTo>
                        <a:lnTo>
                          <a:pt x="68" y="259"/>
                        </a:lnTo>
                        <a:lnTo>
                          <a:pt x="48" y="262"/>
                        </a:lnTo>
                        <a:lnTo>
                          <a:pt x="46" y="264"/>
                        </a:lnTo>
                        <a:lnTo>
                          <a:pt x="44" y="269"/>
                        </a:lnTo>
                        <a:lnTo>
                          <a:pt x="43" y="285"/>
                        </a:lnTo>
                        <a:lnTo>
                          <a:pt x="43" y="291"/>
                        </a:lnTo>
                        <a:lnTo>
                          <a:pt x="47" y="295"/>
                        </a:lnTo>
                        <a:lnTo>
                          <a:pt x="44" y="301"/>
                        </a:lnTo>
                        <a:lnTo>
                          <a:pt x="46" y="312"/>
                        </a:lnTo>
                        <a:lnTo>
                          <a:pt x="42" y="321"/>
                        </a:lnTo>
                        <a:lnTo>
                          <a:pt x="41" y="353"/>
                        </a:lnTo>
                        <a:lnTo>
                          <a:pt x="37" y="366"/>
                        </a:lnTo>
                        <a:lnTo>
                          <a:pt x="38" y="409"/>
                        </a:lnTo>
                        <a:lnTo>
                          <a:pt x="36" y="419"/>
                        </a:lnTo>
                        <a:lnTo>
                          <a:pt x="36" y="431"/>
                        </a:lnTo>
                        <a:lnTo>
                          <a:pt x="30" y="457"/>
                        </a:lnTo>
                        <a:lnTo>
                          <a:pt x="28" y="464"/>
                        </a:lnTo>
                        <a:lnTo>
                          <a:pt x="30" y="466"/>
                        </a:lnTo>
                        <a:lnTo>
                          <a:pt x="31" y="466"/>
                        </a:lnTo>
                        <a:lnTo>
                          <a:pt x="32" y="474"/>
                        </a:lnTo>
                        <a:lnTo>
                          <a:pt x="26" y="478"/>
                        </a:lnTo>
                        <a:lnTo>
                          <a:pt x="20" y="488"/>
                        </a:lnTo>
                        <a:lnTo>
                          <a:pt x="15" y="515"/>
                        </a:lnTo>
                        <a:lnTo>
                          <a:pt x="17" y="529"/>
                        </a:lnTo>
                        <a:lnTo>
                          <a:pt x="20" y="555"/>
                        </a:lnTo>
                        <a:lnTo>
                          <a:pt x="27" y="576"/>
                        </a:lnTo>
                        <a:lnTo>
                          <a:pt x="28" y="580"/>
                        </a:lnTo>
                        <a:lnTo>
                          <a:pt x="31" y="590"/>
                        </a:lnTo>
                        <a:lnTo>
                          <a:pt x="39" y="624"/>
                        </a:lnTo>
                        <a:lnTo>
                          <a:pt x="36" y="646"/>
                        </a:lnTo>
                        <a:lnTo>
                          <a:pt x="36" y="667"/>
                        </a:lnTo>
                        <a:lnTo>
                          <a:pt x="30" y="678"/>
                        </a:lnTo>
                        <a:lnTo>
                          <a:pt x="22" y="688"/>
                        </a:lnTo>
                        <a:lnTo>
                          <a:pt x="22" y="697"/>
                        </a:lnTo>
                        <a:lnTo>
                          <a:pt x="24" y="701"/>
                        </a:lnTo>
                        <a:lnTo>
                          <a:pt x="30" y="706"/>
                        </a:lnTo>
                        <a:lnTo>
                          <a:pt x="54" y="747"/>
                        </a:lnTo>
                        <a:lnTo>
                          <a:pt x="55" y="752"/>
                        </a:lnTo>
                        <a:lnTo>
                          <a:pt x="54" y="758"/>
                        </a:lnTo>
                        <a:lnTo>
                          <a:pt x="54" y="769"/>
                        </a:lnTo>
                        <a:lnTo>
                          <a:pt x="63" y="806"/>
                        </a:lnTo>
                        <a:lnTo>
                          <a:pt x="69" y="813"/>
                        </a:lnTo>
                        <a:lnTo>
                          <a:pt x="78" y="824"/>
                        </a:lnTo>
                        <a:lnTo>
                          <a:pt x="95" y="841"/>
                        </a:lnTo>
                        <a:lnTo>
                          <a:pt x="98" y="850"/>
                        </a:lnTo>
                        <a:lnTo>
                          <a:pt x="98" y="857"/>
                        </a:lnTo>
                        <a:lnTo>
                          <a:pt x="100" y="862"/>
                        </a:lnTo>
                        <a:lnTo>
                          <a:pt x="108" y="868"/>
                        </a:lnTo>
                        <a:lnTo>
                          <a:pt x="114" y="868"/>
                        </a:lnTo>
                        <a:lnTo>
                          <a:pt x="116" y="872"/>
                        </a:lnTo>
                        <a:lnTo>
                          <a:pt x="119" y="872"/>
                        </a:lnTo>
                        <a:lnTo>
                          <a:pt x="122" y="870"/>
                        </a:lnTo>
                        <a:lnTo>
                          <a:pt x="123" y="868"/>
                        </a:lnTo>
                        <a:lnTo>
                          <a:pt x="124" y="854"/>
                        </a:lnTo>
                        <a:lnTo>
                          <a:pt x="138" y="854"/>
                        </a:lnTo>
                        <a:lnTo>
                          <a:pt x="150" y="859"/>
                        </a:lnTo>
                        <a:lnTo>
                          <a:pt x="144" y="864"/>
                        </a:lnTo>
                        <a:lnTo>
                          <a:pt x="138" y="865"/>
                        </a:lnTo>
                        <a:lnTo>
                          <a:pt x="133" y="870"/>
                        </a:lnTo>
                        <a:lnTo>
                          <a:pt x="134" y="876"/>
                        </a:lnTo>
                        <a:lnTo>
                          <a:pt x="144" y="894"/>
                        </a:lnTo>
                        <a:lnTo>
                          <a:pt x="145" y="899"/>
                        </a:lnTo>
                        <a:lnTo>
                          <a:pt x="137" y="893"/>
                        </a:lnTo>
                        <a:lnTo>
                          <a:pt x="130" y="886"/>
                        </a:lnTo>
                        <a:lnTo>
                          <a:pt x="129" y="881"/>
                        </a:lnTo>
                        <a:lnTo>
                          <a:pt x="124" y="880"/>
                        </a:lnTo>
                        <a:lnTo>
                          <a:pt x="123" y="887"/>
                        </a:lnTo>
                        <a:lnTo>
                          <a:pt x="124" y="894"/>
                        </a:lnTo>
                        <a:lnTo>
                          <a:pt x="129" y="905"/>
                        </a:lnTo>
                        <a:lnTo>
                          <a:pt x="133" y="925"/>
                        </a:lnTo>
                        <a:lnTo>
                          <a:pt x="143" y="934"/>
                        </a:lnTo>
                        <a:lnTo>
                          <a:pt x="155" y="936"/>
                        </a:lnTo>
                        <a:lnTo>
                          <a:pt x="161" y="946"/>
                        </a:lnTo>
                        <a:lnTo>
                          <a:pt x="161" y="958"/>
                        </a:lnTo>
                        <a:lnTo>
                          <a:pt x="155" y="963"/>
                        </a:lnTo>
                        <a:lnTo>
                          <a:pt x="155" y="977"/>
                        </a:lnTo>
                        <a:lnTo>
                          <a:pt x="157" y="980"/>
                        </a:lnTo>
                        <a:lnTo>
                          <a:pt x="180" y="1004"/>
                        </a:lnTo>
                        <a:lnTo>
                          <a:pt x="192" y="1023"/>
                        </a:lnTo>
                        <a:lnTo>
                          <a:pt x="207" y="1038"/>
                        </a:lnTo>
                        <a:lnTo>
                          <a:pt x="213" y="1042"/>
                        </a:lnTo>
                        <a:lnTo>
                          <a:pt x="214" y="1053"/>
                        </a:lnTo>
                        <a:lnTo>
                          <a:pt x="223" y="1056"/>
                        </a:lnTo>
                        <a:lnTo>
                          <a:pt x="227" y="1064"/>
                        </a:lnTo>
                        <a:lnTo>
                          <a:pt x="227" y="1066"/>
                        </a:lnTo>
                        <a:lnTo>
                          <a:pt x="226" y="1072"/>
                        </a:lnTo>
                        <a:lnTo>
                          <a:pt x="226" y="1081"/>
                        </a:lnTo>
                        <a:lnTo>
                          <a:pt x="229" y="1096"/>
                        </a:lnTo>
                        <a:lnTo>
                          <a:pt x="231" y="1099"/>
                        </a:lnTo>
                        <a:lnTo>
                          <a:pt x="238" y="1102"/>
                        </a:lnTo>
                        <a:lnTo>
                          <a:pt x="257" y="1104"/>
                        </a:lnTo>
                        <a:lnTo>
                          <a:pt x="268" y="1110"/>
                        </a:lnTo>
                        <a:lnTo>
                          <a:pt x="273" y="1108"/>
                        </a:lnTo>
                        <a:lnTo>
                          <a:pt x="280" y="1109"/>
                        </a:lnTo>
                        <a:lnTo>
                          <a:pt x="289" y="1114"/>
                        </a:lnTo>
                        <a:lnTo>
                          <a:pt x="299" y="1118"/>
                        </a:lnTo>
                        <a:lnTo>
                          <a:pt x="302" y="1124"/>
                        </a:lnTo>
                        <a:lnTo>
                          <a:pt x="318" y="1130"/>
                        </a:lnTo>
                        <a:lnTo>
                          <a:pt x="324" y="1134"/>
                        </a:lnTo>
                        <a:lnTo>
                          <a:pt x="328" y="1137"/>
                        </a:lnTo>
                        <a:lnTo>
                          <a:pt x="331" y="1131"/>
                        </a:lnTo>
                        <a:lnTo>
                          <a:pt x="336" y="1131"/>
                        </a:lnTo>
                        <a:lnTo>
                          <a:pt x="339" y="1134"/>
                        </a:lnTo>
                        <a:lnTo>
                          <a:pt x="348" y="1141"/>
                        </a:lnTo>
                        <a:lnTo>
                          <a:pt x="349" y="1151"/>
                        </a:lnTo>
                        <a:lnTo>
                          <a:pt x="350" y="1153"/>
                        </a:lnTo>
                        <a:lnTo>
                          <a:pt x="364" y="1155"/>
                        </a:lnTo>
                        <a:lnTo>
                          <a:pt x="376" y="1161"/>
                        </a:lnTo>
                        <a:lnTo>
                          <a:pt x="383" y="1167"/>
                        </a:lnTo>
                        <a:lnTo>
                          <a:pt x="397" y="1183"/>
                        </a:lnTo>
                        <a:lnTo>
                          <a:pt x="406" y="1192"/>
                        </a:lnTo>
                        <a:lnTo>
                          <a:pt x="412" y="1201"/>
                        </a:lnTo>
                        <a:lnTo>
                          <a:pt x="415" y="1227"/>
                        </a:lnTo>
                        <a:lnTo>
                          <a:pt x="417" y="1233"/>
                        </a:lnTo>
                        <a:lnTo>
                          <a:pt x="541" y="1223"/>
                        </a:lnTo>
                        <a:lnTo>
                          <a:pt x="542" y="1230"/>
                        </a:lnTo>
                        <a:lnTo>
                          <a:pt x="751" y="1307"/>
                        </a:lnTo>
                        <a:lnTo>
                          <a:pt x="854" y="1307"/>
                        </a:lnTo>
                        <a:lnTo>
                          <a:pt x="898" y="1307"/>
                        </a:lnTo>
                        <a:lnTo>
                          <a:pt x="899" y="1277"/>
                        </a:lnTo>
                        <a:lnTo>
                          <a:pt x="989" y="1276"/>
                        </a:lnTo>
                        <a:lnTo>
                          <a:pt x="999" y="1282"/>
                        </a:lnTo>
                        <a:lnTo>
                          <a:pt x="1004" y="1285"/>
                        </a:lnTo>
                        <a:lnTo>
                          <a:pt x="1011" y="1297"/>
                        </a:lnTo>
                        <a:lnTo>
                          <a:pt x="1023" y="1303"/>
                        </a:lnTo>
                        <a:lnTo>
                          <a:pt x="1032" y="1316"/>
                        </a:lnTo>
                        <a:lnTo>
                          <a:pt x="1052" y="1333"/>
                        </a:lnTo>
                        <a:lnTo>
                          <a:pt x="1081" y="1352"/>
                        </a:lnTo>
                        <a:lnTo>
                          <a:pt x="1095" y="1403"/>
                        </a:lnTo>
                        <a:lnTo>
                          <a:pt x="1109" y="1421"/>
                        </a:lnTo>
                        <a:lnTo>
                          <a:pt x="1128" y="1437"/>
                        </a:lnTo>
                        <a:lnTo>
                          <a:pt x="1152" y="1453"/>
                        </a:lnTo>
                        <a:lnTo>
                          <a:pt x="1176" y="1458"/>
                        </a:lnTo>
                        <a:lnTo>
                          <a:pt x="1199" y="1411"/>
                        </a:lnTo>
                        <a:lnTo>
                          <a:pt x="1202" y="1408"/>
                        </a:lnTo>
                        <a:lnTo>
                          <a:pt x="1213" y="1403"/>
                        </a:lnTo>
                        <a:lnTo>
                          <a:pt x="1224" y="1406"/>
                        </a:lnTo>
                        <a:lnTo>
                          <a:pt x="1269" y="1404"/>
                        </a:lnTo>
                        <a:lnTo>
                          <a:pt x="1277" y="1414"/>
                        </a:lnTo>
                        <a:lnTo>
                          <a:pt x="1294" y="1430"/>
                        </a:lnTo>
                        <a:lnTo>
                          <a:pt x="1300" y="1440"/>
                        </a:lnTo>
                        <a:lnTo>
                          <a:pt x="1311" y="1448"/>
                        </a:lnTo>
                        <a:lnTo>
                          <a:pt x="1331" y="1494"/>
                        </a:lnTo>
                        <a:lnTo>
                          <a:pt x="1347" y="1511"/>
                        </a:lnTo>
                        <a:lnTo>
                          <a:pt x="1355" y="1531"/>
                        </a:lnTo>
                        <a:lnTo>
                          <a:pt x="1372" y="1542"/>
                        </a:lnTo>
                        <a:lnTo>
                          <a:pt x="1387" y="1589"/>
                        </a:lnTo>
                        <a:lnTo>
                          <a:pt x="1404" y="1615"/>
                        </a:lnTo>
                        <a:lnTo>
                          <a:pt x="1421" y="1626"/>
                        </a:lnTo>
                        <a:lnTo>
                          <a:pt x="1435" y="1628"/>
                        </a:lnTo>
                        <a:lnTo>
                          <a:pt x="1450" y="1636"/>
                        </a:lnTo>
                        <a:lnTo>
                          <a:pt x="1477" y="1639"/>
                        </a:lnTo>
                        <a:lnTo>
                          <a:pt x="1495" y="1647"/>
                        </a:lnTo>
                        <a:lnTo>
                          <a:pt x="1512" y="1648"/>
                        </a:lnTo>
                        <a:lnTo>
                          <a:pt x="1514" y="1647"/>
                        </a:lnTo>
                        <a:lnTo>
                          <a:pt x="1509" y="1644"/>
                        </a:lnTo>
                        <a:lnTo>
                          <a:pt x="1505" y="1632"/>
                        </a:lnTo>
                        <a:lnTo>
                          <a:pt x="1503" y="1625"/>
                        </a:lnTo>
                        <a:lnTo>
                          <a:pt x="1501" y="1624"/>
                        </a:lnTo>
                        <a:lnTo>
                          <a:pt x="1495" y="1598"/>
                        </a:lnTo>
                        <a:lnTo>
                          <a:pt x="1494" y="1588"/>
                        </a:lnTo>
                        <a:lnTo>
                          <a:pt x="1499" y="1585"/>
                        </a:lnTo>
                        <a:lnTo>
                          <a:pt x="1499" y="1572"/>
                        </a:lnTo>
                        <a:lnTo>
                          <a:pt x="1498" y="1571"/>
                        </a:lnTo>
                        <a:lnTo>
                          <a:pt x="1491" y="1570"/>
                        </a:lnTo>
                        <a:lnTo>
                          <a:pt x="1489" y="1567"/>
                        </a:lnTo>
                        <a:lnTo>
                          <a:pt x="1490" y="1564"/>
                        </a:lnTo>
                        <a:lnTo>
                          <a:pt x="1498" y="1564"/>
                        </a:lnTo>
                        <a:lnTo>
                          <a:pt x="1500" y="1566"/>
                        </a:lnTo>
                        <a:lnTo>
                          <a:pt x="1505" y="1564"/>
                        </a:lnTo>
                        <a:lnTo>
                          <a:pt x="1506" y="1556"/>
                        </a:lnTo>
                        <a:lnTo>
                          <a:pt x="1506" y="1543"/>
                        </a:lnTo>
                        <a:lnTo>
                          <a:pt x="1501" y="1533"/>
                        </a:lnTo>
                        <a:lnTo>
                          <a:pt x="1516" y="1531"/>
                        </a:lnTo>
                        <a:lnTo>
                          <a:pt x="1521" y="1521"/>
                        </a:lnTo>
                        <a:lnTo>
                          <a:pt x="1520" y="1518"/>
                        </a:lnTo>
                        <a:lnTo>
                          <a:pt x="1515" y="1519"/>
                        </a:lnTo>
                        <a:lnTo>
                          <a:pt x="1515" y="1515"/>
                        </a:lnTo>
                        <a:lnTo>
                          <a:pt x="1525" y="1508"/>
                        </a:lnTo>
                        <a:lnTo>
                          <a:pt x="1528" y="1510"/>
                        </a:lnTo>
                        <a:lnTo>
                          <a:pt x="1533" y="1502"/>
                        </a:lnTo>
                        <a:lnTo>
                          <a:pt x="1534" y="1500"/>
                        </a:lnTo>
                        <a:lnTo>
                          <a:pt x="1537" y="1496"/>
                        </a:lnTo>
                        <a:lnTo>
                          <a:pt x="1547" y="1496"/>
                        </a:lnTo>
                        <a:lnTo>
                          <a:pt x="1550" y="1494"/>
                        </a:lnTo>
                        <a:lnTo>
                          <a:pt x="1552" y="1489"/>
                        </a:lnTo>
                        <a:lnTo>
                          <a:pt x="1546" y="1485"/>
                        </a:lnTo>
                        <a:lnTo>
                          <a:pt x="1546" y="1480"/>
                        </a:lnTo>
                        <a:lnTo>
                          <a:pt x="1547" y="1476"/>
                        </a:lnTo>
                        <a:lnTo>
                          <a:pt x="1552" y="1479"/>
                        </a:lnTo>
                        <a:lnTo>
                          <a:pt x="1555" y="1481"/>
                        </a:lnTo>
                        <a:lnTo>
                          <a:pt x="1557" y="1481"/>
                        </a:lnTo>
                        <a:lnTo>
                          <a:pt x="1557" y="1476"/>
                        </a:lnTo>
                        <a:lnTo>
                          <a:pt x="1558" y="1475"/>
                        </a:lnTo>
                        <a:lnTo>
                          <a:pt x="1559" y="1476"/>
                        </a:lnTo>
                        <a:lnTo>
                          <a:pt x="1563" y="1480"/>
                        </a:lnTo>
                        <a:lnTo>
                          <a:pt x="1564" y="1480"/>
                        </a:lnTo>
                        <a:lnTo>
                          <a:pt x="1566" y="1479"/>
                        </a:lnTo>
                        <a:lnTo>
                          <a:pt x="1569" y="1475"/>
                        </a:lnTo>
                        <a:lnTo>
                          <a:pt x="1570" y="1474"/>
                        </a:lnTo>
                        <a:lnTo>
                          <a:pt x="1571" y="1483"/>
                        </a:lnTo>
                        <a:lnTo>
                          <a:pt x="1587" y="1476"/>
                        </a:lnTo>
                        <a:lnTo>
                          <a:pt x="1590" y="1478"/>
                        </a:lnTo>
                        <a:lnTo>
                          <a:pt x="1590" y="1479"/>
                        </a:lnTo>
                        <a:lnTo>
                          <a:pt x="1585" y="1481"/>
                        </a:lnTo>
                        <a:lnTo>
                          <a:pt x="1575" y="1485"/>
                        </a:lnTo>
                        <a:lnTo>
                          <a:pt x="1566" y="1489"/>
                        </a:lnTo>
                        <a:lnTo>
                          <a:pt x="1565" y="1492"/>
                        </a:lnTo>
                        <a:lnTo>
                          <a:pt x="1568" y="1492"/>
                        </a:lnTo>
                        <a:lnTo>
                          <a:pt x="1584" y="1486"/>
                        </a:lnTo>
                        <a:lnTo>
                          <a:pt x="1598" y="1479"/>
                        </a:lnTo>
                        <a:lnTo>
                          <a:pt x="1606" y="1473"/>
                        </a:lnTo>
                        <a:lnTo>
                          <a:pt x="1619" y="1463"/>
                        </a:lnTo>
                        <a:lnTo>
                          <a:pt x="1622" y="1459"/>
                        </a:lnTo>
                        <a:lnTo>
                          <a:pt x="1628" y="1443"/>
                        </a:lnTo>
                        <a:lnTo>
                          <a:pt x="1629" y="1410"/>
                        </a:lnTo>
                        <a:lnTo>
                          <a:pt x="1632" y="1408"/>
                        </a:lnTo>
                        <a:lnTo>
                          <a:pt x="1635" y="1406"/>
                        </a:lnTo>
                        <a:lnTo>
                          <a:pt x="1638" y="1406"/>
                        </a:lnTo>
                        <a:lnTo>
                          <a:pt x="1638" y="1419"/>
                        </a:lnTo>
                        <a:lnTo>
                          <a:pt x="1645" y="1419"/>
                        </a:lnTo>
                        <a:lnTo>
                          <a:pt x="1643" y="1422"/>
                        </a:lnTo>
                        <a:lnTo>
                          <a:pt x="1636" y="1425"/>
                        </a:lnTo>
                        <a:lnTo>
                          <a:pt x="1639" y="1426"/>
                        </a:lnTo>
                        <a:lnTo>
                          <a:pt x="1659" y="1419"/>
                        </a:lnTo>
                        <a:lnTo>
                          <a:pt x="1671" y="1411"/>
                        </a:lnTo>
                        <a:lnTo>
                          <a:pt x="1688" y="1411"/>
                        </a:lnTo>
                        <a:lnTo>
                          <a:pt x="1719" y="1406"/>
                        </a:lnTo>
                        <a:lnTo>
                          <a:pt x="1740" y="1413"/>
                        </a:lnTo>
                        <a:lnTo>
                          <a:pt x="1751" y="1418"/>
                        </a:lnTo>
                        <a:lnTo>
                          <a:pt x="1763" y="1420"/>
                        </a:lnTo>
                        <a:lnTo>
                          <a:pt x="1775" y="1420"/>
                        </a:lnTo>
                        <a:lnTo>
                          <a:pt x="1781" y="1414"/>
                        </a:lnTo>
                        <a:lnTo>
                          <a:pt x="1781" y="1409"/>
                        </a:lnTo>
                        <a:lnTo>
                          <a:pt x="1784" y="1405"/>
                        </a:lnTo>
                        <a:lnTo>
                          <a:pt x="1794" y="1405"/>
                        </a:lnTo>
                        <a:lnTo>
                          <a:pt x="1810" y="1414"/>
                        </a:lnTo>
                        <a:lnTo>
                          <a:pt x="1816" y="1421"/>
                        </a:lnTo>
                        <a:lnTo>
                          <a:pt x="1822" y="1422"/>
                        </a:lnTo>
                        <a:lnTo>
                          <a:pt x="1833" y="1440"/>
                        </a:lnTo>
                        <a:lnTo>
                          <a:pt x="1845" y="1440"/>
                        </a:lnTo>
                        <a:lnTo>
                          <a:pt x="1848" y="1442"/>
                        </a:lnTo>
                        <a:lnTo>
                          <a:pt x="1856" y="1445"/>
                        </a:lnTo>
                        <a:lnTo>
                          <a:pt x="1864" y="1441"/>
                        </a:lnTo>
                        <a:lnTo>
                          <a:pt x="1870" y="1445"/>
                        </a:lnTo>
                        <a:lnTo>
                          <a:pt x="1875" y="1442"/>
                        </a:lnTo>
                        <a:lnTo>
                          <a:pt x="1880" y="1442"/>
                        </a:lnTo>
                        <a:lnTo>
                          <a:pt x="1890" y="1445"/>
                        </a:lnTo>
                        <a:lnTo>
                          <a:pt x="1897" y="1436"/>
                        </a:lnTo>
                        <a:lnTo>
                          <a:pt x="1898" y="1433"/>
                        </a:lnTo>
                        <a:lnTo>
                          <a:pt x="1897" y="1429"/>
                        </a:lnTo>
                        <a:lnTo>
                          <a:pt x="1899" y="1427"/>
                        </a:lnTo>
                        <a:lnTo>
                          <a:pt x="1904" y="1427"/>
                        </a:lnTo>
                        <a:lnTo>
                          <a:pt x="1912" y="1435"/>
                        </a:lnTo>
                        <a:lnTo>
                          <a:pt x="1923" y="1440"/>
                        </a:lnTo>
                        <a:lnTo>
                          <a:pt x="1934" y="1453"/>
                        </a:lnTo>
                        <a:lnTo>
                          <a:pt x="1937" y="1452"/>
                        </a:lnTo>
                        <a:lnTo>
                          <a:pt x="1945" y="1449"/>
                        </a:lnTo>
                        <a:lnTo>
                          <a:pt x="1946" y="1445"/>
                        </a:lnTo>
                        <a:lnTo>
                          <a:pt x="1941" y="1438"/>
                        </a:lnTo>
                        <a:lnTo>
                          <a:pt x="1925" y="1430"/>
                        </a:lnTo>
                        <a:lnTo>
                          <a:pt x="1918" y="1420"/>
                        </a:lnTo>
                        <a:lnTo>
                          <a:pt x="1918" y="1418"/>
                        </a:lnTo>
                        <a:lnTo>
                          <a:pt x="1923" y="1410"/>
                        </a:lnTo>
                        <a:lnTo>
                          <a:pt x="1934" y="1402"/>
                        </a:lnTo>
                        <a:lnTo>
                          <a:pt x="1936" y="1387"/>
                        </a:lnTo>
                        <a:lnTo>
                          <a:pt x="1934" y="1386"/>
                        </a:lnTo>
                        <a:lnTo>
                          <a:pt x="1933" y="1384"/>
                        </a:lnTo>
                        <a:lnTo>
                          <a:pt x="1920" y="1389"/>
                        </a:lnTo>
                        <a:lnTo>
                          <a:pt x="1914" y="1395"/>
                        </a:lnTo>
                        <a:lnTo>
                          <a:pt x="1910" y="1394"/>
                        </a:lnTo>
                        <a:lnTo>
                          <a:pt x="1908" y="1383"/>
                        </a:lnTo>
                        <a:lnTo>
                          <a:pt x="1905" y="1382"/>
                        </a:lnTo>
                        <a:lnTo>
                          <a:pt x="1902" y="1383"/>
                        </a:lnTo>
                        <a:lnTo>
                          <a:pt x="1893" y="1388"/>
                        </a:lnTo>
                        <a:lnTo>
                          <a:pt x="1883" y="1389"/>
                        </a:lnTo>
                        <a:lnTo>
                          <a:pt x="1876" y="1382"/>
                        </a:lnTo>
                        <a:lnTo>
                          <a:pt x="1878" y="1371"/>
                        </a:lnTo>
                        <a:lnTo>
                          <a:pt x="1891" y="1367"/>
                        </a:lnTo>
                        <a:lnTo>
                          <a:pt x="1905" y="1375"/>
                        </a:lnTo>
                        <a:lnTo>
                          <a:pt x="1921" y="1377"/>
                        </a:lnTo>
                        <a:lnTo>
                          <a:pt x="1934" y="1371"/>
                        </a:lnTo>
                        <a:lnTo>
                          <a:pt x="1942" y="1373"/>
                        </a:lnTo>
                        <a:lnTo>
                          <a:pt x="1953" y="1366"/>
                        </a:lnTo>
                        <a:lnTo>
                          <a:pt x="1987" y="1368"/>
                        </a:lnTo>
                        <a:lnTo>
                          <a:pt x="1995" y="1370"/>
                        </a:lnTo>
                        <a:lnTo>
                          <a:pt x="1999" y="1367"/>
                        </a:lnTo>
                        <a:lnTo>
                          <a:pt x="2007" y="1334"/>
                        </a:lnTo>
                        <a:lnTo>
                          <a:pt x="2010" y="1341"/>
                        </a:lnTo>
                        <a:lnTo>
                          <a:pt x="2010" y="1350"/>
                        </a:lnTo>
                        <a:lnTo>
                          <a:pt x="2012" y="1363"/>
                        </a:lnTo>
                        <a:lnTo>
                          <a:pt x="2012" y="1367"/>
                        </a:lnTo>
                        <a:lnTo>
                          <a:pt x="2010" y="1373"/>
                        </a:lnTo>
                        <a:lnTo>
                          <a:pt x="2011" y="1377"/>
                        </a:lnTo>
                        <a:lnTo>
                          <a:pt x="2020" y="1376"/>
                        </a:lnTo>
                        <a:lnTo>
                          <a:pt x="2041" y="1370"/>
                        </a:lnTo>
                        <a:lnTo>
                          <a:pt x="2049" y="1361"/>
                        </a:lnTo>
                        <a:lnTo>
                          <a:pt x="2054" y="1361"/>
                        </a:lnTo>
                        <a:lnTo>
                          <a:pt x="2059" y="1356"/>
                        </a:lnTo>
                        <a:lnTo>
                          <a:pt x="2061" y="1356"/>
                        </a:lnTo>
                        <a:lnTo>
                          <a:pt x="2061" y="1359"/>
                        </a:lnTo>
                        <a:lnTo>
                          <a:pt x="2058" y="1366"/>
                        </a:lnTo>
                        <a:lnTo>
                          <a:pt x="2065" y="1366"/>
                        </a:lnTo>
                        <a:lnTo>
                          <a:pt x="2087" y="1361"/>
                        </a:lnTo>
                        <a:lnTo>
                          <a:pt x="2098" y="1361"/>
                        </a:lnTo>
                        <a:lnTo>
                          <a:pt x="2103" y="1362"/>
                        </a:lnTo>
                        <a:lnTo>
                          <a:pt x="2102" y="1366"/>
                        </a:lnTo>
                        <a:lnTo>
                          <a:pt x="2100" y="1367"/>
                        </a:lnTo>
                        <a:lnTo>
                          <a:pt x="2100" y="1370"/>
                        </a:lnTo>
                        <a:lnTo>
                          <a:pt x="2107" y="1373"/>
                        </a:lnTo>
                        <a:lnTo>
                          <a:pt x="2117" y="1377"/>
                        </a:lnTo>
                        <a:lnTo>
                          <a:pt x="2143" y="1392"/>
                        </a:lnTo>
                        <a:lnTo>
                          <a:pt x="2147" y="1397"/>
                        </a:lnTo>
                        <a:lnTo>
                          <a:pt x="2152" y="1406"/>
                        </a:lnTo>
                        <a:lnTo>
                          <a:pt x="2157" y="1410"/>
                        </a:lnTo>
                        <a:lnTo>
                          <a:pt x="2171" y="1406"/>
                        </a:lnTo>
                        <a:lnTo>
                          <a:pt x="2186" y="1404"/>
                        </a:lnTo>
                        <a:lnTo>
                          <a:pt x="2199" y="1397"/>
                        </a:lnTo>
                        <a:lnTo>
                          <a:pt x="2205" y="1397"/>
                        </a:lnTo>
                        <a:lnTo>
                          <a:pt x="2206" y="1397"/>
                        </a:lnTo>
                        <a:lnTo>
                          <a:pt x="2208" y="1390"/>
                        </a:lnTo>
                        <a:lnTo>
                          <a:pt x="2213" y="1387"/>
                        </a:lnTo>
                        <a:lnTo>
                          <a:pt x="2221" y="1387"/>
                        </a:lnTo>
                        <a:lnTo>
                          <a:pt x="2226" y="1387"/>
                        </a:lnTo>
                        <a:lnTo>
                          <a:pt x="2236" y="1390"/>
                        </a:lnTo>
                        <a:lnTo>
                          <a:pt x="2243" y="1398"/>
                        </a:lnTo>
                        <a:lnTo>
                          <a:pt x="2253" y="1409"/>
                        </a:lnTo>
                        <a:lnTo>
                          <a:pt x="2258" y="1411"/>
                        </a:lnTo>
                        <a:lnTo>
                          <a:pt x="2259" y="1421"/>
                        </a:lnTo>
                        <a:lnTo>
                          <a:pt x="2264" y="1424"/>
                        </a:lnTo>
                        <a:lnTo>
                          <a:pt x="2274" y="1437"/>
                        </a:lnTo>
                        <a:lnTo>
                          <a:pt x="2280" y="1441"/>
                        </a:lnTo>
                        <a:lnTo>
                          <a:pt x="2292" y="1446"/>
                        </a:lnTo>
                        <a:lnTo>
                          <a:pt x="2295" y="1449"/>
                        </a:lnTo>
                        <a:lnTo>
                          <a:pt x="2296" y="1457"/>
                        </a:lnTo>
                        <a:lnTo>
                          <a:pt x="2297" y="1476"/>
                        </a:lnTo>
                        <a:lnTo>
                          <a:pt x="2292" y="1511"/>
                        </a:lnTo>
                        <a:lnTo>
                          <a:pt x="2292" y="1517"/>
                        </a:lnTo>
                        <a:lnTo>
                          <a:pt x="2295" y="1527"/>
                        </a:lnTo>
                        <a:lnTo>
                          <a:pt x="2295" y="1528"/>
                        </a:lnTo>
                        <a:lnTo>
                          <a:pt x="2300" y="1528"/>
                        </a:lnTo>
                        <a:lnTo>
                          <a:pt x="2301" y="1518"/>
                        </a:lnTo>
                        <a:lnTo>
                          <a:pt x="2305" y="1521"/>
                        </a:lnTo>
                        <a:lnTo>
                          <a:pt x="2308" y="1524"/>
                        </a:lnTo>
                        <a:lnTo>
                          <a:pt x="2305" y="1537"/>
                        </a:lnTo>
                        <a:lnTo>
                          <a:pt x="2303" y="1545"/>
                        </a:lnTo>
                        <a:lnTo>
                          <a:pt x="2305" y="1556"/>
                        </a:lnTo>
                        <a:lnTo>
                          <a:pt x="2310" y="1566"/>
                        </a:lnTo>
                        <a:lnTo>
                          <a:pt x="2323" y="1587"/>
                        </a:lnTo>
                        <a:lnTo>
                          <a:pt x="2326" y="1587"/>
                        </a:lnTo>
                        <a:lnTo>
                          <a:pt x="2333" y="1585"/>
                        </a:lnTo>
                        <a:lnTo>
                          <a:pt x="2335" y="1602"/>
                        </a:lnTo>
                        <a:lnTo>
                          <a:pt x="2340" y="1601"/>
                        </a:lnTo>
                        <a:lnTo>
                          <a:pt x="2340" y="1601"/>
                        </a:lnTo>
                        <a:lnTo>
                          <a:pt x="2338" y="1605"/>
                        </a:lnTo>
                        <a:lnTo>
                          <a:pt x="2337" y="1609"/>
                        </a:lnTo>
                        <a:lnTo>
                          <a:pt x="2345" y="1623"/>
                        </a:lnTo>
                        <a:lnTo>
                          <a:pt x="2349" y="1635"/>
                        </a:lnTo>
                        <a:lnTo>
                          <a:pt x="2353" y="1641"/>
                        </a:lnTo>
                        <a:lnTo>
                          <a:pt x="2358" y="1647"/>
                        </a:lnTo>
                        <a:lnTo>
                          <a:pt x="2366" y="1647"/>
                        </a:lnTo>
                        <a:lnTo>
                          <a:pt x="2371" y="1653"/>
                        </a:lnTo>
                        <a:lnTo>
                          <a:pt x="2381" y="1674"/>
                        </a:lnTo>
                        <a:lnTo>
                          <a:pt x="2381" y="1688"/>
                        </a:lnTo>
                        <a:lnTo>
                          <a:pt x="2382" y="1690"/>
                        </a:lnTo>
                        <a:lnTo>
                          <a:pt x="2386" y="1693"/>
                        </a:lnTo>
                        <a:lnTo>
                          <a:pt x="2399" y="1693"/>
                        </a:lnTo>
                        <a:lnTo>
                          <a:pt x="2409" y="1690"/>
                        </a:lnTo>
                        <a:lnTo>
                          <a:pt x="2421" y="1684"/>
                        </a:lnTo>
                        <a:lnTo>
                          <a:pt x="2429" y="1688"/>
                        </a:lnTo>
                        <a:lnTo>
                          <a:pt x="2432" y="1680"/>
                        </a:lnTo>
                        <a:lnTo>
                          <a:pt x="2429" y="1677"/>
                        </a:lnTo>
                        <a:lnTo>
                          <a:pt x="2434" y="1657"/>
                        </a:lnTo>
                        <a:lnTo>
                          <a:pt x="2440" y="1636"/>
                        </a:lnTo>
                        <a:lnTo>
                          <a:pt x="2442" y="1617"/>
                        </a:lnTo>
                        <a:lnTo>
                          <a:pt x="2440" y="1597"/>
                        </a:lnTo>
                        <a:lnTo>
                          <a:pt x="2441" y="1583"/>
                        </a:lnTo>
                        <a:lnTo>
                          <a:pt x="2424" y="1539"/>
                        </a:lnTo>
                        <a:lnTo>
                          <a:pt x="2414" y="1522"/>
                        </a:lnTo>
                        <a:lnTo>
                          <a:pt x="2412" y="1508"/>
                        </a:lnTo>
                        <a:lnTo>
                          <a:pt x="2414" y="1492"/>
                        </a:lnTo>
                        <a:lnTo>
                          <a:pt x="2412" y="1483"/>
                        </a:lnTo>
                        <a:lnTo>
                          <a:pt x="2404" y="1469"/>
                        </a:lnTo>
                        <a:lnTo>
                          <a:pt x="2387" y="1441"/>
                        </a:lnTo>
                        <a:lnTo>
                          <a:pt x="2374" y="1400"/>
                        </a:lnTo>
                        <a:lnTo>
                          <a:pt x="2362" y="1354"/>
                        </a:lnTo>
                        <a:lnTo>
                          <a:pt x="2365" y="1348"/>
                        </a:lnTo>
                        <a:lnTo>
                          <a:pt x="2365" y="1332"/>
                        </a:lnTo>
                        <a:lnTo>
                          <a:pt x="2371" y="1322"/>
                        </a:lnTo>
                        <a:lnTo>
                          <a:pt x="2374" y="1311"/>
                        </a:lnTo>
                        <a:lnTo>
                          <a:pt x="2377" y="1302"/>
                        </a:lnTo>
                        <a:lnTo>
                          <a:pt x="2389" y="1274"/>
                        </a:lnTo>
                        <a:lnTo>
                          <a:pt x="2396" y="1264"/>
                        </a:lnTo>
                        <a:lnTo>
                          <a:pt x="2398" y="1264"/>
                        </a:lnTo>
                        <a:lnTo>
                          <a:pt x="2398" y="1259"/>
                        </a:lnTo>
                        <a:lnTo>
                          <a:pt x="2399" y="1257"/>
                        </a:lnTo>
                        <a:lnTo>
                          <a:pt x="2408" y="1252"/>
                        </a:lnTo>
                        <a:lnTo>
                          <a:pt x="2413" y="1252"/>
                        </a:lnTo>
                        <a:lnTo>
                          <a:pt x="2417" y="1247"/>
                        </a:lnTo>
                        <a:lnTo>
                          <a:pt x="2414" y="1242"/>
                        </a:lnTo>
                        <a:lnTo>
                          <a:pt x="2409" y="1234"/>
                        </a:lnTo>
                        <a:lnTo>
                          <a:pt x="2409" y="1232"/>
                        </a:lnTo>
                        <a:lnTo>
                          <a:pt x="2409" y="1230"/>
                        </a:lnTo>
                        <a:lnTo>
                          <a:pt x="2425" y="1228"/>
                        </a:lnTo>
                        <a:lnTo>
                          <a:pt x="2441" y="1230"/>
                        </a:lnTo>
                        <a:lnTo>
                          <a:pt x="2446" y="1228"/>
                        </a:lnTo>
                        <a:lnTo>
                          <a:pt x="2468" y="1210"/>
                        </a:lnTo>
                        <a:lnTo>
                          <a:pt x="2471" y="1210"/>
                        </a:lnTo>
                        <a:lnTo>
                          <a:pt x="2475" y="1206"/>
                        </a:lnTo>
                        <a:lnTo>
                          <a:pt x="2478" y="1199"/>
                        </a:lnTo>
                        <a:lnTo>
                          <a:pt x="2487" y="1196"/>
                        </a:lnTo>
                        <a:lnTo>
                          <a:pt x="2493" y="1192"/>
                        </a:lnTo>
                        <a:lnTo>
                          <a:pt x="2495" y="1185"/>
                        </a:lnTo>
                        <a:lnTo>
                          <a:pt x="2493" y="1179"/>
                        </a:lnTo>
                        <a:lnTo>
                          <a:pt x="2499" y="1174"/>
                        </a:lnTo>
                        <a:lnTo>
                          <a:pt x="2505" y="1163"/>
                        </a:lnTo>
                        <a:lnTo>
                          <a:pt x="2512" y="1156"/>
                        </a:lnTo>
                        <a:lnTo>
                          <a:pt x="2526" y="1150"/>
                        </a:lnTo>
                        <a:lnTo>
                          <a:pt x="2527" y="1145"/>
                        </a:lnTo>
                        <a:lnTo>
                          <a:pt x="2533" y="1144"/>
                        </a:lnTo>
                        <a:lnTo>
                          <a:pt x="2550" y="1141"/>
                        </a:lnTo>
                        <a:lnTo>
                          <a:pt x="2569" y="1133"/>
                        </a:lnTo>
                        <a:lnTo>
                          <a:pt x="2571" y="1126"/>
                        </a:lnTo>
                        <a:lnTo>
                          <a:pt x="2574" y="1123"/>
                        </a:lnTo>
                        <a:lnTo>
                          <a:pt x="2579" y="1118"/>
                        </a:lnTo>
                        <a:lnTo>
                          <a:pt x="2585" y="1109"/>
                        </a:lnTo>
                        <a:lnTo>
                          <a:pt x="2592" y="1103"/>
                        </a:lnTo>
                        <a:lnTo>
                          <a:pt x="2611" y="1094"/>
                        </a:lnTo>
                        <a:lnTo>
                          <a:pt x="2631" y="1093"/>
                        </a:lnTo>
                        <a:lnTo>
                          <a:pt x="2646" y="1083"/>
                        </a:lnTo>
                        <a:lnTo>
                          <a:pt x="2649" y="1079"/>
                        </a:lnTo>
                        <a:lnTo>
                          <a:pt x="2649" y="1071"/>
                        </a:lnTo>
                        <a:lnTo>
                          <a:pt x="2640" y="1069"/>
                        </a:lnTo>
                        <a:lnTo>
                          <a:pt x="2635" y="1071"/>
                        </a:lnTo>
                        <a:lnTo>
                          <a:pt x="2634" y="1074"/>
                        </a:lnTo>
                        <a:lnTo>
                          <a:pt x="2634" y="1071"/>
                        </a:lnTo>
                        <a:lnTo>
                          <a:pt x="2634" y="1065"/>
                        </a:lnTo>
                        <a:lnTo>
                          <a:pt x="2639" y="1061"/>
                        </a:lnTo>
                        <a:lnTo>
                          <a:pt x="2640" y="1056"/>
                        </a:lnTo>
                        <a:lnTo>
                          <a:pt x="2645" y="1053"/>
                        </a:lnTo>
                        <a:lnTo>
                          <a:pt x="2641" y="1048"/>
                        </a:lnTo>
                        <a:lnTo>
                          <a:pt x="2625" y="1042"/>
                        </a:lnTo>
                        <a:lnTo>
                          <a:pt x="2639" y="1042"/>
                        </a:lnTo>
                        <a:lnTo>
                          <a:pt x="2645" y="1037"/>
                        </a:lnTo>
                        <a:lnTo>
                          <a:pt x="2647" y="1043"/>
                        </a:lnTo>
                        <a:lnTo>
                          <a:pt x="2651" y="1043"/>
                        </a:lnTo>
                        <a:lnTo>
                          <a:pt x="2655" y="1048"/>
                        </a:lnTo>
                        <a:lnTo>
                          <a:pt x="2665" y="1048"/>
                        </a:lnTo>
                        <a:lnTo>
                          <a:pt x="2671" y="1044"/>
                        </a:lnTo>
                        <a:lnTo>
                          <a:pt x="2679" y="1032"/>
                        </a:lnTo>
                        <a:lnTo>
                          <a:pt x="2686" y="1028"/>
                        </a:lnTo>
                        <a:lnTo>
                          <a:pt x="2686" y="1020"/>
                        </a:lnTo>
                        <a:lnTo>
                          <a:pt x="2684" y="1013"/>
                        </a:lnTo>
                        <a:lnTo>
                          <a:pt x="2679" y="1007"/>
                        </a:lnTo>
                        <a:lnTo>
                          <a:pt x="2674" y="1012"/>
                        </a:lnTo>
                        <a:lnTo>
                          <a:pt x="2670" y="1023"/>
                        </a:lnTo>
                        <a:lnTo>
                          <a:pt x="2670" y="1023"/>
                        </a:lnTo>
                        <a:lnTo>
                          <a:pt x="2667" y="1018"/>
                        </a:lnTo>
                        <a:lnTo>
                          <a:pt x="2666" y="1006"/>
                        </a:lnTo>
                        <a:lnTo>
                          <a:pt x="2641" y="1010"/>
                        </a:lnTo>
                        <a:lnTo>
                          <a:pt x="2635" y="1008"/>
                        </a:lnTo>
                        <a:lnTo>
                          <a:pt x="2634" y="1001"/>
                        </a:lnTo>
                        <a:lnTo>
                          <a:pt x="2634" y="986"/>
                        </a:lnTo>
                        <a:lnTo>
                          <a:pt x="2635" y="984"/>
                        </a:lnTo>
                        <a:lnTo>
                          <a:pt x="2639" y="997"/>
                        </a:lnTo>
                        <a:lnTo>
                          <a:pt x="2643" y="1000"/>
                        </a:lnTo>
                        <a:lnTo>
                          <a:pt x="2647" y="1000"/>
                        </a:lnTo>
                        <a:lnTo>
                          <a:pt x="2662" y="991"/>
                        </a:lnTo>
                        <a:lnTo>
                          <a:pt x="2666" y="993"/>
                        </a:lnTo>
                        <a:lnTo>
                          <a:pt x="2666" y="989"/>
                        </a:lnTo>
                        <a:lnTo>
                          <a:pt x="2672" y="991"/>
                        </a:lnTo>
                        <a:lnTo>
                          <a:pt x="2678" y="991"/>
                        </a:lnTo>
                        <a:lnTo>
                          <a:pt x="2682" y="999"/>
                        </a:lnTo>
                        <a:lnTo>
                          <a:pt x="2682" y="997"/>
                        </a:lnTo>
                        <a:lnTo>
                          <a:pt x="2679" y="990"/>
                        </a:lnTo>
                        <a:lnTo>
                          <a:pt x="2677" y="984"/>
                        </a:lnTo>
                        <a:lnTo>
                          <a:pt x="2674" y="975"/>
                        </a:lnTo>
                        <a:lnTo>
                          <a:pt x="2673" y="973"/>
                        </a:lnTo>
                        <a:lnTo>
                          <a:pt x="2676" y="957"/>
                        </a:lnTo>
                        <a:lnTo>
                          <a:pt x="2674" y="943"/>
                        </a:lnTo>
                        <a:lnTo>
                          <a:pt x="2657" y="938"/>
                        </a:lnTo>
                        <a:lnTo>
                          <a:pt x="2655" y="940"/>
                        </a:lnTo>
                        <a:lnTo>
                          <a:pt x="2654" y="942"/>
                        </a:lnTo>
                        <a:lnTo>
                          <a:pt x="2647" y="940"/>
                        </a:lnTo>
                        <a:lnTo>
                          <a:pt x="2643" y="936"/>
                        </a:lnTo>
                        <a:lnTo>
                          <a:pt x="2643" y="931"/>
                        </a:lnTo>
                        <a:lnTo>
                          <a:pt x="2652" y="931"/>
                        </a:lnTo>
                        <a:lnTo>
                          <a:pt x="2657" y="929"/>
                        </a:lnTo>
                        <a:lnTo>
                          <a:pt x="2656" y="925"/>
                        </a:lnTo>
                        <a:lnTo>
                          <a:pt x="2651" y="923"/>
                        </a:lnTo>
                        <a:lnTo>
                          <a:pt x="2649" y="916"/>
                        </a:lnTo>
                        <a:lnTo>
                          <a:pt x="2649" y="913"/>
                        </a:lnTo>
                        <a:lnTo>
                          <a:pt x="2654" y="910"/>
                        </a:lnTo>
                        <a:lnTo>
                          <a:pt x="2657" y="910"/>
                        </a:lnTo>
                        <a:lnTo>
                          <a:pt x="2654" y="903"/>
                        </a:lnTo>
                        <a:lnTo>
                          <a:pt x="2649" y="899"/>
                        </a:lnTo>
                        <a:lnTo>
                          <a:pt x="2647" y="892"/>
                        </a:lnTo>
                        <a:lnTo>
                          <a:pt x="2647" y="891"/>
                        </a:lnTo>
                        <a:lnTo>
                          <a:pt x="2651" y="889"/>
                        </a:lnTo>
                        <a:lnTo>
                          <a:pt x="2654" y="877"/>
                        </a:lnTo>
                        <a:lnTo>
                          <a:pt x="2654" y="871"/>
                        </a:lnTo>
                        <a:lnTo>
                          <a:pt x="2647" y="864"/>
                        </a:lnTo>
                        <a:lnTo>
                          <a:pt x="2635" y="857"/>
                        </a:lnTo>
                        <a:lnTo>
                          <a:pt x="2625" y="855"/>
                        </a:lnTo>
                        <a:lnTo>
                          <a:pt x="2616" y="846"/>
                        </a:lnTo>
                        <a:lnTo>
                          <a:pt x="2598" y="838"/>
                        </a:lnTo>
                        <a:lnTo>
                          <a:pt x="2597" y="835"/>
                        </a:lnTo>
                        <a:lnTo>
                          <a:pt x="2597" y="832"/>
                        </a:lnTo>
                        <a:lnTo>
                          <a:pt x="2600" y="825"/>
                        </a:lnTo>
                        <a:lnTo>
                          <a:pt x="2604" y="824"/>
                        </a:lnTo>
                        <a:lnTo>
                          <a:pt x="2604" y="827"/>
                        </a:lnTo>
                        <a:lnTo>
                          <a:pt x="2601" y="833"/>
                        </a:lnTo>
                        <a:lnTo>
                          <a:pt x="2603" y="835"/>
                        </a:lnTo>
                        <a:lnTo>
                          <a:pt x="2611" y="837"/>
                        </a:lnTo>
                        <a:lnTo>
                          <a:pt x="2622" y="843"/>
                        </a:lnTo>
                        <a:lnTo>
                          <a:pt x="2628" y="843"/>
                        </a:lnTo>
                        <a:lnTo>
                          <a:pt x="2631" y="846"/>
                        </a:lnTo>
                        <a:lnTo>
                          <a:pt x="2639" y="849"/>
                        </a:lnTo>
                        <a:lnTo>
                          <a:pt x="2644" y="854"/>
                        </a:lnTo>
                        <a:lnTo>
                          <a:pt x="2651" y="857"/>
                        </a:lnTo>
                        <a:lnTo>
                          <a:pt x="2646" y="841"/>
                        </a:lnTo>
                        <a:lnTo>
                          <a:pt x="2640" y="835"/>
                        </a:lnTo>
                        <a:lnTo>
                          <a:pt x="2645" y="834"/>
                        </a:lnTo>
                        <a:lnTo>
                          <a:pt x="2645" y="833"/>
                        </a:lnTo>
                        <a:lnTo>
                          <a:pt x="2643" y="828"/>
                        </a:lnTo>
                        <a:lnTo>
                          <a:pt x="2641" y="816"/>
                        </a:lnTo>
                        <a:lnTo>
                          <a:pt x="2644" y="790"/>
                        </a:lnTo>
                        <a:lnTo>
                          <a:pt x="2641" y="781"/>
                        </a:lnTo>
                        <a:lnTo>
                          <a:pt x="2649" y="778"/>
                        </a:lnTo>
                        <a:lnTo>
                          <a:pt x="2662" y="767"/>
                        </a:lnTo>
                        <a:lnTo>
                          <a:pt x="2666" y="760"/>
                        </a:lnTo>
                        <a:lnTo>
                          <a:pt x="2668" y="755"/>
                        </a:lnTo>
                        <a:lnTo>
                          <a:pt x="2671" y="755"/>
                        </a:lnTo>
                        <a:lnTo>
                          <a:pt x="2673" y="758"/>
                        </a:lnTo>
                        <a:lnTo>
                          <a:pt x="2674" y="760"/>
                        </a:lnTo>
                        <a:lnTo>
                          <a:pt x="2672" y="767"/>
                        </a:lnTo>
                        <a:lnTo>
                          <a:pt x="2670" y="770"/>
                        </a:lnTo>
                        <a:lnTo>
                          <a:pt x="2665" y="773"/>
                        </a:lnTo>
                        <a:lnTo>
                          <a:pt x="2661" y="778"/>
                        </a:lnTo>
                        <a:lnTo>
                          <a:pt x="2661" y="782"/>
                        </a:lnTo>
                        <a:lnTo>
                          <a:pt x="2663" y="789"/>
                        </a:lnTo>
                        <a:lnTo>
                          <a:pt x="2662" y="792"/>
                        </a:lnTo>
                        <a:lnTo>
                          <a:pt x="2655" y="801"/>
                        </a:lnTo>
                        <a:lnTo>
                          <a:pt x="2656" y="803"/>
                        </a:lnTo>
                        <a:lnTo>
                          <a:pt x="2662" y="803"/>
                        </a:lnTo>
                        <a:lnTo>
                          <a:pt x="2663" y="806"/>
                        </a:lnTo>
                        <a:lnTo>
                          <a:pt x="2663" y="812"/>
                        </a:lnTo>
                        <a:lnTo>
                          <a:pt x="2663" y="821"/>
                        </a:lnTo>
                        <a:lnTo>
                          <a:pt x="2660" y="823"/>
                        </a:lnTo>
                        <a:lnTo>
                          <a:pt x="2657" y="827"/>
                        </a:lnTo>
                        <a:lnTo>
                          <a:pt x="2656" y="832"/>
                        </a:lnTo>
                        <a:lnTo>
                          <a:pt x="2657" y="838"/>
                        </a:lnTo>
                        <a:lnTo>
                          <a:pt x="2663" y="845"/>
                        </a:lnTo>
                        <a:lnTo>
                          <a:pt x="2672" y="846"/>
                        </a:lnTo>
                        <a:lnTo>
                          <a:pt x="2676" y="848"/>
                        </a:lnTo>
                        <a:lnTo>
                          <a:pt x="2681" y="859"/>
                        </a:lnTo>
                        <a:lnTo>
                          <a:pt x="2682" y="865"/>
                        </a:lnTo>
                        <a:lnTo>
                          <a:pt x="2683" y="867"/>
                        </a:lnTo>
                        <a:lnTo>
                          <a:pt x="2688" y="870"/>
                        </a:lnTo>
                        <a:lnTo>
                          <a:pt x="2687" y="876"/>
                        </a:lnTo>
                        <a:lnTo>
                          <a:pt x="2682" y="877"/>
                        </a:lnTo>
                        <a:lnTo>
                          <a:pt x="2679" y="881"/>
                        </a:lnTo>
                        <a:lnTo>
                          <a:pt x="2671" y="903"/>
                        </a:lnTo>
                        <a:lnTo>
                          <a:pt x="2671" y="911"/>
                        </a:lnTo>
                        <a:lnTo>
                          <a:pt x="2672" y="923"/>
                        </a:lnTo>
                        <a:lnTo>
                          <a:pt x="2674" y="925"/>
                        </a:lnTo>
                        <a:lnTo>
                          <a:pt x="2679" y="924"/>
                        </a:lnTo>
                        <a:lnTo>
                          <a:pt x="2683" y="921"/>
                        </a:lnTo>
                        <a:lnTo>
                          <a:pt x="2686" y="916"/>
                        </a:lnTo>
                        <a:lnTo>
                          <a:pt x="2693" y="892"/>
                        </a:lnTo>
                        <a:lnTo>
                          <a:pt x="2709" y="862"/>
                        </a:lnTo>
                        <a:lnTo>
                          <a:pt x="2709" y="854"/>
                        </a:lnTo>
                        <a:lnTo>
                          <a:pt x="2717" y="843"/>
                        </a:lnTo>
                        <a:lnTo>
                          <a:pt x="2720" y="834"/>
                        </a:lnTo>
                        <a:lnTo>
                          <a:pt x="2722" y="828"/>
                        </a:lnTo>
                        <a:lnTo>
                          <a:pt x="2717" y="811"/>
                        </a:lnTo>
                        <a:lnTo>
                          <a:pt x="2708" y="796"/>
                        </a:lnTo>
                        <a:lnTo>
                          <a:pt x="2694" y="771"/>
                        </a:lnTo>
                        <a:lnTo>
                          <a:pt x="2692" y="763"/>
                        </a:lnTo>
                        <a:lnTo>
                          <a:pt x="2694" y="757"/>
                        </a:lnTo>
                        <a:lnTo>
                          <a:pt x="2700" y="764"/>
                        </a:lnTo>
                        <a:lnTo>
                          <a:pt x="2708" y="773"/>
                        </a:lnTo>
                        <a:lnTo>
                          <a:pt x="2715" y="775"/>
                        </a:lnTo>
                        <a:lnTo>
                          <a:pt x="2721" y="780"/>
                        </a:lnTo>
                        <a:lnTo>
                          <a:pt x="2732" y="781"/>
                        </a:lnTo>
                        <a:lnTo>
                          <a:pt x="2731" y="795"/>
                        </a:lnTo>
                        <a:lnTo>
                          <a:pt x="2732" y="797"/>
                        </a:lnTo>
                        <a:lnTo>
                          <a:pt x="2740" y="790"/>
                        </a:lnTo>
                        <a:lnTo>
                          <a:pt x="2751" y="773"/>
                        </a:lnTo>
                        <a:lnTo>
                          <a:pt x="2758" y="765"/>
                        </a:lnTo>
                        <a:lnTo>
                          <a:pt x="2762" y="759"/>
                        </a:lnTo>
                        <a:lnTo>
                          <a:pt x="2762" y="754"/>
                        </a:lnTo>
                        <a:lnTo>
                          <a:pt x="2767" y="752"/>
                        </a:lnTo>
                        <a:lnTo>
                          <a:pt x="2769" y="749"/>
                        </a:lnTo>
                        <a:lnTo>
                          <a:pt x="2773" y="730"/>
                        </a:lnTo>
                        <a:lnTo>
                          <a:pt x="2774" y="727"/>
                        </a:lnTo>
                        <a:lnTo>
                          <a:pt x="2776" y="728"/>
                        </a:lnTo>
                        <a:lnTo>
                          <a:pt x="2779" y="727"/>
                        </a:lnTo>
                        <a:lnTo>
                          <a:pt x="2783" y="712"/>
                        </a:lnTo>
                        <a:lnTo>
                          <a:pt x="2784" y="708"/>
                        </a:lnTo>
                        <a:lnTo>
                          <a:pt x="2781" y="703"/>
                        </a:lnTo>
                        <a:lnTo>
                          <a:pt x="2776" y="697"/>
                        </a:lnTo>
                        <a:lnTo>
                          <a:pt x="2769" y="693"/>
                        </a:lnTo>
                        <a:lnTo>
                          <a:pt x="2769" y="690"/>
                        </a:lnTo>
                        <a:lnTo>
                          <a:pt x="2769" y="687"/>
                        </a:lnTo>
                        <a:lnTo>
                          <a:pt x="2773" y="678"/>
                        </a:lnTo>
                        <a:lnTo>
                          <a:pt x="2775" y="674"/>
                        </a:lnTo>
                        <a:lnTo>
                          <a:pt x="2785" y="662"/>
                        </a:lnTo>
                        <a:lnTo>
                          <a:pt x="2790" y="662"/>
                        </a:lnTo>
                        <a:lnTo>
                          <a:pt x="2796" y="652"/>
                        </a:lnTo>
                        <a:lnTo>
                          <a:pt x="2807" y="650"/>
                        </a:lnTo>
                        <a:lnTo>
                          <a:pt x="2819" y="644"/>
                        </a:lnTo>
                        <a:lnTo>
                          <a:pt x="2830" y="641"/>
                        </a:lnTo>
                        <a:lnTo>
                          <a:pt x="2835" y="635"/>
                        </a:lnTo>
                        <a:lnTo>
                          <a:pt x="2843" y="631"/>
                        </a:lnTo>
                        <a:lnTo>
                          <a:pt x="2856" y="634"/>
                        </a:lnTo>
                        <a:lnTo>
                          <a:pt x="2869" y="631"/>
                        </a:lnTo>
                        <a:lnTo>
                          <a:pt x="2894" y="630"/>
                        </a:lnTo>
                        <a:lnTo>
                          <a:pt x="2913" y="625"/>
                        </a:lnTo>
                        <a:lnTo>
                          <a:pt x="2918" y="623"/>
                        </a:lnTo>
                        <a:lnTo>
                          <a:pt x="2923" y="619"/>
                        </a:lnTo>
                        <a:lnTo>
                          <a:pt x="2929" y="604"/>
                        </a:lnTo>
                        <a:lnTo>
                          <a:pt x="2931" y="602"/>
                        </a:lnTo>
                        <a:lnTo>
                          <a:pt x="2936" y="604"/>
                        </a:lnTo>
                        <a:lnTo>
                          <a:pt x="2937" y="614"/>
                        </a:lnTo>
                        <a:lnTo>
                          <a:pt x="2941" y="614"/>
                        </a:lnTo>
                        <a:lnTo>
                          <a:pt x="2948" y="613"/>
                        </a:lnTo>
                        <a:lnTo>
                          <a:pt x="2963" y="604"/>
                        </a:lnTo>
                        <a:lnTo>
                          <a:pt x="2967" y="604"/>
                        </a:lnTo>
                        <a:lnTo>
                          <a:pt x="2969" y="612"/>
                        </a:lnTo>
                        <a:lnTo>
                          <a:pt x="2974" y="613"/>
                        </a:lnTo>
                        <a:lnTo>
                          <a:pt x="2987" y="608"/>
                        </a:lnTo>
                        <a:lnTo>
                          <a:pt x="2993" y="609"/>
                        </a:lnTo>
                        <a:lnTo>
                          <a:pt x="3004" y="602"/>
                        </a:lnTo>
                        <a:lnTo>
                          <a:pt x="3006" y="599"/>
                        </a:lnTo>
                        <a:lnTo>
                          <a:pt x="3004" y="586"/>
                        </a:lnTo>
                        <a:lnTo>
                          <a:pt x="3002" y="583"/>
                        </a:lnTo>
                        <a:lnTo>
                          <a:pt x="3000" y="583"/>
                        </a:lnTo>
                        <a:lnTo>
                          <a:pt x="3000" y="596"/>
                        </a:lnTo>
                        <a:lnTo>
                          <a:pt x="2999" y="599"/>
                        </a:lnTo>
                        <a:lnTo>
                          <a:pt x="2991" y="602"/>
                        </a:lnTo>
                        <a:lnTo>
                          <a:pt x="2982" y="599"/>
                        </a:lnTo>
                        <a:lnTo>
                          <a:pt x="2972" y="593"/>
                        </a:lnTo>
                        <a:lnTo>
                          <a:pt x="2967" y="582"/>
                        </a:lnTo>
                        <a:lnTo>
                          <a:pt x="2963" y="580"/>
                        </a:lnTo>
                        <a:lnTo>
                          <a:pt x="2962" y="569"/>
                        </a:lnTo>
                        <a:lnTo>
                          <a:pt x="2957" y="564"/>
                        </a:lnTo>
                        <a:lnTo>
                          <a:pt x="2948" y="559"/>
                        </a:lnTo>
                        <a:lnTo>
                          <a:pt x="2947" y="558"/>
                        </a:lnTo>
                        <a:lnTo>
                          <a:pt x="2947" y="552"/>
                        </a:lnTo>
                        <a:lnTo>
                          <a:pt x="2950" y="548"/>
                        </a:lnTo>
                        <a:lnTo>
                          <a:pt x="2953" y="547"/>
                        </a:lnTo>
                        <a:lnTo>
                          <a:pt x="2957" y="538"/>
                        </a:lnTo>
                        <a:lnTo>
                          <a:pt x="2962" y="536"/>
                        </a:lnTo>
                        <a:lnTo>
                          <a:pt x="2957" y="528"/>
                        </a:lnTo>
                        <a:lnTo>
                          <a:pt x="2951" y="515"/>
                        </a:lnTo>
                        <a:lnTo>
                          <a:pt x="2956" y="500"/>
                        </a:lnTo>
                        <a:lnTo>
                          <a:pt x="2971" y="488"/>
                        </a:lnTo>
                        <a:lnTo>
                          <a:pt x="2982" y="470"/>
                        </a:lnTo>
                        <a:lnTo>
                          <a:pt x="2987" y="466"/>
                        </a:lnTo>
                        <a:lnTo>
                          <a:pt x="2989" y="455"/>
                        </a:lnTo>
                        <a:lnTo>
                          <a:pt x="2996" y="446"/>
                        </a:lnTo>
                        <a:lnTo>
                          <a:pt x="3005" y="442"/>
                        </a:lnTo>
                        <a:lnTo>
                          <a:pt x="3009" y="443"/>
                        </a:lnTo>
                        <a:lnTo>
                          <a:pt x="3011" y="451"/>
                        </a:lnTo>
                        <a:lnTo>
                          <a:pt x="3014" y="451"/>
                        </a:lnTo>
                        <a:lnTo>
                          <a:pt x="3017" y="447"/>
                        </a:lnTo>
                        <a:lnTo>
                          <a:pt x="3020" y="437"/>
                        </a:lnTo>
                        <a:lnTo>
                          <a:pt x="3022" y="437"/>
                        </a:lnTo>
                        <a:lnTo>
                          <a:pt x="3025" y="441"/>
                        </a:lnTo>
                        <a:lnTo>
                          <a:pt x="3027" y="441"/>
                        </a:lnTo>
                        <a:lnTo>
                          <a:pt x="3032" y="440"/>
                        </a:lnTo>
                        <a:lnTo>
                          <a:pt x="3036" y="432"/>
                        </a:lnTo>
                        <a:lnTo>
                          <a:pt x="3039" y="429"/>
                        </a:lnTo>
                        <a:lnTo>
                          <a:pt x="3045" y="431"/>
                        </a:lnTo>
                        <a:lnTo>
                          <a:pt x="3048" y="430"/>
                        </a:lnTo>
                        <a:lnTo>
                          <a:pt x="3053" y="421"/>
                        </a:lnTo>
                        <a:lnTo>
                          <a:pt x="3054" y="414"/>
                        </a:lnTo>
                        <a:lnTo>
                          <a:pt x="3058" y="408"/>
                        </a:lnTo>
                        <a:lnTo>
                          <a:pt x="3059" y="398"/>
                        </a:lnTo>
                        <a:lnTo>
                          <a:pt x="3065" y="393"/>
                        </a:lnTo>
                        <a:lnTo>
                          <a:pt x="3068" y="392"/>
                        </a:lnTo>
                        <a:lnTo>
                          <a:pt x="3070" y="393"/>
                        </a:lnTo>
                        <a:lnTo>
                          <a:pt x="3071" y="400"/>
                        </a:lnTo>
                        <a:lnTo>
                          <a:pt x="3072" y="405"/>
                        </a:lnTo>
                        <a:lnTo>
                          <a:pt x="3077" y="407"/>
                        </a:lnTo>
                        <a:lnTo>
                          <a:pt x="3082" y="404"/>
                        </a:lnTo>
                        <a:lnTo>
                          <a:pt x="3092" y="412"/>
                        </a:lnTo>
                        <a:lnTo>
                          <a:pt x="3097" y="410"/>
                        </a:lnTo>
                        <a:lnTo>
                          <a:pt x="3100" y="405"/>
                        </a:lnTo>
                        <a:lnTo>
                          <a:pt x="3107" y="399"/>
                        </a:lnTo>
                        <a:lnTo>
                          <a:pt x="3112" y="399"/>
                        </a:lnTo>
                        <a:lnTo>
                          <a:pt x="3118" y="396"/>
                        </a:lnTo>
                        <a:lnTo>
                          <a:pt x="3120" y="389"/>
                        </a:lnTo>
                        <a:lnTo>
                          <a:pt x="3133" y="388"/>
                        </a:lnTo>
                        <a:lnTo>
                          <a:pt x="3136" y="387"/>
                        </a:lnTo>
                        <a:lnTo>
                          <a:pt x="3141" y="383"/>
                        </a:lnTo>
                        <a:lnTo>
                          <a:pt x="3147" y="383"/>
                        </a:lnTo>
                        <a:lnTo>
                          <a:pt x="3151" y="380"/>
                        </a:lnTo>
                        <a:lnTo>
                          <a:pt x="3158" y="380"/>
                        </a:lnTo>
                        <a:lnTo>
                          <a:pt x="3165" y="375"/>
                        </a:lnTo>
                        <a:lnTo>
                          <a:pt x="3166" y="370"/>
                        </a:lnTo>
                        <a:lnTo>
                          <a:pt x="3165" y="36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5" name="Freeform 278">
                    <a:extLst>
                      <a:ext uri="{FF2B5EF4-FFF2-40B4-BE49-F238E27FC236}">
                        <a16:creationId xmlns:a16="http://schemas.microsoft.com/office/drawing/2014/main" xmlns="" id="{74547BA2-1A9C-DA48-A4D6-0903297961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1782" y="1939"/>
                    <a:ext cx="2" cy="3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1" y="10"/>
                      </a:cxn>
                      <a:cxn ang="0">
                        <a:pos x="0" y="15"/>
                      </a:cxn>
                      <a:cxn ang="0">
                        <a:pos x="5" y="10"/>
                      </a:cxn>
                      <a:cxn ang="0">
                        <a:pos x="8" y="10"/>
                      </a:cxn>
                      <a:cxn ang="0">
                        <a:pos x="8" y="6"/>
                      </a:cxn>
                      <a:cxn ang="0">
                        <a:pos x="10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0" h="15">
                        <a:moveTo>
                          <a:pt x="5" y="0"/>
                        </a:moveTo>
                        <a:lnTo>
                          <a:pt x="2" y="3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5" y="10"/>
                        </a:lnTo>
                        <a:lnTo>
                          <a:pt x="8" y="10"/>
                        </a:lnTo>
                        <a:lnTo>
                          <a:pt x="8" y="6"/>
                        </a:lnTo>
                        <a:lnTo>
                          <a:pt x="10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6" name="Freeform 279">
                    <a:extLst>
                      <a:ext uri="{FF2B5EF4-FFF2-40B4-BE49-F238E27FC236}">
                        <a16:creationId xmlns:a16="http://schemas.microsoft.com/office/drawing/2014/main" xmlns="" id="{53DEA3CB-E1FB-7F42-8032-1ECD639D56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1782" y="1939"/>
                    <a:ext cx="2" cy="3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1" y="10"/>
                      </a:cxn>
                      <a:cxn ang="0">
                        <a:pos x="0" y="15"/>
                      </a:cxn>
                      <a:cxn ang="0">
                        <a:pos x="5" y="10"/>
                      </a:cxn>
                      <a:cxn ang="0">
                        <a:pos x="8" y="10"/>
                      </a:cxn>
                      <a:cxn ang="0">
                        <a:pos x="8" y="6"/>
                      </a:cxn>
                      <a:cxn ang="0">
                        <a:pos x="10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0" h="15">
                        <a:moveTo>
                          <a:pt x="5" y="0"/>
                        </a:moveTo>
                        <a:lnTo>
                          <a:pt x="2" y="3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5" y="10"/>
                        </a:lnTo>
                        <a:lnTo>
                          <a:pt x="8" y="10"/>
                        </a:lnTo>
                        <a:lnTo>
                          <a:pt x="8" y="6"/>
                        </a:lnTo>
                        <a:lnTo>
                          <a:pt x="10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7" name="Freeform 281">
                    <a:extLst>
                      <a:ext uri="{FF2B5EF4-FFF2-40B4-BE49-F238E27FC236}">
                        <a16:creationId xmlns:a16="http://schemas.microsoft.com/office/drawing/2014/main" xmlns="" id="{05B71988-2E8C-2342-A2F8-5058944DED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1670" y="2025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3" y="2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5" y="6"/>
                      </a:cxn>
                      <a:cxn ang="0">
                        <a:pos x="3" y="2"/>
                      </a:cxn>
                    </a:cxnLst>
                    <a:rect l="0" t="0" r="r" b="b"/>
                    <a:pathLst>
                      <a:path w="5" h="6">
                        <a:moveTo>
                          <a:pt x="3" y="2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5" y="6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8" name="Freeform 280">
                    <a:extLst>
                      <a:ext uri="{FF2B5EF4-FFF2-40B4-BE49-F238E27FC236}">
                        <a16:creationId xmlns:a16="http://schemas.microsoft.com/office/drawing/2014/main" xmlns="" id="{F4F3A84C-E9F8-1A40-AF43-C11EB32C4F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1671" y="202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8" name="Group 362">
                <a:extLst>
                  <a:ext uri="{FF2B5EF4-FFF2-40B4-BE49-F238E27FC236}">
                    <a16:creationId xmlns:a16="http://schemas.microsoft.com/office/drawing/2014/main" xmlns="" id="{031CD572-29DD-3942-AB92-B42627F57E2F}"/>
                  </a:ext>
                </a:extLst>
              </p:cNvPr>
              <p:cNvGrpSpPr/>
              <p:nvPr/>
            </p:nvGrpSpPr>
            <p:grpSpPr bwMode="gray">
              <a:xfrm>
                <a:off x="3965283" y="1135000"/>
                <a:ext cx="995962" cy="1379913"/>
                <a:chOff x="4580731" y="1911697"/>
                <a:chExt cx="879476" cy="1109663"/>
              </a:xfrm>
              <a:solidFill>
                <a:srgbClr val="EAEFF3">
                  <a:alpha val="70000"/>
                </a:srgbClr>
              </a:solidFill>
            </p:grpSpPr>
            <p:sp>
              <p:nvSpPr>
                <p:cNvPr id="1173" name="Freeform 220">
                  <a:extLst>
                    <a:ext uri="{FF2B5EF4-FFF2-40B4-BE49-F238E27FC236}">
                      <a16:creationId xmlns:a16="http://schemas.microsoft.com/office/drawing/2014/main" xmlns="" id="{FB3BD12A-C6BA-2549-8FCE-FF2483FF5B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47431" y="1911697"/>
                  <a:ext cx="452438" cy="539750"/>
                </a:xfrm>
                <a:custGeom>
                  <a:avLst/>
                  <a:gdLst/>
                  <a:ahLst/>
                  <a:cxnLst>
                    <a:cxn ang="0">
                      <a:pos x="1358" y="214"/>
                    </a:cxn>
                    <a:cxn ang="0">
                      <a:pos x="1321" y="157"/>
                    </a:cxn>
                    <a:cxn ang="0">
                      <a:pos x="1355" y="75"/>
                    </a:cxn>
                    <a:cxn ang="0">
                      <a:pos x="1290" y="70"/>
                    </a:cxn>
                    <a:cxn ang="0">
                      <a:pos x="1260" y="47"/>
                    </a:cxn>
                    <a:cxn ang="0">
                      <a:pos x="1218" y="67"/>
                    </a:cxn>
                    <a:cxn ang="0">
                      <a:pos x="1176" y="31"/>
                    </a:cxn>
                    <a:cxn ang="0">
                      <a:pos x="1106" y="112"/>
                    </a:cxn>
                    <a:cxn ang="0">
                      <a:pos x="1074" y="26"/>
                    </a:cxn>
                    <a:cxn ang="0">
                      <a:pos x="1003" y="159"/>
                    </a:cxn>
                    <a:cxn ang="0">
                      <a:pos x="944" y="150"/>
                    </a:cxn>
                    <a:cxn ang="0">
                      <a:pos x="930" y="178"/>
                    </a:cxn>
                    <a:cxn ang="0">
                      <a:pos x="874" y="202"/>
                    </a:cxn>
                    <a:cxn ang="0">
                      <a:pos x="841" y="212"/>
                    </a:cxn>
                    <a:cxn ang="0">
                      <a:pos x="795" y="291"/>
                    </a:cxn>
                    <a:cxn ang="0">
                      <a:pos x="726" y="285"/>
                    </a:cxn>
                    <a:cxn ang="0">
                      <a:pos x="704" y="355"/>
                    </a:cxn>
                    <a:cxn ang="0">
                      <a:pos x="632" y="407"/>
                    </a:cxn>
                    <a:cxn ang="0">
                      <a:pos x="633" y="422"/>
                    </a:cxn>
                    <a:cxn ang="0">
                      <a:pos x="586" y="471"/>
                    </a:cxn>
                    <a:cxn ang="0">
                      <a:pos x="561" y="542"/>
                    </a:cxn>
                    <a:cxn ang="0">
                      <a:pos x="520" y="591"/>
                    </a:cxn>
                    <a:cxn ang="0">
                      <a:pos x="459" y="673"/>
                    </a:cxn>
                    <a:cxn ang="0">
                      <a:pos x="436" y="734"/>
                    </a:cxn>
                    <a:cxn ang="0">
                      <a:pos x="420" y="796"/>
                    </a:cxn>
                    <a:cxn ang="0">
                      <a:pos x="387" y="856"/>
                    </a:cxn>
                    <a:cxn ang="0">
                      <a:pos x="360" y="902"/>
                    </a:cxn>
                    <a:cxn ang="0">
                      <a:pos x="305" y="969"/>
                    </a:cxn>
                    <a:cxn ang="0">
                      <a:pos x="320" y="1052"/>
                    </a:cxn>
                    <a:cxn ang="0">
                      <a:pos x="284" y="1096"/>
                    </a:cxn>
                    <a:cxn ang="0">
                      <a:pos x="228" y="1097"/>
                    </a:cxn>
                    <a:cxn ang="0">
                      <a:pos x="167" y="1122"/>
                    </a:cxn>
                    <a:cxn ang="0">
                      <a:pos x="137" y="1182"/>
                    </a:cxn>
                    <a:cxn ang="0">
                      <a:pos x="75" y="1214"/>
                    </a:cxn>
                    <a:cxn ang="0">
                      <a:pos x="53" y="1253"/>
                    </a:cxn>
                    <a:cxn ang="0">
                      <a:pos x="53" y="1279"/>
                    </a:cxn>
                    <a:cxn ang="0">
                      <a:pos x="16" y="1310"/>
                    </a:cxn>
                    <a:cxn ang="0">
                      <a:pos x="74" y="1349"/>
                    </a:cxn>
                    <a:cxn ang="0">
                      <a:pos x="127" y="1354"/>
                    </a:cxn>
                    <a:cxn ang="0">
                      <a:pos x="57" y="1370"/>
                    </a:cxn>
                    <a:cxn ang="0">
                      <a:pos x="0" y="1407"/>
                    </a:cxn>
                    <a:cxn ang="0">
                      <a:pos x="30" y="1461"/>
                    </a:cxn>
                    <a:cxn ang="0">
                      <a:pos x="88" y="1428"/>
                    </a:cxn>
                    <a:cxn ang="0">
                      <a:pos x="40" y="1506"/>
                    </a:cxn>
                    <a:cxn ang="0">
                      <a:pos x="16" y="1560"/>
                    </a:cxn>
                    <a:cxn ang="0">
                      <a:pos x="64" y="1571"/>
                    </a:cxn>
                    <a:cxn ang="0">
                      <a:pos x="85" y="1677"/>
                    </a:cxn>
                    <a:cxn ang="0">
                      <a:pos x="190" y="1671"/>
                    </a:cxn>
                    <a:cxn ang="0">
                      <a:pos x="293" y="1556"/>
                    </a:cxn>
                    <a:cxn ang="0">
                      <a:pos x="299" y="1506"/>
                    </a:cxn>
                    <a:cxn ang="0">
                      <a:pos x="339" y="1614"/>
                    </a:cxn>
                    <a:cxn ang="0">
                      <a:pos x="400" y="1394"/>
                    </a:cxn>
                    <a:cxn ang="0">
                      <a:pos x="386" y="1186"/>
                    </a:cxn>
                    <a:cxn ang="0">
                      <a:pos x="488" y="1020"/>
                    </a:cxn>
                    <a:cxn ang="0">
                      <a:pos x="542" y="750"/>
                    </a:cxn>
                    <a:cxn ang="0">
                      <a:pos x="633" y="532"/>
                    </a:cxn>
                    <a:cxn ang="0">
                      <a:pos x="729" y="404"/>
                    </a:cxn>
                    <a:cxn ang="0">
                      <a:pos x="826" y="326"/>
                    </a:cxn>
                    <a:cxn ang="0">
                      <a:pos x="957" y="371"/>
                    </a:cxn>
                    <a:cxn ang="0">
                      <a:pos x="1139" y="322"/>
                    </a:cxn>
                    <a:cxn ang="0">
                      <a:pos x="1325" y="225"/>
                    </a:cxn>
                    <a:cxn ang="0">
                      <a:pos x="1381" y="239"/>
                    </a:cxn>
                  </a:cxnLst>
                  <a:rect l="0" t="0" r="r" b="b"/>
                  <a:pathLst>
                    <a:path w="1427" h="1701">
                      <a:moveTo>
                        <a:pt x="1419" y="216"/>
                      </a:moveTo>
                      <a:lnTo>
                        <a:pt x="1397" y="212"/>
                      </a:lnTo>
                      <a:lnTo>
                        <a:pt x="1395" y="232"/>
                      </a:lnTo>
                      <a:lnTo>
                        <a:pt x="1388" y="232"/>
                      </a:lnTo>
                      <a:lnTo>
                        <a:pt x="1390" y="229"/>
                      </a:lnTo>
                      <a:lnTo>
                        <a:pt x="1380" y="225"/>
                      </a:lnTo>
                      <a:lnTo>
                        <a:pt x="1376" y="219"/>
                      </a:lnTo>
                      <a:lnTo>
                        <a:pt x="1376" y="231"/>
                      </a:lnTo>
                      <a:lnTo>
                        <a:pt x="1375" y="234"/>
                      </a:lnTo>
                      <a:lnTo>
                        <a:pt x="1370" y="224"/>
                      </a:lnTo>
                      <a:lnTo>
                        <a:pt x="1357" y="226"/>
                      </a:lnTo>
                      <a:lnTo>
                        <a:pt x="1347" y="232"/>
                      </a:lnTo>
                      <a:lnTo>
                        <a:pt x="1350" y="220"/>
                      </a:lnTo>
                      <a:lnTo>
                        <a:pt x="1358" y="214"/>
                      </a:lnTo>
                      <a:lnTo>
                        <a:pt x="1365" y="212"/>
                      </a:lnTo>
                      <a:lnTo>
                        <a:pt x="1368" y="205"/>
                      </a:lnTo>
                      <a:lnTo>
                        <a:pt x="1366" y="200"/>
                      </a:lnTo>
                      <a:lnTo>
                        <a:pt x="1361" y="193"/>
                      </a:lnTo>
                      <a:lnTo>
                        <a:pt x="1341" y="196"/>
                      </a:lnTo>
                      <a:lnTo>
                        <a:pt x="1344" y="189"/>
                      </a:lnTo>
                      <a:lnTo>
                        <a:pt x="1338" y="183"/>
                      </a:lnTo>
                      <a:lnTo>
                        <a:pt x="1326" y="177"/>
                      </a:lnTo>
                      <a:lnTo>
                        <a:pt x="1315" y="166"/>
                      </a:lnTo>
                      <a:lnTo>
                        <a:pt x="1301" y="162"/>
                      </a:lnTo>
                      <a:lnTo>
                        <a:pt x="1296" y="156"/>
                      </a:lnTo>
                      <a:lnTo>
                        <a:pt x="1299" y="153"/>
                      </a:lnTo>
                      <a:lnTo>
                        <a:pt x="1299" y="149"/>
                      </a:lnTo>
                      <a:lnTo>
                        <a:pt x="1321" y="157"/>
                      </a:lnTo>
                      <a:lnTo>
                        <a:pt x="1371" y="166"/>
                      </a:lnTo>
                      <a:lnTo>
                        <a:pt x="1407" y="137"/>
                      </a:lnTo>
                      <a:lnTo>
                        <a:pt x="1419" y="132"/>
                      </a:lnTo>
                      <a:lnTo>
                        <a:pt x="1427" y="126"/>
                      </a:lnTo>
                      <a:lnTo>
                        <a:pt x="1424" y="112"/>
                      </a:lnTo>
                      <a:lnTo>
                        <a:pt x="1412" y="106"/>
                      </a:lnTo>
                      <a:lnTo>
                        <a:pt x="1404" y="92"/>
                      </a:lnTo>
                      <a:lnTo>
                        <a:pt x="1388" y="91"/>
                      </a:lnTo>
                      <a:lnTo>
                        <a:pt x="1380" y="87"/>
                      </a:lnTo>
                      <a:lnTo>
                        <a:pt x="1388" y="80"/>
                      </a:lnTo>
                      <a:lnTo>
                        <a:pt x="1374" y="73"/>
                      </a:lnTo>
                      <a:lnTo>
                        <a:pt x="1369" y="63"/>
                      </a:lnTo>
                      <a:lnTo>
                        <a:pt x="1361" y="71"/>
                      </a:lnTo>
                      <a:lnTo>
                        <a:pt x="1355" y="75"/>
                      </a:lnTo>
                      <a:lnTo>
                        <a:pt x="1355" y="68"/>
                      </a:lnTo>
                      <a:lnTo>
                        <a:pt x="1353" y="63"/>
                      </a:lnTo>
                      <a:lnTo>
                        <a:pt x="1333" y="70"/>
                      </a:lnTo>
                      <a:lnTo>
                        <a:pt x="1332" y="68"/>
                      </a:lnTo>
                      <a:lnTo>
                        <a:pt x="1331" y="63"/>
                      </a:lnTo>
                      <a:lnTo>
                        <a:pt x="1332" y="59"/>
                      </a:lnTo>
                      <a:lnTo>
                        <a:pt x="1332" y="49"/>
                      </a:lnTo>
                      <a:lnTo>
                        <a:pt x="1327" y="46"/>
                      </a:lnTo>
                      <a:lnTo>
                        <a:pt x="1325" y="38"/>
                      </a:lnTo>
                      <a:lnTo>
                        <a:pt x="1316" y="42"/>
                      </a:lnTo>
                      <a:lnTo>
                        <a:pt x="1310" y="38"/>
                      </a:lnTo>
                      <a:lnTo>
                        <a:pt x="1301" y="41"/>
                      </a:lnTo>
                      <a:lnTo>
                        <a:pt x="1293" y="56"/>
                      </a:lnTo>
                      <a:lnTo>
                        <a:pt x="1290" y="70"/>
                      </a:lnTo>
                      <a:lnTo>
                        <a:pt x="1290" y="89"/>
                      </a:lnTo>
                      <a:lnTo>
                        <a:pt x="1293" y="103"/>
                      </a:lnTo>
                      <a:lnTo>
                        <a:pt x="1280" y="110"/>
                      </a:lnTo>
                      <a:lnTo>
                        <a:pt x="1271" y="102"/>
                      </a:lnTo>
                      <a:lnTo>
                        <a:pt x="1260" y="105"/>
                      </a:lnTo>
                      <a:lnTo>
                        <a:pt x="1257" y="101"/>
                      </a:lnTo>
                      <a:lnTo>
                        <a:pt x="1267" y="91"/>
                      </a:lnTo>
                      <a:lnTo>
                        <a:pt x="1277" y="76"/>
                      </a:lnTo>
                      <a:lnTo>
                        <a:pt x="1272" y="67"/>
                      </a:lnTo>
                      <a:lnTo>
                        <a:pt x="1257" y="78"/>
                      </a:lnTo>
                      <a:lnTo>
                        <a:pt x="1247" y="78"/>
                      </a:lnTo>
                      <a:lnTo>
                        <a:pt x="1262" y="67"/>
                      </a:lnTo>
                      <a:lnTo>
                        <a:pt x="1253" y="56"/>
                      </a:lnTo>
                      <a:lnTo>
                        <a:pt x="1260" y="47"/>
                      </a:lnTo>
                      <a:lnTo>
                        <a:pt x="1277" y="49"/>
                      </a:lnTo>
                      <a:lnTo>
                        <a:pt x="1284" y="35"/>
                      </a:lnTo>
                      <a:lnTo>
                        <a:pt x="1285" y="19"/>
                      </a:lnTo>
                      <a:lnTo>
                        <a:pt x="1273" y="19"/>
                      </a:lnTo>
                      <a:lnTo>
                        <a:pt x="1275" y="9"/>
                      </a:lnTo>
                      <a:lnTo>
                        <a:pt x="1268" y="3"/>
                      </a:lnTo>
                      <a:lnTo>
                        <a:pt x="1262" y="3"/>
                      </a:lnTo>
                      <a:lnTo>
                        <a:pt x="1250" y="13"/>
                      </a:lnTo>
                      <a:lnTo>
                        <a:pt x="1239" y="0"/>
                      </a:lnTo>
                      <a:lnTo>
                        <a:pt x="1236" y="17"/>
                      </a:lnTo>
                      <a:lnTo>
                        <a:pt x="1231" y="37"/>
                      </a:lnTo>
                      <a:lnTo>
                        <a:pt x="1226" y="49"/>
                      </a:lnTo>
                      <a:lnTo>
                        <a:pt x="1220" y="59"/>
                      </a:lnTo>
                      <a:lnTo>
                        <a:pt x="1218" y="67"/>
                      </a:lnTo>
                      <a:lnTo>
                        <a:pt x="1219" y="78"/>
                      </a:lnTo>
                      <a:lnTo>
                        <a:pt x="1212" y="79"/>
                      </a:lnTo>
                      <a:lnTo>
                        <a:pt x="1208" y="89"/>
                      </a:lnTo>
                      <a:lnTo>
                        <a:pt x="1208" y="103"/>
                      </a:lnTo>
                      <a:lnTo>
                        <a:pt x="1197" y="103"/>
                      </a:lnTo>
                      <a:lnTo>
                        <a:pt x="1182" y="118"/>
                      </a:lnTo>
                      <a:lnTo>
                        <a:pt x="1183" y="102"/>
                      </a:lnTo>
                      <a:lnTo>
                        <a:pt x="1188" y="85"/>
                      </a:lnTo>
                      <a:lnTo>
                        <a:pt x="1178" y="70"/>
                      </a:lnTo>
                      <a:lnTo>
                        <a:pt x="1188" y="62"/>
                      </a:lnTo>
                      <a:lnTo>
                        <a:pt x="1188" y="41"/>
                      </a:lnTo>
                      <a:lnTo>
                        <a:pt x="1187" y="28"/>
                      </a:lnTo>
                      <a:lnTo>
                        <a:pt x="1182" y="27"/>
                      </a:lnTo>
                      <a:lnTo>
                        <a:pt x="1176" y="31"/>
                      </a:lnTo>
                      <a:lnTo>
                        <a:pt x="1142" y="90"/>
                      </a:lnTo>
                      <a:lnTo>
                        <a:pt x="1135" y="96"/>
                      </a:lnTo>
                      <a:lnTo>
                        <a:pt x="1129" y="111"/>
                      </a:lnTo>
                      <a:lnTo>
                        <a:pt x="1121" y="122"/>
                      </a:lnTo>
                      <a:lnTo>
                        <a:pt x="1115" y="140"/>
                      </a:lnTo>
                      <a:lnTo>
                        <a:pt x="1123" y="132"/>
                      </a:lnTo>
                      <a:lnTo>
                        <a:pt x="1101" y="167"/>
                      </a:lnTo>
                      <a:lnTo>
                        <a:pt x="1092" y="172"/>
                      </a:lnTo>
                      <a:lnTo>
                        <a:pt x="1091" y="160"/>
                      </a:lnTo>
                      <a:lnTo>
                        <a:pt x="1092" y="148"/>
                      </a:lnTo>
                      <a:lnTo>
                        <a:pt x="1099" y="139"/>
                      </a:lnTo>
                      <a:lnTo>
                        <a:pt x="1104" y="137"/>
                      </a:lnTo>
                      <a:lnTo>
                        <a:pt x="1104" y="129"/>
                      </a:lnTo>
                      <a:lnTo>
                        <a:pt x="1106" y="112"/>
                      </a:lnTo>
                      <a:lnTo>
                        <a:pt x="1105" y="105"/>
                      </a:lnTo>
                      <a:lnTo>
                        <a:pt x="1111" y="87"/>
                      </a:lnTo>
                      <a:lnTo>
                        <a:pt x="1133" y="58"/>
                      </a:lnTo>
                      <a:lnTo>
                        <a:pt x="1140" y="42"/>
                      </a:lnTo>
                      <a:lnTo>
                        <a:pt x="1131" y="37"/>
                      </a:lnTo>
                      <a:lnTo>
                        <a:pt x="1116" y="48"/>
                      </a:lnTo>
                      <a:lnTo>
                        <a:pt x="1107" y="51"/>
                      </a:lnTo>
                      <a:lnTo>
                        <a:pt x="1106" y="37"/>
                      </a:lnTo>
                      <a:lnTo>
                        <a:pt x="1100" y="33"/>
                      </a:lnTo>
                      <a:lnTo>
                        <a:pt x="1096" y="27"/>
                      </a:lnTo>
                      <a:lnTo>
                        <a:pt x="1095" y="20"/>
                      </a:lnTo>
                      <a:lnTo>
                        <a:pt x="1085" y="32"/>
                      </a:lnTo>
                      <a:lnTo>
                        <a:pt x="1081" y="26"/>
                      </a:lnTo>
                      <a:lnTo>
                        <a:pt x="1074" y="26"/>
                      </a:lnTo>
                      <a:lnTo>
                        <a:pt x="1073" y="51"/>
                      </a:lnTo>
                      <a:lnTo>
                        <a:pt x="1059" y="46"/>
                      </a:lnTo>
                      <a:lnTo>
                        <a:pt x="1065" y="59"/>
                      </a:lnTo>
                      <a:lnTo>
                        <a:pt x="1073" y="67"/>
                      </a:lnTo>
                      <a:lnTo>
                        <a:pt x="1074" y="71"/>
                      </a:lnTo>
                      <a:lnTo>
                        <a:pt x="1061" y="79"/>
                      </a:lnTo>
                      <a:lnTo>
                        <a:pt x="1053" y="91"/>
                      </a:lnTo>
                      <a:lnTo>
                        <a:pt x="1057" y="105"/>
                      </a:lnTo>
                      <a:lnTo>
                        <a:pt x="1032" y="105"/>
                      </a:lnTo>
                      <a:lnTo>
                        <a:pt x="1020" y="118"/>
                      </a:lnTo>
                      <a:lnTo>
                        <a:pt x="1015" y="129"/>
                      </a:lnTo>
                      <a:lnTo>
                        <a:pt x="1002" y="144"/>
                      </a:lnTo>
                      <a:lnTo>
                        <a:pt x="1000" y="150"/>
                      </a:lnTo>
                      <a:lnTo>
                        <a:pt x="1003" y="159"/>
                      </a:lnTo>
                      <a:lnTo>
                        <a:pt x="1000" y="169"/>
                      </a:lnTo>
                      <a:lnTo>
                        <a:pt x="1000" y="183"/>
                      </a:lnTo>
                      <a:lnTo>
                        <a:pt x="992" y="184"/>
                      </a:lnTo>
                      <a:lnTo>
                        <a:pt x="987" y="178"/>
                      </a:lnTo>
                      <a:lnTo>
                        <a:pt x="987" y="170"/>
                      </a:lnTo>
                      <a:lnTo>
                        <a:pt x="992" y="166"/>
                      </a:lnTo>
                      <a:lnTo>
                        <a:pt x="978" y="162"/>
                      </a:lnTo>
                      <a:lnTo>
                        <a:pt x="986" y="151"/>
                      </a:lnTo>
                      <a:lnTo>
                        <a:pt x="984" y="150"/>
                      </a:lnTo>
                      <a:lnTo>
                        <a:pt x="954" y="145"/>
                      </a:lnTo>
                      <a:lnTo>
                        <a:pt x="956" y="159"/>
                      </a:lnTo>
                      <a:lnTo>
                        <a:pt x="952" y="160"/>
                      </a:lnTo>
                      <a:lnTo>
                        <a:pt x="944" y="156"/>
                      </a:lnTo>
                      <a:lnTo>
                        <a:pt x="944" y="150"/>
                      </a:lnTo>
                      <a:lnTo>
                        <a:pt x="941" y="140"/>
                      </a:lnTo>
                      <a:lnTo>
                        <a:pt x="938" y="143"/>
                      </a:lnTo>
                      <a:lnTo>
                        <a:pt x="935" y="133"/>
                      </a:lnTo>
                      <a:lnTo>
                        <a:pt x="929" y="138"/>
                      </a:lnTo>
                      <a:lnTo>
                        <a:pt x="927" y="133"/>
                      </a:lnTo>
                      <a:lnTo>
                        <a:pt x="922" y="138"/>
                      </a:lnTo>
                      <a:lnTo>
                        <a:pt x="920" y="155"/>
                      </a:lnTo>
                      <a:lnTo>
                        <a:pt x="916" y="146"/>
                      </a:lnTo>
                      <a:lnTo>
                        <a:pt x="911" y="135"/>
                      </a:lnTo>
                      <a:lnTo>
                        <a:pt x="907" y="132"/>
                      </a:lnTo>
                      <a:lnTo>
                        <a:pt x="907" y="157"/>
                      </a:lnTo>
                      <a:lnTo>
                        <a:pt x="924" y="167"/>
                      </a:lnTo>
                      <a:lnTo>
                        <a:pt x="930" y="167"/>
                      </a:lnTo>
                      <a:lnTo>
                        <a:pt x="930" y="178"/>
                      </a:lnTo>
                      <a:lnTo>
                        <a:pt x="928" y="188"/>
                      </a:lnTo>
                      <a:lnTo>
                        <a:pt x="928" y="199"/>
                      </a:lnTo>
                      <a:lnTo>
                        <a:pt x="933" y="210"/>
                      </a:lnTo>
                      <a:lnTo>
                        <a:pt x="933" y="225"/>
                      </a:lnTo>
                      <a:lnTo>
                        <a:pt x="925" y="219"/>
                      </a:lnTo>
                      <a:lnTo>
                        <a:pt x="907" y="191"/>
                      </a:lnTo>
                      <a:lnTo>
                        <a:pt x="891" y="175"/>
                      </a:lnTo>
                      <a:lnTo>
                        <a:pt x="895" y="194"/>
                      </a:lnTo>
                      <a:lnTo>
                        <a:pt x="890" y="194"/>
                      </a:lnTo>
                      <a:lnTo>
                        <a:pt x="886" y="205"/>
                      </a:lnTo>
                      <a:lnTo>
                        <a:pt x="881" y="204"/>
                      </a:lnTo>
                      <a:lnTo>
                        <a:pt x="877" y="212"/>
                      </a:lnTo>
                      <a:lnTo>
                        <a:pt x="874" y="208"/>
                      </a:lnTo>
                      <a:lnTo>
                        <a:pt x="874" y="202"/>
                      </a:lnTo>
                      <a:lnTo>
                        <a:pt x="877" y="191"/>
                      </a:lnTo>
                      <a:lnTo>
                        <a:pt x="870" y="194"/>
                      </a:lnTo>
                      <a:lnTo>
                        <a:pt x="863" y="204"/>
                      </a:lnTo>
                      <a:lnTo>
                        <a:pt x="859" y="218"/>
                      </a:lnTo>
                      <a:lnTo>
                        <a:pt x="853" y="220"/>
                      </a:lnTo>
                      <a:lnTo>
                        <a:pt x="855" y="235"/>
                      </a:lnTo>
                      <a:lnTo>
                        <a:pt x="857" y="241"/>
                      </a:lnTo>
                      <a:lnTo>
                        <a:pt x="841" y="256"/>
                      </a:lnTo>
                      <a:lnTo>
                        <a:pt x="834" y="275"/>
                      </a:lnTo>
                      <a:lnTo>
                        <a:pt x="827" y="285"/>
                      </a:lnTo>
                      <a:lnTo>
                        <a:pt x="837" y="264"/>
                      </a:lnTo>
                      <a:lnTo>
                        <a:pt x="838" y="252"/>
                      </a:lnTo>
                      <a:lnTo>
                        <a:pt x="839" y="229"/>
                      </a:lnTo>
                      <a:lnTo>
                        <a:pt x="841" y="212"/>
                      </a:lnTo>
                      <a:lnTo>
                        <a:pt x="838" y="191"/>
                      </a:lnTo>
                      <a:lnTo>
                        <a:pt x="828" y="194"/>
                      </a:lnTo>
                      <a:lnTo>
                        <a:pt x="822" y="208"/>
                      </a:lnTo>
                      <a:lnTo>
                        <a:pt x="812" y="223"/>
                      </a:lnTo>
                      <a:lnTo>
                        <a:pt x="809" y="246"/>
                      </a:lnTo>
                      <a:lnTo>
                        <a:pt x="804" y="266"/>
                      </a:lnTo>
                      <a:lnTo>
                        <a:pt x="803" y="214"/>
                      </a:lnTo>
                      <a:lnTo>
                        <a:pt x="777" y="218"/>
                      </a:lnTo>
                      <a:lnTo>
                        <a:pt x="768" y="235"/>
                      </a:lnTo>
                      <a:lnTo>
                        <a:pt x="767" y="240"/>
                      </a:lnTo>
                      <a:lnTo>
                        <a:pt x="769" y="261"/>
                      </a:lnTo>
                      <a:lnTo>
                        <a:pt x="779" y="274"/>
                      </a:lnTo>
                      <a:lnTo>
                        <a:pt x="788" y="278"/>
                      </a:lnTo>
                      <a:lnTo>
                        <a:pt x="795" y="291"/>
                      </a:lnTo>
                      <a:lnTo>
                        <a:pt x="794" y="301"/>
                      </a:lnTo>
                      <a:lnTo>
                        <a:pt x="785" y="300"/>
                      </a:lnTo>
                      <a:lnTo>
                        <a:pt x="779" y="284"/>
                      </a:lnTo>
                      <a:lnTo>
                        <a:pt x="768" y="277"/>
                      </a:lnTo>
                      <a:lnTo>
                        <a:pt x="760" y="261"/>
                      </a:lnTo>
                      <a:lnTo>
                        <a:pt x="751" y="252"/>
                      </a:lnTo>
                      <a:lnTo>
                        <a:pt x="739" y="254"/>
                      </a:lnTo>
                      <a:lnTo>
                        <a:pt x="746" y="272"/>
                      </a:lnTo>
                      <a:lnTo>
                        <a:pt x="760" y="284"/>
                      </a:lnTo>
                      <a:lnTo>
                        <a:pt x="750" y="294"/>
                      </a:lnTo>
                      <a:lnTo>
                        <a:pt x="741" y="286"/>
                      </a:lnTo>
                      <a:lnTo>
                        <a:pt x="737" y="293"/>
                      </a:lnTo>
                      <a:lnTo>
                        <a:pt x="735" y="280"/>
                      </a:lnTo>
                      <a:lnTo>
                        <a:pt x="726" y="285"/>
                      </a:lnTo>
                      <a:lnTo>
                        <a:pt x="726" y="280"/>
                      </a:lnTo>
                      <a:lnTo>
                        <a:pt x="729" y="267"/>
                      </a:lnTo>
                      <a:lnTo>
                        <a:pt x="724" y="261"/>
                      </a:lnTo>
                      <a:lnTo>
                        <a:pt x="721" y="266"/>
                      </a:lnTo>
                      <a:lnTo>
                        <a:pt x="714" y="290"/>
                      </a:lnTo>
                      <a:lnTo>
                        <a:pt x="715" y="299"/>
                      </a:lnTo>
                      <a:lnTo>
                        <a:pt x="720" y="306"/>
                      </a:lnTo>
                      <a:lnTo>
                        <a:pt x="697" y="318"/>
                      </a:lnTo>
                      <a:lnTo>
                        <a:pt x="691" y="325"/>
                      </a:lnTo>
                      <a:lnTo>
                        <a:pt x="688" y="332"/>
                      </a:lnTo>
                      <a:lnTo>
                        <a:pt x="687" y="343"/>
                      </a:lnTo>
                      <a:lnTo>
                        <a:pt x="690" y="350"/>
                      </a:lnTo>
                      <a:lnTo>
                        <a:pt x="698" y="347"/>
                      </a:lnTo>
                      <a:lnTo>
                        <a:pt x="704" y="355"/>
                      </a:lnTo>
                      <a:lnTo>
                        <a:pt x="692" y="355"/>
                      </a:lnTo>
                      <a:lnTo>
                        <a:pt x="696" y="365"/>
                      </a:lnTo>
                      <a:lnTo>
                        <a:pt x="696" y="372"/>
                      </a:lnTo>
                      <a:lnTo>
                        <a:pt x="683" y="368"/>
                      </a:lnTo>
                      <a:lnTo>
                        <a:pt x="678" y="370"/>
                      </a:lnTo>
                      <a:lnTo>
                        <a:pt x="686" y="377"/>
                      </a:lnTo>
                      <a:lnTo>
                        <a:pt x="681" y="383"/>
                      </a:lnTo>
                      <a:lnTo>
                        <a:pt x="670" y="380"/>
                      </a:lnTo>
                      <a:lnTo>
                        <a:pt x="667" y="386"/>
                      </a:lnTo>
                      <a:lnTo>
                        <a:pt x="659" y="383"/>
                      </a:lnTo>
                      <a:lnTo>
                        <a:pt x="643" y="390"/>
                      </a:lnTo>
                      <a:lnTo>
                        <a:pt x="639" y="399"/>
                      </a:lnTo>
                      <a:lnTo>
                        <a:pt x="633" y="403"/>
                      </a:lnTo>
                      <a:lnTo>
                        <a:pt x="632" y="407"/>
                      </a:lnTo>
                      <a:lnTo>
                        <a:pt x="642" y="414"/>
                      </a:lnTo>
                      <a:lnTo>
                        <a:pt x="651" y="410"/>
                      </a:lnTo>
                      <a:lnTo>
                        <a:pt x="656" y="404"/>
                      </a:lnTo>
                      <a:lnTo>
                        <a:pt x="672" y="414"/>
                      </a:lnTo>
                      <a:lnTo>
                        <a:pt x="685" y="406"/>
                      </a:lnTo>
                      <a:lnTo>
                        <a:pt x="687" y="409"/>
                      </a:lnTo>
                      <a:lnTo>
                        <a:pt x="691" y="418"/>
                      </a:lnTo>
                      <a:lnTo>
                        <a:pt x="681" y="418"/>
                      </a:lnTo>
                      <a:lnTo>
                        <a:pt x="676" y="425"/>
                      </a:lnTo>
                      <a:lnTo>
                        <a:pt x="674" y="439"/>
                      </a:lnTo>
                      <a:lnTo>
                        <a:pt x="659" y="430"/>
                      </a:lnTo>
                      <a:lnTo>
                        <a:pt x="648" y="430"/>
                      </a:lnTo>
                      <a:lnTo>
                        <a:pt x="645" y="424"/>
                      </a:lnTo>
                      <a:lnTo>
                        <a:pt x="633" y="422"/>
                      </a:lnTo>
                      <a:lnTo>
                        <a:pt x="619" y="430"/>
                      </a:lnTo>
                      <a:lnTo>
                        <a:pt x="616" y="438"/>
                      </a:lnTo>
                      <a:lnTo>
                        <a:pt x="626" y="453"/>
                      </a:lnTo>
                      <a:lnTo>
                        <a:pt x="626" y="462"/>
                      </a:lnTo>
                      <a:lnTo>
                        <a:pt x="619" y="461"/>
                      </a:lnTo>
                      <a:lnTo>
                        <a:pt x="624" y="476"/>
                      </a:lnTo>
                      <a:lnTo>
                        <a:pt x="626" y="487"/>
                      </a:lnTo>
                      <a:lnTo>
                        <a:pt x="617" y="483"/>
                      </a:lnTo>
                      <a:lnTo>
                        <a:pt x="617" y="494"/>
                      </a:lnTo>
                      <a:lnTo>
                        <a:pt x="610" y="495"/>
                      </a:lnTo>
                      <a:lnTo>
                        <a:pt x="605" y="457"/>
                      </a:lnTo>
                      <a:lnTo>
                        <a:pt x="597" y="460"/>
                      </a:lnTo>
                      <a:lnTo>
                        <a:pt x="594" y="473"/>
                      </a:lnTo>
                      <a:lnTo>
                        <a:pt x="586" y="471"/>
                      </a:lnTo>
                      <a:lnTo>
                        <a:pt x="583" y="474"/>
                      </a:lnTo>
                      <a:lnTo>
                        <a:pt x="594" y="479"/>
                      </a:lnTo>
                      <a:lnTo>
                        <a:pt x="591" y="483"/>
                      </a:lnTo>
                      <a:lnTo>
                        <a:pt x="583" y="485"/>
                      </a:lnTo>
                      <a:lnTo>
                        <a:pt x="575" y="490"/>
                      </a:lnTo>
                      <a:lnTo>
                        <a:pt x="573" y="499"/>
                      </a:lnTo>
                      <a:lnTo>
                        <a:pt x="574" y="509"/>
                      </a:lnTo>
                      <a:lnTo>
                        <a:pt x="583" y="516"/>
                      </a:lnTo>
                      <a:lnTo>
                        <a:pt x="575" y="520"/>
                      </a:lnTo>
                      <a:lnTo>
                        <a:pt x="580" y="525"/>
                      </a:lnTo>
                      <a:lnTo>
                        <a:pt x="574" y="527"/>
                      </a:lnTo>
                      <a:lnTo>
                        <a:pt x="570" y="539"/>
                      </a:lnTo>
                      <a:lnTo>
                        <a:pt x="567" y="542"/>
                      </a:lnTo>
                      <a:lnTo>
                        <a:pt x="561" y="542"/>
                      </a:lnTo>
                      <a:lnTo>
                        <a:pt x="562" y="546"/>
                      </a:lnTo>
                      <a:lnTo>
                        <a:pt x="572" y="549"/>
                      </a:lnTo>
                      <a:lnTo>
                        <a:pt x="591" y="542"/>
                      </a:lnTo>
                      <a:lnTo>
                        <a:pt x="578" y="558"/>
                      </a:lnTo>
                      <a:lnTo>
                        <a:pt x="572" y="562"/>
                      </a:lnTo>
                      <a:lnTo>
                        <a:pt x="553" y="558"/>
                      </a:lnTo>
                      <a:lnTo>
                        <a:pt x="548" y="553"/>
                      </a:lnTo>
                      <a:lnTo>
                        <a:pt x="547" y="546"/>
                      </a:lnTo>
                      <a:lnTo>
                        <a:pt x="540" y="547"/>
                      </a:lnTo>
                      <a:lnTo>
                        <a:pt x="529" y="557"/>
                      </a:lnTo>
                      <a:lnTo>
                        <a:pt x="524" y="574"/>
                      </a:lnTo>
                      <a:lnTo>
                        <a:pt x="514" y="581"/>
                      </a:lnTo>
                      <a:lnTo>
                        <a:pt x="513" y="591"/>
                      </a:lnTo>
                      <a:lnTo>
                        <a:pt x="520" y="591"/>
                      </a:lnTo>
                      <a:lnTo>
                        <a:pt x="519" y="598"/>
                      </a:lnTo>
                      <a:lnTo>
                        <a:pt x="518" y="603"/>
                      </a:lnTo>
                      <a:lnTo>
                        <a:pt x="509" y="607"/>
                      </a:lnTo>
                      <a:lnTo>
                        <a:pt x="504" y="625"/>
                      </a:lnTo>
                      <a:lnTo>
                        <a:pt x="497" y="624"/>
                      </a:lnTo>
                      <a:lnTo>
                        <a:pt x="491" y="628"/>
                      </a:lnTo>
                      <a:lnTo>
                        <a:pt x="484" y="629"/>
                      </a:lnTo>
                      <a:lnTo>
                        <a:pt x="476" y="640"/>
                      </a:lnTo>
                      <a:lnTo>
                        <a:pt x="482" y="650"/>
                      </a:lnTo>
                      <a:lnTo>
                        <a:pt x="478" y="654"/>
                      </a:lnTo>
                      <a:lnTo>
                        <a:pt x="467" y="656"/>
                      </a:lnTo>
                      <a:lnTo>
                        <a:pt x="467" y="666"/>
                      </a:lnTo>
                      <a:lnTo>
                        <a:pt x="456" y="667"/>
                      </a:lnTo>
                      <a:lnTo>
                        <a:pt x="459" y="673"/>
                      </a:lnTo>
                      <a:lnTo>
                        <a:pt x="454" y="677"/>
                      </a:lnTo>
                      <a:lnTo>
                        <a:pt x="452" y="686"/>
                      </a:lnTo>
                      <a:lnTo>
                        <a:pt x="465" y="688"/>
                      </a:lnTo>
                      <a:lnTo>
                        <a:pt x="462" y="694"/>
                      </a:lnTo>
                      <a:lnTo>
                        <a:pt x="454" y="699"/>
                      </a:lnTo>
                      <a:lnTo>
                        <a:pt x="448" y="694"/>
                      </a:lnTo>
                      <a:lnTo>
                        <a:pt x="448" y="697"/>
                      </a:lnTo>
                      <a:lnTo>
                        <a:pt x="448" y="711"/>
                      </a:lnTo>
                      <a:lnTo>
                        <a:pt x="454" y="720"/>
                      </a:lnTo>
                      <a:lnTo>
                        <a:pt x="459" y="713"/>
                      </a:lnTo>
                      <a:lnTo>
                        <a:pt x="463" y="716"/>
                      </a:lnTo>
                      <a:lnTo>
                        <a:pt x="461" y="726"/>
                      </a:lnTo>
                      <a:lnTo>
                        <a:pt x="440" y="729"/>
                      </a:lnTo>
                      <a:lnTo>
                        <a:pt x="436" y="734"/>
                      </a:lnTo>
                      <a:lnTo>
                        <a:pt x="435" y="748"/>
                      </a:lnTo>
                      <a:lnTo>
                        <a:pt x="427" y="754"/>
                      </a:lnTo>
                      <a:lnTo>
                        <a:pt x="418" y="757"/>
                      </a:lnTo>
                      <a:lnTo>
                        <a:pt x="412" y="772"/>
                      </a:lnTo>
                      <a:lnTo>
                        <a:pt x="420" y="770"/>
                      </a:lnTo>
                      <a:lnTo>
                        <a:pt x="429" y="762"/>
                      </a:lnTo>
                      <a:lnTo>
                        <a:pt x="440" y="757"/>
                      </a:lnTo>
                      <a:lnTo>
                        <a:pt x="440" y="767"/>
                      </a:lnTo>
                      <a:lnTo>
                        <a:pt x="446" y="779"/>
                      </a:lnTo>
                      <a:lnTo>
                        <a:pt x="427" y="773"/>
                      </a:lnTo>
                      <a:lnTo>
                        <a:pt x="425" y="781"/>
                      </a:lnTo>
                      <a:lnTo>
                        <a:pt x="429" y="785"/>
                      </a:lnTo>
                      <a:lnTo>
                        <a:pt x="423" y="790"/>
                      </a:lnTo>
                      <a:lnTo>
                        <a:pt x="420" y="796"/>
                      </a:lnTo>
                      <a:lnTo>
                        <a:pt x="423" y="806"/>
                      </a:lnTo>
                      <a:lnTo>
                        <a:pt x="419" y="808"/>
                      </a:lnTo>
                      <a:lnTo>
                        <a:pt x="413" y="805"/>
                      </a:lnTo>
                      <a:lnTo>
                        <a:pt x="409" y="811"/>
                      </a:lnTo>
                      <a:lnTo>
                        <a:pt x="412" y="821"/>
                      </a:lnTo>
                      <a:lnTo>
                        <a:pt x="418" y="826"/>
                      </a:lnTo>
                      <a:lnTo>
                        <a:pt x="420" y="845"/>
                      </a:lnTo>
                      <a:lnTo>
                        <a:pt x="413" y="837"/>
                      </a:lnTo>
                      <a:lnTo>
                        <a:pt x="406" y="834"/>
                      </a:lnTo>
                      <a:lnTo>
                        <a:pt x="400" y="821"/>
                      </a:lnTo>
                      <a:lnTo>
                        <a:pt x="401" y="838"/>
                      </a:lnTo>
                      <a:lnTo>
                        <a:pt x="397" y="844"/>
                      </a:lnTo>
                      <a:lnTo>
                        <a:pt x="391" y="847"/>
                      </a:lnTo>
                      <a:lnTo>
                        <a:pt x="387" y="856"/>
                      </a:lnTo>
                      <a:lnTo>
                        <a:pt x="392" y="859"/>
                      </a:lnTo>
                      <a:lnTo>
                        <a:pt x="398" y="856"/>
                      </a:lnTo>
                      <a:lnTo>
                        <a:pt x="403" y="848"/>
                      </a:lnTo>
                      <a:lnTo>
                        <a:pt x="405" y="851"/>
                      </a:lnTo>
                      <a:lnTo>
                        <a:pt x="403" y="856"/>
                      </a:lnTo>
                      <a:lnTo>
                        <a:pt x="403" y="864"/>
                      </a:lnTo>
                      <a:lnTo>
                        <a:pt x="406" y="871"/>
                      </a:lnTo>
                      <a:lnTo>
                        <a:pt x="398" y="877"/>
                      </a:lnTo>
                      <a:lnTo>
                        <a:pt x="387" y="872"/>
                      </a:lnTo>
                      <a:lnTo>
                        <a:pt x="382" y="880"/>
                      </a:lnTo>
                      <a:lnTo>
                        <a:pt x="376" y="876"/>
                      </a:lnTo>
                      <a:lnTo>
                        <a:pt x="369" y="886"/>
                      </a:lnTo>
                      <a:lnTo>
                        <a:pt x="368" y="896"/>
                      </a:lnTo>
                      <a:lnTo>
                        <a:pt x="360" y="902"/>
                      </a:lnTo>
                      <a:lnTo>
                        <a:pt x="352" y="904"/>
                      </a:lnTo>
                      <a:lnTo>
                        <a:pt x="347" y="925"/>
                      </a:lnTo>
                      <a:lnTo>
                        <a:pt x="357" y="921"/>
                      </a:lnTo>
                      <a:lnTo>
                        <a:pt x="366" y="915"/>
                      </a:lnTo>
                      <a:lnTo>
                        <a:pt x="370" y="919"/>
                      </a:lnTo>
                      <a:lnTo>
                        <a:pt x="353" y="926"/>
                      </a:lnTo>
                      <a:lnTo>
                        <a:pt x="353" y="937"/>
                      </a:lnTo>
                      <a:lnTo>
                        <a:pt x="355" y="948"/>
                      </a:lnTo>
                      <a:lnTo>
                        <a:pt x="352" y="955"/>
                      </a:lnTo>
                      <a:lnTo>
                        <a:pt x="341" y="958"/>
                      </a:lnTo>
                      <a:lnTo>
                        <a:pt x="327" y="947"/>
                      </a:lnTo>
                      <a:lnTo>
                        <a:pt x="323" y="947"/>
                      </a:lnTo>
                      <a:lnTo>
                        <a:pt x="315" y="962"/>
                      </a:lnTo>
                      <a:lnTo>
                        <a:pt x="305" y="969"/>
                      </a:lnTo>
                      <a:lnTo>
                        <a:pt x="304" y="976"/>
                      </a:lnTo>
                      <a:lnTo>
                        <a:pt x="296" y="980"/>
                      </a:lnTo>
                      <a:lnTo>
                        <a:pt x="280" y="1006"/>
                      </a:lnTo>
                      <a:lnTo>
                        <a:pt x="277" y="1012"/>
                      </a:lnTo>
                      <a:lnTo>
                        <a:pt x="280" y="1022"/>
                      </a:lnTo>
                      <a:lnTo>
                        <a:pt x="280" y="1026"/>
                      </a:lnTo>
                      <a:lnTo>
                        <a:pt x="258" y="1038"/>
                      </a:lnTo>
                      <a:lnTo>
                        <a:pt x="258" y="1048"/>
                      </a:lnTo>
                      <a:lnTo>
                        <a:pt x="263" y="1053"/>
                      </a:lnTo>
                      <a:lnTo>
                        <a:pt x="274" y="1048"/>
                      </a:lnTo>
                      <a:lnTo>
                        <a:pt x="269" y="1064"/>
                      </a:lnTo>
                      <a:lnTo>
                        <a:pt x="277" y="1075"/>
                      </a:lnTo>
                      <a:lnTo>
                        <a:pt x="283" y="1079"/>
                      </a:lnTo>
                      <a:lnTo>
                        <a:pt x="320" y="1052"/>
                      </a:lnTo>
                      <a:lnTo>
                        <a:pt x="342" y="1042"/>
                      </a:lnTo>
                      <a:lnTo>
                        <a:pt x="347" y="1036"/>
                      </a:lnTo>
                      <a:lnTo>
                        <a:pt x="352" y="1038"/>
                      </a:lnTo>
                      <a:lnTo>
                        <a:pt x="348" y="1044"/>
                      </a:lnTo>
                      <a:lnTo>
                        <a:pt x="335" y="1052"/>
                      </a:lnTo>
                      <a:lnTo>
                        <a:pt x="327" y="1053"/>
                      </a:lnTo>
                      <a:lnTo>
                        <a:pt x="316" y="1060"/>
                      </a:lnTo>
                      <a:lnTo>
                        <a:pt x="307" y="1068"/>
                      </a:lnTo>
                      <a:lnTo>
                        <a:pt x="314" y="1075"/>
                      </a:lnTo>
                      <a:lnTo>
                        <a:pt x="312" y="1079"/>
                      </a:lnTo>
                      <a:lnTo>
                        <a:pt x="295" y="1086"/>
                      </a:lnTo>
                      <a:lnTo>
                        <a:pt x="285" y="1086"/>
                      </a:lnTo>
                      <a:lnTo>
                        <a:pt x="282" y="1090"/>
                      </a:lnTo>
                      <a:lnTo>
                        <a:pt x="284" y="1096"/>
                      </a:lnTo>
                      <a:lnTo>
                        <a:pt x="280" y="1097"/>
                      </a:lnTo>
                      <a:lnTo>
                        <a:pt x="271" y="1096"/>
                      </a:lnTo>
                      <a:lnTo>
                        <a:pt x="271" y="1086"/>
                      </a:lnTo>
                      <a:lnTo>
                        <a:pt x="263" y="1071"/>
                      </a:lnTo>
                      <a:lnTo>
                        <a:pt x="258" y="1066"/>
                      </a:lnTo>
                      <a:lnTo>
                        <a:pt x="253" y="1066"/>
                      </a:lnTo>
                      <a:lnTo>
                        <a:pt x="250" y="1073"/>
                      </a:lnTo>
                      <a:lnTo>
                        <a:pt x="242" y="1074"/>
                      </a:lnTo>
                      <a:lnTo>
                        <a:pt x="236" y="1080"/>
                      </a:lnTo>
                      <a:lnTo>
                        <a:pt x="235" y="1087"/>
                      </a:lnTo>
                      <a:lnTo>
                        <a:pt x="241" y="1092"/>
                      </a:lnTo>
                      <a:lnTo>
                        <a:pt x="242" y="1097"/>
                      </a:lnTo>
                      <a:lnTo>
                        <a:pt x="231" y="1103"/>
                      </a:lnTo>
                      <a:lnTo>
                        <a:pt x="228" y="1097"/>
                      </a:lnTo>
                      <a:lnTo>
                        <a:pt x="228" y="1089"/>
                      </a:lnTo>
                      <a:lnTo>
                        <a:pt x="225" y="1082"/>
                      </a:lnTo>
                      <a:lnTo>
                        <a:pt x="198" y="1093"/>
                      </a:lnTo>
                      <a:lnTo>
                        <a:pt x="194" y="1098"/>
                      </a:lnTo>
                      <a:lnTo>
                        <a:pt x="190" y="1109"/>
                      </a:lnTo>
                      <a:lnTo>
                        <a:pt x="183" y="1108"/>
                      </a:lnTo>
                      <a:lnTo>
                        <a:pt x="185" y="1116"/>
                      </a:lnTo>
                      <a:lnTo>
                        <a:pt x="183" y="1119"/>
                      </a:lnTo>
                      <a:lnTo>
                        <a:pt x="175" y="1120"/>
                      </a:lnTo>
                      <a:lnTo>
                        <a:pt x="175" y="1117"/>
                      </a:lnTo>
                      <a:lnTo>
                        <a:pt x="174" y="1112"/>
                      </a:lnTo>
                      <a:lnTo>
                        <a:pt x="169" y="1113"/>
                      </a:lnTo>
                      <a:lnTo>
                        <a:pt x="166" y="1117"/>
                      </a:lnTo>
                      <a:lnTo>
                        <a:pt x="167" y="1122"/>
                      </a:lnTo>
                      <a:lnTo>
                        <a:pt x="166" y="1124"/>
                      </a:lnTo>
                      <a:lnTo>
                        <a:pt x="156" y="1124"/>
                      </a:lnTo>
                      <a:lnTo>
                        <a:pt x="143" y="1132"/>
                      </a:lnTo>
                      <a:lnTo>
                        <a:pt x="140" y="1145"/>
                      </a:lnTo>
                      <a:lnTo>
                        <a:pt x="135" y="1156"/>
                      </a:lnTo>
                      <a:lnTo>
                        <a:pt x="128" y="1151"/>
                      </a:lnTo>
                      <a:lnTo>
                        <a:pt x="118" y="1150"/>
                      </a:lnTo>
                      <a:lnTo>
                        <a:pt x="110" y="1157"/>
                      </a:lnTo>
                      <a:lnTo>
                        <a:pt x="107" y="1163"/>
                      </a:lnTo>
                      <a:lnTo>
                        <a:pt x="117" y="1171"/>
                      </a:lnTo>
                      <a:lnTo>
                        <a:pt x="111" y="1177"/>
                      </a:lnTo>
                      <a:lnTo>
                        <a:pt x="121" y="1178"/>
                      </a:lnTo>
                      <a:lnTo>
                        <a:pt x="132" y="1176"/>
                      </a:lnTo>
                      <a:lnTo>
                        <a:pt x="137" y="1182"/>
                      </a:lnTo>
                      <a:lnTo>
                        <a:pt x="142" y="1184"/>
                      </a:lnTo>
                      <a:lnTo>
                        <a:pt x="135" y="1193"/>
                      </a:lnTo>
                      <a:lnTo>
                        <a:pt x="138" y="1199"/>
                      </a:lnTo>
                      <a:lnTo>
                        <a:pt x="131" y="1195"/>
                      </a:lnTo>
                      <a:lnTo>
                        <a:pt x="122" y="1195"/>
                      </a:lnTo>
                      <a:lnTo>
                        <a:pt x="99" y="1192"/>
                      </a:lnTo>
                      <a:lnTo>
                        <a:pt x="91" y="1193"/>
                      </a:lnTo>
                      <a:lnTo>
                        <a:pt x="86" y="1197"/>
                      </a:lnTo>
                      <a:lnTo>
                        <a:pt x="80" y="1195"/>
                      </a:lnTo>
                      <a:lnTo>
                        <a:pt x="74" y="1200"/>
                      </a:lnTo>
                      <a:lnTo>
                        <a:pt x="75" y="1203"/>
                      </a:lnTo>
                      <a:lnTo>
                        <a:pt x="81" y="1205"/>
                      </a:lnTo>
                      <a:lnTo>
                        <a:pt x="75" y="1208"/>
                      </a:lnTo>
                      <a:lnTo>
                        <a:pt x="75" y="1214"/>
                      </a:lnTo>
                      <a:lnTo>
                        <a:pt x="83" y="1213"/>
                      </a:lnTo>
                      <a:lnTo>
                        <a:pt x="89" y="1210"/>
                      </a:lnTo>
                      <a:lnTo>
                        <a:pt x="81" y="1220"/>
                      </a:lnTo>
                      <a:lnTo>
                        <a:pt x="81" y="1227"/>
                      </a:lnTo>
                      <a:lnTo>
                        <a:pt x="86" y="1243"/>
                      </a:lnTo>
                      <a:lnTo>
                        <a:pt x="83" y="1245"/>
                      </a:lnTo>
                      <a:lnTo>
                        <a:pt x="78" y="1230"/>
                      </a:lnTo>
                      <a:lnTo>
                        <a:pt x="74" y="1224"/>
                      </a:lnTo>
                      <a:lnTo>
                        <a:pt x="64" y="1230"/>
                      </a:lnTo>
                      <a:lnTo>
                        <a:pt x="59" y="1238"/>
                      </a:lnTo>
                      <a:lnTo>
                        <a:pt x="56" y="1248"/>
                      </a:lnTo>
                      <a:lnTo>
                        <a:pt x="61" y="1253"/>
                      </a:lnTo>
                      <a:lnTo>
                        <a:pt x="62" y="1259"/>
                      </a:lnTo>
                      <a:lnTo>
                        <a:pt x="53" y="1253"/>
                      </a:lnTo>
                      <a:lnTo>
                        <a:pt x="50" y="1246"/>
                      </a:lnTo>
                      <a:lnTo>
                        <a:pt x="41" y="1248"/>
                      </a:lnTo>
                      <a:lnTo>
                        <a:pt x="27" y="1248"/>
                      </a:lnTo>
                      <a:lnTo>
                        <a:pt x="27" y="1254"/>
                      </a:lnTo>
                      <a:lnTo>
                        <a:pt x="29" y="1259"/>
                      </a:lnTo>
                      <a:lnTo>
                        <a:pt x="13" y="1247"/>
                      </a:lnTo>
                      <a:lnTo>
                        <a:pt x="9" y="1251"/>
                      </a:lnTo>
                      <a:lnTo>
                        <a:pt x="15" y="1265"/>
                      </a:lnTo>
                      <a:lnTo>
                        <a:pt x="11" y="1272"/>
                      </a:lnTo>
                      <a:lnTo>
                        <a:pt x="13" y="1274"/>
                      </a:lnTo>
                      <a:lnTo>
                        <a:pt x="41" y="1274"/>
                      </a:lnTo>
                      <a:lnTo>
                        <a:pt x="67" y="1268"/>
                      </a:lnTo>
                      <a:lnTo>
                        <a:pt x="51" y="1275"/>
                      </a:lnTo>
                      <a:lnTo>
                        <a:pt x="53" y="1279"/>
                      </a:lnTo>
                      <a:lnTo>
                        <a:pt x="65" y="1279"/>
                      </a:lnTo>
                      <a:lnTo>
                        <a:pt x="74" y="1275"/>
                      </a:lnTo>
                      <a:lnTo>
                        <a:pt x="77" y="1278"/>
                      </a:lnTo>
                      <a:lnTo>
                        <a:pt x="67" y="1284"/>
                      </a:lnTo>
                      <a:lnTo>
                        <a:pt x="52" y="1286"/>
                      </a:lnTo>
                      <a:lnTo>
                        <a:pt x="36" y="1286"/>
                      </a:lnTo>
                      <a:lnTo>
                        <a:pt x="30" y="1281"/>
                      </a:lnTo>
                      <a:lnTo>
                        <a:pt x="24" y="1281"/>
                      </a:lnTo>
                      <a:lnTo>
                        <a:pt x="13" y="1291"/>
                      </a:lnTo>
                      <a:lnTo>
                        <a:pt x="11" y="1296"/>
                      </a:lnTo>
                      <a:lnTo>
                        <a:pt x="4" y="1295"/>
                      </a:lnTo>
                      <a:lnTo>
                        <a:pt x="2" y="1297"/>
                      </a:lnTo>
                      <a:lnTo>
                        <a:pt x="0" y="1305"/>
                      </a:lnTo>
                      <a:lnTo>
                        <a:pt x="16" y="1310"/>
                      </a:lnTo>
                      <a:lnTo>
                        <a:pt x="15" y="1316"/>
                      </a:lnTo>
                      <a:lnTo>
                        <a:pt x="15" y="1322"/>
                      </a:lnTo>
                      <a:lnTo>
                        <a:pt x="10" y="1327"/>
                      </a:lnTo>
                      <a:lnTo>
                        <a:pt x="3" y="1335"/>
                      </a:lnTo>
                      <a:lnTo>
                        <a:pt x="5" y="1343"/>
                      </a:lnTo>
                      <a:lnTo>
                        <a:pt x="3" y="1346"/>
                      </a:lnTo>
                      <a:lnTo>
                        <a:pt x="3" y="1354"/>
                      </a:lnTo>
                      <a:lnTo>
                        <a:pt x="7" y="1358"/>
                      </a:lnTo>
                      <a:lnTo>
                        <a:pt x="7" y="1365"/>
                      </a:lnTo>
                      <a:lnTo>
                        <a:pt x="22" y="1367"/>
                      </a:lnTo>
                      <a:lnTo>
                        <a:pt x="53" y="1356"/>
                      </a:lnTo>
                      <a:lnTo>
                        <a:pt x="59" y="1360"/>
                      </a:lnTo>
                      <a:lnTo>
                        <a:pt x="72" y="1360"/>
                      </a:lnTo>
                      <a:lnTo>
                        <a:pt x="74" y="1349"/>
                      </a:lnTo>
                      <a:lnTo>
                        <a:pt x="83" y="1333"/>
                      </a:lnTo>
                      <a:lnTo>
                        <a:pt x="85" y="1343"/>
                      </a:lnTo>
                      <a:lnTo>
                        <a:pt x="81" y="1356"/>
                      </a:lnTo>
                      <a:lnTo>
                        <a:pt x="88" y="1359"/>
                      </a:lnTo>
                      <a:lnTo>
                        <a:pt x="99" y="1359"/>
                      </a:lnTo>
                      <a:lnTo>
                        <a:pt x="106" y="1356"/>
                      </a:lnTo>
                      <a:lnTo>
                        <a:pt x="111" y="1360"/>
                      </a:lnTo>
                      <a:lnTo>
                        <a:pt x="122" y="1348"/>
                      </a:lnTo>
                      <a:lnTo>
                        <a:pt x="126" y="1324"/>
                      </a:lnTo>
                      <a:lnTo>
                        <a:pt x="138" y="1317"/>
                      </a:lnTo>
                      <a:lnTo>
                        <a:pt x="139" y="1322"/>
                      </a:lnTo>
                      <a:lnTo>
                        <a:pt x="131" y="1338"/>
                      </a:lnTo>
                      <a:lnTo>
                        <a:pt x="129" y="1349"/>
                      </a:lnTo>
                      <a:lnTo>
                        <a:pt x="127" y="1354"/>
                      </a:lnTo>
                      <a:lnTo>
                        <a:pt x="133" y="1353"/>
                      </a:lnTo>
                      <a:lnTo>
                        <a:pt x="140" y="1349"/>
                      </a:lnTo>
                      <a:lnTo>
                        <a:pt x="145" y="1351"/>
                      </a:lnTo>
                      <a:lnTo>
                        <a:pt x="131" y="1362"/>
                      </a:lnTo>
                      <a:lnTo>
                        <a:pt x="113" y="1369"/>
                      </a:lnTo>
                      <a:lnTo>
                        <a:pt x="111" y="1378"/>
                      </a:lnTo>
                      <a:lnTo>
                        <a:pt x="118" y="1385"/>
                      </a:lnTo>
                      <a:lnTo>
                        <a:pt x="105" y="1393"/>
                      </a:lnTo>
                      <a:lnTo>
                        <a:pt x="105" y="1383"/>
                      </a:lnTo>
                      <a:lnTo>
                        <a:pt x="101" y="1376"/>
                      </a:lnTo>
                      <a:lnTo>
                        <a:pt x="91" y="1369"/>
                      </a:lnTo>
                      <a:lnTo>
                        <a:pt x="81" y="1369"/>
                      </a:lnTo>
                      <a:lnTo>
                        <a:pt x="68" y="1372"/>
                      </a:lnTo>
                      <a:lnTo>
                        <a:pt x="57" y="1370"/>
                      </a:lnTo>
                      <a:lnTo>
                        <a:pt x="47" y="1371"/>
                      </a:lnTo>
                      <a:lnTo>
                        <a:pt x="37" y="1370"/>
                      </a:lnTo>
                      <a:lnTo>
                        <a:pt x="29" y="1378"/>
                      </a:lnTo>
                      <a:lnTo>
                        <a:pt x="10" y="1373"/>
                      </a:lnTo>
                      <a:lnTo>
                        <a:pt x="5" y="1386"/>
                      </a:lnTo>
                      <a:lnTo>
                        <a:pt x="4" y="1397"/>
                      </a:lnTo>
                      <a:lnTo>
                        <a:pt x="14" y="1397"/>
                      </a:lnTo>
                      <a:lnTo>
                        <a:pt x="18" y="1396"/>
                      </a:lnTo>
                      <a:lnTo>
                        <a:pt x="18" y="1410"/>
                      </a:lnTo>
                      <a:lnTo>
                        <a:pt x="9" y="1407"/>
                      </a:lnTo>
                      <a:lnTo>
                        <a:pt x="3" y="1401"/>
                      </a:lnTo>
                      <a:lnTo>
                        <a:pt x="2" y="1403"/>
                      </a:lnTo>
                      <a:lnTo>
                        <a:pt x="0" y="1403"/>
                      </a:lnTo>
                      <a:lnTo>
                        <a:pt x="0" y="1407"/>
                      </a:lnTo>
                      <a:lnTo>
                        <a:pt x="10" y="1425"/>
                      </a:lnTo>
                      <a:lnTo>
                        <a:pt x="16" y="1426"/>
                      </a:lnTo>
                      <a:lnTo>
                        <a:pt x="30" y="1418"/>
                      </a:lnTo>
                      <a:lnTo>
                        <a:pt x="38" y="1415"/>
                      </a:lnTo>
                      <a:lnTo>
                        <a:pt x="25" y="1429"/>
                      </a:lnTo>
                      <a:lnTo>
                        <a:pt x="20" y="1436"/>
                      </a:lnTo>
                      <a:lnTo>
                        <a:pt x="24" y="1440"/>
                      </a:lnTo>
                      <a:lnTo>
                        <a:pt x="14" y="1446"/>
                      </a:lnTo>
                      <a:lnTo>
                        <a:pt x="9" y="1452"/>
                      </a:lnTo>
                      <a:lnTo>
                        <a:pt x="10" y="1461"/>
                      </a:lnTo>
                      <a:lnTo>
                        <a:pt x="15" y="1466"/>
                      </a:lnTo>
                      <a:lnTo>
                        <a:pt x="18" y="1472"/>
                      </a:lnTo>
                      <a:lnTo>
                        <a:pt x="24" y="1467"/>
                      </a:lnTo>
                      <a:lnTo>
                        <a:pt x="30" y="1461"/>
                      </a:lnTo>
                      <a:lnTo>
                        <a:pt x="30" y="1469"/>
                      </a:lnTo>
                      <a:lnTo>
                        <a:pt x="38" y="1483"/>
                      </a:lnTo>
                      <a:lnTo>
                        <a:pt x="31" y="1484"/>
                      </a:lnTo>
                      <a:lnTo>
                        <a:pt x="22" y="1490"/>
                      </a:lnTo>
                      <a:lnTo>
                        <a:pt x="22" y="1495"/>
                      </a:lnTo>
                      <a:lnTo>
                        <a:pt x="27" y="1499"/>
                      </a:lnTo>
                      <a:lnTo>
                        <a:pt x="37" y="1493"/>
                      </a:lnTo>
                      <a:lnTo>
                        <a:pt x="43" y="1482"/>
                      </a:lnTo>
                      <a:lnTo>
                        <a:pt x="45" y="1469"/>
                      </a:lnTo>
                      <a:lnTo>
                        <a:pt x="53" y="1463"/>
                      </a:lnTo>
                      <a:lnTo>
                        <a:pt x="63" y="1451"/>
                      </a:lnTo>
                      <a:lnTo>
                        <a:pt x="73" y="1431"/>
                      </a:lnTo>
                      <a:lnTo>
                        <a:pt x="83" y="1423"/>
                      </a:lnTo>
                      <a:lnTo>
                        <a:pt x="88" y="1428"/>
                      </a:lnTo>
                      <a:lnTo>
                        <a:pt x="88" y="1431"/>
                      </a:lnTo>
                      <a:lnTo>
                        <a:pt x="100" y="1429"/>
                      </a:lnTo>
                      <a:lnTo>
                        <a:pt x="110" y="1430"/>
                      </a:lnTo>
                      <a:lnTo>
                        <a:pt x="94" y="1437"/>
                      </a:lnTo>
                      <a:lnTo>
                        <a:pt x="91" y="1448"/>
                      </a:lnTo>
                      <a:lnTo>
                        <a:pt x="89" y="1455"/>
                      </a:lnTo>
                      <a:lnTo>
                        <a:pt x="88" y="1443"/>
                      </a:lnTo>
                      <a:lnTo>
                        <a:pt x="83" y="1442"/>
                      </a:lnTo>
                      <a:lnTo>
                        <a:pt x="74" y="1456"/>
                      </a:lnTo>
                      <a:lnTo>
                        <a:pt x="64" y="1467"/>
                      </a:lnTo>
                      <a:lnTo>
                        <a:pt x="70" y="1472"/>
                      </a:lnTo>
                      <a:lnTo>
                        <a:pt x="70" y="1475"/>
                      </a:lnTo>
                      <a:lnTo>
                        <a:pt x="59" y="1482"/>
                      </a:lnTo>
                      <a:lnTo>
                        <a:pt x="40" y="1506"/>
                      </a:lnTo>
                      <a:lnTo>
                        <a:pt x="47" y="1511"/>
                      </a:lnTo>
                      <a:lnTo>
                        <a:pt x="67" y="1511"/>
                      </a:lnTo>
                      <a:lnTo>
                        <a:pt x="72" y="1506"/>
                      </a:lnTo>
                      <a:lnTo>
                        <a:pt x="74" y="1510"/>
                      </a:lnTo>
                      <a:lnTo>
                        <a:pt x="53" y="1518"/>
                      </a:lnTo>
                      <a:lnTo>
                        <a:pt x="48" y="1525"/>
                      </a:lnTo>
                      <a:lnTo>
                        <a:pt x="47" y="1528"/>
                      </a:lnTo>
                      <a:lnTo>
                        <a:pt x="37" y="1528"/>
                      </a:lnTo>
                      <a:lnTo>
                        <a:pt x="32" y="1531"/>
                      </a:lnTo>
                      <a:lnTo>
                        <a:pt x="26" y="1528"/>
                      </a:lnTo>
                      <a:lnTo>
                        <a:pt x="18" y="1539"/>
                      </a:lnTo>
                      <a:lnTo>
                        <a:pt x="13" y="1549"/>
                      </a:lnTo>
                      <a:lnTo>
                        <a:pt x="13" y="1558"/>
                      </a:lnTo>
                      <a:lnTo>
                        <a:pt x="16" y="1560"/>
                      </a:lnTo>
                      <a:lnTo>
                        <a:pt x="18" y="1564"/>
                      </a:lnTo>
                      <a:lnTo>
                        <a:pt x="26" y="1563"/>
                      </a:lnTo>
                      <a:lnTo>
                        <a:pt x="30" y="1554"/>
                      </a:lnTo>
                      <a:lnTo>
                        <a:pt x="32" y="1563"/>
                      </a:lnTo>
                      <a:lnTo>
                        <a:pt x="40" y="1563"/>
                      </a:lnTo>
                      <a:lnTo>
                        <a:pt x="42" y="1556"/>
                      </a:lnTo>
                      <a:lnTo>
                        <a:pt x="41" y="1550"/>
                      </a:lnTo>
                      <a:lnTo>
                        <a:pt x="48" y="1555"/>
                      </a:lnTo>
                      <a:lnTo>
                        <a:pt x="63" y="1547"/>
                      </a:lnTo>
                      <a:lnTo>
                        <a:pt x="68" y="1541"/>
                      </a:lnTo>
                      <a:lnTo>
                        <a:pt x="73" y="1544"/>
                      </a:lnTo>
                      <a:lnTo>
                        <a:pt x="58" y="1561"/>
                      </a:lnTo>
                      <a:lnTo>
                        <a:pt x="64" y="1561"/>
                      </a:lnTo>
                      <a:lnTo>
                        <a:pt x="64" y="1571"/>
                      </a:lnTo>
                      <a:lnTo>
                        <a:pt x="58" y="1580"/>
                      </a:lnTo>
                      <a:lnTo>
                        <a:pt x="56" y="1587"/>
                      </a:lnTo>
                      <a:lnTo>
                        <a:pt x="50" y="1593"/>
                      </a:lnTo>
                      <a:lnTo>
                        <a:pt x="51" y="1599"/>
                      </a:lnTo>
                      <a:lnTo>
                        <a:pt x="51" y="1604"/>
                      </a:lnTo>
                      <a:lnTo>
                        <a:pt x="45" y="1603"/>
                      </a:lnTo>
                      <a:lnTo>
                        <a:pt x="40" y="1606"/>
                      </a:lnTo>
                      <a:lnTo>
                        <a:pt x="36" y="1598"/>
                      </a:lnTo>
                      <a:lnTo>
                        <a:pt x="32" y="1598"/>
                      </a:lnTo>
                      <a:lnTo>
                        <a:pt x="25" y="1630"/>
                      </a:lnTo>
                      <a:lnTo>
                        <a:pt x="38" y="1647"/>
                      </a:lnTo>
                      <a:lnTo>
                        <a:pt x="59" y="1666"/>
                      </a:lnTo>
                      <a:lnTo>
                        <a:pt x="74" y="1674"/>
                      </a:lnTo>
                      <a:lnTo>
                        <a:pt x="85" y="1677"/>
                      </a:lnTo>
                      <a:lnTo>
                        <a:pt x="92" y="1665"/>
                      </a:lnTo>
                      <a:lnTo>
                        <a:pt x="92" y="1682"/>
                      </a:lnTo>
                      <a:lnTo>
                        <a:pt x="90" y="1694"/>
                      </a:lnTo>
                      <a:lnTo>
                        <a:pt x="96" y="1689"/>
                      </a:lnTo>
                      <a:lnTo>
                        <a:pt x="106" y="1695"/>
                      </a:lnTo>
                      <a:lnTo>
                        <a:pt x="110" y="1685"/>
                      </a:lnTo>
                      <a:lnTo>
                        <a:pt x="124" y="1687"/>
                      </a:lnTo>
                      <a:lnTo>
                        <a:pt x="117" y="1695"/>
                      </a:lnTo>
                      <a:lnTo>
                        <a:pt x="134" y="1701"/>
                      </a:lnTo>
                      <a:lnTo>
                        <a:pt x="145" y="1697"/>
                      </a:lnTo>
                      <a:lnTo>
                        <a:pt x="158" y="1687"/>
                      </a:lnTo>
                      <a:lnTo>
                        <a:pt x="163" y="1673"/>
                      </a:lnTo>
                      <a:lnTo>
                        <a:pt x="170" y="1684"/>
                      </a:lnTo>
                      <a:lnTo>
                        <a:pt x="190" y="1671"/>
                      </a:lnTo>
                      <a:lnTo>
                        <a:pt x="210" y="1644"/>
                      </a:lnTo>
                      <a:lnTo>
                        <a:pt x="221" y="1638"/>
                      </a:lnTo>
                      <a:lnTo>
                        <a:pt x="225" y="1627"/>
                      </a:lnTo>
                      <a:lnTo>
                        <a:pt x="231" y="1622"/>
                      </a:lnTo>
                      <a:lnTo>
                        <a:pt x="234" y="1615"/>
                      </a:lnTo>
                      <a:lnTo>
                        <a:pt x="251" y="1597"/>
                      </a:lnTo>
                      <a:lnTo>
                        <a:pt x="249" y="1590"/>
                      </a:lnTo>
                      <a:lnTo>
                        <a:pt x="261" y="1597"/>
                      </a:lnTo>
                      <a:lnTo>
                        <a:pt x="274" y="1597"/>
                      </a:lnTo>
                      <a:lnTo>
                        <a:pt x="282" y="1593"/>
                      </a:lnTo>
                      <a:lnTo>
                        <a:pt x="285" y="1581"/>
                      </a:lnTo>
                      <a:lnTo>
                        <a:pt x="287" y="1574"/>
                      </a:lnTo>
                      <a:lnTo>
                        <a:pt x="294" y="1566"/>
                      </a:lnTo>
                      <a:lnTo>
                        <a:pt x="293" y="1556"/>
                      </a:lnTo>
                      <a:lnTo>
                        <a:pt x="287" y="1549"/>
                      </a:lnTo>
                      <a:lnTo>
                        <a:pt x="283" y="1541"/>
                      </a:lnTo>
                      <a:lnTo>
                        <a:pt x="285" y="1538"/>
                      </a:lnTo>
                      <a:lnTo>
                        <a:pt x="287" y="1533"/>
                      </a:lnTo>
                      <a:lnTo>
                        <a:pt x="284" y="1522"/>
                      </a:lnTo>
                      <a:lnTo>
                        <a:pt x="289" y="1526"/>
                      </a:lnTo>
                      <a:lnTo>
                        <a:pt x="293" y="1533"/>
                      </a:lnTo>
                      <a:lnTo>
                        <a:pt x="293" y="1541"/>
                      </a:lnTo>
                      <a:lnTo>
                        <a:pt x="299" y="1539"/>
                      </a:lnTo>
                      <a:lnTo>
                        <a:pt x="300" y="1533"/>
                      </a:lnTo>
                      <a:lnTo>
                        <a:pt x="295" y="1525"/>
                      </a:lnTo>
                      <a:lnTo>
                        <a:pt x="294" y="1509"/>
                      </a:lnTo>
                      <a:lnTo>
                        <a:pt x="296" y="1505"/>
                      </a:lnTo>
                      <a:lnTo>
                        <a:pt x="299" y="1506"/>
                      </a:lnTo>
                      <a:lnTo>
                        <a:pt x="305" y="1502"/>
                      </a:lnTo>
                      <a:lnTo>
                        <a:pt x="310" y="1505"/>
                      </a:lnTo>
                      <a:lnTo>
                        <a:pt x="310" y="1512"/>
                      </a:lnTo>
                      <a:lnTo>
                        <a:pt x="303" y="1516"/>
                      </a:lnTo>
                      <a:lnTo>
                        <a:pt x="303" y="1522"/>
                      </a:lnTo>
                      <a:lnTo>
                        <a:pt x="305" y="1533"/>
                      </a:lnTo>
                      <a:lnTo>
                        <a:pt x="307" y="1563"/>
                      </a:lnTo>
                      <a:lnTo>
                        <a:pt x="310" y="1574"/>
                      </a:lnTo>
                      <a:lnTo>
                        <a:pt x="317" y="1572"/>
                      </a:lnTo>
                      <a:lnTo>
                        <a:pt x="327" y="1581"/>
                      </a:lnTo>
                      <a:lnTo>
                        <a:pt x="333" y="1580"/>
                      </a:lnTo>
                      <a:lnTo>
                        <a:pt x="337" y="1587"/>
                      </a:lnTo>
                      <a:lnTo>
                        <a:pt x="339" y="1592"/>
                      </a:lnTo>
                      <a:lnTo>
                        <a:pt x="339" y="1614"/>
                      </a:lnTo>
                      <a:lnTo>
                        <a:pt x="343" y="1601"/>
                      </a:lnTo>
                      <a:lnTo>
                        <a:pt x="347" y="1609"/>
                      </a:lnTo>
                      <a:lnTo>
                        <a:pt x="355" y="1603"/>
                      </a:lnTo>
                      <a:lnTo>
                        <a:pt x="363" y="1566"/>
                      </a:lnTo>
                      <a:lnTo>
                        <a:pt x="359" y="1554"/>
                      </a:lnTo>
                      <a:lnTo>
                        <a:pt x="358" y="1537"/>
                      </a:lnTo>
                      <a:lnTo>
                        <a:pt x="370" y="1516"/>
                      </a:lnTo>
                      <a:lnTo>
                        <a:pt x="370" y="1502"/>
                      </a:lnTo>
                      <a:lnTo>
                        <a:pt x="397" y="1491"/>
                      </a:lnTo>
                      <a:lnTo>
                        <a:pt x="403" y="1480"/>
                      </a:lnTo>
                      <a:lnTo>
                        <a:pt x="405" y="1466"/>
                      </a:lnTo>
                      <a:lnTo>
                        <a:pt x="401" y="1457"/>
                      </a:lnTo>
                      <a:lnTo>
                        <a:pt x="408" y="1428"/>
                      </a:lnTo>
                      <a:lnTo>
                        <a:pt x="400" y="1394"/>
                      </a:lnTo>
                      <a:lnTo>
                        <a:pt x="390" y="1382"/>
                      </a:lnTo>
                      <a:lnTo>
                        <a:pt x="392" y="1375"/>
                      </a:lnTo>
                      <a:lnTo>
                        <a:pt x="407" y="1369"/>
                      </a:lnTo>
                      <a:lnTo>
                        <a:pt x="417" y="1358"/>
                      </a:lnTo>
                      <a:lnTo>
                        <a:pt x="423" y="1339"/>
                      </a:lnTo>
                      <a:lnTo>
                        <a:pt x="420" y="1318"/>
                      </a:lnTo>
                      <a:lnTo>
                        <a:pt x="400" y="1303"/>
                      </a:lnTo>
                      <a:lnTo>
                        <a:pt x="391" y="1287"/>
                      </a:lnTo>
                      <a:lnTo>
                        <a:pt x="390" y="1267"/>
                      </a:lnTo>
                      <a:lnTo>
                        <a:pt x="391" y="1225"/>
                      </a:lnTo>
                      <a:lnTo>
                        <a:pt x="386" y="1210"/>
                      </a:lnTo>
                      <a:lnTo>
                        <a:pt x="384" y="1206"/>
                      </a:lnTo>
                      <a:lnTo>
                        <a:pt x="384" y="1194"/>
                      </a:lnTo>
                      <a:lnTo>
                        <a:pt x="386" y="1186"/>
                      </a:lnTo>
                      <a:lnTo>
                        <a:pt x="386" y="1166"/>
                      </a:lnTo>
                      <a:lnTo>
                        <a:pt x="390" y="1156"/>
                      </a:lnTo>
                      <a:lnTo>
                        <a:pt x="391" y="1144"/>
                      </a:lnTo>
                      <a:lnTo>
                        <a:pt x="397" y="1134"/>
                      </a:lnTo>
                      <a:lnTo>
                        <a:pt x="392" y="1129"/>
                      </a:lnTo>
                      <a:lnTo>
                        <a:pt x="386" y="1116"/>
                      </a:lnTo>
                      <a:lnTo>
                        <a:pt x="382" y="1097"/>
                      </a:lnTo>
                      <a:lnTo>
                        <a:pt x="387" y="1077"/>
                      </a:lnTo>
                      <a:lnTo>
                        <a:pt x="393" y="1063"/>
                      </a:lnTo>
                      <a:lnTo>
                        <a:pt x="418" y="1032"/>
                      </a:lnTo>
                      <a:lnTo>
                        <a:pt x="435" y="1021"/>
                      </a:lnTo>
                      <a:lnTo>
                        <a:pt x="456" y="1015"/>
                      </a:lnTo>
                      <a:lnTo>
                        <a:pt x="473" y="1018"/>
                      </a:lnTo>
                      <a:lnTo>
                        <a:pt x="488" y="1020"/>
                      </a:lnTo>
                      <a:lnTo>
                        <a:pt x="498" y="1007"/>
                      </a:lnTo>
                      <a:lnTo>
                        <a:pt x="500" y="995"/>
                      </a:lnTo>
                      <a:lnTo>
                        <a:pt x="500" y="976"/>
                      </a:lnTo>
                      <a:lnTo>
                        <a:pt x="494" y="964"/>
                      </a:lnTo>
                      <a:lnTo>
                        <a:pt x="479" y="948"/>
                      </a:lnTo>
                      <a:lnTo>
                        <a:pt x="478" y="939"/>
                      </a:lnTo>
                      <a:lnTo>
                        <a:pt x="498" y="907"/>
                      </a:lnTo>
                      <a:lnTo>
                        <a:pt x="515" y="870"/>
                      </a:lnTo>
                      <a:lnTo>
                        <a:pt x="524" y="820"/>
                      </a:lnTo>
                      <a:lnTo>
                        <a:pt x="525" y="790"/>
                      </a:lnTo>
                      <a:lnTo>
                        <a:pt x="525" y="769"/>
                      </a:lnTo>
                      <a:lnTo>
                        <a:pt x="524" y="754"/>
                      </a:lnTo>
                      <a:lnTo>
                        <a:pt x="531" y="750"/>
                      </a:lnTo>
                      <a:lnTo>
                        <a:pt x="542" y="750"/>
                      </a:lnTo>
                      <a:lnTo>
                        <a:pt x="559" y="736"/>
                      </a:lnTo>
                      <a:lnTo>
                        <a:pt x="564" y="724"/>
                      </a:lnTo>
                      <a:lnTo>
                        <a:pt x="567" y="704"/>
                      </a:lnTo>
                      <a:lnTo>
                        <a:pt x="573" y="688"/>
                      </a:lnTo>
                      <a:lnTo>
                        <a:pt x="596" y="657"/>
                      </a:lnTo>
                      <a:lnTo>
                        <a:pt x="604" y="644"/>
                      </a:lnTo>
                      <a:lnTo>
                        <a:pt x="616" y="629"/>
                      </a:lnTo>
                      <a:lnTo>
                        <a:pt x="622" y="618"/>
                      </a:lnTo>
                      <a:lnTo>
                        <a:pt x="624" y="609"/>
                      </a:lnTo>
                      <a:lnTo>
                        <a:pt x="623" y="596"/>
                      </a:lnTo>
                      <a:lnTo>
                        <a:pt x="610" y="574"/>
                      </a:lnTo>
                      <a:lnTo>
                        <a:pt x="613" y="560"/>
                      </a:lnTo>
                      <a:lnTo>
                        <a:pt x="627" y="543"/>
                      </a:lnTo>
                      <a:lnTo>
                        <a:pt x="633" y="532"/>
                      </a:lnTo>
                      <a:lnTo>
                        <a:pt x="635" y="520"/>
                      </a:lnTo>
                      <a:lnTo>
                        <a:pt x="639" y="503"/>
                      </a:lnTo>
                      <a:lnTo>
                        <a:pt x="648" y="492"/>
                      </a:lnTo>
                      <a:lnTo>
                        <a:pt x="666" y="472"/>
                      </a:lnTo>
                      <a:lnTo>
                        <a:pt x="678" y="469"/>
                      </a:lnTo>
                      <a:lnTo>
                        <a:pt x="691" y="476"/>
                      </a:lnTo>
                      <a:lnTo>
                        <a:pt x="701" y="488"/>
                      </a:lnTo>
                      <a:lnTo>
                        <a:pt x="704" y="490"/>
                      </a:lnTo>
                      <a:lnTo>
                        <a:pt x="714" y="473"/>
                      </a:lnTo>
                      <a:lnTo>
                        <a:pt x="719" y="452"/>
                      </a:lnTo>
                      <a:lnTo>
                        <a:pt x="721" y="442"/>
                      </a:lnTo>
                      <a:lnTo>
                        <a:pt x="719" y="419"/>
                      </a:lnTo>
                      <a:lnTo>
                        <a:pt x="724" y="409"/>
                      </a:lnTo>
                      <a:lnTo>
                        <a:pt x="729" y="404"/>
                      </a:lnTo>
                      <a:lnTo>
                        <a:pt x="739" y="403"/>
                      </a:lnTo>
                      <a:lnTo>
                        <a:pt x="769" y="407"/>
                      </a:lnTo>
                      <a:lnTo>
                        <a:pt x="812" y="423"/>
                      </a:lnTo>
                      <a:lnTo>
                        <a:pt x="821" y="420"/>
                      </a:lnTo>
                      <a:lnTo>
                        <a:pt x="828" y="412"/>
                      </a:lnTo>
                      <a:lnTo>
                        <a:pt x="819" y="403"/>
                      </a:lnTo>
                      <a:lnTo>
                        <a:pt x="817" y="392"/>
                      </a:lnTo>
                      <a:lnTo>
                        <a:pt x="823" y="382"/>
                      </a:lnTo>
                      <a:lnTo>
                        <a:pt x="827" y="366"/>
                      </a:lnTo>
                      <a:lnTo>
                        <a:pt x="831" y="361"/>
                      </a:lnTo>
                      <a:lnTo>
                        <a:pt x="833" y="352"/>
                      </a:lnTo>
                      <a:lnTo>
                        <a:pt x="832" y="342"/>
                      </a:lnTo>
                      <a:lnTo>
                        <a:pt x="827" y="336"/>
                      </a:lnTo>
                      <a:lnTo>
                        <a:pt x="826" y="326"/>
                      </a:lnTo>
                      <a:lnTo>
                        <a:pt x="831" y="323"/>
                      </a:lnTo>
                      <a:lnTo>
                        <a:pt x="854" y="323"/>
                      </a:lnTo>
                      <a:lnTo>
                        <a:pt x="857" y="316"/>
                      </a:lnTo>
                      <a:lnTo>
                        <a:pt x="865" y="313"/>
                      </a:lnTo>
                      <a:lnTo>
                        <a:pt x="874" y="317"/>
                      </a:lnTo>
                      <a:lnTo>
                        <a:pt x="882" y="313"/>
                      </a:lnTo>
                      <a:lnTo>
                        <a:pt x="880" y="302"/>
                      </a:lnTo>
                      <a:lnTo>
                        <a:pt x="879" y="290"/>
                      </a:lnTo>
                      <a:lnTo>
                        <a:pt x="891" y="283"/>
                      </a:lnTo>
                      <a:lnTo>
                        <a:pt x="906" y="289"/>
                      </a:lnTo>
                      <a:lnTo>
                        <a:pt x="917" y="300"/>
                      </a:lnTo>
                      <a:lnTo>
                        <a:pt x="947" y="344"/>
                      </a:lnTo>
                      <a:lnTo>
                        <a:pt x="952" y="363"/>
                      </a:lnTo>
                      <a:lnTo>
                        <a:pt x="957" y="371"/>
                      </a:lnTo>
                      <a:lnTo>
                        <a:pt x="983" y="375"/>
                      </a:lnTo>
                      <a:lnTo>
                        <a:pt x="998" y="383"/>
                      </a:lnTo>
                      <a:lnTo>
                        <a:pt x="1010" y="382"/>
                      </a:lnTo>
                      <a:lnTo>
                        <a:pt x="1025" y="374"/>
                      </a:lnTo>
                      <a:lnTo>
                        <a:pt x="1042" y="353"/>
                      </a:lnTo>
                      <a:lnTo>
                        <a:pt x="1052" y="360"/>
                      </a:lnTo>
                      <a:lnTo>
                        <a:pt x="1061" y="374"/>
                      </a:lnTo>
                      <a:lnTo>
                        <a:pt x="1064" y="382"/>
                      </a:lnTo>
                      <a:lnTo>
                        <a:pt x="1074" y="385"/>
                      </a:lnTo>
                      <a:lnTo>
                        <a:pt x="1090" y="377"/>
                      </a:lnTo>
                      <a:lnTo>
                        <a:pt x="1102" y="368"/>
                      </a:lnTo>
                      <a:lnTo>
                        <a:pt x="1111" y="354"/>
                      </a:lnTo>
                      <a:lnTo>
                        <a:pt x="1137" y="334"/>
                      </a:lnTo>
                      <a:lnTo>
                        <a:pt x="1139" y="322"/>
                      </a:lnTo>
                      <a:lnTo>
                        <a:pt x="1137" y="299"/>
                      </a:lnTo>
                      <a:lnTo>
                        <a:pt x="1137" y="285"/>
                      </a:lnTo>
                      <a:lnTo>
                        <a:pt x="1140" y="243"/>
                      </a:lnTo>
                      <a:lnTo>
                        <a:pt x="1154" y="212"/>
                      </a:lnTo>
                      <a:lnTo>
                        <a:pt x="1164" y="199"/>
                      </a:lnTo>
                      <a:lnTo>
                        <a:pt x="1177" y="192"/>
                      </a:lnTo>
                      <a:lnTo>
                        <a:pt x="1202" y="189"/>
                      </a:lnTo>
                      <a:lnTo>
                        <a:pt x="1240" y="172"/>
                      </a:lnTo>
                      <a:lnTo>
                        <a:pt x="1263" y="167"/>
                      </a:lnTo>
                      <a:lnTo>
                        <a:pt x="1268" y="172"/>
                      </a:lnTo>
                      <a:lnTo>
                        <a:pt x="1278" y="193"/>
                      </a:lnTo>
                      <a:lnTo>
                        <a:pt x="1289" y="202"/>
                      </a:lnTo>
                      <a:lnTo>
                        <a:pt x="1307" y="208"/>
                      </a:lnTo>
                      <a:lnTo>
                        <a:pt x="1325" y="225"/>
                      </a:lnTo>
                      <a:lnTo>
                        <a:pt x="1332" y="253"/>
                      </a:lnTo>
                      <a:lnTo>
                        <a:pt x="1333" y="269"/>
                      </a:lnTo>
                      <a:lnTo>
                        <a:pt x="1314" y="294"/>
                      </a:lnTo>
                      <a:lnTo>
                        <a:pt x="1310" y="306"/>
                      </a:lnTo>
                      <a:lnTo>
                        <a:pt x="1311" y="317"/>
                      </a:lnTo>
                      <a:lnTo>
                        <a:pt x="1321" y="325"/>
                      </a:lnTo>
                      <a:lnTo>
                        <a:pt x="1323" y="323"/>
                      </a:lnTo>
                      <a:lnTo>
                        <a:pt x="1332" y="315"/>
                      </a:lnTo>
                      <a:lnTo>
                        <a:pt x="1333" y="311"/>
                      </a:lnTo>
                      <a:lnTo>
                        <a:pt x="1334" y="300"/>
                      </a:lnTo>
                      <a:lnTo>
                        <a:pt x="1337" y="295"/>
                      </a:lnTo>
                      <a:lnTo>
                        <a:pt x="1369" y="275"/>
                      </a:lnTo>
                      <a:lnTo>
                        <a:pt x="1375" y="269"/>
                      </a:lnTo>
                      <a:lnTo>
                        <a:pt x="1381" y="239"/>
                      </a:lnTo>
                      <a:lnTo>
                        <a:pt x="1403" y="252"/>
                      </a:lnTo>
                      <a:lnTo>
                        <a:pt x="1416" y="250"/>
                      </a:lnTo>
                      <a:lnTo>
                        <a:pt x="1418" y="243"/>
                      </a:lnTo>
                      <a:lnTo>
                        <a:pt x="1422" y="231"/>
                      </a:lnTo>
                      <a:lnTo>
                        <a:pt x="1422" y="220"/>
                      </a:lnTo>
                      <a:lnTo>
                        <a:pt x="1419" y="21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74" name="Freeform 218">
                  <a:extLst>
                    <a:ext uri="{FF2B5EF4-FFF2-40B4-BE49-F238E27FC236}">
                      <a16:creationId xmlns:a16="http://schemas.microsoft.com/office/drawing/2014/main" xmlns="" id="{E7DD5B1C-95F7-C946-9735-D313520ED6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17306" y="1964085"/>
                  <a:ext cx="188913" cy="425450"/>
                </a:xfrm>
                <a:custGeom>
                  <a:avLst/>
                  <a:gdLst/>
                  <a:ahLst/>
                  <a:cxnLst>
                    <a:cxn ang="0">
                      <a:pos x="46" y="207"/>
                    </a:cxn>
                    <a:cxn ang="0">
                      <a:pos x="162" y="322"/>
                    </a:cxn>
                    <a:cxn ang="0">
                      <a:pos x="159" y="379"/>
                    </a:cxn>
                    <a:cxn ang="0">
                      <a:pos x="161" y="435"/>
                    </a:cxn>
                    <a:cxn ang="0">
                      <a:pos x="183" y="520"/>
                    </a:cxn>
                    <a:cxn ang="0">
                      <a:pos x="189" y="605"/>
                    </a:cxn>
                    <a:cxn ang="0">
                      <a:pos x="211" y="625"/>
                    </a:cxn>
                    <a:cxn ang="0">
                      <a:pos x="240" y="648"/>
                    </a:cxn>
                    <a:cxn ang="0">
                      <a:pos x="270" y="734"/>
                    </a:cxn>
                    <a:cxn ang="0">
                      <a:pos x="251" y="743"/>
                    </a:cxn>
                    <a:cxn ang="0">
                      <a:pos x="200" y="801"/>
                    </a:cxn>
                    <a:cxn ang="0">
                      <a:pos x="118" y="918"/>
                    </a:cxn>
                    <a:cxn ang="0">
                      <a:pos x="90" y="949"/>
                    </a:cxn>
                    <a:cxn ang="0">
                      <a:pos x="63" y="972"/>
                    </a:cxn>
                    <a:cxn ang="0">
                      <a:pos x="39" y="990"/>
                    </a:cxn>
                    <a:cxn ang="0">
                      <a:pos x="21" y="1019"/>
                    </a:cxn>
                    <a:cxn ang="0">
                      <a:pos x="33" y="1065"/>
                    </a:cxn>
                    <a:cxn ang="0">
                      <a:pos x="43" y="1120"/>
                    </a:cxn>
                    <a:cxn ang="0">
                      <a:pos x="57" y="1152"/>
                    </a:cxn>
                    <a:cxn ang="0">
                      <a:pos x="44" y="1159"/>
                    </a:cxn>
                    <a:cxn ang="0">
                      <a:pos x="39" y="1202"/>
                    </a:cxn>
                    <a:cxn ang="0">
                      <a:pos x="37" y="1224"/>
                    </a:cxn>
                    <a:cxn ang="0">
                      <a:pos x="43" y="1241"/>
                    </a:cxn>
                    <a:cxn ang="0">
                      <a:pos x="64" y="1257"/>
                    </a:cxn>
                    <a:cxn ang="0">
                      <a:pos x="100" y="1278"/>
                    </a:cxn>
                    <a:cxn ang="0">
                      <a:pos x="122" y="1288"/>
                    </a:cxn>
                    <a:cxn ang="0">
                      <a:pos x="136" y="1324"/>
                    </a:cxn>
                    <a:cxn ang="0">
                      <a:pos x="139" y="1333"/>
                    </a:cxn>
                    <a:cxn ang="0">
                      <a:pos x="157" y="1327"/>
                    </a:cxn>
                    <a:cxn ang="0">
                      <a:pos x="200" y="1316"/>
                    </a:cxn>
                    <a:cxn ang="0">
                      <a:pos x="229" y="1299"/>
                    </a:cxn>
                    <a:cxn ang="0">
                      <a:pos x="268" y="1276"/>
                    </a:cxn>
                    <a:cxn ang="0">
                      <a:pos x="290" y="1272"/>
                    </a:cxn>
                    <a:cxn ang="0">
                      <a:pos x="329" y="1268"/>
                    </a:cxn>
                    <a:cxn ang="0">
                      <a:pos x="377" y="1265"/>
                    </a:cxn>
                    <a:cxn ang="0">
                      <a:pos x="423" y="1231"/>
                    </a:cxn>
                    <a:cxn ang="0">
                      <a:pos x="576" y="1050"/>
                    </a:cxn>
                    <a:cxn ang="0">
                      <a:pos x="579" y="962"/>
                    </a:cxn>
                    <a:cxn ang="0">
                      <a:pos x="530" y="891"/>
                    </a:cxn>
                    <a:cxn ang="0">
                      <a:pos x="549" y="822"/>
                    </a:cxn>
                    <a:cxn ang="0">
                      <a:pos x="520" y="753"/>
                    </a:cxn>
                    <a:cxn ang="0">
                      <a:pos x="507" y="699"/>
                    </a:cxn>
                    <a:cxn ang="0">
                      <a:pos x="525" y="639"/>
                    </a:cxn>
                    <a:cxn ang="0">
                      <a:pos x="495" y="546"/>
                    </a:cxn>
                    <a:cxn ang="0">
                      <a:pos x="474" y="469"/>
                    </a:cxn>
                    <a:cxn ang="0">
                      <a:pos x="514" y="354"/>
                    </a:cxn>
                    <a:cxn ang="0">
                      <a:pos x="456" y="291"/>
                    </a:cxn>
                    <a:cxn ang="0">
                      <a:pos x="434" y="232"/>
                    </a:cxn>
                    <a:cxn ang="0">
                      <a:pos x="436" y="185"/>
                    </a:cxn>
                    <a:cxn ang="0">
                      <a:pos x="460" y="126"/>
                    </a:cxn>
                    <a:cxn ang="0">
                      <a:pos x="453" y="41"/>
                    </a:cxn>
                    <a:cxn ang="0">
                      <a:pos x="409" y="0"/>
                    </a:cxn>
                    <a:cxn ang="0">
                      <a:pos x="310" y="32"/>
                    </a:cxn>
                    <a:cxn ang="0">
                      <a:pos x="283" y="132"/>
                    </a:cxn>
                    <a:cxn ang="0">
                      <a:pos x="248" y="201"/>
                    </a:cxn>
                    <a:cxn ang="0">
                      <a:pos x="207" y="205"/>
                    </a:cxn>
                    <a:cxn ang="0">
                      <a:pos x="156" y="214"/>
                    </a:cxn>
                    <a:cxn ang="0">
                      <a:pos x="98" y="196"/>
                    </a:cxn>
                    <a:cxn ang="0">
                      <a:pos x="37" y="116"/>
                    </a:cxn>
                    <a:cxn ang="0">
                      <a:pos x="20" y="150"/>
                    </a:cxn>
                  </a:cxnLst>
                  <a:rect l="0" t="0" r="r" b="b"/>
                  <a:pathLst>
                    <a:path w="593" h="1339">
                      <a:moveTo>
                        <a:pt x="0" y="156"/>
                      </a:moveTo>
                      <a:lnTo>
                        <a:pt x="3" y="156"/>
                      </a:lnTo>
                      <a:lnTo>
                        <a:pt x="5" y="161"/>
                      </a:lnTo>
                      <a:lnTo>
                        <a:pt x="46" y="207"/>
                      </a:lnTo>
                      <a:lnTo>
                        <a:pt x="76" y="237"/>
                      </a:lnTo>
                      <a:lnTo>
                        <a:pt x="112" y="248"/>
                      </a:lnTo>
                      <a:lnTo>
                        <a:pt x="130" y="266"/>
                      </a:lnTo>
                      <a:lnTo>
                        <a:pt x="162" y="322"/>
                      </a:lnTo>
                      <a:lnTo>
                        <a:pt x="165" y="329"/>
                      </a:lnTo>
                      <a:lnTo>
                        <a:pt x="160" y="342"/>
                      </a:lnTo>
                      <a:lnTo>
                        <a:pt x="159" y="358"/>
                      </a:lnTo>
                      <a:lnTo>
                        <a:pt x="159" y="379"/>
                      </a:lnTo>
                      <a:lnTo>
                        <a:pt x="160" y="393"/>
                      </a:lnTo>
                      <a:lnTo>
                        <a:pt x="165" y="399"/>
                      </a:lnTo>
                      <a:lnTo>
                        <a:pt x="167" y="414"/>
                      </a:lnTo>
                      <a:lnTo>
                        <a:pt x="161" y="435"/>
                      </a:lnTo>
                      <a:lnTo>
                        <a:pt x="164" y="452"/>
                      </a:lnTo>
                      <a:lnTo>
                        <a:pt x="184" y="498"/>
                      </a:lnTo>
                      <a:lnTo>
                        <a:pt x="184" y="510"/>
                      </a:lnTo>
                      <a:lnTo>
                        <a:pt x="183" y="520"/>
                      </a:lnTo>
                      <a:lnTo>
                        <a:pt x="175" y="533"/>
                      </a:lnTo>
                      <a:lnTo>
                        <a:pt x="171" y="551"/>
                      </a:lnTo>
                      <a:lnTo>
                        <a:pt x="175" y="571"/>
                      </a:lnTo>
                      <a:lnTo>
                        <a:pt x="189" y="605"/>
                      </a:lnTo>
                      <a:lnTo>
                        <a:pt x="197" y="613"/>
                      </a:lnTo>
                      <a:lnTo>
                        <a:pt x="202" y="614"/>
                      </a:lnTo>
                      <a:lnTo>
                        <a:pt x="205" y="622"/>
                      </a:lnTo>
                      <a:lnTo>
                        <a:pt x="211" y="625"/>
                      </a:lnTo>
                      <a:lnTo>
                        <a:pt x="216" y="619"/>
                      </a:lnTo>
                      <a:lnTo>
                        <a:pt x="220" y="623"/>
                      </a:lnTo>
                      <a:lnTo>
                        <a:pt x="224" y="637"/>
                      </a:lnTo>
                      <a:lnTo>
                        <a:pt x="240" y="648"/>
                      </a:lnTo>
                      <a:lnTo>
                        <a:pt x="257" y="671"/>
                      </a:lnTo>
                      <a:lnTo>
                        <a:pt x="262" y="684"/>
                      </a:lnTo>
                      <a:lnTo>
                        <a:pt x="259" y="714"/>
                      </a:lnTo>
                      <a:lnTo>
                        <a:pt x="270" y="734"/>
                      </a:lnTo>
                      <a:lnTo>
                        <a:pt x="262" y="732"/>
                      </a:lnTo>
                      <a:lnTo>
                        <a:pt x="258" y="740"/>
                      </a:lnTo>
                      <a:lnTo>
                        <a:pt x="262" y="750"/>
                      </a:lnTo>
                      <a:lnTo>
                        <a:pt x="251" y="743"/>
                      </a:lnTo>
                      <a:lnTo>
                        <a:pt x="241" y="745"/>
                      </a:lnTo>
                      <a:lnTo>
                        <a:pt x="222" y="752"/>
                      </a:lnTo>
                      <a:lnTo>
                        <a:pt x="214" y="788"/>
                      </a:lnTo>
                      <a:lnTo>
                        <a:pt x="200" y="801"/>
                      </a:lnTo>
                      <a:lnTo>
                        <a:pt x="181" y="828"/>
                      </a:lnTo>
                      <a:lnTo>
                        <a:pt x="156" y="855"/>
                      </a:lnTo>
                      <a:lnTo>
                        <a:pt x="140" y="879"/>
                      </a:lnTo>
                      <a:lnTo>
                        <a:pt x="118" y="918"/>
                      </a:lnTo>
                      <a:lnTo>
                        <a:pt x="108" y="925"/>
                      </a:lnTo>
                      <a:lnTo>
                        <a:pt x="102" y="935"/>
                      </a:lnTo>
                      <a:lnTo>
                        <a:pt x="97" y="940"/>
                      </a:lnTo>
                      <a:lnTo>
                        <a:pt x="90" y="949"/>
                      </a:lnTo>
                      <a:lnTo>
                        <a:pt x="70" y="952"/>
                      </a:lnTo>
                      <a:lnTo>
                        <a:pt x="62" y="949"/>
                      </a:lnTo>
                      <a:lnTo>
                        <a:pt x="55" y="962"/>
                      </a:lnTo>
                      <a:lnTo>
                        <a:pt x="63" y="972"/>
                      </a:lnTo>
                      <a:lnTo>
                        <a:pt x="59" y="974"/>
                      </a:lnTo>
                      <a:lnTo>
                        <a:pt x="42" y="976"/>
                      </a:lnTo>
                      <a:lnTo>
                        <a:pt x="43" y="982"/>
                      </a:lnTo>
                      <a:lnTo>
                        <a:pt x="39" y="990"/>
                      </a:lnTo>
                      <a:lnTo>
                        <a:pt x="33" y="990"/>
                      </a:lnTo>
                      <a:lnTo>
                        <a:pt x="30" y="993"/>
                      </a:lnTo>
                      <a:lnTo>
                        <a:pt x="26" y="1000"/>
                      </a:lnTo>
                      <a:lnTo>
                        <a:pt x="21" y="1019"/>
                      </a:lnTo>
                      <a:lnTo>
                        <a:pt x="23" y="1039"/>
                      </a:lnTo>
                      <a:lnTo>
                        <a:pt x="26" y="1047"/>
                      </a:lnTo>
                      <a:lnTo>
                        <a:pt x="30" y="1053"/>
                      </a:lnTo>
                      <a:lnTo>
                        <a:pt x="33" y="1065"/>
                      </a:lnTo>
                      <a:lnTo>
                        <a:pt x="30" y="1091"/>
                      </a:lnTo>
                      <a:lnTo>
                        <a:pt x="35" y="1101"/>
                      </a:lnTo>
                      <a:lnTo>
                        <a:pt x="42" y="1109"/>
                      </a:lnTo>
                      <a:lnTo>
                        <a:pt x="43" y="1120"/>
                      </a:lnTo>
                      <a:lnTo>
                        <a:pt x="47" y="1135"/>
                      </a:lnTo>
                      <a:lnTo>
                        <a:pt x="50" y="1144"/>
                      </a:lnTo>
                      <a:lnTo>
                        <a:pt x="55" y="1150"/>
                      </a:lnTo>
                      <a:lnTo>
                        <a:pt x="57" y="1152"/>
                      </a:lnTo>
                      <a:lnTo>
                        <a:pt x="52" y="1148"/>
                      </a:lnTo>
                      <a:lnTo>
                        <a:pt x="47" y="1148"/>
                      </a:lnTo>
                      <a:lnTo>
                        <a:pt x="43" y="1152"/>
                      </a:lnTo>
                      <a:lnTo>
                        <a:pt x="44" y="1159"/>
                      </a:lnTo>
                      <a:lnTo>
                        <a:pt x="43" y="1165"/>
                      </a:lnTo>
                      <a:lnTo>
                        <a:pt x="44" y="1173"/>
                      </a:lnTo>
                      <a:lnTo>
                        <a:pt x="44" y="1188"/>
                      </a:lnTo>
                      <a:lnTo>
                        <a:pt x="39" y="1202"/>
                      </a:lnTo>
                      <a:lnTo>
                        <a:pt x="36" y="1202"/>
                      </a:lnTo>
                      <a:lnTo>
                        <a:pt x="33" y="1211"/>
                      </a:lnTo>
                      <a:lnTo>
                        <a:pt x="37" y="1218"/>
                      </a:lnTo>
                      <a:lnTo>
                        <a:pt x="37" y="1224"/>
                      </a:lnTo>
                      <a:lnTo>
                        <a:pt x="36" y="1229"/>
                      </a:lnTo>
                      <a:lnTo>
                        <a:pt x="37" y="1234"/>
                      </a:lnTo>
                      <a:lnTo>
                        <a:pt x="44" y="1237"/>
                      </a:lnTo>
                      <a:lnTo>
                        <a:pt x="43" y="1241"/>
                      </a:lnTo>
                      <a:lnTo>
                        <a:pt x="38" y="1242"/>
                      </a:lnTo>
                      <a:lnTo>
                        <a:pt x="39" y="1249"/>
                      </a:lnTo>
                      <a:lnTo>
                        <a:pt x="53" y="1249"/>
                      </a:lnTo>
                      <a:lnTo>
                        <a:pt x="64" y="1257"/>
                      </a:lnTo>
                      <a:lnTo>
                        <a:pt x="69" y="1264"/>
                      </a:lnTo>
                      <a:lnTo>
                        <a:pt x="80" y="1269"/>
                      </a:lnTo>
                      <a:lnTo>
                        <a:pt x="97" y="1274"/>
                      </a:lnTo>
                      <a:lnTo>
                        <a:pt x="100" y="1278"/>
                      </a:lnTo>
                      <a:lnTo>
                        <a:pt x="97" y="1285"/>
                      </a:lnTo>
                      <a:lnTo>
                        <a:pt x="106" y="1291"/>
                      </a:lnTo>
                      <a:lnTo>
                        <a:pt x="121" y="1283"/>
                      </a:lnTo>
                      <a:lnTo>
                        <a:pt x="122" y="1288"/>
                      </a:lnTo>
                      <a:lnTo>
                        <a:pt x="122" y="1300"/>
                      </a:lnTo>
                      <a:lnTo>
                        <a:pt x="130" y="1313"/>
                      </a:lnTo>
                      <a:lnTo>
                        <a:pt x="129" y="1321"/>
                      </a:lnTo>
                      <a:lnTo>
                        <a:pt x="136" y="1324"/>
                      </a:lnTo>
                      <a:lnTo>
                        <a:pt x="134" y="1331"/>
                      </a:lnTo>
                      <a:lnTo>
                        <a:pt x="124" y="1338"/>
                      </a:lnTo>
                      <a:lnTo>
                        <a:pt x="129" y="1339"/>
                      </a:lnTo>
                      <a:lnTo>
                        <a:pt x="139" y="1333"/>
                      </a:lnTo>
                      <a:lnTo>
                        <a:pt x="150" y="1313"/>
                      </a:lnTo>
                      <a:lnTo>
                        <a:pt x="152" y="1316"/>
                      </a:lnTo>
                      <a:lnTo>
                        <a:pt x="152" y="1326"/>
                      </a:lnTo>
                      <a:lnTo>
                        <a:pt x="157" y="1327"/>
                      </a:lnTo>
                      <a:lnTo>
                        <a:pt x="181" y="1315"/>
                      </a:lnTo>
                      <a:lnTo>
                        <a:pt x="189" y="1315"/>
                      </a:lnTo>
                      <a:lnTo>
                        <a:pt x="197" y="1311"/>
                      </a:lnTo>
                      <a:lnTo>
                        <a:pt x="200" y="1316"/>
                      </a:lnTo>
                      <a:lnTo>
                        <a:pt x="203" y="1316"/>
                      </a:lnTo>
                      <a:lnTo>
                        <a:pt x="213" y="1306"/>
                      </a:lnTo>
                      <a:lnTo>
                        <a:pt x="221" y="1300"/>
                      </a:lnTo>
                      <a:lnTo>
                        <a:pt x="229" y="1299"/>
                      </a:lnTo>
                      <a:lnTo>
                        <a:pt x="235" y="1301"/>
                      </a:lnTo>
                      <a:lnTo>
                        <a:pt x="251" y="1291"/>
                      </a:lnTo>
                      <a:lnTo>
                        <a:pt x="261" y="1290"/>
                      </a:lnTo>
                      <a:lnTo>
                        <a:pt x="268" y="1276"/>
                      </a:lnTo>
                      <a:lnTo>
                        <a:pt x="273" y="1286"/>
                      </a:lnTo>
                      <a:lnTo>
                        <a:pt x="291" y="1279"/>
                      </a:lnTo>
                      <a:lnTo>
                        <a:pt x="289" y="1269"/>
                      </a:lnTo>
                      <a:lnTo>
                        <a:pt x="290" y="1272"/>
                      </a:lnTo>
                      <a:lnTo>
                        <a:pt x="299" y="1275"/>
                      </a:lnTo>
                      <a:lnTo>
                        <a:pt x="305" y="1275"/>
                      </a:lnTo>
                      <a:lnTo>
                        <a:pt x="311" y="1269"/>
                      </a:lnTo>
                      <a:lnTo>
                        <a:pt x="329" y="1268"/>
                      </a:lnTo>
                      <a:lnTo>
                        <a:pt x="342" y="1263"/>
                      </a:lnTo>
                      <a:lnTo>
                        <a:pt x="351" y="1258"/>
                      </a:lnTo>
                      <a:lnTo>
                        <a:pt x="359" y="1263"/>
                      </a:lnTo>
                      <a:lnTo>
                        <a:pt x="377" y="1265"/>
                      </a:lnTo>
                      <a:lnTo>
                        <a:pt x="382" y="1262"/>
                      </a:lnTo>
                      <a:lnTo>
                        <a:pt x="386" y="1257"/>
                      </a:lnTo>
                      <a:lnTo>
                        <a:pt x="387" y="1258"/>
                      </a:lnTo>
                      <a:lnTo>
                        <a:pt x="423" y="1231"/>
                      </a:lnTo>
                      <a:lnTo>
                        <a:pt x="473" y="1182"/>
                      </a:lnTo>
                      <a:lnTo>
                        <a:pt x="511" y="1139"/>
                      </a:lnTo>
                      <a:lnTo>
                        <a:pt x="563" y="1070"/>
                      </a:lnTo>
                      <a:lnTo>
                        <a:pt x="576" y="1050"/>
                      </a:lnTo>
                      <a:lnTo>
                        <a:pt x="592" y="1012"/>
                      </a:lnTo>
                      <a:lnTo>
                        <a:pt x="593" y="973"/>
                      </a:lnTo>
                      <a:lnTo>
                        <a:pt x="589" y="979"/>
                      </a:lnTo>
                      <a:lnTo>
                        <a:pt x="579" y="962"/>
                      </a:lnTo>
                      <a:lnTo>
                        <a:pt x="574" y="945"/>
                      </a:lnTo>
                      <a:lnTo>
                        <a:pt x="544" y="922"/>
                      </a:lnTo>
                      <a:lnTo>
                        <a:pt x="536" y="909"/>
                      </a:lnTo>
                      <a:lnTo>
                        <a:pt x="530" y="891"/>
                      </a:lnTo>
                      <a:lnTo>
                        <a:pt x="534" y="875"/>
                      </a:lnTo>
                      <a:lnTo>
                        <a:pt x="544" y="860"/>
                      </a:lnTo>
                      <a:lnTo>
                        <a:pt x="550" y="842"/>
                      </a:lnTo>
                      <a:lnTo>
                        <a:pt x="549" y="822"/>
                      </a:lnTo>
                      <a:lnTo>
                        <a:pt x="533" y="807"/>
                      </a:lnTo>
                      <a:lnTo>
                        <a:pt x="526" y="791"/>
                      </a:lnTo>
                      <a:lnTo>
                        <a:pt x="528" y="770"/>
                      </a:lnTo>
                      <a:lnTo>
                        <a:pt x="520" y="753"/>
                      </a:lnTo>
                      <a:lnTo>
                        <a:pt x="504" y="750"/>
                      </a:lnTo>
                      <a:lnTo>
                        <a:pt x="503" y="729"/>
                      </a:lnTo>
                      <a:lnTo>
                        <a:pt x="509" y="718"/>
                      </a:lnTo>
                      <a:lnTo>
                        <a:pt x="507" y="699"/>
                      </a:lnTo>
                      <a:lnTo>
                        <a:pt x="504" y="689"/>
                      </a:lnTo>
                      <a:lnTo>
                        <a:pt x="509" y="673"/>
                      </a:lnTo>
                      <a:lnTo>
                        <a:pt x="511" y="651"/>
                      </a:lnTo>
                      <a:lnTo>
                        <a:pt x="525" y="639"/>
                      </a:lnTo>
                      <a:lnTo>
                        <a:pt x="523" y="624"/>
                      </a:lnTo>
                      <a:lnTo>
                        <a:pt x="521" y="607"/>
                      </a:lnTo>
                      <a:lnTo>
                        <a:pt x="510" y="573"/>
                      </a:lnTo>
                      <a:lnTo>
                        <a:pt x="495" y="546"/>
                      </a:lnTo>
                      <a:lnTo>
                        <a:pt x="493" y="527"/>
                      </a:lnTo>
                      <a:lnTo>
                        <a:pt x="485" y="510"/>
                      </a:lnTo>
                      <a:lnTo>
                        <a:pt x="476" y="490"/>
                      </a:lnTo>
                      <a:lnTo>
                        <a:pt x="474" y="469"/>
                      </a:lnTo>
                      <a:lnTo>
                        <a:pt x="480" y="456"/>
                      </a:lnTo>
                      <a:lnTo>
                        <a:pt x="499" y="413"/>
                      </a:lnTo>
                      <a:lnTo>
                        <a:pt x="517" y="376"/>
                      </a:lnTo>
                      <a:lnTo>
                        <a:pt x="514" y="354"/>
                      </a:lnTo>
                      <a:lnTo>
                        <a:pt x="504" y="339"/>
                      </a:lnTo>
                      <a:lnTo>
                        <a:pt x="484" y="301"/>
                      </a:lnTo>
                      <a:lnTo>
                        <a:pt x="469" y="294"/>
                      </a:lnTo>
                      <a:lnTo>
                        <a:pt x="456" y="291"/>
                      </a:lnTo>
                      <a:lnTo>
                        <a:pt x="446" y="285"/>
                      </a:lnTo>
                      <a:lnTo>
                        <a:pt x="441" y="278"/>
                      </a:lnTo>
                      <a:lnTo>
                        <a:pt x="436" y="258"/>
                      </a:lnTo>
                      <a:lnTo>
                        <a:pt x="434" y="232"/>
                      </a:lnTo>
                      <a:lnTo>
                        <a:pt x="435" y="223"/>
                      </a:lnTo>
                      <a:lnTo>
                        <a:pt x="446" y="194"/>
                      </a:lnTo>
                      <a:lnTo>
                        <a:pt x="446" y="189"/>
                      </a:lnTo>
                      <a:lnTo>
                        <a:pt x="436" y="185"/>
                      </a:lnTo>
                      <a:lnTo>
                        <a:pt x="467" y="158"/>
                      </a:lnTo>
                      <a:lnTo>
                        <a:pt x="457" y="150"/>
                      </a:lnTo>
                      <a:lnTo>
                        <a:pt x="456" y="139"/>
                      </a:lnTo>
                      <a:lnTo>
                        <a:pt x="460" y="126"/>
                      </a:lnTo>
                      <a:lnTo>
                        <a:pt x="479" y="102"/>
                      </a:lnTo>
                      <a:lnTo>
                        <a:pt x="478" y="86"/>
                      </a:lnTo>
                      <a:lnTo>
                        <a:pt x="471" y="58"/>
                      </a:lnTo>
                      <a:lnTo>
                        <a:pt x="453" y="41"/>
                      </a:lnTo>
                      <a:lnTo>
                        <a:pt x="435" y="35"/>
                      </a:lnTo>
                      <a:lnTo>
                        <a:pt x="425" y="26"/>
                      </a:lnTo>
                      <a:lnTo>
                        <a:pt x="415" y="5"/>
                      </a:lnTo>
                      <a:lnTo>
                        <a:pt x="409" y="0"/>
                      </a:lnTo>
                      <a:lnTo>
                        <a:pt x="386" y="5"/>
                      </a:lnTo>
                      <a:lnTo>
                        <a:pt x="348" y="22"/>
                      </a:lnTo>
                      <a:lnTo>
                        <a:pt x="323" y="25"/>
                      </a:lnTo>
                      <a:lnTo>
                        <a:pt x="310" y="32"/>
                      </a:lnTo>
                      <a:lnTo>
                        <a:pt x="300" y="45"/>
                      </a:lnTo>
                      <a:lnTo>
                        <a:pt x="286" y="76"/>
                      </a:lnTo>
                      <a:lnTo>
                        <a:pt x="283" y="118"/>
                      </a:lnTo>
                      <a:lnTo>
                        <a:pt x="283" y="132"/>
                      </a:lnTo>
                      <a:lnTo>
                        <a:pt x="285" y="155"/>
                      </a:lnTo>
                      <a:lnTo>
                        <a:pt x="283" y="167"/>
                      </a:lnTo>
                      <a:lnTo>
                        <a:pt x="257" y="187"/>
                      </a:lnTo>
                      <a:lnTo>
                        <a:pt x="248" y="201"/>
                      </a:lnTo>
                      <a:lnTo>
                        <a:pt x="236" y="210"/>
                      </a:lnTo>
                      <a:lnTo>
                        <a:pt x="220" y="218"/>
                      </a:lnTo>
                      <a:lnTo>
                        <a:pt x="210" y="214"/>
                      </a:lnTo>
                      <a:lnTo>
                        <a:pt x="207" y="205"/>
                      </a:lnTo>
                      <a:lnTo>
                        <a:pt x="198" y="193"/>
                      </a:lnTo>
                      <a:lnTo>
                        <a:pt x="188" y="186"/>
                      </a:lnTo>
                      <a:lnTo>
                        <a:pt x="171" y="205"/>
                      </a:lnTo>
                      <a:lnTo>
                        <a:pt x="156" y="214"/>
                      </a:lnTo>
                      <a:lnTo>
                        <a:pt x="144" y="215"/>
                      </a:lnTo>
                      <a:lnTo>
                        <a:pt x="129" y="208"/>
                      </a:lnTo>
                      <a:lnTo>
                        <a:pt x="103" y="204"/>
                      </a:lnTo>
                      <a:lnTo>
                        <a:pt x="98" y="196"/>
                      </a:lnTo>
                      <a:lnTo>
                        <a:pt x="93" y="177"/>
                      </a:lnTo>
                      <a:lnTo>
                        <a:pt x="63" y="133"/>
                      </a:lnTo>
                      <a:lnTo>
                        <a:pt x="52" y="122"/>
                      </a:lnTo>
                      <a:lnTo>
                        <a:pt x="37" y="116"/>
                      </a:lnTo>
                      <a:lnTo>
                        <a:pt x="25" y="122"/>
                      </a:lnTo>
                      <a:lnTo>
                        <a:pt x="26" y="134"/>
                      </a:lnTo>
                      <a:lnTo>
                        <a:pt x="28" y="146"/>
                      </a:lnTo>
                      <a:lnTo>
                        <a:pt x="20" y="150"/>
                      </a:lnTo>
                      <a:lnTo>
                        <a:pt x="11" y="145"/>
                      </a:lnTo>
                      <a:lnTo>
                        <a:pt x="3" y="149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75" name="Freeform 221">
                  <a:extLst>
                    <a:ext uri="{FF2B5EF4-FFF2-40B4-BE49-F238E27FC236}">
                      <a16:creationId xmlns:a16="http://schemas.microsoft.com/office/drawing/2014/main" xmlns="" id="{EC71B32E-39CE-C642-907D-C22855902D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52206" y="2013297"/>
                  <a:ext cx="227013" cy="520700"/>
                </a:xfrm>
                <a:custGeom>
                  <a:avLst/>
                  <a:gdLst/>
                  <a:ahLst/>
                  <a:cxnLst>
                    <a:cxn ang="0">
                      <a:pos x="13" y="1339"/>
                    </a:cxn>
                    <a:cxn ang="0">
                      <a:pos x="27" y="1349"/>
                    </a:cxn>
                    <a:cxn ang="0">
                      <a:pos x="43" y="1396"/>
                    </a:cxn>
                    <a:cxn ang="0">
                      <a:pos x="56" y="1468"/>
                    </a:cxn>
                    <a:cxn ang="0">
                      <a:pos x="92" y="1538"/>
                    </a:cxn>
                    <a:cxn ang="0">
                      <a:pos x="91" y="1593"/>
                    </a:cxn>
                    <a:cxn ang="0">
                      <a:pos x="107" y="1636"/>
                    </a:cxn>
                    <a:cxn ang="0">
                      <a:pos x="169" y="1598"/>
                    </a:cxn>
                    <a:cxn ang="0">
                      <a:pos x="227" y="1564"/>
                    </a:cxn>
                    <a:cxn ang="0">
                      <a:pos x="286" y="1484"/>
                    </a:cxn>
                    <a:cxn ang="0">
                      <a:pos x="300" y="1407"/>
                    </a:cxn>
                    <a:cxn ang="0">
                      <a:pos x="301" y="1378"/>
                    </a:cxn>
                    <a:cxn ang="0">
                      <a:pos x="288" y="1329"/>
                    </a:cxn>
                    <a:cxn ang="0">
                      <a:pos x="276" y="1310"/>
                    </a:cxn>
                    <a:cxn ang="0">
                      <a:pos x="350" y="1279"/>
                    </a:cxn>
                    <a:cxn ang="0">
                      <a:pos x="389" y="1243"/>
                    </a:cxn>
                    <a:cxn ang="0">
                      <a:pos x="341" y="1241"/>
                    </a:cxn>
                    <a:cxn ang="0">
                      <a:pos x="290" y="1219"/>
                    </a:cxn>
                    <a:cxn ang="0">
                      <a:pos x="338" y="1218"/>
                    </a:cxn>
                    <a:cxn ang="0">
                      <a:pos x="371" y="1232"/>
                    </a:cxn>
                    <a:cxn ang="0">
                      <a:pos x="394" y="1138"/>
                    </a:cxn>
                    <a:cxn ang="0">
                      <a:pos x="352" y="1100"/>
                    </a:cxn>
                    <a:cxn ang="0">
                      <a:pos x="308" y="1148"/>
                    </a:cxn>
                    <a:cxn ang="0">
                      <a:pos x="319" y="1127"/>
                    </a:cxn>
                    <a:cxn ang="0">
                      <a:pos x="331" y="1060"/>
                    </a:cxn>
                    <a:cxn ang="0">
                      <a:pos x="344" y="979"/>
                    </a:cxn>
                    <a:cxn ang="0">
                      <a:pos x="340" y="879"/>
                    </a:cxn>
                    <a:cxn ang="0">
                      <a:pos x="370" y="850"/>
                    </a:cxn>
                    <a:cxn ang="0">
                      <a:pos x="393" y="840"/>
                    </a:cxn>
                    <a:cxn ang="0">
                      <a:pos x="410" y="809"/>
                    </a:cxn>
                    <a:cxn ang="0">
                      <a:pos x="449" y="764"/>
                    </a:cxn>
                    <a:cxn ang="0">
                      <a:pos x="503" y="735"/>
                    </a:cxn>
                    <a:cxn ang="0">
                      <a:pos x="555" y="664"/>
                    </a:cxn>
                    <a:cxn ang="0">
                      <a:pos x="572" y="639"/>
                    </a:cxn>
                    <a:cxn ang="0">
                      <a:pos x="551" y="594"/>
                    </a:cxn>
                    <a:cxn ang="0">
                      <a:pos x="569" y="527"/>
                    </a:cxn>
                    <a:cxn ang="0">
                      <a:pos x="593" y="503"/>
                    </a:cxn>
                    <a:cxn ang="0">
                      <a:pos x="614" y="493"/>
                    </a:cxn>
                    <a:cxn ang="0">
                      <a:pos x="628" y="460"/>
                    </a:cxn>
                    <a:cxn ang="0">
                      <a:pos x="661" y="473"/>
                    </a:cxn>
                    <a:cxn ang="0">
                      <a:pos x="712" y="449"/>
                    </a:cxn>
                    <a:cxn ang="0">
                      <a:pos x="687" y="296"/>
                    </a:cxn>
                    <a:cxn ang="0">
                      <a:pos x="683" y="186"/>
                    </a:cxn>
                    <a:cxn ang="0">
                      <a:pos x="528" y="5"/>
                    </a:cxn>
                    <a:cxn ang="0">
                      <a:pos x="502" y="29"/>
                    </a:cxn>
                    <a:cxn ang="0">
                      <a:pos x="490" y="97"/>
                    </a:cxn>
                    <a:cxn ang="0">
                      <a:pos x="390" y="119"/>
                    </a:cxn>
                    <a:cxn ang="0">
                      <a:pos x="335" y="149"/>
                    </a:cxn>
                    <a:cxn ang="0">
                      <a:pos x="279" y="251"/>
                    </a:cxn>
                    <a:cxn ang="0">
                      <a:pos x="242" y="364"/>
                    </a:cxn>
                    <a:cxn ang="0">
                      <a:pos x="194" y="446"/>
                    </a:cxn>
                    <a:cxn ang="0">
                      <a:pos x="163" y="641"/>
                    </a:cxn>
                    <a:cxn ang="0">
                      <a:pos x="104" y="697"/>
                    </a:cxn>
                    <a:cxn ang="0">
                      <a:pos x="66" y="811"/>
                    </a:cxn>
                    <a:cxn ang="0">
                      <a:pos x="55" y="886"/>
                    </a:cxn>
                    <a:cxn ang="0">
                      <a:pos x="86" y="1035"/>
                    </a:cxn>
                    <a:cxn ang="0">
                      <a:pos x="74" y="1143"/>
                    </a:cxn>
                    <a:cxn ang="0">
                      <a:pos x="32" y="1242"/>
                    </a:cxn>
                  </a:cxnLst>
                  <a:rect l="0" t="0" r="r" b="b"/>
                  <a:pathLst>
                    <a:path w="715" h="1640">
                      <a:moveTo>
                        <a:pt x="6" y="1264"/>
                      </a:moveTo>
                      <a:lnTo>
                        <a:pt x="0" y="1276"/>
                      </a:lnTo>
                      <a:lnTo>
                        <a:pt x="0" y="1288"/>
                      </a:lnTo>
                      <a:lnTo>
                        <a:pt x="5" y="1328"/>
                      </a:lnTo>
                      <a:lnTo>
                        <a:pt x="7" y="1333"/>
                      </a:lnTo>
                      <a:lnTo>
                        <a:pt x="12" y="1335"/>
                      </a:lnTo>
                      <a:lnTo>
                        <a:pt x="13" y="1339"/>
                      </a:lnTo>
                      <a:lnTo>
                        <a:pt x="15" y="1346"/>
                      </a:lnTo>
                      <a:lnTo>
                        <a:pt x="13" y="1350"/>
                      </a:lnTo>
                      <a:lnTo>
                        <a:pt x="19" y="1343"/>
                      </a:lnTo>
                      <a:lnTo>
                        <a:pt x="21" y="1335"/>
                      </a:lnTo>
                      <a:lnTo>
                        <a:pt x="26" y="1340"/>
                      </a:lnTo>
                      <a:lnTo>
                        <a:pt x="22" y="1350"/>
                      </a:lnTo>
                      <a:lnTo>
                        <a:pt x="27" y="1349"/>
                      </a:lnTo>
                      <a:lnTo>
                        <a:pt x="29" y="1351"/>
                      </a:lnTo>
                      <a:lnTo>
                        <a:pt x="24" y="1355"/>
                      </a:lnTo>
                      <a:lnTo>
                        <a:pt x="17" y="1366"/>
                      </a:lnTo>
                      <a:lnTo>
                        <a:pt x="33" y="1371"/>
                      </a:lnTo>
                      <a:lnTo>
                        <a:pt x="35" y="1381"/>
                      </a:lnTo>
                      <a:lnTo>
                        <a:pt x="33" y="1398"/>
                      </a:lnTo>
                      <a:lnTo>
                        <a:pt x="43" y="1396"/>
                      </a:lnTo>
                      <a:lnTo>
                        <a:pt x="45" y="1407"/>
                      </a:lnTo>
                      <a:lnTo>
                        <a:pt x="39" y="1415"/>
                      </a:lnTo>
                      <a:lnTo>
                        <a:pt x="42" y="1431"/>
                      </a:lnTo>
                      <a:lnTo>
                        <a:pt x="40" y="1442"/>
                      </a:lnTo>
                      <a:lnTo>
                        <a:pt x="49" y="1442"/>
                      </a:lnTo>
                      <a:lnTo>
                        <a:pt x="54" y="1456"/>
                      </a:lnTo>
                      <a:lnTo>
                        <a:pt x="56" y="1468"/>
                      </a:lnTo>
                      <a:lnTo>
                        <a:pt x="62" y="1487"/>
                      </a:lnTo>
                      <a:lnTo>
                        <a:pt x="74" y="1496"/>
                      </a:lnTo>
                      <a:lnTo>
                        <a:pt x="78" y="1509"/>
                      </a:lnTo>
                      <a:lnTo>
                        <a:pt x="91" y="1516"/>
                      </a:lnTo>
                      <a:lnTo>
                        <a:pt x="98" y="1526"/>
                      </a:lnTo>
                      <a:lnTo>
                        <a:pt x="98" y="1534"/>
                      </a:lnTo>
                      <a:lnTo>
                        <a:pt x="92" y="1538"/>
                      </a:lnTo>
                      <a:lnTo>
                        <a:pt x="85" y="1537"/>
                      </a:lnTo>
                      <a:lnTo>
                        <a:pt x="82" y="1541"/>
                      </a:lnTo>
                      <a:lnTo>
                        <a:pt x="89" y="1557"/>
                      </a:lnTo>
                      <a:lnTo>
                        <a:pt x="82" y="1555"/>
                      </a:lnTo>
                      <a:lnTo>
                        <a:pt x="75" y="1553"/>
                      </a:lnTo>
                      <a:lnTo>
                        <a:pt x="75" y="1559"/>
                      </a:lnTo>
                      <a:lnTo>
                        <a:pt x="91" y="1593"/>
                      </a:lnTo>
                      <a:lnTo>
                        <a:pt x="98" y="1604"/>
                      </a:lnTo>
                      <a:lnTo>
                        <a:pt x="102" y="1614"/>
                      </a:lnTo>
                      <a:lnTo>
                        <a:pt x="99" y="1620"/>
                      </a:lnTo>
                      <a:lnTo>
                        <a:pt x="98" y="1631"/>
                      </a:lnTo>
                      <a:lnTo>
                        <a:pt x="94" y="1633"/>
                      </a:lnTo>
                      <a:lnTo>
                        <a:pt x="93" y="1638"/>
                      </a:lnTo>
                      <a:lnTo>
                        <a:pt x="107" y="1636"/>
                      </a:lnTo>
                      <a:lnTo>
                        <a:pt x="118" y="1640"/>
                      </a:lnTo>
                      <a:lnTo>
                        <a:pt x="136" y="1634"/>
                      </a:lnTo>
                      <a:lnTo>
                        <a:pt x="152" y="1633"/>
                      </a:lnTo>
                      <a:lnTo>
                        <a:pt x="163" y="1638"/>
                      </a:lnTo>
                      <a:lnTo>
                        <a:pt x="168" y="1634"/>
                      </a:lnTo>
                      <a:lnTo>
                        <a:pt x="172" y="1620"/>
                      </a:lnTo>
                      <a:lnTo>
                        <a:pt x="169" y="1598"/>
                      </a:lnTo>
                      <a:lnTo>
                        <a:pt x="174" y="1585"/>
                      </a:lnTo>
                      <a:lnTo>
                        <a:pt x="180" y="1574"/>
                      </a:lnTo>
                      <a:lnTo>
                        <a:pt x="189" y="1576"/>
                      </a:lnTo>
                      <a:lnTo>
                        <a:pt x="194" y="1566"/>
                      </a:lnTo>
                      <a:lnTo>
                        <a:pt x="204" y="1559"/>
                      </a:lnTo>
                      <a:lnTo>
                        <a:pt x="218" y="1560"/>
                      </a:lnTo>
                      <a:lnTo>
                        <a:pt x="227" y="1564"/>
                      </a:lnTo>
                      <a:lnTo>
                        <a:pt x="238" y="1560"/>
                      </a:lnTo>
                      <a:lnTo>
                        <a:pt x="250" y="1564"/>
                      </a:lnTo>
                      <a:lnTo>
                        <a:pt x="261" y="1564"/>
                      </a:lnTo>
                      <a:lnTo>
                        <a:pt x="266" y="1544"/>
                      </a:lnTo>
                      <a:lnTo>
                        <a:pt x="276" y="1522"/>
                      </a:lnTo>
                      <a:lnTo>
                        <a:pt x="285" y="1505"/>
                      </a:lnTo>
                      <a:lnTo>
                        <a:pt x="286" y="1484"/>
                      </a:lnTo>
                      <a:lnTo>
                        <a:pt x="291" y="1472"/>
                      </a:lnTo>
                      <a:lnTo>
                        <a:pt x="290" y="1457"/>
                      </a:lnTo>
                      <a:lnTo>
                        <a:pt x="293" y="1446"/>
                      </a:lnTo>
                      <a:lnTo>
                        <a:pt x="298" y="1435"/>
                      </a:lnTo>
                      <a:lnTo>
                        <a:pt x="298" y="1424"/>
                      </a:lnTo>
                      <a:lnTo>
                        <a:pt x="295" y="1418"/>
                      </a:lnTo>
                      <a:lnTo>
                        <a:pt x="300" y="1407"/>
                      </a:lnTo>
                      <a:lnTo>
                        <a:pt x="298" y="1398"/>
                      </a:lnTo>
                      <a:lnTo>
                        <a:pt x="293" y="1392"/>
                      </a:lnTo>
                      <a:lnTo>
                        <a:pt x="292" y="1386"/>
                      </a:lnTo>
                      <a:lnTo>
                        <a:pt x="293" y="1382"/>
                      </a:lnTo>
                      <a:lnTo>
                        <a:pt x="300" y="1385"/>
                      </a:lnTo>
                      <a:lnTo>
                        <a:pt x="304" y="1385"/>
                      </a:lnTo>
                      <a:lnTo>
                        <a:pt x="301" y="1378"/>
                      </a:lnTo>
                      <a:lnTo>
                        <a:pt x="302" y="1374"/>
                      </a:lnTo>
                      <a:lnTo>
                        <a:pt x="304" y="1367"/>
                      </a:lnTo>
                      <a:lnTo>
                        <a:pt x="304" y="1362"/>
                      </a:lnTo>
                      <a:lnTo>
                        <a:pt x="307" y="1345"/>
                      </a:lnTo>
                      <a:lnTo>
                        <a:pt x="306" y="1340"/>
                      </a:lnTo>
                      <a:lnTo>
                        <a:pt x="297" y="1334"/>
                      </a:lnTo>
                      <a:lnTo>
                        <a:pt x="288" y="1329"/>
                      </a:lnTo>
                      <a:lnTo>
                        <a:pt x="291" y="1328"/>
                      </a:lnTo>
                      <a:lnTo>
                        <a:pt x="300" y="1332"/>
                      </a:lnTo>
                      <a:lnTo>
                        <a:pt x="309" y="1329"/>
                      </a:lnTo>
                      <a:lnTo>
                        <a:pt x="312" y="1326"/>
                      </a:lnTo>
                      <a:lnTo>
                        <a:pt x="302" y="1317"/>
                      </a:lnTo>
                      <a:lnTo>
                        <a:pt x="274" y="1312"/>
                      </a:lnTo>
                      <a:lnTo>
                        <a:pt x="276" y="1310"/>
                      </a:lnTo>
                      <a:lnTo>
                        <a:pt x="298" y="1307"/>
                      </a:lnTo>
                      <a:lnTo>
                        <a:pt x="311" y="1311"/>
                      </a:lnTo>
                      <a:lnTo>
                        <a:pt x="318" y="1307"/>
                      </a:lnTo>
                      <a:lnTo>
                        <a:pt x="320" y="1299"/>
                      </a:lnTo>
                      <a:lnTo>
                        <a:pt x="334" y="1297"/>
                      </a:lnTo>
                      <a:lnTo>
                        <a:pt x="345" y="1286"/>
                      </a:lnTo>
                      <a:lnTo>
                        <a:pt x="350" y="1279"/>
                      </a:lnTo>
                      <a:lnTo>
                        <a:pt x="350" y="1268"/>
                      </a:lnTo>
                      <a:lnTo>
                        <a:pt x="359" y="1270"/>
                      </a:lnTo>
                      <a:lnTo>
                        <a:pt x="359" y="1281"/>
                      </a:lnTo>
                      <a:lnTo>
                        <a:pt x="371" y="1280"/>
                      </a:lnTo>
                      <a:lnTo>
                        <a:pt x="378" y="1268"/>
                      </a:lnTo>
                      <a:lnTo>
                        <a:pt x="392" y="1256"/>
                      </a:lnTo>
                      <a:lnTo>
                        <a:pt x="389" y="1243"/>
                      </a:lnTo>
                      <a:lnTo>
                        <a:pt x="394" y="1248"/>
                      </a:lnTo>
                      <a:lnTo>
                        <a:pt x="400" y="1248"/>
                      </a:lnTo>
                      <a:lnTo>
                        <a:pt x="400" y="1242"/>
                      </a:lnTo>
                      <a:lnTo>
                        <a:pt x="406" y="1237"/>
                      </a:lnTo>
                      <a:lnTo>
                        <a:pt x="405" y="1232"/>
                      </a:lnTo>
                      <a:lnTo>
                        <a:pt x="352" y="1243"/>
                      </a:lnTo>
                      <a:lnTo>
                        <a:pt x="341" y="1241"/>
                      </a:lnTo>
                      <a:lnTo>
                        <a:pt x="336" y="1245"/>
                      </a:lnTo>
                      <a:lnTo>
                        <a:pt x="334" y="1238"/>
                      </a:lnTo>
                      <a:lnTo>
                        <a:pt x="328" y="1232"/>
                      </a:lnTo>
                      <a:lnTo>
                        <a:pt x="303" y="1222"/>
                      </a:lnTo>
                      <a:lnTo>
                        <a:pt x="290" y="1225"/>
                      </a:lnTo>
                      <a:lnTo>
                        <a:pt x="284" y="1221"/>
                      </a:lnTo>
                      <a:lnTo>
                        <a:pt x="290" y="1219"/>
                      </a:lnTo>
                      <a:lnTo>
                        <a:pt x="293" y="1211"/>
                      </a:lnTo>
                      <a:lnTo>
                        <a:pt x="300" y="1214"/>
                      </a:lnTo>
                      <a:lnTo>
                        <a:pt x="308" y="1211"/>
                      </a:lnTo>
                      <a:lnTo>
                        <a:pt x="320" y="1213"/>
                      </a:lnTo>
                      <a:lnTo>
                        <a:pt x="322" y="1211"/>
                      </a:lnTo>
                      <a:lnTo>
                        <a:pt x="331" y="1221"/>
                      </a:lnTo>
                      <a:lnTo>
                        <a:pt x="338" y="1218"/>
                      </a:lnTo>
                      <a:lnTo>
                        <a:pt x="339" y="1214"/>
                      </a:lnTo>
                      <a:lnTo>
                        <a:pt x="345" y="1220"/>
                      </a:lnTo>
                      <a:lnTo>
                        <a:pt x="352" y="1222"/>
                      </a:lnTo>
                      <a:lnTo>
                        <a:pt x="356" y="1216"/>
                      </a:lnTo>
                      <a:lnTo>
                        <a:pt x="359" y="1220"/>
                      </a:lnTo>
                      <a:lnTo>
                        <a:pt x="363" y="1230"/>
                      </a:lnTo>
                      <a:lnTo>
                        <a:pt x="371" y="1232"/>
                      </a:lnTo>
                      <a:lnTo>
                        <a:pt x="403" y="1216"/>
                      </a:lnTo>
                      <a:lnTo>
                        <a:pt x="414" y="1198"/>
                      </a:lnTo>
                      <a:lnTo>
                        <a:pt x="419" y="1193"/>
                      </a:lnTo>
                      <a:lnTo>
                        <a:pt x="422" y="1176"/>
                      </a:lnTo>
                      <a:lnTo>
                        <a:pt x="416" y="1161"/>
                      </a:lnTo>
                      <a:lnTo>
                        <a:pt x="404" y="1152"/>
                      </a:lnTo>
                      <a:lnTo>
                        <a:pt x="394" y="1138"/>
                      </a:lnTo>
                      <a:lnTo>
                        <a:pt x="403" y="1136"/>
                      </a:lnTo>
                      <a:lnTo>
                        <a:pt x="402" y="1133"/>
                      </a:lnTo>
                      <a:lnTo>
                        <a:pt x="381" y="1123"/>
                      </a:lnTo>
                      <a:lnTo>
                        <a:pt x="379" y="1113"/>
                      </a:lnTo>
                      <a:lnTo>
                        <a:pt x="374" y="1103"/>
                      </a:lnTo>
                      <a:lnTo>
                        <a:pt x="357" y="1106"/>
                      </a:lnTo>
                      <a:lnTo>
                        <a:pt x="352" y="1100"/>
                      </a:lnTo>
                      <a:lnTo>
                        <a:pt x="351" y="1096"/>
                      </a:lnTo>
                      <a:lnTo>
                        <a:pt x="347" y="1095"/>
                      </a:lnTo>
                      <a:lnTo>
                        <a:pt x="347" y="1098"/>
                      </a:lnTo>
                      <a:lnTo>
                        <a:pt x="341" y="1118"/>
                      </a:lnTo>
                      <a:lnTo>
                        <a:pt x="333" y="1129"/>
                      </a:lnTo>
                      <a:lnTo>
                        <a:pt x="314" y="1143"/>
                      </a:lnTo>
                      <a:lnTo>
                        <a:pt x="308" y="1148"/>
                      </a:lnTo>
                      <a:lnTo>
                        <a:pt x="298" y="1148"/>
                      </a:lnTo>
                      <a:lnTo>
                        <a:pt x="287" y="1151"/>
                      </a:lnTo>
                      <a:lnTo>
                        <a:pt x="280" y="1149"/>
                      </a:lnTo>
                      <a:lnTo>
                        <a:pt x="288" y="1143"/>
                      </a:lnTo>
                      <a:lnTo>
                        <a:pt x="300" y="1140"/>
                      </a:lnTo>
                      <a:lnTo>
                        <a:pt x="309" y="1132"/>
                      </a:lnTo>
                      <a:lnTo>
                        <a:pt x="319" y="1127"/>
                      </a:lnTo>
                      <a:lnTo>
                        <a:pt x="336" y="1112"/>
                      </a:lnTo>
                      <a:lnTo>
                        <a:pt x="339" y="1102"/>
                      </a:lnTo>
                      <a:lnTo>
                        <a:pt x="339" y="1089"/>
                      </a:lnTo>
                      <a:lnTo>
                        <a:pt x="330" y="1087"/>
                      </a:lnTo>
                      <a:lnTo>
                        <a:pt x="334" y="1080"/>
                      </a:lnTo>
                      <a:lnTo>
                        <a:pt x="335" y="1069"/>
                      </a:lnTo>
                      <a:lnTo>
                        <a:pt x="331" y="1060"/>
                      </a:lnTo>
                      <a:lnTo>
                        <a:pt x="328" y="1032"/>
                      </a:lnTo>
                      <a:lnTo>
                        <a:pt x="329" y="1015"/>
                      </a:lnTo>
                      <a:lnTo>
                        <a:pt x="325" y="992"/>
                      </a:lnTo>
                      <a:lnTo>
                        <a:pt x="327" y="985"/>
                      </a:lnTo>
                      <a:lnTo>
                        <a:pt x="330" y="977"/>
                      </a:lnTo>
                      <a:lnTo>
                        <a:pt x="329" y="971"/>
                      </a:lnTo>
                      <a:lnTo>
                        <a:pt x="344" y="979"/>
                      </a:lnTo>
                      <a:lnTo>
                        <a:pt x="345" y="971"/>
                      </a:lnTo>
                      <a:lnTo>
                        <a:pt x="340" y="950"/>
                      </a:lnTo>
                      <a:lnTo>
                        <a:pt x="345" y="928"/>
                      </a:lnTo>
                      <a:lnTo>
                        <a:pt x="350" y="910"/>
                      </a:lnTo>
                      <a:lnTo>
                        <a:pt x="343" y="901"/>
                      </a:lnTo>
                      <a:lnTo>
                        <a:pt x="340" y="892"/>
                      </a:lnTo>
                      <a:lnTo>
                        <a:pt x="340" y="879"/>
                      </a:lnTo>
                      <a:lnTo>
                        <a:pt x="356" y="887"/>
                      </a:lnTo>
                      <a:lnTo>
                        <a:pt x="357" y="885"/>
                      </a:lnTo>
                      <a:lnTo>
                        <a:pt x="361" y="881"/>
                      </a:lnTo>
                      <a:lnTo>
                        <a:pt x="367" y="872"/>
                      </a:lnTo>
                      <a:lnTo>
                        <a:pt x="368" y="870"/>
                      </a:lnTo>
                      <a:lnTo>
                        <a:pt x="367" y="866"/>
                      </a:lnTo>
                      <a:lnTo>
                        <a:pt x="370" y="850"/>
                      </a:lnTo>
                      <a:lnTo>
                        <a:pt x="365" y="839"/>
                      </a:lnTo>
                      <a:lnTo>
                        <a:pt x="366" y="831"/>
                      </a:lnTo>
                      <a:lnTo>
                        <a:pt x="368" y="840"/>
                      </a:lnTo>
                      <a:lnTo>
                        <a:pt x="377" y="848"/>
                      </a:lnTo>
                      <a:lnTo>
                        <a:pt x="381" y="847"/>
                      </a:lnTo>
                      <a:lnTo>
                        <a:pt x="386" y="837"/>
                      </a:lnTo>
                      <a:lnTo>
                        <a:pt x="393" y="840"/>
                      </a:lnTo>
                      <a:lnTo>
                        <a:pt x="394" y="833"/>
                      </a:lnTo>
                      <a:lnTo>
                        <a:pt x="398" y="827"/>
                      </a:lnTo>
                      <a:lnTo>
                        <a:pt x="387" y="822"/>
                      </a:lnTo>
                      <a:lnTo>
                        <a:pt x="394" y="823"/>
                      </a:lnTo>
                      <a:lnTo>
                        <a:pt x="403" y="817"/>
                      </a:lnTo>
                      <a:lnTo>
                        <a:pt x="403" y="812"/>
                      </a:lnTo>
                      <a:lnTo>
                        <a:pt x="410" y="809"/>
                      </a:lnTo>
                      <a:lnTo>
                        <a:pt x="411" y="799"/>
                      </a:lnTo>
                      <a:lnTo>
                        <a:pt x="417" y="796"/>
                      </a:lnTo>
                      <a:lnTo>
                        <a:pt x="417" y="784"/>
                      </a:lnTo>
                      <a:lnTo>
                        <a:pt x="425" y="783"/>
                      </a:lnTo>
                      <a:lnTo>
                        <a:pt x="435" y="785"/>
                      </a:lnTo>
                      <a:lnTo>
                        <a:pt x="446" y="775"/>
                      </a:lnTo>
                      <a:lnTo>
                        <a:pt x="449" y="764"/>
                      </a:lnTo>
                      <a:lnTo>
                        <a:pt x="464" y="753"/>
                      </a:lnTo>
                      <a:lnTo>
                        <a:pt x="470" y="761"/>
                      </a:lnTo>
                      <a:lnTo>
                        <a:pt x="481" y="753"/>
                      </a:lnTo>
                      <a:lnTo>
                        <a:pt x="484" y="743"/>
                      </a:lnTo>
                      <a:lnTo>
                        <a:pt x="492" y="737"/>
                      </a:lnTo>
                      <a:lnTo>
                        <a:pt x="500" y="740"/>
                      </a:lnTo>
                      <a:lnTo>
                        <a:pt x="503" y="735"/>
                      </a:lnTo>
                      <a:lnTo>
                        <a:pt x="516" y="727"/>
                      </a:lnTo>
                      <a:lnTo>
                        <a:pt x="521" y="719"/>
                      </a:lnTo>
                      <a:lnTo>
                        <a:pt x="528" y="715"/>
                      </a:lnTo>
                      <a:lnTo>
                        <a:pt x="535" y="699"/>
                      </a:lnTo>
                      <a:lnTo>
                        <a:pt x="538" y="691"/>
                      </a:lnTo>
                      <a:lnTo>
                        <a:pt x="549" y="677"/>
                      </a:lnTo>
                      <a:lnTo>
                        <a:pt x="555" y="664"/>
                      </a:lnTo>
                      <a:lnTo>
                        <a:pt x="562" y="651"/>
                      </a:lnTo>
                      <a:lnTo>
                        <a:pt x="566" y="646"/>
                      </a:lnTo>
                      <a:lnTo>
                        <a:pt x="567" y="651"/>
                      </a:lnTo>
                      <a:lnTo>
                        <a:pt x="566" y="662"/>
                      </a:lnTo>
                      <a:lnTo>
                        <a:pt x="576" y="649"/>
                      </a:lnTo>
                      <a:lnTo>
                        <a:pt x="577" y="644"/>
                      </a:lnTo>
                      <a:lnTo>
                        <a:pt x="572" y="639"/>
                      </a:lnTo>
                      <a:lnTo>
                        <a:pt x="571" y="633"/>
                      </a:lnTo>
                      <a:lnTo>
                        <a:pt x="556" y="618"/>
                      </a:lnTo>
                      <a:lnTo>
                        <a:pt x="555" y="612"/>
                      </a:lnTo>
                      <a:lnTo>
                        <a:pt x="558" y="610"/>
                      </a:lnTo>
                      <a:lnTo>
                        <a:pt x="556" y="602"/>
                      </a:lnTo>
                      <a:lnTo>
                        <a:pt x="551" y="596"/>
                      </a:lnTo>
                      <a:lnTo>
                        <a:pt x="551" y="594"/>
                      </a:lnTo>
                      <a:lnTo>
                        <a:pt x="556" y="589"/>
                      </a:lnTo>
                      <a:lnTo>
                        <a:pt x="558" y="582"/>
                      </a:lnTo>
                      <a:lnTo>
                        <a:pt x="566" y="579"/>
                      </a:lnTo>
                      <a:lnTo>
                        <a:pt x="576" y="554"/>
                      </a:lnTo>
                      <a:lnTo>
                        <a:pt x="577" y="547"/>
                      </a:lnTo>
                      <a:lnTo>
                        <a:pt x="567" y="530"/>
                      </a:lnTo>
                      <a:lnTo>
                        <a:pt x="569" y="527"/>
                      </a:lnTo>
                      <a:lnTo>
                        <a:pt x="580" y="520"/>
                      </a:lnTo>
                      <a:lnTo>
                        <a:pt x="580" y="512"/>
                      </a:lnTo>
                      <a:lnTo>
                        <a:pt x="585" y="511"/>
                      </a:lnTo>
                      <a:lnTo>
                        <a:pt x="592" y="515"/>
                      </a:lnTo>
                      <a:lnTo>
                        <a:pt x="596" y="514"/>
                      </a:lnTo>
                      <a:lnTo>
                        <a:pt x="597" y="506"/>
                      </a:lnTo>
                      <a:lnTo>
                        <a:pt x="593" y="503"/>
                      </a:lnTo>
                      <a:lnTo>
                        <a:pt x="603" y="501"/>
                      </a:lnTo>
                      <a:lnTo>
                        <a:pt x="604" y="495"/>
                      </a:lnTo>
                      <a:lnTo>
                        <a:pt x="593" y="481"/>
                      </a:lnTo>
                      <a:lnTo>
                        <a:pt x="593" y="476"/>
                      </a:lnTo>
                      <a:lnTo>
                        <a:pt x="605" y="484"/>
                      </a:lnTo>
                      <a:lnTo>
                        <a:pt x="610" y="493"/>
                      </a:lnTo>
                      <a:lnTo>
                        <a:pt x="614" y="493"/>
                      </a:lnTo>
                      <a:lnTo>
                        <a:pt x="613" y="476"/>
                      </a:lnTo>
                      <a:lnTo>
                        <a:pt x="614" y="478"/>
                      </a:lnTo>
                      <a:lnTo>
                        <a:pt x="618" y="476"/>
                      </a:lnTo>
                      <a:lnTo>
                        <a:pt x="619" y="455"/>
                      </a:lnTo>
                      <a:lnTo>
                        <a:pt x="623" y="454"/>
                      </a:lnTo>
                      <a:lnTo>
                        <a:pt x="628" y="454"/>
                      </a:lnTo>
                      <a:lnTo>
                        <a:pt x="628" y="460"/>
                      </a:lnTo>
                      <a:lnTo>
                        <a:pt x="631" y="465"/>
                      </a:lnTo>
                      <a:lnTo>
                        <a:pt x="635" y="467"/>
                      </a:lnTo>
                      <a:lnTo>
                        <a:pt x="640" y="454"/>
                      </a:lnTo>
                      <a:lnTo>
                        <a:pt x="645" y="457"/>
                      </a:lnTo>
                      <a:lnTo>
                        <a:pt x="651" y="468"/>
                      </a:lnTo>
                      <a:lnTo>
                        <a:pt x="655" y="468"/>
                      </a:lnTo>
                      <a:lnTo>
                        <a:pt x="661" y="473"/>
                      </a:lnTo>
                      <a:lnTo>
                        <a:pt x="666" y="461"/>
                      </a:lnTo>
                      <a:lnTo>
                        <a:pt x="691" y="458"/>
                      </a:lnTo>
                      <a:lnTo>
                        <a:pt x="700" y="465"/>
                      </a:lnTo>
                      <a:lnTo>
                        <a:pt x="706" y="472"/>
                      </a:lnTo>
                      <a:lnTo>
                        <a:pt x="710" y="465"/>
                      </a:lnTo>
                      <a:lnTo>
                        <a:pt x="715" y="461"/>
                      </a:lnTo>
                      <a:lnTo>
                        <a:pt x="712" y="449"/>
                      </a:lnTo>
                      <a:lnTo>
                        <a:pt x="698" y="415"/>
                      </a:lnTo>
                      <a:lnTo>
                        <a:pt x="694" y="395"/>
                      </a:lnTo>
                      <a:lnTo>
                        <a:pt x="698" y="377"/>
                      </a:lnTo>
                      <a:lnTo>
                        <a:pt x="706" y="364"/>
                      </a:lnTo>
                      <a:lnTo>
                        <a:pt x="707" y="354"/>
                      </a:lnTo>
                      <a:lnTo>
                        <a:pt x="707" y="342"/>
                      </a:lnTo>
                      <a:lnTo>
                        <a:pt x="687" y="296"/>
                      </a:lnTo>
                      <a:lnTo>
                        <a:pt x="684" y="279"/>
                      </a:lnTo>
                      <a:lnTo>
                        <a:pt x="690" y="258"/>
                      </a:lnTo>
                      <a:lnTo>
                        <a:pt x="688" y="243"/>
                      </a:lnTo>
                      <a:lnTo>
                        <a:pt x="683" y="237"/>
                      </a:lnTo>
                      <a:lnTo>
                        <a:pt x="682" y="223"/>
                      </a:lnTo>
                      <a:lnTo>
                        <a:pt x="682" y="202"/>
                      </a:lnTo>
                      <a:lnTo>
                        <a:pt x="683" y="186"/>
                      </a:lnTo>
                      <a:lnTo>
                        <a:pt x="688" y="173"/>
                      </a:lnTo>
                      <a:lnTo>
                        <a:pt x="685" y="166"/>
                      </a:lnTo>
                      <a:lnTo>
                        <a:pt x="653" y="110"/>
                      </a:lnTo>
                      <a:lnTo>
                        <a:pt x="635" y="92"/>
                      </a:lnTo>
                      <a:lnTo>
                        <a:pt x="599" y="81"/>
                      </a:lnTo>
                      <a:lnTo>
                        <a:pt x="569" y="51"/>
                      </a:lnTo>
                      <a:lnTo>
                        <a:pt x="528" y="5"/>
                      </a:lnTo>
                      <a:lnTo>
                        <a:pt x="526" y="0"/>
                      </a:lnTo>
                      <a:lnTo>
                        <a:pt x="523" y="0"/>
                      </a:lnTo>
                      <a:lnTo>
                        <a:pt x="500" y="0"/>
                      </a:lnTo>
                      <a:lnTo>
                        <a:pt x="495" y="3"/>
                      </a:lnTo>
                      <a:lnTo>
                        <a:pt x="496" y="13"/>
                      </a:lnTo>
                      <a:lnTo>
                        <a:pt x="501" y="17"/>
                      </a:lnTo>
                      <a:lnTo>
                        <a:pt x="502" y="29"/>
                      </a:lnTo>
                      <a:lnTo>
                        <a:pt x="500" y="38"/>
                      </a:lnTo>
                      <a:lnTo>
                        <a:pt x="496" y="43"/>
                      </a:lnTo>
                      <a:lnTo>
                        <a:pt x="492" y="58"/>
                      </a:lnTo>
                      <a:lnTo>
                        <a:pt x="486" y="69"/>
                      </a:lnTo>
                      <a:lnTo>
                        <a:pt x="488" y="79"/>
                      </a:lnTo>
                      <a:lnTo>
                        <a:pt x="497" y="89"/>
                      </a:lnTo>
                      <a:lnTo>
                        <a:pt x="490" y="97"/>
                      </a:lnTo>
                      <a:lnTo>
                        <a:pt x="481" y="100"/>
                      </a:lnTo>
                      <a:lnTo>
                        <a:pt x="438" y="84"/>
                      </a:lnTo>
                      <a:lnTo>
                        <a:pt x="408" y="80"/>
                      </a:lnTo>
                      <a:lnTo>
                        <a:pt x="398" y="81"/>
                      </a:lnTo>
                      <a:lnTo>
                        <a:pt x="393" y="86"/>
                      </a:lnTo>
                      <a:lnTo>
                        <a:pt x="388" y="96"/>
                      </a:lnTo>
                      <a:lnTo>
                        <a:pt x="390" y="119"/>
                      </a:lnTo>
                      <a:lnTo>
                        <a:pt x="388" y="129"/>
                      </a:lnTo>
                      <a:lnTo>
                        <a:pt x="383" y="150"/>
                      </a:lnTo>
                      <a:lnTo>
                        <a:pt x="373" y="166"/>
                      </a:lnTo>
                      <a:lnTo>
                        <a:pt x="370" y="165"/>
                      </a:lnTo>
                      <a:lnTo>
                        <a:pt x="360" y="153"/>
                      </a:lnTo>
                      <a:lnTo>
                        <a:pt x="347" y="145"/>
                      </a:lnTo>
                      <a:lnTo>
                        <a:pt x="335" y="149"/>
                      </a:lnTo>
                      <a:lnTo>
                        <a:pt x="317" y="167"/>
                      </a:lnTo>
                      <a:lnTo>
                        <a:pt x="308" y="180"/>
                      </a:lnTo>
                      <a:lnTo>
                        <a:pt x="304" y="196"/>
                      </a:lnTo>
                      <a:lnTo>
                        <a:pt x="302" y="209"/>
                      </a:lnTo>
                      <a:lnTo>
                        <a:pt x="296" y="219"/>
                      </a:lnTo>
                      <a:lnTo>
                        <a:pt x="282" y="237"/>
                      </a:lnTo>
                      <a:lnTo>
                        <a:pt x="279" y="251"/>
                      </a:lnTo>
                      <a:lnTo>
                        <a:pt x="292" y="273"/>
                      </a:lnTo>
                      <a:lnTo>
                        <a:pt x="293" y="285"/>
                      </a:lnTo>
                      <a:lnTo>
                        <a:pt x="291" y="294"/>
                      </a:lnTo>
                      <a:lnTo>
                        <a:pt x="285" y="306"/>
                      </a:lnTo>
                      <a:lnTo>
                        <a:pt x="273" y="320"/>
                      </a:lnTo>
                      <a:lnTo>
                        <a:pt x="265" y="334"/>
                      </a:lnTo>
                      <a:lnTo>
                        <a:pt x="242" y="364"/>
                      </a:lnTo>
                      <a:lnTo>
                        <a:pt x="236" y="381"/>
                      </a:lnTo>
                      <a:lnTo>
                        <a:pt x="233" y="401"/>
                      </a:lnTo>
                      <a:lnTo>
                        <a:pt x="228" y="413"/>
                      </a:lnTo>
                      <a:lnTo>
                        <a:pt x="211" y="427"/>
                      </a:lnTo>
                      <a:lnTo>
                        <a:pt x="200" y="427"/>
                      </a:lnTo>
                      <a:lnTo>
                        <a:pt x="193" y="431"/>
                      </a:lnTo>
                      <a:lnTo>
                        <a:pt x="194" y="446"/>
                      </a:lnTo>
                      <a:lnTo>
                        <a:pt x="194" y="467"/>
                      </a:lnTo>
                      <a:lnTo>
                        <a:pt x="193" y="497"/>
                      </a:lnTo>
                      <a:lnTo>
                        <a:pt x="184" y="547"/>
                      </a:lnTo>
                      <a:lnTo>
                        <a:pt x="167" y="584"/>
                      </a:lnTo>
                      <a:lnTo>
                        <a:pt x="147" y="616"/>
                      </a:lnTo>
                      <a:lnTo>
                        <a:pt x="148" y="625"/>
                      </a:lnTo>
                      <a:lnTo>
                        <a:pt x="163" y="641"/>
                      </a:lnTo>
                      <a:lnTo>
                        <a:pt x="169" y="653"/>
                      </a:lnTo>
                      <a:lnTo>
                        <a:pt x="169" y="672"/>
                      </a:lnTo>
                      <a:lnTo>
                        <a:pt x="167" y="683"/>
                      </a:lnTo>
                      <a:lnTo>
                        <a:pt x="157" y="695"/>
                      </a:lnTo>
                      <a:lnTo>
                        <a:pt x="142" y="695"/>
                      </a:lnTo>
                      <a:lnTo>
                        <a:pt x="125" y="692"/>
                      </a:lnTo>
                      <a:lnTo>
                        <a:pt x="104" y="697"/>
                      </a:lnTo>
                      <a:lnTo>
                        <a:pt x="87" y="708"/>
                      </a:lnTo>
                      <a:lnTo>
                        <a:pt x="62" y="738"/>
                      </a:lnTo>
                      <a:lnTo>
                        <a:pt x="56" y="754"/>
                      </a:lnTo>
                      <a:lnTo>
                        <a:pt x="51" y="774"/>
                      </a:lnTo>
                      <a:lnTo>
                        <a:pt x="55" y="793"/>
                      </a:lnTo>
                      <a:lnTo>
                        <a:pt x="61" y="806"/>
                      </a:lnTo>
                      <a:lnTo>
                        <a:pt x="66" y="811"/>
                      </a:lnTo>
                      <a:lnTo>
                        <a:pt x="60" y="821"/>
                      </a:lnTo>
                      <a:lnTo>
                        <a:pt x="59" y="833"/>
                      </a:lnTo>
                      <a:lnTo>
                        <a:pt x="55" y="843"/>
                      </a:lnTo>
                      <a:lnTo>
                        <a:pt x="55" y="863"/>
                      </a:lnTo>
                      <a:lnTo>
                        <a:pt x="53" y="871"/>
                      </a:lnTo>
                      <a:lnTo>
                        <a:pt x="53" y="883"/>
                      </a:lnTo>
                      <a:lnTo>
                        <a:pt x="55" y="886"/>
                      </a:lnTo>
                      <a:lnTo>
                        <a:pt x="60" y="902"/>
                      </a:lnTo>
                      <a:lnTo>
                        <a:pt x="59" y="944"/>
                      </a:lnTo>
                      <a:lnTo>
                        <a:pt x="60" y="964"/>
                      </a:lnTo>
                      <a:lnTo>
                        <a:pt x="69" y="979"/>
                      </a:lnTo>
                      <a:lnTo>
                        <a:pt x="89" y="995"/>
                      </a:lnTo>
                      <a:lnTo>
                        <a:pt x="92" y="1016"/>
                      </a:lnTo>
                      <a:lnTo>
                        <a:pt x="86" y="1035"/>
                      </a:lnTo>
                      <a:lnTo>
                        <a:pt x="76" y="1046"/>
                      </a:lnTo>
                      <a:lnTo>
                        <a:pt x="61" y="1052"/>
                      </a:lnTo>
                      <a:lnTo>
                        <a:pt x="59" y="1058"/>
                      </a:lnTo>
                      <a:lnTo>
                        <a:pt x="69" y="1071"/>
                      </a:lnTo>
                      <a:lnTo>
                        <a:pt x="77" y="1105"/>
                      </a:lnTo>
                      <a:lnTo>
                        <a:pt x="70" y="1134"/>
                      </a:lnTo>
                      <a:lnTo>
                        <a:pt x="74" y="1143"/>
                      </a:lnTo>
                      <a:lnTo>
                        <a:pt x="72" y="1157"/>
                      </a:lnTo>
                      <a:lnTo>
                        <a:pt x="66" y="1168"/>
                      </a:lnTo>
                      <a:lnTo>
                        <a:pt x="39" y="1179"/>
                      </a:lnTo>
                      <a:lnTo>
                        <a:pt x="39" y="1193"/>
                      </a:lnTo>
                      <a:lnTo>
                        <a:pt x="27" y="1214"/>
                      </a:lnTo>
                      <a:lnTo>
                        <a:pt x="28" y="1230"/>
                      </a:lnTo>
                      <a:lnTo>
                        <a:pt x="32" y="1242"/>
                      </a:lnTo>
                      <a:lnTo>
                        <a:pt x="24" y="1280"/>
                      </a:lnTo>
                      <a:lnTo>
                        <a:pt x="16" y="1286"/>
                      </a:lnTo>
                      <a:lnTo>
                        <a:pt x="12" y="1278"/>
                      </a:lnTo>
                      <a:lnTo>
                        <a:pt x="8" y="1291"/>
                      </a:lnTo>
                      <a:lnTo>
                        <a:pt x="8" y="1268"/>
                      </a:lnTo>
                      <a:lnTo>
                        <a:pt x="6" y="1264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76" name="Freeform 217">
                  <a:extLst>
                    <a:ext uri="{FF2B5EF4-FFF2-40B4-BE49-F238E27FC236}">
                      <a16:creationId xmlns:a16="http://schemas.microsoft.com/office/drawing/2014/main" xmlns="" id="{752F8770-7313-894E-9CEE-3B490AB17D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66519" y="2397472"/>
                  <a:ext cx="85725" cy="69850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140" y="5"/>
                    </a:cxn>
                    <a:cxn ang="0">
                      <a:pos x="159" y="13"/>
                    </a:cxn>
                    <a:cxn ang="0">
                      <a:pos x="184" y="21"/>
                    </a:cxn>
                    <a:cxn ang="0">
                      <a:pos x="239" y="26"/>
                    </a:cxn>
                    <a:cxn ang="0">
                      <a:pos x="253" y="15"/>
                    </a:cxn>
                    <a:cxn ang="0">
                      <a:pos x="265" y="22"/>
                    </a:cxn>
                    <a:cxn ang="0">
                      <a:pos x="264" y="38"/>
                    </a:cxn>
                    <a:cxn ang="0">
                      <a:pos x="244" y="64"/>
                    </a:cxn>
                    <a:cxn ang="0">
                      <a:pos x="242" y="91"/>
                    </a:cxn>
                    <a:cxn ang="0">
                      <a:pos x="240" y="116"/>
                    </a:cxn>
                    <a:cxn ang="0">
                      <a:pos x="243" y="127"/>
                    </a:cxn>
                    <a:cxn ang="0">
                      <a:pos x="232" y="143"/>
                    </a:cxn>
                    <a:cxn ang="0">
                      <a:pos x="224" y="154"/>
                    </a:cxn>
                    <a:cxn ang="0">
                      <a:pos x="237" y="162"/>
                    </a:cxn>
                    <a:cxn ang="0">
                      <a:pos x="261" y="178"/>
                    </a:cxn>
                    <a:cxn ang="0">
                      <a:pos x="250" y="194"/>
                    </a:cxn>
                    <a:cxn ang="0">
                      <a:pos x="233" y="176"/>
                    </a:cxn>
                    <a:cxn ang="0">
                      <a:pos x="229" y="198"/>
                    </a:cxn>
                    <a:cxn ang="0">
                      <a:pos x="224" y="220"/>
                    </a:cxn>
                    <a:cxn ang="0">
                      <a:pos x="206" y="215"/>
                    </a:cxn>
                    <a:cxn ang="0">
                      <a:pos x="183" y="220"/>
                    </a:cxn>
                    <a:cxn ang="0">
                      <a:pos x="153" y="201"/>
                    </a:cxn>
                    <a:cxn ang="0">
                      <a:pos x="134" y="186"/>
                    </a:cxn>
                    <a:cxn ang="0">
                      <a:pos x="104" y="171"/>
                    </a:cxn>
                    <a:cxn ang="0">
                      <a:pos x="65" y="185"/>
                    </a:cxn>
                    <a:cxn ang="0">
                      <a:pos x="50" y="192"/>
                    </a:cxn>
                    <a:cxn ang="0">
                      <a:pos x="56" y="155"/>
                    </a:cxn>
                    <a:cxn ang="0">
                      <a:pos x="60" y="139"/>
                    </a:cxn>
                    <a:cxn ang="0">
                      <a:pos x="43" y="144"/>
                    </a:cxn>
                    <a:cxn ang="0">
                      <a:pos x="28" y="140"/>
                    </a:cxn>
                    <a:cxn ang="0">
                      <a:pos x="14" y="139"/>
                    </a:cxn>
                    <a:cxn ang="0">
                      <a:pos x="5" y="119"/>
                    </a:cxn>
                    <a:cxn ang="0">
                      <a:pos x="7" y="100"/>
                    </a:cxn>
                    <a:cxn ang="0">
                      <a:pos x="16" y="94"/>
                    </a:cxn>
                    <a:cxn ang="0">
                      <a:pos x="3" y="79"/>
                    </a:cxn>
                    <a:cxn ang="0">
                      <a:pos x="5" y="72"/>
                    </a:cxn>
                    <a:cxn ang="0">
                      <a:pos x="3" y="49"/>
                    </a:cxn>
                    <a:cxn ang="0">
                      <a:pos x="35" y="38"/>
                    </a:cxn>
                    <a:cxn ang="0">
                      <a:pos x="39" y="30"/>
                    </a:cxn>
                    <a:cxn ang="0">
                      <a:pos x="54" y="21"/>
                    </a:cxn>
                    <a:cxn ang="0">
                      <a:pos x="77" y="13"/>
                    </a:cxn>
                    <a:cxn ang="0">
                      <a:pos x="108" y="16"/>
                    </a:cxn>
                    <a:cxn ang="0">
                      <a:pos x="111" y="5"/>
                    </a:cxn>
                  </a:cxnLst>
                  <a:rect l="0" t="0" r="r" b="b"/>
                  <a:pathLst>
                    <a:path w="267" h="220">
                      <a:moveTo>
                        <a:pt x="121" y="5"/>
                      </a:moveTo>
                      <a:lnTo>
                        <a:pt x="124" y="0"/>
                      </a:lnTo>
                      <a:lnTo>
                        <a:pt x="131" y="9"/>
                      </a:lnTo>
                      <a:lnTo>
                        <a:pt x="140" y="5"/>
                      </a:lnTo>
                      <a:lnTo>
                        <a:pt x="147" y="6"/>
                      </a:lnTo>
                      <a:lnTo>
                        <a:pt x="159" y="13"/>
                      </a:lnTo>
                      <a:lnTo>
                        <a:pt x="179" y="15"/>
                      </a:lnTo>
                      <a:lnTo>
                        <a:pt x="184" y="21"/>
                      </a:lnTo>
                      <a:lnTo>
                        <a:pt x="196" y="25"/>
                      </a:lnTo>
                      <a:lnTo>
                        <a:pt x="239" y="26"/>
                      </a:lnTo>
                      <a:lnTo>
                        <a:pt x="250" y="22"/>
                      </a:lnTo>
                      <a:lnTo>
                        <a:pt x="253" y="15"/>
                      </a:lnTo>
                      <a:lnTo>
                        <a:pt x="260" y="16"/>
                      </a:lnTo>
                      <a:lnTo>
                        <a:pt x="265" y="22"/>
                      </a:lnTo>
                      <a:lnTo>
                        <a:pt x="267" y="30"/>
                      </a:lnTo>
                      <a:lnTo>
                        <a:pt x="264" y="38"/>
                      </a:lnTo>
                      <a:lnTo>
                        <a:pt x="253" y="49"/>
                      </a:lnTo>
                      <a:lnTo>
                        <a:pt x="244" y="64"/>
                      </a:lnTo>
                      <a:lnTo>
                        <a:pt x="238" y="78"/>
                      </a:lnTo>
                      <a:lnTo>
                        <a:pt x="242" y="91"/>
                      </a:lnTo>
                      <a:lnTo>
                        <a:pt x="239" y="110"/>
                      </a:lnTo>
                      <a:lnTo>
                        <a:pt x="240" y="116"/>
                      </a:lnTo>
                      <a:lnTo>
                        <a:pt x="243" y="121"/>
                      </a:lnTo>
                      <a:lnTo>
                        <a:pt x="243" y="127"/>
                      </a:lnTo>
                      <a:lnTo>
                        <a:pt x="240" y="134"/>
                      </a:lnTo>
                      <a:lnTo>
                        <a:pt x="232" y="143"/>
                      </a:lnTo>
                      <a:lnTo>
                        <a:pt x="227" y="146"/>
                      </a:lnTo>
                      <a:lnTo>
                        <a:pt x="224" y="154"/>
                      </a:lnTo>
                      <a:lnTo>
                        <a:pt x="228" y="161"/>
                      </a:lnTo>
                      <a:lnTo>
                        <a:pt x="237" y="162"/>
                      </a:lnTo>
                      <a:lnTo>
                        <a:pt x="250" y="161"/>
                      </a:lnTo>
                      <a:lnTo>
                        <a:pt x="261" y="178"/>
                      </a:lnTo>
                      <a:lnTo>
                        <a:pt x="260" y="194"/>
                      </a:lnTo>
                      <a:lnTo>
                        <a:pt x="250" y="194"/>
                      </a:lnTo>
                      <a:lnTo>
                        <a:pt x="242" y="183"/>
                      </a:lnTo>
                      <a:lnTo>
                        <a:pt x="233" y="176"/>
                      </a:lnTo>
                      <a:lnTo>
                        <a:pt x="233" y="191"/>
                      </a:lnTo>
                      <a:lnTo>
                        <a:pt x="229" y="198"/>
                      </a:lnTo>
                      <a:lnTo>
                        <a:pt x="223" y="213"/>
                      </a:lnTo>
                      <a:lnTo>
                        <a:pt x="224" y="220"/>
                      </a:lnTo>
                      <a:lnTo>
                        <a:pt x="223" y="219"/>
                      </a:lnTo>
                      <a:lnTo>
                        <a:pt x="206" y="215"/>
                      </a:lnTo>
                      <a:lnTo>
                        <a:pt x="191" y="217"/>
                      </a:lnTo>
                      <a:lnTo>
                        <a:pt x="183" y="220"/>
                      </a:lnTo>
                      <a:lnTo>
                        <a:pt x="175" y="220"/>
                      </a:lnTo>
                      <a:lnTo>
                        <a:pt x="153" y="201"/>
                      </a:lnTo>
                      <a:lnTo>
                        <a:pt x="148" y="191"/>
                      </a:lnTo>
                      <a:lnTo>
                        <a:pt x="134" y="186"/>
                      </a:lnTo>
                      <a:lnTo>
                        <a:pt x="120" y="175"/>
                      </a:lnTo>
                      <a:lnTo>
                        <a:pt x="104" y="171"/>
                      </a:lnTo>
                      <a:lnTo>
                        <a:pt x="78" y="175"/>
                      </a:lnTo>
                      <a:lnTo>
                        <a:pt x="65" y="185"/>
                      </a:lnTo>
                      <a:lnTo>
                        <a:pt x="56" y="186"/>
                      </a:lnTo>
                      <a:lnTo>
                        <a:pt x="50" y="192"/>
                      </a:lnTo>
                      <a:lnTo>
                        <a:pt x="54" y="180"/>
                      </a:lnTo>
                      <a:lnTo>
                        <a:pt x="56" y="155"/>
                      </a:lnTo>
                      <a:lnTo>
                        <a:pt x="60" y="144"/>
                      </a:lnTo>
                      <a:lnTo>
                        <a:pt x="60" y="139"/>
                      </a:lnTo>
                      <a:lnTo>
                        <a:pt x="45" y="137"/>
                      </a:lnTo>
                      <a:lnTo>
                        <a:pt x="43" y="144"/>
                      </a:lnTo>
                      <a:lnTo>
                        <a:pt x="34" y="149"/>
                      </a:lnTo>
                      <a:lnTo>
                        <a:pt x="28" y="140"/>
                      </a:lnTo>
                      <a:lnTo>
                        <a:pt x="22" y="142"/>
                      </a:lnTo>
                      <a:lnTo>
                        <a:pt x="14" y="139"/>
                      </a:lnTo>
                      <a:lnTo>
                        <a:pt x="11" y="128"/>
                      </a:lnTo>
                      <a:lnTo>
                        <a:pt x="5" y="119"/>
                      </a:lnTo>
                      <a:lnTo>
                        <a:pt x="3" y="110"/>
                      </a:lnTo>
                      <a:lnTo>
                        <a:pt x="7" y="100"/>
                      </a:lnTo>
                      <a:lnTo>
                        <a:pt x="18" y="97"/>
                      </a:lnTo>
                      <a:lnTo>
                        <a:pt x="16" y="94"/>
                      </a:lnTo>
                      <a:lnTo>
                        <a:pt x="2" y="92"/>
                      </a:lnTo>
                      <a:lnTo>
                        <a:pt x="3" y="79"/>
                      </a:lnTo>
                      <a:lnTo>
                        <a:pt x="6" y="75"/>
                      </a:lnTo>
                      <a:lnTo>
                        <a:pt x="5" y="72"/>
                      </a:lnTo>
                      <a:lnTo>
                        <a:pt x="0" y="70"/>
                      </a:lnTo>
                      <a:lnTo>
                        <a:pt x="3" y="49"/>
                      </a:lnTo>
                      <a:lnTo>
                        <a:pt x="8" y="46"/>
                      </a:lnTo>
                      <a:lnTo>
                        <a:pt x="35" y="38"/>
                      </a:lnTo>
                      <a:lnTo>
                        <a:pt x="35" y="33"/>
                      </a:lnTo>
                      <a:lnTo>
                        <a:pt x="39" y="30"/>
                      </a:lnTo>
                      <a:lnTo>
                        <a:pt x="48" y="27"/>
                      </a:lnTo>
                      <a:lnTo>
                        <a:pt x="54" y="21"/>
                      </a:lnTo>
                      <a:lnTo>
                        <a:pt x="75" y="22"/>
                      </a:lnTo>
                      <a:lnTo>
                        <a:pt x="77" y="13"/>
                      </a:lnTo>
                      <a:lnTo>
                        <a:pt x="87" y="19"/>
                      </a:lnTo>
                      <a:lnTo>
                        <a:pt x="108" y="16"/>
                      </a:lnTo>
                      <a:lnTo>
                        <a:pt x="113" y="13"/>
                      </a:lnTo>
                      <a:lnTo>
                        <a:pt x="111" y="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" sz="1800" dirty="0">
                    <a:solidFill>
                      <a:srgbClr val="343941"/>
                    </a:solidFill>
                    <a:latin typeface="Arial Regular"/>
                  </a:endParaRPr>
                </a:p>
              </p:txBody>
            </p:sp>
            <p:grpSp>
              <p:nvGrpSpPr>
                <p:cNvPr id="1177" name="Group 192">
                  <a:extLst>
                    <a:ext uri="{FF2B5EF4-FFF2-40B4-BE49-F238E27FC236}">
                      <a16:creationId xmlns:a16="http://schemas.microsoft.com/office/drawing/2014/main" xmlns="" id="{5BC81BFA-DBD7-7C4D-80A9-8086CD9D6F2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4620419" y="2430810"/>
                  <a:ext cx="171450" cy="258763"/>
                  <a:chOff x="2428" y="1692"/>
                  <a:chExt cx="108" cy="163"/>
                </a:xfrm>
                <a:grpFill/>
              </p:grpSpPr>
              <p:sp>
                <p:nvSpPr>
                  <p:cNvPr id="1220" name="Freeform 193">
                    <a:extLst>
                      <a:ext uri="{FF2B5EF4-FFF2-40B4-BE49-F238E27FC236}">
                        <a16:creationId xmlns:a16="http://schemas.microsoft.com/office/drawing/2014/main" xmlns="" id="{2776B1FE-4F99-BA49-9029-73C8634691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450" y="1692"/>
                    <a:ext cx="86" cy="163"/>
                  </a:xfrm>
                  <a:custGeom>
                    <a:avLst/>
                    <a:gdLst/>
                    <a:ahLst/>
                    <a:cxnLst>
                      <a:cxn ang="0">
                        <a:pos x="227" y="761"/>
                      </a:cxn>
                      <a:cxn ang="0">
                        <a:pos x="260" y="737"/>
                      </a:cxn>
                      <a:cxn ang="0">
                        <a:pos x="328" y="744"/>
                      </a:cxn>
                      <a:cxn ang="0">
                        <a:pos x="410" y="698"/>
                      </a:cxn>
                      <a:cxn ang="0">
                        <a:pos x="381" y="674"/>
                      </a:cxn>
                      <a:cxn ang="0">
                        <a:pos x="394" y="659"/>
                      </a:cxn>
                      <a:cxn ang="0">
                        <a:pos x="423" y="628"/>
                      </a:cxn>
                      <a:cxn ang="0">
                        <a:pos x="399" y="554"/>
                      </a:cxn>
                      <a:cxn ang="0">
                        <a:pos x="337" y="565"/>
                      </a:cxn>
                      <a:cxn ang="0">
                        <a:pos x="339" y="507"/>
                      </a:cxn>
                      <a:cxn ang="0">
                        <a:pos x="344" y="495"/>
                      </a:cxn>
                      <a:cxn ang="0">
                        <a:pos x="316" y="433"/>
                      </a:cxn>
                      <a:cxn ang="0">
                        <a:pos x="268" y="385"/>
                      </a:cxn>
                      <a:cxn ang="0">
                        <a:pos x="228" y="293"/>
                      </a:cxn>
                      <a:cxn ang="0">
                        <a:pos x="155" y="265"/>
                      </a:cxn>
                      <a:cxn ang="0">
                        <a:pos x="181" y="229"/>
                      </a:cxn>
                      <a:cxn ang="0">
                        <a:pos x="198" y="202"/>
                      </a:cxn>
                      <a:cxn ang="0">
                        <a:pos x="233" y="109"/>
                      </a:cxn>
                      <a:cxn ang="0">
                        <a:pos x="154" y="97"/>
                      </a:cxn>
                      <a:cxn ang="0">
                        <a:pos x="99" y="104"/>
                      </a:cxn>
                      <a:cxn ang="0">
                        <a:pos x="109" y="78"/>
                      </a:cxn>
                      <a:cxn ang="0">
                        <a:pos x="151" y="0"/>
                      </a:cxn>
                      <a:cxn ang="0">
                        <a:pos x="75" y="6"/>
                      </a:cxn>
                      <a:cxn ang="0">
                        <a:pos x="37" y="60"/>
                      </a:cxn>
                      <a:cxn ang="0">
                        <a:pos x="25" y="115"/>
                      </a:cxn>
                      <a:cxn ang="0">
                        <a:pos x="33" y="133"/>
                      </a:cxn>
                      <a:cxn ang="0">
                        <a:pos x="26" y="158"/>
                      </a:cxn>
                      <a:cxn ang="0">
                        <a:pos x="5" y="195"/>
                      </a:cxn>
                      <a:cxn ang="0">
                        <a:pos x="33" y="215"/>
                      </a:cxn>
                      <a:cxn ang="0">
                        <a:pos x="31" y="254"/>
                      </a:cxn>
                      <a:cxn ang="0">
                        <a:pos x="34" y="286"/>
                      </a:cxn>
                      <a:cxn ang="0">
                        <a:pos x="28" y="330"/>
                      </a:cxn>
                      <a:cxn ang="0">
                        <a:pos x="54" y="248"/>
                      </a:cxn>
                      <a:cxn ang="0">
                        <a:pos x="53" y="273"/>
                      </a:cxn>
                      <a:cxn ang="0">
                        <a:pos x="79" y="272"/>
                      </a:cxn>
                      <a:cxn ang="0">
                        <a:pos x="77" y="308"/>
                      </a:cxn>
                      <a:cxn ang="0">
                        <a:pos x="60" y="372"/>
                      </a:cxn>
                      <a:cxn ang="0">
                        <a:pos x="65" y="384"/>
                      </a:cxn>
                      <a:cxn ang="0">
                        <a:pos x="95" y="380"/>
                      </a:cxn>
                      <a:cxn ang="0">
                        <a:pos x="162" y="373"/>
                      </a:cxn>
                      <a:cxn ang="0">
                        <a:pos x="145" y="431"/>
                      </a:cxn>
                      <a:cxn ang="0">
                        <a:pos x="181" y="437"/>
                      </a:cxn>
                      <a:cxn ang="0">
                        <a:pos x="179" y="481"/>
                      </a:cxn>
                      <a:cxn ang="0">
                        <a:pos x="168" y="523"/>
                      </a:cxn>
                      <a:cxn ang="0">
                        <a:pos x="98" y="558"/>
                      </a:cxn>
                      <a:cxn ang="0">
                        <a:pos x="108" y="615"/>
                      </a:cxn>
                      <a:cxn ang="0">
                        <a:pos x="59" y="674"/>
                      </a:cxn>
                      <a:cxn ang="0">
                        <a:pos x="97" y="674"/>
                      </a:cxn>
                      <a:cxn ang="0">
                        <a:pos x="141" y="692"/>
                      </a:cxn>
                      <a:cxn ang="0">
                        <a:pos x="194" y="663"/>
                      </a:cxn>
                      <a:cxn ang="0">
                        <a:pos x="156" y="711"/>
                      </a:cxn>
                      <a:cxn ang="0">
                        <a:pos x="47" y="791"/>
                      </a:cxn>
                      <a:cxn ang="0">
                        <a:pos x="45" y="810"/>
                      </a:cxn>
                      <a:cxn ang="0">
                        <a:pos x="77" y="784"/>
                      </a:cxn>
                      <a:cxn ang="0">
                        <a:pos x="149" y="759"/>
                      </a:cxn>
                    </a:cxnLst>
                    <a:rect l="0" t="0" r="r" b="b"/>
                    <a:pathLst>
                      <a:path w="430" h="814">
                        <a:moveTo>
                          <a:pt x="199" y="767"/>
                        </a:moveTo>
                        <a:lnTo>
                          <a:pt x="200" y="768"/>
                        </a:lnTo>
                        <a:lnTo>
                          <a:pt x="203" y="762"/>
                        </a:lnTo>
                        <a:lnTo>
                          <a:pt x="212" y="760"/>
                        </a:lnTo>
                        <a:lnTo>
                          <a:pt x="222" y="764"/>
                        </a:lnTo>
                        <a:lnTo>
                          <a:pt x="227" y="761"/>
                        </a:lnTo>
                        <a:lnTo>
                          <a:pt x="225" y="754"/>
                        </a:lnTo>
                        <a:lnTo>
                          <a:pt x="251" y="754"/>
                        </a:lnTo>
                        <a:lnTo>
                          <a:pt x="253" y="750"/>
                        </a:lnTo>
                        <a:lnTo>
                          <a:pt x="259" y="748"/>
                        </a:lnTo>
                        <a:lnTo>
                          <a:pt x="260" y="743"/>
                        </a:lnTo>
                        <a:lnTo>
                          <a:pt x="260" y="737"/>
                        </a:lnTo>
                        <a:lnTo>
                          <a:pt x="267" y="741"/>
                        </a:lnTo>
                        <a:lnTo>
                          <a:pt x="274" y="744"/>
                        </a:lnTo>
                        <a:lnTo>
                          <a:pt x="283" y="741"/>
                        </a:lnTo>
                        <a:lnTo>
                          <a:pt x="285" y="745"/>
                        </a:lnTo>
                        <a:lnTo>
                          <a:pt x="290" y="750"/>
                        </a:lnTo>
                        <a:lnTo>
                          <a:pt x="328" y="744"/>
                        </a:lnTo>
                        <a:lnTo>
                          <a:pt x="339" y="746"/>
                        </a:lnTo>
                        <a:lnTo>
                          <a:pt x="388" y="733"/>
                        </a:lnTo>
                        <a:lnTo>
                          <a:pt x="389" y="729"/>
                        </a:lnTo>
                        <a:lnTo>
                          <a:pt x="410" y="713"/>
                        </a:lnTo>
                        <a:lnTo>
                          <a:pt x="413" y="702"/>
                        </a:lnTo>
                        <a:lnTo>
                          <a:pt x="410" y="698"/>
                        </a:lnTo>
                        <a:lnTo>
                          <a:pt x="386" y="698"/>
                        </a:lnTo>
                        <a:lnTo>
                          <a:pt x="373" y="697"/>
                        </a:lnTo>
                        <a:lnTo>
                          <a:pt x="373" y="689"/>
                        </a:lnTo>
                        <a:lnTo>
                          <a:pt x="369" y="682"/>
                        </a:lnTo>
                        <a:lnTo>
                          <a:pt x="378" y="679"/>
                        </a:lnTo>
                        <a:lnTo>
                          <a:pt x="381" y="674"/>
                        </a:lnTo>
                        <a:lnTo>
                          <a:pt x="386" y="668"/>
                        </a:lnTo>
                        <a:lnTo>
                          <a:pt x="383" y="665"/>
                        </a:lnTo>
                        <a:lnTo>
                          <a:pt x="377" y="663"/>
                        </a:lnTo>
                        <a:lnTo>
                          <a:pt x="383" y="658"/>
                        </a:lnTo>
                        <a:lnTo>
                          <a:pt x="391" y="655"/>
                        </a:lnTo>
                        <a:lnTo>
                          <a:pt x="394" y="659"/>
                        </a:lnTo>
                        <a:lnTo>
                          <a:pt x="403" y="657"/>
                        </a:lnTo>
                        <a:lnTo>
                          <a:pt x="404" y="651"/>
                        </a:lnTo>
                        <a:lnTo>
                          <a:pt x="403" y="642"/>
                        </a:lnTo>
                        <a:lnTo>
                          <a:pt x="408" y="642"/>
                        </a:lnTo>
                        <a:lnTo>
                          <a:pt x="415" y="638"/>
                        </a:lnTo>
                        <a:lnTo>
                          <a:pt x="423" y="628"/>
                        </a:lnTo>
                        <a:lnTo>
                          <a:pt x="429" y="608"/>
                        </a:lnTo>
                        <a:lnTo>
                          <a:pt x="430" y="593"/>
                        </a:lnTo>
                        <a:lnTo>
                          <a:pt x="426" y="577"/>
                        </a:lnTo>
                        <a:lnTo>
                          <a:pt x="418" y="563"/>
                        </a:lnTo>
                        <a:lnTo>
                          <a:pt x="408" y="557"/>
                        </a:lnTo>
                        <a:lnTo>
                          <a:pt x="399" y="554"/>
                        </a:lnTo>
                        <a:lnTo>
                          <a:pt x="387" y="554"/>
                        </a:lnTo>
                        <a:lnTo>
                          <a:pt x="365" y="557"/>
                        </a:lnTo>
                        <a:lnTo>
                          <a:pt x="355" y="572"/>
                        </a:lnTo>
                        <a:lnTo>
                          <a:pt x="350" y="567"/>
                        </a:lnTo>
                        <a:lnTo>
                          <a:pt x="340" y="566"/>
                        </a:lnTo>
                        <a:lnTo>
                          <a:pt x="337" y="565"/>
                        </a:lnTo>
                        <a:lnTo>
                          <a:pt x="340" y="555"/>
                        </a:lnTo>
                        <a:lnTo>
                          <a:pt x="353" y="540"/>
                        </a:lnTo>
                        <a:lnTo>
                          <a:pt x="355" y="534"/>
                        </a:lnTo>
                        <a:lnTo>
                          <a:pt x="355" y="525"/>
                        </a:lnTo>
                        <a:lnTo>
                          <a:pt x="345" y="512"/>
                        </a:lnTo>
                        <a:lnTo>
                          <a:pt x="339" y="507"/>
                        </a:lnTo>
                        <a:lnTo>
                          <a:pt x="335" y="501"/>
                        </a:lnTo>
                        <a:lnTo>
                          <a:pt x="330" y="498"/>
                        </a:lnTo>
                        <a:lnTo>
                          <a:pt x="317" y="485"/>
                        </a:lnTo>
                        <a:lnTo>
                          <a:pt x="321" y="482"/>
                        </a:lnTo>
                        <a:lnTo>
                          <a:pt x="332" y="492"/>
                        </a:lnTo>
                        <a:lnTo>
                          <a:pt x="344" y="495"/>
                        </a:lnTo>
                        <a:lnTo>
                          <a:pt x="345" y="493"/>
                        </a:lnTo>
                        <a:lnTo>
                          <a:pt x="343" y="477"/>
                        </a:lnTo>
                        <a:lnTo>
                          <a:pt x="335" y="471"/>
                        </a:lnTo>
                        <a:lnTo>
                          <a:pt x="326" y="459"/>
                        </a:lnTo>
                        <a:lnTo>
                          <a:pt x="323" y="444"/>
                        </a:lnTo>
                        <a:lnTo>
                          <a:pt x="316" y="433"/>
                        </a:lnTo>
                        <a:lnTo>
                          <a:pt x="311" y="423"/>
                        </a:lnTo>
                        <a:lnTo>
                          <a:pt x="301" y="410"/>
                        </a:lnTo>
                        <a:lnTo>
                          <a:pt x="290" y="405"/>
                        </a:lnTo>
                        <a:lnTo>
                          <a:pt x="276" y="402"/>
                        </a:lnTo>
                        <a:lnTo>
                          <a:pt x="273" y="399"/>
                        </a:lnTo>
                        <a:lnTo>
                          <a:pt x="268" y="385"/>
                        </a:lnTo>
                        <a:lnTo>
                          <a:pt x="260" y="374"/>
                        </a:lnTo>
                        <a:lnTo>
                          <a:pt x="254" y="361"/>
                        </a:lnTo>
                        <a:lnTo>
                          <a:pt x="252" y="350"/>
                        </a:lnTo>
                        <a:lnTo>
                          <a:pt x="248" y="312"/>
                        </a:lnTo>
                        <a:lnTo>
                          <a:pt x="240" y="305"/>
                        </a:lnTo>
                        <a:lnTo>
                          <a:pt x="228" y="293"/>
                        </a:lnTo>
                        <a:lnTo>
                          <a:pt x="221" y="282"/>
                        </a:lnTo>
                        <a:lnTo>
                          <a:pt x="193" y="266"/>
                        </a:lnTo>
                        <a:lnTo>
                          <a:pt x="188" y="265"/>
                        </a:lnTo>
                        <a:lnTo>
                          <a:pt x="171" y="271"/>
                        </a:lnTo>
                        <a:lnTo>
                          <a:pt x="156" y="267"/>
                        </a:lnTo>
                        <a:lnTo>
                          <a:pt x="155" y="265"/>
                        </a:lnTo>
                        <a:lnTo>
                          <a:pt x="157" y="258"/>
                        </a:lnTo>
                        <a:lnTo>
                          <a:pt x="163" y="251"/>
                        </a:lnTo>
                        <a:lnTo>
                          <a:pt x="172" y="249"/>
                        </a:lnTo>
                        <a:lnTo>
                          <a:pt x="182" y="249"/>
                        </a:lnTo>
                        <a:lnTo>
                          <a:pt x="192" y="244"/>
                        </a:lnTo>
                        <a:lnTo>
                          <a:pt x="181" y="229"/>
                        </a:lnTo>
                        <a:lnTo>
                          <a:pt x="176" y="228"/>
                        </a:lnTo>
                        <a:lnTo>
                          <a:pt x="174" y="222"/>
                        </a:lnTo>
                        <a:lnTo>
                          <a:pt x="183" y="223"/>
                        </a:lnTo>
                        <a:lnTo>
                          <a:pt x="189" y="218"/>
                        </a:lnTo>
                        <a:lnTo>
                          <a:pt x="195" y="210"/>
                        </a:lnTo>
                        <a:lnTo>
                          <a:pt x="198" y="202"/>
                        </a:lnTo>
                        <a:lnTo>
                          <a:pt x="211" y="183"/>
                        </a:lnTo>
                        <a:lnTo>
                          <a:pt x="212" y="173"/>
                        </a:lnTo>
                        <a:lnTo>
                          <a:pt x="216" y="160"/>
                        </a:lnTo>
                        <a:lnTo>
                          <a:pt x="220" y="145"/>
                        </a:lnTo>
                        <a:lnTo>
                          <a:pt x="233" y="129"/>
                        </a:lnTo>
                        <a:lnTo>
                          <a:pt x="233" y="109"/>
                        </a:lnTo>
                        <a:lnTo>
                          <a:pt x="230" y="100"/>
                        </a:lnTo>
                        <a:lnTo>
                          <a:pt x="214" y="99"/>
                        </a:lnTo>
                        <a:lnTo>
                          <a:pt x="200" y="102"/>
                        </a:lnTo>
                        <a:lnTo>
                          <a:pt x="178" y="98"/>
                        </a:lnTo>
                        <a:lnTo>
                          <a:pt x="166" y="100"/>
                        </a:lnTo>
                        <a:lnTo>
                          <a:pt x="154" y="97"/>
                        </a:lnTo>
                        <a:lnTo>
                          <a:pt x="118" y="109"/>
                        </a:lnTo>
                        <a:lnTo>
                          <a:pt x="111" y="116"/>
                        </a:lnTo>
                        <a:lnTo>
                          <a:pt x="106" y="113"/>
                        </a:lnTo>
                        <a:lnTo>
                          <a:pt x="108" y="105"/>
                        </a:lnTo>
                        <a:lnTo>
                          <a:pt x="108" y="102"/>
                        </a:lnTo>
                        <a:lnTo>
                          <a:pt x="99" y="104"/>
                        </a:lnTo>
                        <a:lnTo>
                          <a:pt x="99" y="99"/>
                        </a:lnTo>
                        <a:lnTo>
                          <a:pt x="114" y="95"/>
                        </a:lnTo>
                        <a:lnTo>
                          <a:pt x="124" y="86"/>
                        </a:lnTo>
                        <a:lnTo>
                          <a:pt x="107" y="84"/>
                        </a:lnTo>
                        <a:lnTo>
                          <a:pt x="108" y="77"/>
                        </a:lnTo>
                        <a:lnTo>
                          <a:pt x="109" y="78"/>
                        </a:lnTo>
                        <a:lnTo>
                          <a:pt x="119" y="66"/>
                        </a:lnTo>
                        <a:lnTo>
                          <a:pt x="139" y="54"/>
                        </a:lnTo>
                        <a:lnTo>
                          <a:pt x="147" y="39"/>
                        </a:lnTo>
                        <a:lnTo>
                          <a:pt x="161" y="30"/>
                        </a:lnTo>
                        <a:lnTo>
                          <a:pt x="163" y="4"/>
                        </a:lnTo>
                        <a:lnTo>
                          <a:pt x="151" y="0"/>
                        </a:lnTo>
                        <a:lnTo>
                          <a:pt x="138" y="4"/>
                        </a:lnTo>
                        <a:lnTo>
                          <a:pt x="124" y="8"/>
                        </a:lnTo>
                        <a:lnTo>
                          <a:pt x="112" y="8"/>
                        </a:lnTo>
                        <a:lnTo>
                          <a:pt x="96" y="12"/>
                        </a:lnTo>
                        <a:lnTo>
                          <a:pt x="95" y="11"/>
                        </a:lnTo>
                        <a:lnTo>
                          <a:pt x="75" y="6"/>
                        </a:lnTo>
                        <a:lnTo>
                          <a:pt x="64" y="9"/>
                        </a:lnTo>
                        <a:lnTo>
                          <a:pt x="54" y="27"/>
                        </a:lnTo>
                        <a:lnTo>
                          <a:pt x="54" y="41"/>
                        </a:lnTo>
                        <a:lnTo>
                          <a:pt x="42" y="43"/>
                        </a:lnTo>
                        <a:lnTo>
                          <a:pt x="43" y="57"/>
                        </a:lnTo>
                        <a:lnTo>
                          <a:pt x="37" y="60"/>
                        </a:lnTo>
                        <a:lnTo>
                          <a:pt x="39" y="65"/>
                        </a:lnTo>
                        <a:lnTo>
                          <a:pt x="47" y="73"/>
                        </a:lnTo>
                        <a:lnTo>
                          <a:pt x="20" y="88"/>
                        </a:lnTo>
                        <a:lnTo>
                          <a:pt x="20" y="109"/>
                        </a:lnTo>
                        <a:lnTo>
                          <a:pt x="27" y="113"/>
                        </a:lnTo>
                        <a:lnTo>
                          <a:pt x="25" y="115"/>
                        </a:lnTo>
                        <a:lnTo>
                          <a:pt x="18" y="114"/>
                        </a:lnTo>
                        <a:lnTo>
                          <a:pt x="16" y="115"/>
                        </a:lnTo>
                        <a:lnTo>
                          <a:pt x="16" y="130"/>
                        </a:lnTo>
                        <a:lnTo>
                          <a:pt x="22" y="131"/>
                        </a:lnTo>
                        <a:lnTo>
                          <a:pt x="34" y="129"/>
                        </a:lnTo>
                        <a:lnTo>
                          <a:pt x="33" y="133"/>
                        </a:lnTo>
                        <a:lnTo>
                          <a:pt x="27" y="136"/>
                        </a:lnTo>
                        <a:lnTo>
                          <a:pt x="33" y="138"/>
                        </a:lnTo>
                        <a:lnTo>
                          <a:pt x="28" y="147"/>
                        </a:lnTo>
                        <a:lnTo>
                          <a:pt x="27" y="151"/>
                        </a:lnTo>
                        <a:lnTo>
                          <a:pt x="28" y="157"/>
                        </a:lnTo>
                        <a:lnTo>
                          <a:pt x="26" y="158"/>
                        </a:lnTo>
                        <a:lnTo>
                          <a:pt x="22" y="163"/>
                        </a:lnTo>
                        <a:lnTo>
                          <a:pt x="22" y="167"/>
                        </a:lnTo>
                        <a:lnTo>
                          <a:pt x="18" y="170"/>
                        </a:lnTo>
                        <a:lnTo>
                          <a:pt x="16" y="178"/>
                        </a:lnTo>
                        <a:lnTo>
                          <a:pt x="16" y="192"/>
                        </a:lnTo>
                        <a:lnTo>
                          <a:pt x="5" y="195"/>
                        </a:lnTo>
                        <a:lnTo>
                          <a:pt x="0" y="197"/>
                        </a:lnTo>
                        <a:lnTo>
                          <a:pt x="0" y="201"/>
                        </a:lnTo>
                        <a:lnTo>
                          <a:pt x="10" y="202"/>
                        </a:lnTo>
                        <a:lnTo>
                          <a:pt x="11" y="211"/>
                        </a:lnTo>
                        <a:lnTo>
                          <a:pt x="23" y="222"/>
                        </a:lnTo>
                        <a:lnTo>
                          <a:pt x="33" y="215"/>
                        </a:lnTo>
                        <a:lnTo>
                          <a:pt x="43" y="206"/>
                        </a:lnTo>
                        <a:lnTo>
                          <a:pt x="44" y="205"/>
                        </a:lnTo>
                        <a:lnTo>
                          <a:pt x="45" y="206"/>
                        </a:lnTo>
                        <a:lnTo>
                          <a:pt x="45" y="212"/>
                        </a:lnTo>
                        <a:lnTo>
                          <a:pt x="33" y="243"/>
                        </a:lnTo>
                        <a:lnTo>
                          <a:pt x="31" y="254"/>
                        </a:lnTo>
                        <a:lnTo>
                          <a:pt x="31" y="259"/>
                        </a:lnTo>
                        <a:lnTo>
                          <a:pt x="28" y="264"/>
                        </a:lnTo>
                        <a:lnTo>
                          <a:pt x="26" y="275"/>
                        </a:lnTo>
                        <a:lnTo>
                          <a:pt x="26" y="283"/>
                        </a:lnTo>
                        <a:lnTo>
                          <a:pt x="32" y="282"/>
                        </a:lnTo>
                        <a:lnTo>
                          <a:pt x="34" y="286"/>
                        </a:lnTo>
                        <a:lnTo>
                          <a:pt x="33" y="292"/>
                        </a:lnTo>
                        <a:lnTo>
                          <a:pt x="25" y="307"/>
                        </a:lnTo>
                        <a:lnTo>
                          <a:pt x="20" y="331"/>
                        </a:lnTo>
                        <a:lnTo>
                          <a:pt x="20" y="334"/>
                        </a:lnTo>
                        <a:lnTo>
                          <a:pt x="26" y="334"/>
                        </a:lnTo>
                        <a:lnTo>
                          <a:pt x="28" y="330"/>
                        </a:lnTo>
                        <a:lnTo>
                          <a:pt x="32" y="318"/>
                        </a:lnTo>
                        <a:lnTo>
                          <a:pt x="43" y="291"/>
                        </a:lnTo>
                        <a:lnTo>
                          <a:pt x="42" y="277"/>
                        </a:lnTo>
                        <a:lnTo>
                          <a:pt x="39" y="270"/>
                        </a:lnTo>
                        <a:lnTo>
                          <a:pt x="38" y="266"/>
                        </a:lnTo>
                        <a:lnTo>
                          <a:pt x="54" y="248"/>
                        </a:lnTo>
                        <a:lnTo>
                          <a:pt x="54" y="254"/>
                        </a:lnTo>
                        <a:lnTo>
                          <a:pt x="47" y="271"/>
                        </a:lnTo>
                        <a:lnTo>
                          <a:pt x="47" y="282"/>
                        </a:lnTo>
                        <a:lnTo>
                          <a:pt x="49" y="278"/>
                        </a:lnTo>
                        <a:lnTo>
                          <a:pt x="52" y="277"/>
                        </a:lnTo>
                        <a:lnTo>
                          <a:pt x="53" y="273"/>
                        </a:lnTo>
                        <a:lnTo>
                          <a:pt x="55" y="271"/>
                        </a:lnTo>
                        <a:lnTo>
                          <a:pt x="61" y="276"/>
                        </a:lnTo>
                        <a:lnTo>
                          <a:pt x="64" y="275"/>
                        </a:lnTo>
                        <a:lnTo>
                          <a:pt x="64" y="261"/>
                        </a:lnTo>
                        <a:lnTo>
                          <a:pt x="72" y="266"/>
                        </a:lnTo>
                        <a:lnTo>
                          <a:pt x="79" y="272"/>
                        </a:lnTo>
                        <a:lnTo>
                          <a:pt x="74" y="273"/>
                        </a:lnTo>
                        <a:lnTo>
                          <a:pt x="71" y="278"/>
                        </a:lnTo>
                        <a:lnTo>
                          <a:pt x="69" y="283"/>
                        </a:lnTo>
                        <a:lnTo>
                          <a:pt x="68" y="298"/>
                        </a:lnTo>
                        <a:lnTo>
                          <a:pt x="71" y="303"/>
                        </a:lnTo>
                        <a:lnTo>
                          <a:pt x="77" y="308"/>
                        </a:lnTo>
                        <a:lnTo>
                          <a:pt x="79" y="319"/>
                        </a:lnTo>
                        <a:lnTo>
                          <a:pt x="74" y="328"/>
                        </a:lnTo>
                        <a:lnTo>
                          <a:pt x="69" y="341"/>
                        </a:lnTo>
                        <a:lnTo>
                          <a:pt x="61" y="355"/>
                        </a:lnTo>
                        <a:lnTo>
                          <a:pt x="59" y="363"/>
                        </a:lnTo>
                        <a:lnTo>
                          <a:pt x="60" y="372"/>
                        </a:lnTo>
                        <a:lnTo>
                          <a:pt x="54" y="367"/>
                        </a:lnTo>
                        <a:lnTo>
                          <a:pt x="52" y="372"/>
                        </a:lnTo>
                        <a:lnTo>
                          <a:pt x="59" y="395"/>
                        </a:lnTo>
                        <a:lnTo>
                          <a:pt x="64" y="399"/>
                        </a:lnTo>
                        <a:lnTo>
                          <a:pt x="66" y="398"/>
                        </a:lnTo>
                        <a:lnTo>
                          <a:pt x="65" y="384"/>
                        </a:lnTo>
                        <a:lnTo>
                          <a:pt x="66" y="380"/>
                        </a:lnTo>
                        <a:lnTo>
                          <a:pt x="70" y="379"/>
                        </a:lnTo>
                        <a:lnTo>
                          <a:pt x="87" y="391"/>
                        </a:lnTo>
                        <a:lnTo>
                          <a:pt x="92" y="394"/>
                        </a:lnTo>
                        <a:lnTo>
                          <a:pt x="95" y="388"/>
                        </a:lnTo>
                        <a:lnTo>
                          <a:pt x="95" y="380"/>
                        </a:lnTo>
                        <a:lnTo>
                          <a:pt x="119" y="383"/>
                        </a:lnTo>
                        <a:lnTo>
                          <a:pt x="135" y="374"/>
                        </a:lnTo>
                        <a:lnTo>
                          <a:pt x="136" y="372"/>
                        </a:lnTo>
                        <a:lnTo>
                          <a:pt x="144" y="368"/>
                        </a:lnTo>
                        <a:lnTo>
                          <a:pt x="165" y="371"/>
                        </a:lnTo>
                        <a:lnTo>
                          <a:pt x="162" y="373"/>
                        </a:lnTo>
                        <a:lnTo>
                          <a:pt x="158" y="373"/>
                        </a:lnTo>
                        <a:lnTo>
                          <a:pt x="150" y="380"/>
                        </a:lnTo>
                        <a:lnTo>
                          <a:pt x="138" y="406"/>
                        </a:lnTo>
                        <a:lnTo>
                          <a:pt x="135" y="413"/>
                        </a:lnTo>
                        <a:lnTo>
                          <a:pt x="138" y="421"/>
                        </a:lnTo>
                        <a:lnTo>
                          <a:pt x="145" y="431"/>
                        </a:lnTo>
                        <a:lnTo>
                          <a:pt x="149" y="438"/>
                        </a:lnTo>
                        <a:lnTo>
                          <a:pt x="150" y="439"/>
                        </a:lnTo>
                        <a:lnTo>
                          <a:pt x="151" y="437"/>
                        </a:lnTo>
                        <a:lnTo>
                          <a:pt x="158" y="449"/>
                        </a:lnTo>
                        <a:lnTo>
                          <a:pt x="172" y="444"/>
                        </a:lnTo>
                        <a:lnTo>
                          <a:pt x="181" y="437"/>
                        </a:lnTo>
                        <a:lnTo>
                          <a:pt x="184" y="438"/>
                        </a:lnTo>
                        <a:lnTo>
                          <a:pt x="181" y="444"/>
                        </a:lnTo>
                        <a:lnTo>
                          <a:pt x="179" y="461"/>
                        </a:lnTo>
                        <a:lnTo>
                          <a:pt x="174" y="468"/>
                        </a:lnTo>
                        <a:lnTo>
                          <a:pt x="169" y="479"/>
                        </a:lnTo>
                        <a:lnTo>
                          <a:pt x="179" y="481"/>
                        </a:lnTo>
                        <a:lnTo>
                          <a:pt x="174" y="490"/>
                        </a:lnTo>
                        <a:lnTo>
                          <a:pt x="168" y="506"/>
                        </a:lnTo>
                        <a:lnTo>
                          <a:pt x="172" y="509"/>
                        </a:lnTo>
                        <a:lnTo>
                          <a:pt x="177" y="513"/>
                        </a:lnTo>
                        <a:lnTo>
                          <a:pt x="173" y="514"/>
                        </a:lnTo>
                        <a:lnTo>
                          <a:pt x="168" y="523"/>
                        </a:lnTo>
                        <a:lnTo>
                          <a:pt x="128" y="522"/>
                        </a:lnTo>
                        <a:lnTo>
                          <a:pt x="115" y="529"/>
                        </a:lnTo>
                        <a:lnTo>
                          <a:pt x="102" y="540"/>
                        </a:lnTo>
                        <a:lnTo>
                          <a:pt x="79" y="565"/>
                        </a:lnTo>
                        <a:lnTo>
                          <a:pt x="84" y="568"/>
                        </a:lnTo>
                        <a:lnTo>
                          <a:pt x="98" y="558"/>
                        </a:lnTo>
                        <a:lnTo>
                          <a:pt x="109" y="556"/>
                        </a:lnTo>
                        <a:lnTo>
                          <a:pt x="111" y="565"/>
                        </a:lnTo>
                        <a:lnTo>
                          <a:pt x="112" y="585"/>
                        </a:lnTo>
                        <a:lnTo>
                          <a:pt x="113" y="589"/>
                        </a:lnTo>
                        <a:lnTo>
                          <a:pt x="119" y="593"/>
                        </a:lnTo>
                        <a:lnTo>
                          <a:pt x="108" y="615"/>
                        </a:lnTo>
                        <a:lnTo>
                          <a:pt x="79" y="636"/>
                        </a:lnTo>
                        <a:lnTo>
                          <a:pt x="48" y="652"/>
                        </a:lnTo>
                        <a:lnTo>
                          <a:pt x="50" y="654"/>
                        </a:lnTo>
                        <a:lnTo>
                          <a:pt x="52" y="660"/>
                        </a:lnTo>
                        <a:lnTo>
                          <a:pt x="56" y="671"/>
                        </a:lnTo>
                        <a:lnTo>
                          <a:pt x="59" y="674"/>
                        </a:lnTo>
                        <a:lnTo>
                          <a:pt x="65" y="675"/>
                        </a:lnTo>
                        <a:lnTo>
                          <a:pt x="72" y="671"/>
                        </a:lnTo>
                        <a:lnTo>
                          <a:pt x="82" y="663"/>
                        </a:lnTo>
                        <a:lnTo>
                          <a:pt x="91" y="659"/>
                        </a:lnTo>
                        <a:lnTo>
                          <a:pt x="95" y="660"/>
                        </a:lnTo>
                        <a:lnTo>
                          <a:pt x="97" y="674"/>
                        </a:lnTo>
                        <a:lnTo>
                          <a:pt x="101" y="678"/>
                        </a:lnTo>
                        <a:lnTo>
                          <a:pt x="113" y="678"/>
                        </a:lnTo>
                        <a:lnTo>
                          <a:pt x="120" y="671"/>
                        </a:lnTo>
                        <a:lnTo>
                          <a:pt x="123" y="670"/>
                        </a:lnTo>
                        <a:lnTo>
                          <a:pt x="127" y="673"/>
                        </a:lnTo>
                        <a:lnTo>
                          <a:pt x="141" y="692"/>
                        </a:lnTo>
                        <a:lnTo>
                          <a:pt x="147" y="694"/>
                        </a:lnTo>
                        <a:lnTo>
                          <a:pt x="156" y="694"/>
                        </a:lnTo>
                        <a:lnTo>
                          <a:pt x="162" y="689"/>
                        </a:lnTo>
                        <a:lnTo>
                          <a:pt x="166" y="682"/>
                        </a:lnTo>
                        <a:lnTo>
                          <a:pt x="179" y="675"/>
                        </a:lnTo>
                        <a:lnTo>
                          <a:pt x="194" y="663"/>
                        </a:lnTo>
                        <a:lnTo>
                          <a:pt x="195" y="670"/>
                        </a:lnTo>
                        <a:lnTo>
                          <a:pt x="190" y="678"/>
                        </a:lnTo>
                        <a:lnTo>
                          <a:pt x="174" y="697"/>
                        </a:lnTo>
                        <a:lnTo>
                          <a:pt x="172" y="705"/>
                        </a:lnTo>
                        <a:lnTo>
                          <a:pt x="168" y="708"/>
                        </a:lnTo>
                        <a:lnTo>
                          <a:pt x="156" y="711"/>
                        </a:lnTo>
                        <a:lnTo>
                          <a:pt x="124" y="711"/>
                        </a:lnTo>
                        <a:lnTo>
                          <a:pt x="109" y="713"/>
                        </a:lnTo>
                        <a:lnTo>
                          <a:pt x="104" y="724"/>
                        </a:lnTo>
                        <a:lnTo>
                          <a:pt x="95" y="730"/>
                        </a:lnTo>
                        <a:lnTo>
                          <a:pt x="88" y="745"/>
                        </a:lnTo>
                        <a:lnTo>
                          <a:pt x="47" y="791"/>
                        </a:lnTo>
                        <a:lnTo>
                          <a:pt x="31" y="800"/>
                        </a:lnTo>
                        <a:lnTo>
                          <a:pt x="28" y="809"/>
                        </a:lnTo>
                        <a:lnTo>
                          <a:pt x="28" y="813"/>
                        </a:lnTo>
                        <a:lnTo>
                          <a:pt x="31" y="807"/>
                        </a:lnTo>
                        <a:lnTo>
                          <a:pt x="34" y="804"/>
                        </a:lnTo>
                        <a:lnTo>
                          <a:pt x="45" y="810"/>
                        </a:lnTo>
                        <a:lnTo>
                          <a:pt x="50" y="809"/>
                        </a:lnTo>
                        <a:lnTo>
                          <a:pt x="54" y="814"/>
                        </a:lnTo>
                        <a:lnTo>
                          <a:pt x="58" y="809"/>
                        </a:lnTo>
                        <a:lnTo>
                          <a:pt x="60" y="800"/>
                        </a:lnTo>
                        <a:lnTo>
                          <a:pt x="71" y="796"/>
                        </a:lnTo>
                        <a:lnTo>
                          <a:pt x="77" y="784"/>
                        </a:lnTo>
                        <a:lnTo>
                          <a:pt x="107" y="783"/>
                        </a:lnTo>
                        <a:lnTo>
                          <a:pt x="127" y="791"/>
                        </a:lnTo>
                        <a:lnTo>
                          <a:pt x="134" y="791"/>
                        </a:lnTo>
                        <a:lnTo>
                          <a:pt x="141" y="782"/>
                        </a:lnTo>
                        <a:lnTo>
                          <a:pt x="145" y="760"/>
                        </a:lnTo>
                        <a:lnTo>
                          <a:pt x="149" y="759"/>
                        </a:lnTo>
                        <a:lnTo>
                          <a:pt x="156" y="759"/>
                        </a:lnTo>
                        <a:lnTo>
                          <a:pt x="166" y="754"/>
                        </a:lnTo>
                        <a:lnTo>
                          <a:pt x="182" y="750"/>
                        </a:lnTo>
                        <a:lnTo>
                          <a:pt x="199" y="767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1" name="Freeform 194">
                    <a:extLst>
                      <a:ext uri="{FF2B5EF4-FFF2-40B4-BE49-F238E27FC236}">
                        <a16:creationId xmlns:a16="http://schemas.microsoft.com/office/drawing/2014/main" xmlns="" id="{817808ED-CE32-2E49-AB00-53B0C49E86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428" y="1759"/>
                    <a:ext cx="28" cy="25"/>
                  </a:xfrm>
                  <a:custGeom>
                    <a:avLst/>
                    <a:gdLst/>
                    <a:ahLst/>
                    <a:cxnLst>
                      <a:cxn ang="0">
                        <a:pos x="28" y="36"/>
                      </a:cxn>
                      <a:cxn ang="0">
                        <a:pos x="27" y="48"/>
                      </a:cxn>
                      <a:cxn ang="0">
                        <a:pos x="21" y="58"/>
                      </a:cxn>
                      <a:cxn ang="0">
                        <a:pos x="11" y="59"/>
                      </a:cxn>
                      <a:cxn ang="0">
                        <a:pos x="11" y="72"/>
                      </a:cxn>
                      <a:cxn ang="0">
                        <a:pos x="0" y="80"/>
                      </a:cxn>
                      <a:cxn ang="0">
                        <a:pos x="16" y="91"/>
                      </a:cxn>
                      <a:cxn ang="0">
                        <a:pos x="23" y="110"/>
                      </a:cxn>
                      <a:cxn ang="0">
                        <a:pos x="34" y="115"/>
                      </a:cxn>
                      <a:cxn ang="0">
                        <a:pos x="47" y="104"/>
                      </a:cxn>
                      <a:cxn ang="0">
                        <a:pos x="53" y="93"/>
                      </a:cxn>
                      <a:cxn ang="0">
                        <a:pos x="82" y="85"/>
                      </a:cxn>
                      <a:cxn ang="0">
                        <a:pos x="97" y="99"/>
                      </a:cxn>
                      <a:cxn ang="0">
                        <a:pos x="98" y="106"/>
                      </a:cxn>
                      <a:cxn ang="0">
                        <a:pos x="98" y="121"/>
                      </a:cxn>
                      <a:cxn ang="0">
                        <a:pos x="101" y="126"/>
                      </a:cxn>
                      <a:cxn ang="0">
                        <a:pos x="103" y="126"/>
                      </a:cxn>
                      <a:cxn ang="0">
                        <a:pos x="117" y="117"/>
                      </a:cxn>
                      <a:cxn ang="0">
                        <a:pos x="119" y="107"/>
                      </a:cxn>
                      <a:cxn ang="0">
                        <a:pos x="132" y="105"/>
                      </a:cxn>
                      <a:cxn ang="0">
                        <a:pos x="138" y="97"/>
                      </a:cxn>
                      <a:cxn ang="0">
                        <a:pos x="132" y="85"/>
                      </a:cxn>
                      <a:cxn ang="0">
                        <a:pos x="130" y="78"/>
                      </a:cxn>
                      <a:cxn ang="0">
                        <a:pos x="138" y="90"/>
                      </a:cxn>
                      <a:cxn ang="0">
                        <a:pos x="140" y="79"/>
                      </a:cxn>
                      <a:cxn ang="0">
                        <a:pos x="135" y="68"/>
                      </a:cxn>
                      <a:cxn ang="0">
                        <a:pos x="130" y="66"/>
                      </a:cxn>
                      <a:cxn ang="0">
                        <a:pos x="116" y="68"/>
                      </a:cxn>
                      <a:cxn ang="0">
                        <a:pos x="122" y="57"/>
                      </a:cxn>
                      <a:cxn ang="0">
                        <a:pos x="120" y="39"/>
                      </a:cxn>
                      <a:cxn ang="0">
                        <a:pos x="112" y="27"/>
                      </a:cxn>
                      <a:cxn ang="0">
                        <a:pos x="106" y="16"/>
                      </a:cxn>
                      <a:cxn ang="0">
                        <a:pos x="89" y="10"/>
                      </a:cxn>
                      <a:cxn ang="0">
                        <a:pos x="64" y="18"/>
                      </a:cxn>
                      <a:cxn ang="0">
                        <a:pos x="58" y="24"/>
                      </a:cxn>
                      <a:cxn ang="0">
                        <a:pos x="50" y="27"/>
                      </a:cxn>
                      <a:cxn ang="0">
                        <a:pos x="48" y="24"/>
                      </a:cxn>
                      <a:cxn ang="0">
                        <a:pos x="59" y="10"/>
                      </a:cxn>
                      <a:cxn ang="0">
                        <a:pos x="57" y="7"/>
                      </a:cxn>
                      <a:cxn ang="0">
                        <a:pos x="48" y="2"/>
                      </a:cxn>
                      <a:cxn ang="0">
                        <a:pos x="39" y="0"/>
                      </a:cxn>
                      <a:cxn ang="0">
                        <a:pos x="38" y="5"/>
                      </a:cxn>
                      <a:cxn ang="0">
                        <a:pos x="36" y="8"/>
                      </a:cxn>
                      <a:cxn ang="0">
                        <a:pos x="33" y="14"/>
                      </a:cxn>
                      <a:cxn ang="0">
                        <a:pos x="34" y="20"/>
                      </a:cxn>
                      <a:cxn ang="0">
                        <a:pos x="34" y="27"/>
                      </a:cxn>
                      <a:cxn ang="0">
                        <a:pos x="33" y="34"/>
                      </a:cxn>
                      <a:cxn ang="0">
                        <a:pos x="28" y="36"/>
                      </a:cxn>
                    </a:cxnLst>
                    <a:rect l="0" t="0" r="r" b="b"/>
                    <a:pathLst>
                      <a:path w="140" h="126">
                        <a:moveTo>
                          <a:pt x="28" y="36"/>
                        </a:moveTo>
                        <a:lnTo>
                          <a:pt x="27" y="48"/>
                        </a:lnTo>
                        <a:lnTo>
                          <a:pt x="21" y="58"/>
                        </a:lnTo>
                        <a:lnTo>
                          <a:pt x="11" y="59"/>
                        </a:lnTo>
                        <a:lnTo>
                          <a:pt x="11" y="72"/>
                        </a:lnTo>
                        <a:lnTo>
                          <a:pt x="0" y="80"/>
                        </a:lnTo>
                        <a:lnTo>
                          <a:pt x="16" y="91"/>
                        </a:lnTo>
                        <a:lnTo>
                          <a:pt x="23" y="110"/>
                        </a:lnTo>
                        <a:lnTo>
                          <a:pt x="34" y="115"/>
                        </a:lnTo>
                        <a:lnTo>
                          <a:pt x="47" y="104"/>
                        </a:lnTo>
                        <a:lnTo>
                          <a:pt x="53" y="93"/>
                        </a:lnTo>
                        <a:lnTo>
                          <a:pt x="82" y="85"/>
                        </a:lnTo>
                        <a:lnTo>
                          <a:pt x="97" y="99"/>
                        </a:lnTo>
                        <a:lnTo>
                          <a:pt x="98" y="106"/>
                        </a:lnTo>
                        <a:lnTo>
                          <a:pt x="98" y="121"/>
                        </a:lnTo>
                        <a:lnTo>
                          <a:pt x="101" y="126"/>
                        </a:lnTo>
                        <a:lnTo>
                          <a:pt x="103" y="126"/>
                        </a:lnTo>
                        <a:lnTo>
                          <a:pt x="117" y="117"/>
                        </a:lnTo>
                        <a:lnTo>
                          <a:pt x="119" y="107"/>
                        </a:lnTo>
                        <a:lnTo>
                          <a:pt x="132" y="105"/>
                        </a:lnTo>
                        <a:lnTo>
                          <a:pt x="138" y="97"/>
                        </a:lnTo>
                        <a:lnTo>
                          <a:pt x="132" y="85"/>
                        </a:lnTo>
                        <a:lnTo>
                          <a:pt x="130" y="78"/>
                        </a:lnTo>
                        <a:lnTo>
                          <a:pt x="138" y="90"/>
                        </a:lnTo>
                        <a:lnTo>
                          <a:pt x="140" y="79"/>
                        </a:lnTo>
                        <a:lnTo>
                          <a:pt x="135" y="68"/>
                        </a:lnTo>
                        <a:lnTo>
                          <a:pt x="130" y="66"/>
                        </a:lnTo>
                        <a:lnTo>
                          <a:pt x="116" y="68"/>
                        </a:lnTo>
                        <a:lnTo>
                          <a:pt x="122" y="57"/>
                        </a:lnTo>
                        <a:lnTo>
                          <a:pt x="120" y="39"/>
                        </a:lnTo>
                        <a:lnTo>
                          <a:pt x="112" y="27"/>
                        </a:lnTo>
                        <a:lnTo>
                          <a:pt x="106" y="16"/>
                        </a:lnTo>
                        <a:lnTo>
                          <a:pt x="89" y="10"/>
                        </a:lnTo>
                        <a:lnTo>
                          <a:pt x="64" y="18"/>
                        </a:lnTo>
                        <a:lnTo>
                          <a:pt x="58" y="24"/>
                        </a:lnTo>
                        <a:lnTo>
                          <a:pt x="50" y="27"/>
                        </a:lnTo>
                        <a:lnTo>
                          <a:pt x="48" y="24"/>
                        </a:lnTo>
                        <a:lnTo>
                          <a:pt x="59" y="10"/>
                        </a:lnTo>
                        <a:lnTo>
                          <a:pt x="57" y="7"/>
                        </a:lnTo>
                        <a:lnTo>
                          <a:pt x="48" y="2"/>
                        </a:lnTo>
                        <a:lnTo>
                          <a:pt x="39" y="0"/>
                        </a:lnTo>
                        <a:lnTo>
                          <a:pt x="38" y="5"/>
                        </a:lnTo>
                        <a:lnTo>
                          <a:pt x="36" y="8"/>
                        </a:lnTo>
                        <a:lnTo>
                          <a:pt x="33" y="14"/>
                        </a:lnTo>
                        <a:lnTo>
                          <a:pt x="34" y="20"/>
                        </a:lnTo>
                        <a:lnTo>
                          <a:pt x="34" y="27"/>
                        </a:lnTo>
                        <a:lnTo>
                          <a:pt x="33" y="34"/>
                        </a:lnTo>
                        <a:lnTo>
                          <a:pt x="28" y="36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78" name="Freeform 206">
                  <a:extLst>
                    <a:ext uri="{FF2B5EF4-FFF2-40B4-BE49-F238E27FC236}">
                      <a16:creationId xmlns:a16="http://schemas.microsoft.com/office/drawing/2014/main" xmlns="" id="{9E922FA6-F277-B44E-A389-2BA6676A3A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23656" y="2449860"/>
                  <a:ext cx="128588" cy="76200"/>
                </a:xfrm>
                <a:custGeom>
                  <a:avLst/>
                  <a:gdLst/>
                  <a:ahLst/>
                  <a:cxnLst>
                    <a:cxn ang="0">
                      <a:pos x="0" y="184"/>
                    </a:cxn>
                    <a:cxn ang="0">
                      <a:pos x="12" y="118"/>
                    </a:cxn>
                    <a:cxn ang="0">
                      <a:pos x="24" y="93"/>
                    </a:cxn>
                    <a:cxn ang="0">
                      <a:pos x="33" y="64"/>
                    </a:cxn>
                    <a:cxn ang="0">
                      <a:pos x="51" y="44"/>
                    </a:cxn>
                    <a:cxn ang="0">
                      <a:pos x="86" y="33"/>
                    </a:cxn>
                    <a:cxn ang="0">
                      <a:pos x="113" y="68"/>
                    </a:cxn>
                    <a:cxn ang="0">
                      <a:pos x="119" y="86"/>
                    </a:cxn>
                    <a:cxn ang="0">
                      <a:pos x="125" y="92"/>
                    </a:cxn>
                    <a:cxn ang="0">
                      <a:pos x="147" y="108"/>
                    </a:cxn>
                    <a:cxn ang="0">
                      <a:pos x="169" y="102"/>
                    </a:cxn>
                    <a:cxn ang="0">
                      <a:pos x="174" y="113"/>
                    </a:cxn>
                    <a:cxn ang="0">
                      <a:pos x="181" y="92"/>
                    </a:cxn>
                    <a:cxn ang="0">
                      <a:pos x="185" y="21"/>
                    </a:cxn>
                    <a:cxn ang="0">
                      <a:pos x="200" y="14"/>
                    </a:cxn>
                    <a:cxn ang="0">
                      <a:pos x="239" y="0"/>
                    </a:cxn>
                    <a:cxn ang="0">
                      <a:pos x="269" y="15"/>
                    </a:cxn>
                    <a:cxn ang="0">
                      <a:pos x="288" y="30"/>
                    </a:cxn>
                    <a:cxn ang="0">
                      <a:pos x="318" y="49"/>
                    </a:cxn>
                    <a:cxn ang="0">
                      <a:pos x="341" y="44"/>
                    </a:cxn>
                    <a:cxn ang="0">
                      <a:pos x="359" y="49"/>
                    </a:cxn>
                    <a:cxn ang="0">
                      <a:pos x="368" y="63"/>
                    </a:cxn>
                    <a:cxn ang="0">
                      <a:pos x="379" y="74"/>
                    </a:cxn>
                    <a:cxn ang="0">
                      <a:pos x="375" y="106"/>
                    </a:cxn>
                    <a:cxn ang="0">
                      <a:pos x="380" y="116"/>
                    </a:cxn>
                    <a:cxn ang="0">
                      <a:pos x="387" y="128"/>
                    </a:cxn>
                    <a:cxn ang="0">
                      <a:pos x="402" y="159"/>
                    </a:cxn>
                    <a:cxn ang="0">
                      <a:pos x="406" y="182"/>
                    </a:cxn>
                    <a:cxn ang="0">
                      <a:pos x="395" y="190"/>
                    </a:cxn>
                    <a:cxn ang="0">
                      <a:pos x="375" y="206"/>
                    </a:cxn>
                    <a:cxn ang="0">
                      <a:pos x="363" y="227"/>
                    </a:cxn>
                    <a:cxn ang="0">
                      <a:pos x="340" y="222"/>
                    </a:cxn>
                    <a:cxn ang="0">
                      <a:pos x="331" y="236"/>
                    </a:cxn>
                    <a:cxn ang="0">
                      <a:pos x="316" y="238"/>
                    </a:cxn>
                    <a:cxn ang="0">
                      <a:pos x="303" y="231"/>
                    </a:cxn>
                    <a:cxn ang="0">
                      <a:pos x="258" y="189"/>
                    </a:cxn>
                    <a:cxn ang="0">
                      <a:pos x="234" y="188"/>
                    </a:cxn>
                    <a:cxn ang="0">
                      <a:pos x="218" y="160"/>
                    </a:cxn>
                    <a:cxn ang="0">
                      <a:pos x="200" y="173"/>
                    </a:cxn>
                    <a:cxn ang="0">
                      <a:pos x="153" y="166"/>
                    </a:cxn>
                    <a:cxn ang="0">
                      <a:pos x="129" y="163"/>
                    </a:cxn>
                    <a:cxn ang="0">
                      <a:pos x="114" y="163"/>
                    </a:cxn>
                    <a:cxn ang="0">
                      <a:pos x="98" y="167"/>
                    </a:cxn>
                    <a:cxn ang="0">
                      <a:pos x="83" y="162"/>
                    </a:cxn>
                    <a:cxn ang="0">
                      <a:pos x="44" y="171"/>
                    </a:cxn>
                    <a:cxn ang="0">
                      <a:pos x="20" y="193"/>
                    </a:cxn>
                    <a:cxn ang="0">
                      <a:pos x="3" y="195"/>
                    </a:cxn>
                  </a:cxnLst>
                  <a:rect l="0" t="0" r="r" b="b"/>
                  <a:pathLst>
                    <a:path w="406" h="240">
                      <a:moveTo>
                        <a:pt x="3" y="195"/>
                      </a:moveTo>
                      <a:lnTo>
                        <a:pt x="0" y="184"/>
                      </a:lnTo>
                      <a:lnTo>
                        <a:pt x="4" y="134"/>
                      </a:lnTo>
                      <a:lnTo>
                        <a:pt x="12" y="118"/>
                      </a:lnTo>
                      <a:lnTo>
                        <a:pt x="20" y="107"/>
                      </a:lnTo>
                      <a:lnTo>
                        <a:pt x="24" y="93"/>
                      </a:lnTo>
                      <a:lnTo>
                        <a:pt x="27" y="77"/>
                      </a:lnTo>
                      <a:lnTo>
                        <a:pt x="33" y="64"/>
                      </a:lnTo>
                      <a:lnTo>
                        <a:pt x="43" y="52"/>
                      </a:lnTo>
                      <a:lnTo>
                        <a:pt x="51" y="44"/>
                      </a:lnTo>
                      <a:lnTo>
                        <a:pt x="63" y="42"/>
                      </a:lnTo>
                      <a:lnTo>
                        <a:pt x="86" y="33"/>
                      </a:lnTo>
                      <a:lnTo>
                        <a:pt x="94" y="47"/>
                      </a:lnTo>
                      <a:lnTo>
                        <a:pt x="113" y="68"/>
                      </a:lnTo>
                      <a:lnTo>
                        <a:pt x="115" y="79"/>
                      </a:lnTo>
                      <a:lnTo>
                        <a:pt x="119" y="86"/>
                      </a:lnTo>
                      <a:lnTo>
                        <a:pt x="120" y="75"/>
                      </a:lnTo>
                      <a:lnTo>
                        <a:pt x="125" y="92"/>
                      </a:lnTo>
                      <a:lnTo>
                        <a:pt x="131" y="100"/>
                      </a:lnTo>
                      <a:lnTo>
                        <a:pt x="147" y="108"/>
                      </a:lnTo>
                      <a:lnTo>
                        <a:pt x="153" y="108"/>
                      </a:lnTo>
                      <a:lnTo>
                        <a:pt x="169" y="102"/>
                      </a:lnTo>
                      <a:lnTo>
                        <a:pt x="169" y="107"/>
                      </a:lnTo>
                      <a:lnTo>
                        <a:pt x="174" y="113"/>
                      </a:lnTo>
                      <a:lnTo>
                        <a:pt x="175" y="98"/>
                      </a:lnTo>
                      <a:lnTo>
                        <a:pt x="181" y="92"/>
                      </a:lnTo>
                      <a:lnTo>
                        <a:pt x="185" y="85"/>
                      </a:lnTo>
                      <a:lnTo>
                        <a:pt x="185" y="21"/>
                      </a:lnTo>
                      <a:lnTo>
                        <a:pt x="191" y="15"/>
                      </a:lnTo>
                      <a:lnTo>
                        <a:pt x="200" y="14"/>
                      </a:lnTo>
                      <a:lnTo>
                        <a:pt x="213" y="4"/>
                      </a:lnTo>
                      <a:lnTo>
                        <a:pt x="239" y="0"/>
                      </a:lnTo>
                      <a:lnTo>
                        <a:pt x="255" y="4"/>
                      </a:lnTo>
                      <a:lnTo>
                        <a:pt x="269" y="15"/>
                      </a:lnTo>
                      <a:lnTo>
                        <a:pt x="283" y="20"/>
                      </a:lnTo>
                      <a:lnTo>
                        <a:pt x="288" y="30"/>
                      </a:lnTo>
                      <a:lnTo>
                        <a:pt x="310" y="49"/>
                      </a:lnTo>
                      <a:lnTo>
                        <a:pt x="318" y="49"/>
                      </a:lnTo>
                      <a:lnTo>
                        <a:pt x="326" y="46"/>
                      </a:lnTo>
                      <a:lnTo>
                        <a:pt x="341" y="44"/>
                      </a:lnTo>
                      <a:lnTo>
                        <a:pt x="358" y="48"/>
                      </a:lnTo>
                      <a:lnTo>
                        <a:pt x="359" y="49"/>
                      </a:lnTo>
                      <a:lnTo>
                        <a:pt x="364" y="55"/>
                      </a:lnTo>
                      <a:lnTo>
                        <a:pt x="368" y="63"/>
                      </a:lnTo>
                      <a:lnTo>
                        <a:pt x="375" y="66"/>
                      </a:lnTo>
                      <a:lnTo>
                        <a:pt x="379" y="74"/>
                      </a:lnTo>
                      <a:lnTo>
                        <a:pt x="380" y="82"/>
                      </a:lnTo>
                      <a:lnTo>
                        <a:pt x="375" y="106"/>
                      </a:lnTo>
                      <a:lnTo>
                        <a:pt x="372" y="113"/>
                      </a:lnTo>
                      <a:lnTo>
                        <a:pt x="380" y="116"/>
                      </a:lnTo>
                      <a:lnTo>
                        <a:pt x="387" y="120"/>
                      </a:lnTo>
                      <a:lnTo>
                        <a:pt x="387" y="128"/>
                      </a:lnTo>
                      <a:lnTo>
                        <a:pt x="400" y="150"/>
                      </a:lnTo>
                      <a:lnTo>
                        <a:pt x="402" y="159"/>
                      </a:lnTo>
                      <a:lnTo>
                        <a:pt x="406" y="166"/>
                      </a:lnTo>
                      <a:lnTo>
                        <a:pt x="406" y="182"/>
                      </a:lnTo>
                      <a:lnTo>
                        <a:pt x="405" y="189"/>
                      </a:lnTo>
                      <a:lnTo>
                        <a:pt x="395" y="190"/>
                      </a:lnTo>
                      <a:lnTo>
                        <a:pt x="388" y="194"/>
                      </a:lnTo>
                      <a:lnTo>
                        <a:pt x="375" y="206"/>
                      </a:lnTo>
                      <a:lnTo>
                        <a:pt x="374" y="214"/>
                      </a:lnTo>
                      <a:lnTo>
                        <a:pt x="363" y="227"/>
                      </a:lnTo>
                      <a:lnTo>
                        <a:pt x="356" y="229"/>
                      </a:lnTo>
                      <a:lnTo>
                        <a:pt x="340" y="222"/>
                      </a:lnTo>
                      <a:lnTo>
                        <a:pt x="334" y="227"/>
                      </a:lnTo>
                      <a:lnTo>
                        <a:pt x="331" y="236"/>
                      </a:lnTo>
                      <a:lnTo>
                        <a:pt x="325" y="240"/>
                      </a:lnTo>
                      <a:lnTo>
                        <a:pt x="316" y="238"/>
                      </a:lnTo>
                      <a:lnTo>
                        <a:pt x="310" y="233"/>
                      </a:lnTo>
                      <a:lnTo>
                        <a:pt x="303" y="231"/>
                      </a:lnTo>
                      <a:lnTo>
                        <a:pt x="285" y="208"/>
                      </a:lnTo>
                      <a:lnTo>
                        <a:pt x="258" y="189"/>
                      </a:lnTo>
                      <a:lnTo>
                        <a:pt x="242" y="190"/>
                      </a:lnTo>
                      <a:lnTo>
                        <a:pt x="234" y="188"/>
                      </a:lnTo>
                      <a:lnTo>
                        <a:pt x="224" y="165"/>
                      </a:lnTo>
                      <a:lnTo>
                        <a:pt x="218" y="160"/>
                      </a:lnTo>
                      <a:lnTo>
                        <a:pt x="211" y="162"/>
                      </a:lnTo>
                      <a:lnTo>
                        <a:pt x="200" y="173"/>
                      </a:lnTo>
                      <a:lnTo>
                        <a:pt x="184" y="177"/>
                      </a:lnTo>
                      <a:lnTo>
                        <a:pt x="153" y="166"/>
                      </a:lnTo>
                      <a:lnTo>
                        <a:pt x="146" y="166"/>
                      </a:lnTo>
                      <a:lnTo>
                        <a:pt x="129" y="163"/>
                      </a:lnTo>
                      <a:lnTo>
                        <a:pt x="121" y="166"/>
                      </a:lnTo>
                      <a:lnTo>
                        <a:pt x="114" y="163"/>
                      </a:lnTo>
                      <a:lnTo>
                        <a:pt x="106" y="167"/>
                      </a:lnTo>
                      <a:lnTo>
                        <a:pt x="98" y="167"/>
                      </a:lnTo>
                      <a:lnTo>
                        <a:pt x="92" y="163"/>
                      </a:lnTo>
                      <a:lnTo>
                        <a:pt x="83" y="162"/>
                      </a:lnTo>
                      <a:lnTo>
                        <a:pt x="67" y="163"/>
                      </a:lnTo>
                      <a:lnTo>
                        <a:pt x="44" y="171"/>
                      </a:lnTo>
                      <a:lnTo>
                        <a:pt x="29" y="179"/>
                      </a:lnTo>
                      <a:lnTo>
                        <a:pt x="20" y="193"/>
                      </a:lnTo>
                      <a:lnTo>
                        <a:pt x="13" y="198"/>
                      </a:lnTo>
                      <a:lnTo>
                        <a:pt x="3" y="19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79" name="Freeform 219">
                  <a:extLst>
                    <a:ext uri="{FF2B5EF4-FFF2-40B4-BE49-F238E27FC236}">
                      <a16:creationId xmlns:a16="http://schemas.microsoft.com/office/drawing/2014/main" xmlns="" id="{7C4FCB8F-C9D4-2A4A-8285-4F4D635A3B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99819" y="2460972"/>
                  <a:ext cx="49213" cy="90488"/>
                </a:xfrm>
                <a:custGeom>
                  <a:avLst/>
                  <a:gdLst/>
                  <a:ahLst/>
                  <a:cxnLst>
                    <a:cxn ang="0">
                      <a:pos x="43" y="278"/>
                    </a:cxn>
                    <a:cxn ang="0">
                      <a:pos x="75" y="280"/>
                    </a:cxn>
                    <a:cxn ang="0">
                      <a:pos x="80" y="276"/>
                    </a:cxn>
                    <a:cxn ang="0">
                      <a:pos x="84" y="279"/>
                    </a:cxn>
                    <a:cxn ang="0">
                      <a:pos x="89" y="275"/>
                    </a:cxn>
                    <a:cxn ang="0">
                      <a:pos x="83" y="266"/>
                    </a:cxn>
                    <a:cxn ang="0">
                      <a:pos x="75" y="262"/>
                    </a:cxn>
                    <a:cxn ang="0">
                      <a:pos x="85" y="247"/>
                    </a:cxn>
                    <a:cxn ang="0">
                      <a:pos x="83" y="243"/>
                    </a:cxn>
                    <a:cxn ang="0">
                      <a:pos x="84" y="223"/>
                    </a:cxn>
                    <a:cxn ang="0">
                      <a:pos x="91" y="210"/>
                    </a:cxn>
                    <a:cxn ang="0">
                      <a:pos x="84" y="200"/>
                    </a:cxn>
                    <a:cxn ang="0">
                      <a:pos x="102" y="199"/>
                    </a:cxn>
                    <a:cxn ang="0">
                      <a:pos x="98" y="185"/>
                    </a:cxn>
                    <a:cxn ang="0">
                      <a:pos x="116" y="182"/>
                    </a:cxn>
                    <a:cxn ang="0">
                      <a:pos x="118" y="163"/>
                    </a:cxn>
                    <a:cxn ang="0">
                      <a:pos x="127" y="149"/>
                    </a:cxn>
                    <a:cxn ang="0">
                      <a:pos x="130" y="161"/>
                    </a:cxn>
                    <a:cxn ang="0">
                      <a:pos x="138" y="156"/>
                    </a:cxn>
                    <a:cxn ang="0">
                      <a:pos x="154" y="133"/>
                    </a:cxn>
                    <a:cxn ang="0">
                      <a:pos x="146" y="123"/>
                    </a:cxn>
                    <a:cxn ang="0">
                      <a:pos x="129" y="126"/>
                    </a:cxn>
                    <a:cxn ang="0">
                      <a:pos x="119" y="120"/>
                    </a:cxn>
                    <a:cxn ang="0">
                      <a:pos x="112" y="123"/>
                    </a:cxn>
                    <a:cxn ang="0">
                      <a:pos x="119" y="109"/>
                    </a:cxn>
                    <a:cxn ang="0">
                      <a:pos x="108" y="109"/>
                    </a:cxn>
                    <a:cxn ang="0">
                      <a:pos x="117" y="102"/>
                    </a:cxn>
                    <a:cxn ang="0">
                      <a:pos x="118" y="92"/>
                    </a:cxn>
                    <a:cxn ang="0">
                      <a:pos x="122" y="66"/>
                    </a:cxn>
                    <a:cxn ang="0">
                      <a:pos x="132" y="39"/>
                    </a:cxn>
                    <a:cxn ang="0">
                      <a:pos x="128" y="10"/>
                    </a:cxn>
                    <a:cxn ang="0">
                      <a:pos x="129" y="0"/>
                    </a:cxn>
                    <a:cxn ang="0">
                      <a:pos x="101" y="17"/>
                    </a:cxn>
                    <a:cxn ang="0">
                      <a:pos x="83" y="45"/>
                    </a:cxn>
                    <a:cxn ang="0">
                      <a:pos x="28" y="63"/>
                    </a:cxn>
                    <a:cxn ang="0">
                      <a:pos x="15" y="82"/>
                    </a:cxn>
                    <a:cxn ang="0">
                      <a:pos x="6" y="119"/>
                    </a:cxn>
                    <a:cxn ang="0">
                      <a:pos x="0" y="146"/>
                    </a:cxn>
                    <a:cxn ang="0">
                      <a:pos x="6" y="185"/>
                    </a:cxn>
                    <a:cxn ang="0">
                      <a:pos x="4" y="216"/>
                    </a:cxn>
                    <a:cxn ang="0">
                      <a:pos x="12" y="214"/>
                    </a:cxn>
                    <a:cxn ang="0">
                      <a:pos x="28" y="226"/>
                    </a:cxn>
                    <a:cxn ang="0">
                      <a:pos x="33" y="269"/>
                    </a:cxn>
                  </a:cxnLst>
                  <a:rect l="0" t="0" r="r" b="b"/>
                  <a:pathLst>
                    <a:path w="154" h="284">
                      <a:moveTo>
                        <a:pt x="35" y="279"/>
                      </a:moveTo>
                      <a:lnTo>
                        <a:pt x="43" y="278"/>
                      </a:lnTo>
                      <a:lnTo>
                        <a:pt x="67" y="284"/>
                      </a:lnTo>
                      <a:lnTo>
                        <a:pt x="75" y="280"/>
                      </a:lnTo>
                      <a:lnTo>
                        <a:pt x="79" y="279"/>
                      </a:lnTo>
                      <a:lnTo>
                        <a:pt x="80" y="276"/>
                      </a:lnTo>
                      <a:lnTo>
                        <a:pt x="83" y="276"/>
                      </a:lnTo>
                      <a:lnTo>
                        <a:pt x="84" y="279"/>
                      </a:lnTo>
                      <a:lnTo>
                        <a:pt x="89" y="279"/>
                      </a:lnTo>
                      <a:lnTo>
                        <a:pt x="89" y="275"/>
                      </a:lnTo>
                      <a:lnTo>
                        <a:pt x="86" y="270"/>
                      </a:lnTo>
                      <a:lnTo>
                        <a:pt x="83" y="266"/>
                      </a:lnTo>
                      <a:lnTo>
                        <a:pt x="75" y="266"/>
                      </a:lnTo>
                      <a:lnTo>
                        <a:pt x="75" y="262"/>
                      </a:lnTo>
                      <a:lnTo>
                        <a:pt x="75" y="253"/>
                      </a:lnTo>
                      <a:lnTo>
                        <a:pt x="85" y="247"/>
                      </a:lnTo>
                      <a:lnTo>
                        <a:pt x="85" y="243"/>
                      </a:lnTo>
                      <a:lnTo>
                        <a:pt x="83" y="243"/>
                      </a:lnTo>
                      <a:lnTo>
                        <a:pt x="81" y="235"/>
                      </a:lnTo>
                      <a:lnTo>
                        <a:pt x="84" y="223"/>
                      </a:lnTo>
                      <a:lnTo>
                        <a:pt x="81" y="220"/>
                      </a:lnTo>
                      <a:lnTo>
                        <a:pt x="91" y="210"/>
                      </a:lnTo>
                      <a:lnTo>
                        <a:pt x="90" y="206"/>
                      </a:lnTo>
                      <a:lnTo>
                        <a:pt x="84" y="200"/>
                      </a:lnTo>
                      <a:lnTo>
                        <a:pt x="90" y="198"/>
                      </a:lnTo>
                      <a:lnTo>
                        <a:pt x="102" y="199"/>
                      </a:lnTo>
                      <a:lnTo>
                        <a:pt x="103" y="193"/>
                      </a:lnTo>
                      <a:lnTo>
                        <a:pt x="98" y="185"/>
                      </a:lnTo>
                      <a:lnTo>
                        <a:pt x="102" y="180"/>
                      </a:lnTo>
                      <a:lnTo>
                        <a:pt x="116" y="182"/>
                      </a:lnTo>
                      <a:lnTo>
                        <a:pt x="121" y="176"/>
                      </a:lnTo>
                      <a:lnTo>
                        <a:pt x="118" y="163"/>
                      </a:lnTo>
                      <a:lnTo>
                        <a:pt x="122" y="151"/>
                      </a:lnTo>
                      <a:lnTo>
                        <a:pt x="127" y="149"/>
                      </a:lnTo>
                      <a:lnTo>
                        <a:pt x="127" y="153"/>
                      </a:lnTo>
                      <a:lnTo>
                        <a:pt x="130" y="161"/>
                      </a:lnTo>
                      <a:lnTo>
                        <a:pt x="137" y="152"/>
                      </a:lnTo>
                      <a:lnTo>
                        <a:pt x="138" y="156"/>
                      </a:lnTo>
                      <a:lnTo>
                        <a:pt x="153" y="144"/>
                      </a:lnTo>
                      <a:lnTo>
                        <a:pt x="154" y="133"/>
                      </a:lnTo>
                      <a:lnTo>
                        <a:pt x="151" y="125"/>
                      </a:lnTo>
                      <a:lnTo>
                        <a:pt x="146" y="123"/>
                      </a:lnTo>
                      <a:lnTo>
                        <a:pt x="137" y="124"/>
                      </a:lnTo>
                      <a:lnTo>
                        <a:pt x="129" y="126"/>
                      </a:lnTo>
                      <a:lnTo>
                        <a:pt x="126" y="120"/>
                      </a:lnTo>
                      <a:lnTo>
                        <a:pt x="119" y="120"/>
                      </a:lnTo>
                      <a:lnTo>
                        <a:pt x="114" y="128"/>
                      </a:lnTo>
                      <a:lnTo>
                        <a:pt x="112" y="123"/>
                      </a:lnTo>
                      <a:lnTo>
                        <a:pt x="113" y="117"/>
                      </a:lnTo>
                      <a:lnTo>
                        <a:pt x="119" y="109"/>
                      </a:lnTo>
                      <a:lnTo>
                        <a:pt x="118" y="107"/>
                      </a:lnTo>
                      <a:lnTo>
                        <a:pt x="108" y="109"/>
                      </a:lnTo>
                      <a:lnTo>
                        <a:pt x="108" y="106"/>
                      </a:lnTo>
                      <a:lnTo>
                        <a:pt x="117" y="102"/>
                      </a:lnTo>
                      <a:lnTo>
                        <a:pt x="117" y="93"/>
                      </a:lnTo>
                      <a:lnTo>
                        <a:pt x="118" y="92"/>
                      </a:lnTo>
                      <a:lnTo>
                        <a:pt x="118" y="80"/>
                      </a:lnTo>
                      <a:lnTo>
                        <a:pt x="122" y="66"/>
                      </a:lnTo>
                      <a:lnTo>
                        <a:pt x="132" y="48"/>
                      </a:lnTo>
                      <a:lnTo>
                        <a:pt x="132" y="39"/>
                      </a:lnTo>
                      <a:lnTo>
                        <a:pt x="126" y="20"/>
                      </a:lnTo>
                      <a:lnTo>
                        <a:pt x="128" y="10"/>
                      </a:lnTo>
                      <a:lnTo>
                        <a:pt x="130" y="2"/>
                      </a:lnTo>
                      <a:lnTo>
                        <a:pt x="129" y="0"/>
                      </a:lnTo>
                      <a:lnTo>
                        <a:pt x="123" y="6"/>
                      </a:lnTo>
                      <a:lnTo>
                        <a:pt x="101" y="17"/>
                      </a:lnTo>
                      <a:lnTo>
                        <a:pt x="85" y="34"/>
                      </a:lnTo>
                      <a:lnTo>
                        <a:pt x="83" y="45"/>
                      </a:lnTo>
                      <a:lnTo>
                        <a:pt x="71" y="54"/>
                      </a:lnTo>
                      <a:lnTo>
                        <a:pt x="28" y="63"/>
                      </a:lnTo>
                      <a:lnTo>
                        <a:pt x="20" y="71"/>
                      </a:lnTo>
                      <a:lnTo>
                        <a:pt x="15" y="82"/>
                      </a:lnTo>
                      <a:lnTo>
                        <a:pt x="8" y="107"/>
                      </a:lnTo>
                      <a:lnTo>
                        <a:pt x="6" y="119"/>
                      </a:lnTo>
                      <a:lnTo>
                        <a:pt x="0" y="134"/>
                      </a:lnTo>
                      <a:lnTo>
                        <a:pt x="0" y="146"/>
                      </a:lnTo>
                      <a:lnTo>
                        <a:pt x="3" y="174"/>
                      </a:lnTo>
                      <a:lnTo>
                        <a:pt x="6" y="185"/>
                      </a:lnTo>
                      <a:lnTo>
                        <a:pt x="6" y="199"/>
                      </a:lnTo>
                      <a:lnTo>
                        <a:pt x="4" y="216"/>
                      </a:lnTo>
                      <a:lnTo>
                        <a:pt x="9" y="216"/>
                      </a:lnTo>
                      <a:lnTo>
                        <a:pt x="12" y="214"/>
                      </a:lnTo>
                      <a:lnTo>
                        <a:pt x="21" y="219"/>
                      </a:lnTo>
                      <a:lnTo>
                        <a:pt x="28" y="226"/>
                      </a:lnTo>
                      <a:lnTo>
                        <a:pt x="33" y="236"/>
                      </a:lnTo>
                      <a:lnTo>
                        <a:pt x="33" y="269"/>
                      </a:lnTo>
                      <a:lnTo>
                        <a:pt x="35" y="279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80" name="Freeform 211">
                  <a:extLst>
                    <a:ext uri="{FF2B5EF4-FFF2-40B4-BE49-F238E27FC236}">
                      <a16:creationId xmlns:a16="http://schemas.microsoft.com/office/drawing/2014/main" xmlns="" id="{63F1656F-DD99-CF4A-A97D-9A79FA13464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25244" y="2500660"/>
                  <a:ext cx="100013" cy="76200"/>
                </a:xfrm>
                <a:custGeom>
                  <a:avLst/>
                  <a:gdLst/>
                  <a:ahLst/>
                  <a:cxnLst>
                    <a:cxn ang="0">
                      <a:pos x="3" y="57"/>
                    </a:cxn>
                    <a:cxn ang="0">
                      <a:pos x="5" y="78"/>
                    </a:cxn>
                    <a:cxn ang="0">
                      <a:pos x="4" y="64"/>
                    </a:cxn>
                    <a:cxn ang="0">
                      <a:pos x="11" y="94"/>
                    </a:cxn>
                    <a:cxn ang="0">
                      <a:pos x="11" y="110"/>
                    </a:cxn>
                    <a:cxn ang="0">
                      <a:pos x="15" y="118"/>
                    </a:cxn>
                    <a:cxn ang="0">
                      <a:pos x="31" y="120"/>
                    </a:cxn>
                    <a:cxn ang="0">
                      <a:pos x="44" y="127"/>
                    </a:cxn>
                    <a:cxn ang="0">
                      <a:pos x="69" y="134"/>
                    </a:cxn>
                    <a:cxn ang="0">
                      <a:pos x="91" y="136"/>
                    </a:cxn>
                    <a:cxn ang="0">
                      <a:pos x="96" y="174"/>
                    </a:cxn>
                    <a:cxn ang="0">
                      <a:pos x="99" y="201"/>
                    </a:cxn>
                    <a:cxn ang="0">
                      <a:pos x="132" y="222"/>
                    </a:cxn>
                    <a:cxn ang="0">
                      <a:pos x="137" y="240"/>
                    </a:cxn>
                    <a:cxn ang="0">
                      <a:pos x="167" y="240"/>
                    </a:cxn>
                    <a:cxn ang="0">
                      <a:pos x="191" y="239"/>
                    </a:cxn>
                    <a:cxn ang="0">
                      <a:pos x="204" y="238"/>
                    </a:cxn>
                    <a:cxn ang="0">
                      <a:pos x="209" y="222"/>
                    </a:cxn>
                    <a:cxn ang="0">
                      <a:pos x="224" y="220"/>
                    </a:cxn>
                    <a:cxn ang="0">
                      <a:pos x="236" y="209"/>
                    </a:cxn>
                    <a:cxn ang="0">
                      <a:pos x="248" y="218"/>
                    </a:cxn>
                    <a:cxn ang="0">
                      <a:pos x="263" y="220"/>
                    </a:cxn>
                    <a:cxn ang="0">
                      <a:pos x="257" y="205"/>
                    </a:cxn>
                    <a:cxn ang="0">
                      <a:pos x="255" y="190"/>
                    </a:cxn>
                    <a:cxn ang="0">
                      <a:pos x="263" y="168"/>
                    </a:cxn>
                    <a:cxn ang="0">
                      <a:pos x="266" y="151"/>
                    </a:cxn>
                    <a:cxn ang="0">
                      <a:pos x="274" y="140"/>
                    </a:cxn>
                    <a:cxn ang="0">
                      <a:pos x="288" y="132"/>
                    </a:cxn>
                    <a:cxn ang="0">
                      <a:pos x="309" y="129"/>
                    </a:cxn>
                    <a:cxn ang="0">
                      <a:pos x="310" y="107"/>
                    </a:cxn>
                    <a:cxn ang="0">
                      <a:pos x="301" y="99"/>
                    </a:cxn>
                    <a:cxn ang="0">
                      <a:pos x="309" y="87"/>
                    </a:cxn>
                    <a:cxn ang="0">
                      <a:pos x="313" y="80"/>
                    </a:cxn>
                    <a:cxn ang="0">
                      <a:pos x="307" y="73"/>
                    </a:cxn>
                    <a:cxn ang="0">
                      <a:pos x="282" y="48"/>
                    </a:cxn>
                    <a:cxn ang="0">
                      <a:pos x="239" y="30"/>
                    </a:cxn>
                    <a:cxn ang="0">
                      <a:pos x="221" y="5"/>
                    </a:cxn>
                    <a:cxn ang="0">
                      <a:pos x="208" y="2"/>
                    </a:cxn>
                    <a:cxn ang="0">
                      <a:pos x="181" y="17"/>
                    </a:cxn>
                    <a:cxn ang="0">
                      <a:pos x="143" y="6"/>
                    </a:cxn>
                    <a:cxn ang="0">
                      <a:pos x="118" y="6"/>
                    </a:cxn>
                    <a:cxn ang="0">
                      <a:pos x="103" y="7"/>
                    </a:cxn>
                    <a:cxn ang="0">
                      <a:pos x="89" y="3"/>
                    </a:cxn>
                    <a:cxn ang="0">
                      <a:pos x="64" y="3"/>
                    </a:cxn>
                    <a:cxn ang="0">
                      <a:pos x="26" y="19"/>
                    </a:cxn>
                    <a:cxn ang="0">
                      <a:pos x="10" y="38"/>
                    </a:cxn>
                  </a:cxnLst>
                  <a:rect l="0" t="0" r="r" b="b"/>
                  <a:pathLst>
                    <a:path w="317" h="244">
                      <a:moveTo>
                        <a:pt x="0" y="35"/>
                      </a:moveTo>
                      <a:lnTo>
                        <a:pt x="3" y="57"/>
                      </a:lnTo>
                      <a:lnTo>
                        <a:pt x="3" y="71"/>
                      </a:lnTo>
                      <a:lnTo>
                        <a:pt x="5" y="78"/>
                      </a:lnTo>
                      <a:lnTo>
                        <a:pt x="3" y="54"/>
                      </a:lnTo>
                      <a:lnTo>
                        <a:pt x="4" y="64"/>
                      </a:lnTo>
                      <a:lnTo>
                        <a:pt x="6" y="72"/>
                      </a:lnTo>
                      <a:lnTo>
                        <a:pt x="11" y="94"/>
                      </a:lnTo>
                      <a:lnTo>
                        <a:pt x="13" y="102"/>
                      </a:lnTo>
                      <a:lnTo>
                        <a:pt x="11" y="110"/>
                      </a:lnTo>
                      <a:lnTo>
                        <a:pt x="14" y="110"/>
                      </a:lnTo>
                      <a:lnTo>
                        <a:pt x="15" y="118"/>
                      </a:lnTo>
                      <a:lnTo>
                        <a:pt x="25" y="115"/>
                      </a:lnTo>
                      <a:lnTo>
                        <a:pt x="31" y="120"/>
                      </a:lnTo>
                      <a:lnTo>
                        <a:pt x="38" y="123"/>
                      </a:lnTo>
                      <a:lnTo>
                        <a:pt x="44" y="127"/>
                      </a:lnTo>
                      <a:lnTo>
                        <a:pt x="52" y="131"/>
                      </a:lnTo>
                      <a:lnTo>
                        <a:pt x="69" y="134"/>
                      </a:lnTo>
                      <a:lnTo>
                        <a:pt x="85" y="132"/>
                      </a:lnTo>
                      <a:lnTo>
                        <a:pt x="91" y="136"/>
                      </a:lnTo>
                      <a:lnTo>
                        <a:pt x="102" y="159"/>
                      </a:lnTo>
                      <a:lnTo>
                        <a:pt x="96" y="174"/>
                      </a:lnTo>
                      <a:lnTo>
                        <a:pt x="96" y="191"/>
                      </a:lnTo>
                      <a:lnTo>
                        <a:pt x="99" y="201"/>
                      </a:lnTo>
                      <a:lnTo>
                        <a:pt x="113" y="209"/>
                      </a:lnTo>
                      <a:lnTo>
                        <a:pt x="132" y="222"/>
                      </a:lnTo>
                      <a:lnTo>
                        <a:pt x="137" y="233"/>
                      </a:lnTo>
                      <a:lnTo>
                        <a:pt x="137" y="240"/>
                      </a:lnTo>
                      <a:lnTo>
                        <a:pt x="151" y="244"/>
                      </a:lnTo>
                      <a:lnTo>
                        <a:pt x="167" y="240"/>
                      </a:lnTo>
                      <a:lnTo>
                        <a:pt x="183" y="243"/>
                      </a:lnTo>
                      <a:lnTo>
                        <a:pt x="191" y="239"/>
                      </a:lnTo>
                      <a:lnTo>
                        <a:pt x="197" y="234"/>
                      </a:lnTo>
                      <a:lnTo>
                        <a:pt x="204" y="238"/>
                      </a:lnTo>
                      <a:lnTo>
                        <a:pt x="212" y="237"/>
                      </a:lnTo>
                      <a:lnTo>
                        <a:pt x="209" y="222"/>
                      </a:lnTo>
                      <a:lnTo>
                        <a:pt x="215" y="220"/>
                      </a:lnTo>
                      <a:lnTo>
                        <a:pt x="224" y="220"/>
                      </a:lnTo>
                      <a:lnTo>
                        <a:pt x="229" y="213"/>
                      </a:lnTo>
                      <a:lnTo>
                        <a:pt x="236" y="209"/>
                      </a:lnTo>
                      <a:lnTo>
                        <a:pt x="245" y="211"/>
                      </a:lnTo>
                      <a:lnTo>
                        <a:pt x="248" y="218"/>
                      </a:lnTo>
                      <a:lnTo>
                        <a:pt x="256" y="222"/>
                      </a:lnTo>
                      <a:lnTo>
                        <a:pt x="263" y="220"/>
                      </a:lnTo>
                      <a:lnTo>
                        <a:pt x="262" y="211"/>
                      </a:lnTo>
                      <a:lnTo>
                        <a:pt x="257" y="205"/>
                      </a:lnTo>
                      <a:lnTo>
                        <a:pt x="253" y="197"/>
                      </a:lnTo>
                      <a:lnTo>
                        <a:pt x="255" y="190"/>
                      </a:lnTo>
                      <a:lnTo>
                        <a:pt x="263" y="175"/>
                      </a:lnTo>
                      <a:lnTo>
                        <a:pt x="263" y="168"/>
                      </a:lnTo>
                      <a:lnTo>
                        <a:pt x="266" y="159"/>
                      </a:lnTo>
                      <a:lnTo>
                        <a:pt x="266" y="151"/>
                      </a:lnTo>
                      <a:lnTo>
                        <a:pt x="267" y="143"/>
                      </a:lnTo>
                      <a:lnTo>
                        <a:pt x="274" y="140"/>
                      </a:lnTo>
                      <a:lnTo>
                        <a:pt x="283" y="137"/>
                      </a:lnTo>
                      <a:lnTo>
                        <a:pt x="288" y="132"/>
                      </a:lnTo>
                      <a:lnTo>
                        <a:pt x="295" y="129"/>
                      </a:lnTo>
                      <a:lnTo>
                        <a:pt x="309" y="129"/>
                      </a:lnTo>
                      <a:lnTo>
                        <a:pt x="317" y="110"/>
                      </a:lnTo>
                      <a:lnTo>
                        <a:pt x="310" y="107"/>
                      </a:lnTo>
                      <a:lnTo>
                        <a:pt x="301" y="107"/>
                      </a:lnTo>
                      <a:lnTo>
                        <a:pt x="301" y="99"/>
                      </a:lnTo>
                      <a:lnTo>
                        <a:pt x="301" y="91"/>
                      </a:lnTo>
                      <a:lnTo>
                        <a:pt x="309" y="87"/>
                      </a:lnTo>
                      <a:lnTo>
                        <a:pt x="315" y="81"/>
                      </a:lnTo>
                      <a:lnTo>
                        <a:pt x="313" y="80"/>
                      </a:lnTo>
                      <a:lnTo>
                        <a:pt x="313" y="78"/>
                      </a:lnTo>
                      <a:lnTo>
                        <a:pt x="307" y="73"/>
                      </a:lnTo>
                      <a:lnTo>
                        <a:pt x="300" y="71"/>
                      </a:lnTo>
                      <a:lnTo>
                        <a:pt x="282" y="48"/>
                      </a:lnTo>
                      <a:lnTo>
                        <a:pt x="255" y="29"/>
                      </a:lnTo>
                      <a:lnTo>
                        <a:pt x="239" y="30"/>
                      </a:lnTo>
                      <a:lnTo>
                        <a:pt x="231" y="28"/>
                      </a:lnTo>
                      <a:lnTo>
                        <a:pt x="221" y="5"/>
                      </a:lnTo>
                      <a:lnTo>
                        <a:pt x="215" y="0"/>
                      </a:lnTo>
                      <a:lnTo>
                        <a:pt x="208" y="2"/>
                      </a:lnTo>
                      <a:lnTo>
                        <a:pt x="197" y="13"/>
                      </a:lnTo>
                      <a:lnTo>
                        <a:pt x="181" y="17"/>
                      </a:lnTo>
                      <a:lnTo>
                        <a:pt x="150" y="6"/>
                      </a:lnTo>
                      <a:lnTo>
                        <a:pt x="143" y="6"/>
                      </a:lnTo>
                      <a:lnTo>
                        <a:pt x="126" y="3"/>
                      </a:lnTo>
                      <a:lnTo>
                        <a:pt x="118" y="6"/>
                      </a:lnTo>
                      <a:lnTo>
                        <a:pt x="111" y="3"/>
                      </a:lnTo>
                      <a:lnTo>
                        <a:pt x="103" y="7"/>
                      </a:lnTo>
                      <a:lnTo>
                        <a:pt x="95" y="7"/>
                      </a:lnTo>
                      <a:lnTo>
                        <a:pt x="89" y="3"/>
                      </a:lnTo>
                      <a:lnTo>
                        <a:pt x="80" y="2"/>
                      </a:lnTo>
                      <a:lnTo>
                        <a:pt x="64" y="3"/>
                      </a:lnTo>
                      <a:lnTo>
                        <a:pt x="41" y="11"/>
                      </a:lnTo>
                      <a:lnTo>
                        <a:pt x="26" y="19"/>
                      </a:lnTo>
                      <a:lnTo>
                        <a:pt x="17" y="33"/>
                      </a:lnTo>
                      <a:lnTo>
                        <a:pt x="10" y="3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81" name="Freeform 198">
                  <a:extLst>
                    <a:ext uri="{FF2B5EF4-FFF2-40B4-BE49-F238E27FC236}">
                      <a16:creationId xmlns:a16="http://schemas.microsoft.com/office/drawing/2014/main" xmlns="" id="{07D6A756-7970-1C49-ADD0-055499B745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61756" y="2510185"/>
                  <a:ext cx="169863" cy="142875"/>
                </a:xfrm>
                <a:custGeom>
                  <a:avLst/>
                  <a:gdLst/>
                  <a:ahLst/>
                  <a:cxnLst>
                    <a:cxn ang="0">
                      <a:pos x="6" y="374"/>
                    </a:cxn>
                    <a:cxn ang="0">
                      <a:pos x="26" y="342"/>
                    </a:cxn>
                    <a:cxn ang="0">
                      <a:pos x="38" y="292"/>
                    </a:cxn>
                    <a:cxn ang="0">
                      <a:pos x="33" y="214"/>
                    </a:cxn>
                    <a:cxn ang="0">
                      <a:pos x="73" y="210"/>
                    </a:cxn>
                    <a:cxn ang="0">
                      <a:pos x="94" y="207"/>
                    </a:cxn>
                    <a:cxn ang="0">
                      <a:pos x="106" y="190"/>
                    </a:cxn>
                    <a:cxn ang="0">
                      <a:pos x="125" y="182"/>
                    </a:cxn>
                    <a:cxn ang="0">
                      <a:pos x="145" y="190"/>
                    </a:cxn>
                    <a:cxn ang="0">
                      <a:pos x="135" y="167"/>
                    </a:cxn>
                    <a:cxn ang="0">
                      <a:pos x="145" y="138"/>
                    </a:cxn>
                    <a:cxn ang="0">
                      <a:pos x="149" y="113"/>
                    </a:cxn>
                    <a:cxn ang="0">
                      <a:pos x="170" y="102"/>
                    </a:cxn>
                    <a:cxn ang="0">
                      <a:pos x="199" y="80"/>
                    </a:cxn>
                    <a:cxn ang="0">
                      <a:pos x="183" y="69"/>
                    </a:cxn>
                    <a:cxn ang="0">
                      <a:pos x="197" y="51"/>
                    </a:cxn>
                    <a:cxn ang="0">
                      <a:pos x="204" y="50"/>
                    </a:cxn>
                    <a:cxn ang="0">
                      <a:pos x="219" y="32"/>
                    </a:cxn>
                    <a:cxn ang="0">
                      <a:pos x="253" y="25"/>
                    </a:cxn>
                    <a:cxn ang="0">
                      <a:pos x="273" y="0"/>
                    </a:cxn>
                    <a:cxn ang="0">
                      <a:pos x="302" y="5"/>
                    </a:cxn>
                    <a:cxn ang="0">
                      <a:pos x="329" y="13"/>
                    </a:cxn>
                    <a:cxn ang="0">
                      <a:pos x="348" y="43"/>
                    </a:cxn>
                    <a:cxn ang="0">
                      <a:pos x="376" y="29"/>
                    </a:cxn>
                    <a:cxn ang="0">
                      <a:pos x="407" y="34"/>
                    </a:cxn>
                    <a:cxn ang="0">
                      <a:pos x="430" y="53"/>
                    </a:cxn>
                    <a:cxn ang="0">
                      <a:pos x="429" y="80"/>
                    </a:cxn>
                    <a:cxn ang="0">
                      <a:pos x="435" y="102"/>
                    </a:cxn>
                    <a:cxn ang="0">
                      <a:pos x="424" y="123"/>
                    </a:cxn>
                    <a:cxn ang="0">
                      <a:pos x="442" y="158"/>
                    </a:cxn>
                    <a:cxn ang="0">
                      <a:pos x="473" y="195"/>
                    </a:cxn>
                    <a:cxn ang="0">
                      <a:pos x="478" y="217"/>
                    </a:cxn>
                    <a:cxn ang="0">
                      <a:pos x="511" y="226"/>
                    </a:cxn>
                    <a:cxn ang="0">
                      <a:pos x="521" y="242"/>
                    </a:cxn>
                    <a:cxn ang="0">
                      <a:pos x="525" y="263"/>
                    </a:cxn>
                    <a:cxn ang="0">
                      <a:pos x="501" y="284"/>
                    </a:cxn>
                    <a:cxn ang="0">
                      <a:pos x="465" y="271"/>
                    </a:cxn>
                    <a:cxn ang="0">
                      <a:pos x="449" y="285"/>
                    </a:cxn>
                    <a:cxn ang="0">
                      <a:pos x="463" y="311"/>
                    </a:cxn>
                    <a:cxn ang="0">
                      <a:pos x="465" y="333"/>
                    </a:cxn>
                    <a:cxn ang="0">
                      <a:pos x="473" y="353"/>
                    </a:cxn>
                    <a:cxn ang="0">
                      <a:pos x="451" y="380"/>
                    </a:cxn>
                    <a:cxn ang="0">
                      <a:pos x="417" y="401"/>
                    </a:cxn>
                    <a:cxn ang="0">
                      <a:pos x="412" y="427"/>
                    </a:cxn>
                    <a:cxn ang="0">
                      <a:pos x="402" y="452"/>
                    </a:cxn>
                    <a:cxn ang="0">
                      <a:pos x="381" y="443"/>
                    </a:cxn>
                    <a:cxn ang="0">
                      <a:pos x="349" y="450"/>
                    </a:cxn>
                    <a:cxn ang="0">
                      <a:pos x="327" y="427"/>
                    </a:cxn>
                    <a:cxn ang="0">
                      <a:pos x="297" y="433"/>
                    </a:cxn>
                    <a:cxn ang="0">
                      <a:pos x="275" y="428"/>
                    </a:cxn>
                    <a:cxn ang="0">
                      <a:pos x="253" y="436"/>
                    </a:cxn>
                    <a:cxn ang="0">
                      <a:pos x="238" y="428"/>
                    </a:cxn>
                    <a:cxn ang="0">
                      <a:pos x="215" y="416"/>
                    </a:cxn>
                    <a:cxn ang="0">
                      <a:pos x="193" y="406"/>
                    </a:cxn>
                    <a:cxn ang="0">
                      <a:pos x="160" y="401"/>
                    </a:cxn>
                    <a:cxn ang="0">
                      <a:pos x="121" y="394"/>
                    </a:cxn>
                    <a:cxn ang="0">
                      <a:pos x="64" y="401"/>
                    </a:cxn>
                    <a:cxn ang="0">
                      <a:pos x="41" y="422"/>
                    </a:cxn>
                    <a:cxn ang="0">
                      <a:pos x="17" y="428"/>
                    </a:cxn>
                  </a:cxnLst>
                  <a:rect l="0" t="0" r="r" b="b"/>
                  <a:pathLst>
                    <a:path w="532" h="452">
                      <a:moveTo>
                        <a:pt x="17" y="428"/>
                      </a:moveTo>
                      <a:lnTo>
                        <a:pt x="21" y="387"/>
                      </a:lnTo>
                      <a:lnTo>
                        <a:pt x="6" y="374"/>
                      </a:lnTo>
                      <a:lnTo>
                        <a:pt x="0" y="363"/>
                      </a:lnTo>
                      <a:lnTo>
                        <a:pt x="11" y="351"/>
                      </a:lnTo>
                      <a:lnTo>
                        <a:pt x="26" y="342"/>
                      </a:lnTo>
                      <a:lnTo>
                        <a:pt x="37" y="325"/>
                      </a:lnTo>
                      <a:lnTo>
                        <a:pt x="38" y="308"/>
                      </a:lnTo>
                      <a:lnTo>
                        <a:pt x="38" y="292"/>
                      </a:lnTo>
                      <a:lnTo>
                        <a:pt x="20" y="220"/>
                      </a:lnTo>
                      <a:lnTo>
                        <a:pt x="19" y="210"/>
                      </a:lnTo>
                      <a:lnTo>
                        <a:pt x="33" y="214"/>
                      </a:lnTo>
                      <a:lnTo>
                        <a:pt x="49" y="210"/>
                      </a:lnTo>
                      <a:lnTo>
                        <a:pt x="65" y="213"/>
                      </a:lnTo>
                      <a:lnTo>
                        <a:pt x="73" y="210"/>
                      </a:lnTo>
                      <a:lnTo>
                        <a:pt x="79" y="204"/>
                      </a:lnTo>
                      <a:lnTo>
                        <a:pt x="86" y="208"/>
                      </a:lnTo>
                      <a:lnTo>
                        <a:pt x="94" y="207"/>
                      </a:lnTo>
                      <a:lnTo>
                        <a:pt x="91" y="193"/>
                      </a:lnTo>
                      <a:lnTo>
                        <a:pt x="97" y="190"/>
                      </a:lnTo>
                      <a:lnTo>
                        <a:pt x="106" y="190"/>
                      </a:lnTo>
                      <a:lnTo>
                        <a:pt x="111" y="183"/>
                      </a:lnTo>
                      <a:lnTo>
                        <a:pt x="118" y="179"/>
                      </a:lnTo>
                      <a:lnTo>
                        <a:pt x="125" y="182"/>
                      </a:lnTo>
                      <a:lnTo>
                        <a:pt x="130" y="188"/>
                      </a:lnTo>
                      <a:lnTo>
                        <a:pt x="138" y="192"/>
                      </a:lnTo>
                      <a:lnTo>
                        <a:pt x="145" y="190"/>
                      </a:lnTo>
                      <a:lnTo>
                        <a:pt x="144" y="181"/>
                      </a:lnTo>
                      <a:lnTo>
                        <a:pt x="139" y="175"/>
                      </a:lnTo>
                      <a:lnTo>
                        <a:pt x="135" y="167"/>
                      </a:lnTo>
                      <a:lnTo>
                        <a:pt x="137" y="160"/>
                      </a:lnTo>
                      <a:lnTo>
                        <a:pt x="145" y="147"/>
                      </a:lnTo>
                      <a:lnTo>
                        <a:pt x="145" y="138"/>
                      </a:lnTo>
                      <a:lnTo>
                        <a:pt x="148" y="129"/>
                      </a:lnTo>
                      <a:lnTo>
                        <a:pt x="148" y="122"/>
                      </a:lnTo>
                      <a:lnTo>
                        <a:pt x="149" y="113"/>
                      </a:lnTo>
                      <a:lnTo>
                        <a:pt x="156" y="110"/>
                      </a:lnTo>
                      <a:lnTo>
                        <a:pt x="165" y="107"/>
                      </a:lnTo>
                      <a:lnTo>
                        <a:pt x="170" y="102"/>
                      </a:lnTo>
                      <a:lnTo>
                        <a:pt x="177" y="99"/>
                      </a:lnTo>
                      <a:lnTo>
                        <a:pt x="191" y="99"/>
                      </a:lnTo>
                      <a:lnTo>
                        <a:pt x="199" y="80"/>
                      </a:lnTo>
                      <a:lnTo>
                        <a:pt x="192" y="77"/>
                      </a:lnTo>
                      <a:lnTo>
                        <a:pt x="183" y="77"/>
                      </a:lnTo>
                      <a:lnTo>
                        <a:pt x="183" y="69"/>
                      </a:lnTo>
                      <a:lnTo>
                        <a:pt x="183" y="61"/>
                      </a:lnTo>
                      <a:lnTo>
                        <a:pt x="191" y="57"/>
                      </a:lnTo>
                      <a:lnTo>
                        <a:pt x="197" y="51"/>
                      </a:lnTo>
                      <a:lnTo>
                        <a:pt x="195" y="50"/>
                      </a:lnTo>
                      <a:lnTo>
                        <a:pt x="195" y="48"/>
                      </a:lnTo>
                      <a:lnTo>
                        <a:pt x="204" y="50"/>
                      </a:lnTo>
                      <a:lnTo>
                        <a:pt x="210" y="46"/>
                      </a:lnTo>
                      <a:lnTo>
                        <a:pt x="213" y="37"/>
                      </a:lnTo>
                      <a:lnTo>
                        <a:pt x="219" y="32"/>
                      </a:lnTo>
                      <a:lnTo>
                        <a:pt x="235" y="39"/>
                      </a:lnTo>
                      <a:lnTo>
                        <a:pt x="242" y="37"/>
                      </a:lnTo>
                      <a:lnTo>
                        <a:pt x="253" y="25"/>
                      </a:lnTo>
                      <a:lnTo>
                        <a:pt x="254" y="16"/>
                      </a:lnTo>
                      <a:lnTo>
                        <a:pt x="267" y="5"/>
                      </a:lnTo>
                      <a:lnTo>
                        <a:pt x="273" y="0"/>
                      </a:lnTo>
                      <a:lnTo>
                        <a:pt x="284" y="0"/>
                      </a:lnTo>
                      <a:lnTo>
                        <a:pt x="286" y="8"/>
                      </a:lnTo>
                      <a:lnTo>
                        <a:pt x="302" y="5"/>
                      </a:lnTo>
                      <a:lnTo>
                        <a:pt x="310" y="8"/>
                      </a:lnTo>
                      <a:lnTo>
                        <a:pt x="313" y="15"/>
                      </a:lnTo>
                      <a:lnTo>
                        <a:pt x="329" y="13"/>
                      </a:lnTo>
                      <a:lnTo>
                        <a:pt x="338" y="14"/>
                      </a:lnTo>
                      <a:lnTo>
                        <a:pt x="350" y="24"/>
                      </a:lnTo>
                      <a:lnTo>
                        <a:pt x="348" y="43"/>
                      </a:lnTo>
                      <a:lnTo>
                        <a:pt x="363" y="35"/>
                      </a:lnTo>
                      <a:lnTo>
                        <a:pt x="370" y="34"/>
                      </a:lnTo>
                      <a:lnTo>
                        <a:pt x="376" y="29"/>
                      </a:lnTo>
                      <a:lnTo>
                        <a:pt x="392" y="27"/>
                      </a:lnTo>
                      <a:lnTo>
                        <a:pt x="399" y="29"/>
                      </a:lnTo>
                      <a:lnTo>
                        <a:pt x="407" y="34"/>
                      </a:lnTo>
                      <a:lnTo>
                        <a:pt x="413" y="39"/>
                      </a:lnTo>
                      <a:lnTo>
                        <a:pt x="422" y="52"/>
                      </a:lnTo>
                      <a:lnTo>
                        <a:pt x="430" y="53"/>
                      </a:lnTo>
                      <a:lnTo>
                        <a:pt x="431" y="64"/>
                      </a:lnTo>
                      <a:lnTo>
                        <a:pt x="429" y="73"/>
                      </a:lnTo>
                      <a:lnTo>
                        <a:pt x="429" y="80"/>
                      </a:lnTo>
                      <a:lnTo>
                        <a:pt x="434" y="88"/>
                      </a:lnTo>
                      <a:lnTo>
                        <a:pt x="436" y="95"/>
                      </a:lnTo>
                      <a:lnTo>
                        <a:pt x="435" y="102"/>
                      </a:lnTo>
                      <a:lnTo>
                        <a:pt x="433" y="110"/>
                      </a:lnTo>
                      <a:lnTo>
                        <a:pt x="426" y="116"/>
                      </a:lnTo>
                      <a:lnTo>
                        <a:pt x="424" y="123"/>
                      </a:lnTo>
                      <a:lnTo>
                        <a:pt x="426" y="131"/>
                      </a:lnTo>
                      <a:lnTo>
                        <a:pt x="437" y="143"/>
                      </a:lnTo>
                      <a:lnTo>
                        <a:pt x="442" y="158"/>
                      </a:lnTo>
                      <a:lnTo>
                        <a:pt x="453" y="180"/>
                      </a:lnTo>
                      <a:lnTo>
                        <a:pt x="458" y="186"/>
                      </a:lnTo>
                      <a:lnTo>
                        <a:pt x="473" y="195"/>
                      </a:lnTo>
                      <a:lnTo>
                        <a:pt x="478" y="201"/>
                      </a:lnTo>
                      <a:lnTo>
                        <a:pt x="479" y="209"/>
                      </a:lnTo>
                      <a:lnTo>
                        <a:pt x="478" y="217"/>
                      </a:lnTo>
                      <a:lnTo>
                        <a:pt x="482" y="224"/>
                      </a:lnTo>
                      <a:lnTo>
                        <a:pt x="505" y="222"/>
                      </a:lnTo>
                      <a:lnTo>
                        <a:pt x="511" y="226"/>
                      </a:lnTo>
                      <a:lnTo>
                        <a:pt x="519" y="229"/>
                      </a:lnTo>
                      <a:lnTo>
                        <a:pt x="516" y="236"/>
                      </a:lnTo>
                      <a:lnTo>
                        <a:pt x="521" y="242"/>
                      </a:lnTo>
                      <a:lnTo>
                        <a:pt x="531" y="244"/>
                      </a:lnTo>
                      <a:lnTo>
                        <a:pt x="532" y="257"/>
                      </a:lnTo>
                      <a:lnTo>
                        <a:pt x="525" y="263"/>
                      </a:lnTo>
                      <a:lnTo>
                        <a:pt x="521" y="269"/>
                      </a:lnTo>
                      <a:lnTo>
                        <a:pt x="509" y="279"/>
                      </a:lnTo>
                      <a:lnTo>
                        <a:pt x="501" y="284"/>
                      </a:lnTo>
                      <a:lnTo>
                        <a:pt x="484" y="282"/>
                      </a:lnTo>
                      <a:lnTo>
                        <a:pt x="472" y="272"/>
                      </a:lnTo>
                      <a:lnTo>
                        <a:pt x="465" y="271"/>
                      </a:lnTo>
                      <a:lnTo>
                        <a:pt x="457" y="274"/>
                      </a:lnTo>
                      <a:lnTo>
                        <a:pt x="456" y="282"/>
                      </a:lnTo>
                      <a:lnTo>
                        <a:pt x="449" y="285"/>
                      </a:lnTo>
                      <a:lnTo>
                        <a:pt x="450" y="294"/>
                      </a:lnTo>
                      <a:lnTo>
                        <a:pt x="461" y="304"/>
                      </a:lnTo>
                      <a:lnTo>
                        <a:pt x="463" y="311"/>
                      </a:lnTo>
                      <a:lnTo>
                        <a:pt x="461" y="320"/>
                      </a:lnTo>
                      <a:lnTo>
                        <a:pt x="466" y="325"/>
                      </a:lnTo>
                      <a:lnTo>
                        <a:pt x="465" y="333"/>
                      </a:lnTo>
                      <a:lnTo>
                        <a:pt x="472" y="337"/>
                      </a:lnTo>
                      <a:lnTo>
                        <a:pt x="474" y="344"/>
                      </a:lnTo>
                      <a:lnTo>
                        <a:pt x="473" y="353"/>
                      </a:lnTo>
                      <a:lnTo>
                        <a:pt x="478" y="375"/>
                      </a:lnTo>
                      <a:lnTo>
                        <a:pt x="458" y="375"/>
                      </a:lnTo>
                      <a:lnTo>
                        <a:pt x="451" y="380"/>
                      </a:lnTo>
                      <a:lnTo>
                        <a:pt x="442" y="380"/>
                      </a:lnTo>
                      <a:lnTo>
                        <a:pt x="435" y="384"/>
                      </a:lnTo>
                      <a:lnTo>
                        <a:pt x="417" y="401"/>
                      </a:lnTo>
                      <a:lnTo>
                        <a:pt x="414" y="409"/>
                      </a:lnTo>
                      <a:lnTo>
                        <a:pt x="414" y="418"/>
                      </a:lnTo>
                      <a:lnTo>
                        <a:pt x="412" y="427"/>
                      </a:lnTo>
                      <a:lnTo>
                        <a:pt x="414" y="443"/>
                      </a:lnTo>
                      <a:lnTo>
                        <a:pt x="410" y="450"/>
                      </a:lnTo>
                      <a:lnTo>
                        <a:pt x="402" y="452"/>
                      </a:lnTo>
                      <a:lnTo>
                        <a:pt x="397" y="446"/>
                      </a:lnTo>
                      <a:lnTo>
                        <a:pt x="390" y="443"/>
                      </a:lnTo>
                      <a:lnTo>
                        <a:pt x="381" y="443"/>
                      </a:lnTo>
                      <a:lnTo>
                        <a:pt x="365" y="445"/>
                      </a:lnTo>
                      <a:lnTo>
                        <a:pt x="356" y="445"/>
                      </a:lnTo>
                      <a:lnTo>
                        <a:pt x="349" y="450"/>
                      </a:lnTo>
                      <a:lnTo>
                        <a:pt x="343" y="444"/>
                      </a:lnTo>
                      <a:lnTo>
                        <a:pt x="339" y="436"/>
                      </a:lnTo>
                      <a:lnTo>
                        <a:pt x="327" y="427"/>
                      </a:lnTo>
                      <a:lnTo>
                        <a:pt x="310" y="445"/>
                      </a:lnTo>
                      <a:lnTo>
                        <a:pt x="302" y="440"/>
                      </a:lnTo>
                      <a:lnTo>
                        <a:pt x="297" y="433"/>
                      </a:lnTo>
                      <a:lnTo>
                        <a:pt x="290" y="435"/>
                      </a:lnTo>
                      <a:lnTo>
                        <a:pt x="281" y="433"/>
                      </a:lnTo>
                      <a:lnTo>
                        <a:pt x="275" y="428"/>
                      </a:lnTo>
                      <a:lnTo>
                        <a:pt x="269" y="434"/>
                      </a:lnTo>
                      <a:lnTo>
                        <a:pt x="261" y="434"/>
                      </a:lnTo>
                      <a:lnTo>
                        <a:pt x="253" y="436"/>
                      </a:lnTo>
                      <a:lnTo>
                        <a:pt x="247" y="443"/>
                      </a:lnTo>
                      <a:lnTo>
                        <a:pt x="240" y="436"/>
                      </a:lnTo>
                      <a:lnTo>
                        <a:pt x="238" y="428"/>
                      </a:lnTo>
                      <a:lnTo>
                        <a:pt x="223" y="429"/>
                      </a:lnTo>
                      <a:lnTo>
                        <a:pt x="216" y="424"/>
                      </a:lnTo>
                      <a:lnTo>
                        <a:pt x="215" y="416"/>
                      </a:lnTo>
                      <a:lnTo>
                        <a:pt x="208" y="412"/>
                      </a:lnTo>
                      <a:lnTo>
                        <a:pt x="199" y="409"/>
                      </a:lnTo>
                      <a:lnTo>
                        <a:pt x="193" y="406"/>
                      </a:lnTo>
                      <a:lnTo>
                        <a:pt x="184" y="407"/>
                      </a:lnTo>
                      <a:lnTo>
                        <a:pt x="176" y="406"/>
                      </a:lnTo>
                      <a:lnTo>
                        <a:pt x="160" y="401"/>
                      </a:lnTo>
                      <a:lnTo>
                        <a:pt x="146" y="392"/>
                      </a:lnTo>
                      <a:lnTo>
                        <a:pt x="138" y="395"/>
                      </a:lnTo>
                      <a:lnTo>
                        <a:pt x="121" y="394"/>
                      </a:lnTo>
                      <a:lnTo>
                        <a:pt x="113" y="391"/>
                      </a:lnTo>
                      <a:lnTo>
                        <a:pt x="71" y="397"/>
                      </a:lnTo>
                      <a:lnTo>
                        <a:pt x="64" y="401"/>
                      </a:lnTo>
                      <a:lnTo>
                        <a:pt x="62" y="408"/>
                      </a:lnTo>
                      <a:lnTo>
                        <a:pt x="55" y="414"/>
                      </a:lnTo>
                      <a:lnTo>
                        <a:pt x="41" y="422"/>
                      </a:lnTo>
                      <a:lnTo>
                        <a:pt x="32" y="421"/>
                      </a:lnTo>
                      <a:lnTo>
                        <a:pt x="24" y="422"/>
                      </a:lnTo>
                      <a:lnTo>
                        <a:pt x="17" y="42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82" name="Freeform 195">
                  <a:extLst>
                    <a:ext uri="{FF2B5EF4-FFF2-40B4-BE49-F238E27FC236}">
                      <a16:creationId xmlns:a16="http://schemas.microsoft.com/office/drawing/2014/main" xmlns="" id="{508999B5-2D29-7A48-ACDF-690CB82C66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80731" y="2540347"/>
                  <a:ext cx="74613" cy="109538"/>
                </a:xfrm>
                <a:custGeom>
                  <a:avLst/>
                  <a:gdLst/>
                  <a:ahLst/>
                  <a:cxnLst>
                    <a:cxn ang="0">
                      <a:pos x="223" y="97"/>
                    </a:cxn>
                    <a:cxn ang="0">
                      <a:pos x="178" y="84"/>
                    </a:cxn>
                    <a:cxn ang="0">
                      <a:pos x="148" y="100"/>
                    </a:cxn>
                    <a:cxn ang="0">
                      <a:pos x="136" y="63"/>
                    </a:cxn>
                    <a:cxn ang="0">
                      <a:pos x="152" y="39"/>
                    </a:cxn>
                    <a:cxn ang="0">
                      <a:pos x="152" y="2"/>
                    </a:cxn>
                    <a:cxn ang="0">
                      <a:pos x="135" y="6"/>
                    </a:cxn>
                    <a:cxn ang="0">
                      <a:pos x="113" y="18"/>
                    </a:cxn>
                    <a:cxn ang="0">
                      <a:pos x="108" y="34"/>
                    </a:cxn>
                    <a:cxn ang="0">
                      <a:pos x="88" y="53"/>
                    </a:cxn>
                    <a:cxn ang="0">
                      <a:pos x="104" y="60"/>
                    </a:cxn>
                    <a:cxn ang="0">
                      <a:pos x="120" y="63"/>
                    </a:cxn>
                    <a:cxn ang="0">
                      <a:pos x="99" y="87"/>
                    </a:cxn>
                    <a:cxn ang="0">
                      <a:pos x="65" y="97"/>
                    </a:cxn>
                    <a:cxn ang="0">
                      <a:pos x="31" y="96"/>
                    </a:cxn>
                    <a:cxn ang="0">
                      <a:pos x="23" y="118"/>
                    </a:cxn>
                    <a:cxn ang="0">
                      <a:pos x="43" y="130"/>
                    </a:cxn>
                    <a:cxn ang="0">
                      <a:pos x="24" y="154"/>
                    </a:cxn>
                    <a:cxn ang="0">
                      <a:pos x="23" y="173"/>
                    </a:cxn>
                    <a:cxn ang="0">
                      <a:pos x="40" y="179"/>
                    </a:cxn>
                    <a:cxn ang="0">
                      <a:pos x="78" y="192"/>
                    </a:cxn>
                    <a:cxn ang="0">
                      <a:pos x="54" y="209"/>
                    </a:cxn>
                    <a:cxn ang="0">
                      <a:pos x="32" y="248"/>
                    </a:cxn>
                    <a:cxn ang="0">
                      <a:pos x="81" y="238"/>
                    </a:cxn>
                    <a:cxn ang="0">
                      <a:pos x="56" y="249"/>
                    </a:cxn>
                    <a:cxn ang="0">
                      <a:pos x="29" y="274"/>
                    </a:cxn>
                    <a:cxn ang="0">
                      <a:pos x="15" y="279"/>
                    </a:cxn>
                    <a:cxn ang="0">
                      <a:pos x="0" y="291"/>
                    </a:cxn>
                    <a:cxn ang="0">
                      <a:pos x="13" y="299"/>
                    </a:cxn>
                    <a:cxn ang="0">
                      <a:pos x="11" y="314"/>
                    </a:cxn>
                    <a:cxn ang="0">
                      <a:pos x="38" y="312"/>
                    </a:cxn>
                    <a:cxn ang="0">
                      <a:pos x="16" y="334"/>
                    </a:cxn>
                    <a:cxn ang="0">
                      <a:pos x="48" y="328"/>
                    </a:cxn>
                    <a:cxn ang="0">
                      <a:pos x="33" y="338"/>
                    </a:cxn>
                    <a:cxn ang="0">
                      <a:pos x="44" y="340"/>
                    </a:cxn>
                    <a:cxn ang="0">
                      <a:pos x="60" y="343"/>
                    </a:cxn>
                    <a:cxn ang="0">
                      <a:pos x="102" y="329"/>
                    </a:cxn>
                    <a:cxn ang="0">
                      <a:pos x="109" y="308"/>
                    </a:cxn>
                    <a:cxn ang="0">
                      <a:pos x="119" y="317"/>
                    </a:cxn>
                    <a:cxn ang="0">
                      <a:pos x="145" y="306"/>
                    </a:cxn>
                    <a:cxn ang="0">
                      <a:pos x="153" y="291"/>
                    </a:cxn>
                    <a:cxn ang="0">
                      <a:pos x="201" y="281"/>
                    </a:cxn>
                    <a:cxn ang="0">
                      <a:pos x="218" y="278"/>
                    </a:cxn>
                    <a:cxn ang="0">
                      <a:pos x="225" y="236"/>
                    </a:cxn>
                    <a:cxn ang="0">
                      <a:pos x="231" y="197"/>
                    </a:cxn>
                    <a:cxn ang="0">
                      <a:pos x="233" y="160"/>
                    </a:cxn>
                    <a:cxn ang="0">
                      <a:pos x="226" y="117"/>
                    </a:cxn>
                  </a:cxnLst>
                  <a:rect l="0" t="0" r="r" b="b"/>
                  <a:pathLst>
                    <a:path w="233" h="345">
                      <a:moveTo>
                        <a:pt x="226" y="117"/>
                      </a:moveTo>
                      <a:lnTo>
                        <a:pt x="223" y="112"/>
                      </a:lnTo>
                      <a:lnTo>
                        <a:pt x="223" y="97"/>
                      </a:lnTo>
                      <a:lnTo>
                        <a:pt x="222" y="90"/>
                      </a:lnTo>
                      <a:lnTo>
                        <a:pt x="207" y="76"/>
                      </a:lnTo>
                      <a:lnTo>
                        <a:pt x="178" y="84"/>
                      </a:lnTo>
                      <a:lnTo>
                        <a:pt x="172" y="95"/>
                      </a:lnTo>
                      <a:lnTo>
                        <a:pt x="159" y="106"/>
                      </a:lnTo>
                      <a:lnTo>
                        <a:pt x="148" y="100"/>
                      </a:lnTo>
                      <a:lnTo>
                        <a:pt x="141" y="82"/>
                      </a:lnTo>
                      <a:lnTo>
                        <a:pt x="125" y="71"/>
                      </a:lnTo>
                      <a:lnTo>
                        <a:pt x="136" y="63"/>
                      </a:lnTo>
                      <a:lnTo>
                        <a:pt x="136" y="50"/>
                      </a:lnTo>
                      <a:lnTo>
                        <a:pt x="146" y="49"/>
                      </a:lnTo>
                      <a:lnTo>
                        <a:pt x="152" y="39"/>
                      </a:lnTo>
                      <a:lnTo>
                        <a:pt x="153" y="27"/>
                      </a:lnTo>
                      <a:lnTo>
                        <a:pt x="155" y="22"/>
                      </a:lnTo>
                      <a:lnTo>
                        <a:pt x="152" y="2"/>
                      </a:lnTo>
                      <a:lnTo>
                        <a:pt x="151" y="0"/>
                      </a:lnTo>
                      <a:lnTo>
                        <a:pt x="145" y="1"/>
                      </a:lnTo>
                      <a:lnTo>
                        <a:pt x="135" y="6"/>
                      </a:lnTo>
                      <a:lnTo>
                        <a:pt x="131" y="4"/>
                      </a:lnTo>
                      <a:lnTo>
                        <a:pt x="121" y="11"/>
                      </a:lnTo>
                      <a:lnTo>
                        <a:pt x="113" y="18"/>
                      </a:lnTo>
                      <a:lnTo>
                        <a:pt x="108" y="20"/>
                      </a:lnTo>
                      <a:lnTo>
                        <a:pt x="105" y="30"/>
                      </a:lnTo>
                      <a:lnTo>
                        <a:pt x="108" y="34"/>
                      </a:lnTo>
                      <a:lnTo>
                        <a:pt x="107" y="37"/>
                      </a:lnTo>
                      <a:lnTo>
                        <a:pt x="99" y="45"/>
                      </a:lnTo>
                      <a:lnTo>
                        <a:pt x="88" y="53"/>
                      </a:lnTo>
                      <a:lnTo>
                        <a:pt x="91" y="59"/>
                      </a:lnTo>
                      <a:lnTo>
                        <a:pt x="99" y="59"/>
                      </a:lnTo>
                      <a:lnTo>
                        <a:pt x="104" y="60"/>
                      </a:lnTo>
                      <a:lnTo>
                        <a:pt x="110" y="59"/>
                      </a:lnTo>
                      <a:lnTo>
                        <a:pt x="119" y="59"/>
                      </a:lnTo>
                      <a:lnTo>
                        <a:pt x="120" y="63"/>
                      </a:lnTo>
                      <a:lnTo>
                        <a:pt x="117" y="71"/>
                      </a:lnTo>
                      <a:lnTo>
                        <a:pt x="98" y="84"/>
                      </a:lnTo>
                      <a:lnTo>
                        <a:pt x="99" y="87"/>
                      </a:lnTo>
                      <a:lnTo>
                        <a:pt x="98" y="95"/>
                      </a:lnTo>
                      <a:lnTo>
                        <a:pt x="83" y="93"/>
                      </a:lnTo>
                      <a:lnTo>
                        <a:pt x="65" y="97"/>
                      </a:lnTo>
                      <a:lnTo>
                        <a:pt x="61" y="90"/>
                      </a:lnTo>
                      <a:lnTo>
                        <a:pt x="37" y="87"/>
                      </a:lnTo>
                      <a:lnTo>
                        <a:pt x="31" y="96"/>
                      </a:lnTo>
                      <a:lnTo>
                        <a:pt x="26" y="104"/>
                      </a:lnTo>
                      <a:lnTo>
                        <a:pt x="29" y="120"/>
                      </a:lnTo>
                      <a:lnTo>
                        <a:pt x="23" y="118"/>
                      </a:lnTo>
                      <a:lnTo>
                        <a:pt x="15" y="119"/>
                      </a:lnTo>
                      <a:lnTo>
                        <a:pt x="21" y="128"/>
                      </a:lnTo>
                      <a:lnTo>
                        <a:pt x="43" y="130"/>
                      </a:lnTo>
                      <a:lnTo>
                        <a:pt x="44" y="136"/>
                      </a:lnTo>
                      <a:lnTo>
                        <a:pt x="28" y="146"/>
                      </a:lnTo>
                      <a:lnTo>
                        <a:pt x="24" y="154"/>
                      </a:lnTo>
                      <a:lnTo>
                        <a:pt x="17" y="158"/>
                      </a:lnTo>
                      <a:lnTo>
                        <a:pt x="17" y="166"/>
                      </a:lnTo>
                      <a:lnTo>
                        <a:pt x="23" y="173"/>
                      </a:lnTo>
                      <a:lnTo>
                        <a:pt x="28" y="174"/>
                      </a:lnTo>
                      <a:lnTo>
                        <a:pt x="28" y="179"/>
                      </a:lnTo>
                      <a:lnTo>
                        <a:pt x="40" y="179"/>
                      </a:lnTo>
                      <a:lnTo>
                        <a:pt x="43" y="186"/>
                      </a:lnTo>
                      <a:lnTo>
                        <a:pt x="75" y="187"/>
                      </a:lnTo>
                      <a:lnTo>
                        <a:pt x="78" y="192"/>
                      </a:lnTo>
                      <a:lnTo>
                        <a:pt x="74" y="197"/>
                      </a:lnTo>
                      <a:lnTo>
                        <a:pt x="61" y="201"/>
                      </a:lnTo>
                      <a:lnTo>
                        <a:pt x="54" y="209"/>
                      </a:lnTo>
                      <a:lnTo>
                        <a:pt x="53" y="224"/>
                      </a:lnTo>
                      <a:lnTo>
                        <a:pt x="48" y="233"/>
                      </a:lnTo>
                      <a:lnTo>
                        <a:pt x="32" y="248"/>
                      </a:lnTo>
                      <a:lnTo>
                        <a:pt x="65" y="243"/>
                      </a:lnTo>
                      <a:lnTo>
                        <a:pt x="81" y="227"/>
                      </a:lnTo>
                      <a:lnTo>
                        <a:pt x="81" y="238"/>
                      </a:lnTo>
                      <a:lnTo>
                        <a:pt x="89" y="240"/>
                      </a:lnTo>
                      <a:lnTo>
                        <a:pt x="91" y="241"/>
                      </a:lnTo>
                      <a:lnTo>
                        <a:pt x="56" y="249"/>
                      </a:lnTo>
                      <a:lnTo>
                        <a:pt x="42" y="251"/>
                      </a:lnTo>
                      <a:lnTo>
                        <a:pt x="31" y="268"/>
                      </a:lnTo>
                      <a:lnTo>
                        <a:pt x="29" y="274"/>
                      </a:lnTo>
                      <a:lnTo>
                        <a:pt x="27" y="278"/>
                      </a:lnTo>
                      <a:lnTo>
                        <a:pt x="21" y="276"/>
                      </a:lnTo>
                      <a:lnTo>
                        <a:pt x="15" y="279"/>
                      </a:lnTo>
                      <a:lnTo>
                        <a:pt x="8" y="278"/>
                      </a:lnTo>
                      <a:lnTo>
                        <a:pt x="2" y="283"/>
                      </a:lnTo>
                      <a:lnTo>
                        <a:pt x="0" y="291"/>
                      </a:lnTo>
                      <a:lnTo>
                        <a:pt x="24" y="289"/>
                      </a:lnTo>
                      <a:lnTo>
                        <a:pt x="26" y="294"/>
                      </a:lnTo>
                      <a:lnTo>
                        <a:pt x="13" y="299"/>
                      </a:lnTo>
                      <a:lnTo>
                        <a:pt x="5" y="308"/>
                      </a:lnTo>
                      <a:lnTo>
                        <a:pt x="3" y="314"/>
                      </a:lnTo>
                      <a:lnTo>
                        <a:pt x="11" y="314"/>
                      </a:lnTo>
                      <a:lnTo>
                        <a:pt x="13" y="319"/>
                      </a:lnTo>
                      <a:lnTo>
                        <a:pt x="16" y="319"/>
                      </a:lnTo>
                      <a:lnTo>
                        <a:pt x="38" y="312"/>
                      </a:lnTo>
                      <a:lnTo>
                        <a:pt x="38" y="318"/>
                      </a:lnTo>
                      <a:lnTo>
                        <a:pt x="29" y="323"/>
                      </a:lnTo>
                      <a:lnTo>
                        <a:pt x="16" y="334"/>
                      </a:lnTo>
                      <a:lnTo>
                        <a:pt x="19" y="334"/>
                      </a:lnTo>
                      <a:lnTo>
                        <a:pt x="45" y="326"/>
                      </a:lnTo>
                      <a:lnTo>
                        <a:pt x="48" y="328"/>
                      </a:lnTo>
                      <a:lnTo>
                        <a:pt x="45" y="334"/>
                      </a:lnTo>
                      <a:lnTo>
                        <a:pt x="39" y="334"/>
                      </a:lnTo>
                      <a:lnTo>
                        <a:pt x="33" y="338"/>
                      </a:lnTo>
                      <a:lnTo>
                        <a:pt x="34" y="340"/>
                      </a:lnTo>
                      <a:lnTo>
                        <a:pt x="34" y="345"/>
                      </a:lnTo>
                      <a:lnTo>
                        <a:pt x="44" y="340"/>
                      </a:lnTo>
                      <a:lnTo>
                        <a:pt x="51" y="339"/>
                      </a:lnTo>
                      <a:lnTo>
                        <a:pt x="55" y="341"/>
                      </a:lnTo>
                      <a:lnTo>
                        <a:pt x="60" y="343"/>
                      </a:lnTo>
                      <a:lnTo>
                        <a:pt x="67" y="338"/>
                      </a:lnTo>
                      <a:lnTo>
                        <a:pt x="74" y="338"/>
                      </a:lnTo>
                      <a:lnTo>
                        <a:pt x="102" y="329"/>
                      </a:lnTo>
                      <a:lnTo>
                        <a:pt x="109" y="323"/>
                      </a:lnTo>
                      <a:lnTo>
                        <a:pt x="110" y="316"/>
                      </a:lnTo>
                      <a:lnTo>
                        <a:pt x="109" y="308"/>
                      </a:lnTo>
                      <a:lnTo>
                        <a:pt x="113" y="310"/>
                      </a:lnTo>
                      <a:lnTo>
                        <a:pt x="115" y="316"/>
                      </a:lnTo>
                      <a:lnTo>
                        <a:pt x="119" y="317"/>
                      </a:lnTo>
                      <a:lnTo>
                        <a:pt x="131" y="311"/>
                      </a:lnTo>
                      <a:lnTo>
                        <a:pt x="135" y="305"/>
                      </a:lnTo>
                      <a:lnTo>
                        <a:pt x="145" y="306"/>
                      </a:lnTo>
                      <a:lnTo>
                        <a:pt x="148" y="301"/>
                      </a:lnTo>
                      <a:lnTo>
                        <a:pt x="151" y="295"/>
                      </a:lnTo>
                      <a:lnTo>
                        <a:pt x="153" y="291"/>
                      </a:lnTo>
                      <a:lnTo>
                        <a:pt x="177" y="286"/>
                      </a:lnTo>
                      <a:lnTo>
                        <a:pt x="189" y="281"/>
                      </a:lnTo>
                      <a:lnTo>
                        <a:pt x="201" y="281"/>
                      </a:lnTo>
                      <a:lnTo>
                        <a:pt x="209" y="285"/>
                      </a:lnTo>
                      <a:lnTo>
                        <a:pt x="216" y="285"/>
                      </a:lnTo>
                      <a:lnTo>
                        <a:pt x="218" y="278"/>
                      </a:lnTo>
                      <a:lnTo>
                        <a:pt x="215" y="269"/>
                      </a:lnTo>
                      <a:lnTo>
                        <a:pt x="222" y="251"/>
                      </a:lnTo>
                      <a:lnTo>
                        <a:pt x="225" y="236"/>
                      </a:lnTo>
                      <a:lnTo>
                        <a:pt x="231" y="225"/>
                      </a:lnTo>
                      <a:lnTo>
                        <a:pt x="233" y="216"/>
                      </a:lnTo>
                      <a:lnTo>
                        <a:pt x="231" y="197"/>
                      </a:lnTo>
                      <a:lnTo>
                        <a:pt x="227" y="178"/>
                      </a:lnTo>
                      <a:lnTo>
                        <a:pt x="231" y="176"/>
                      </a:lnTo>
                      <a:lnTo>
                        <a:pt x="233" y="160"/>
                      </a:lnTo>
                      <a:lnTo>
                        <a:pt x="220" y="128"/>
                      </a:lnTo>
                      <a:lnTo>
                        <a:pt x="220" y="119"/>
                      </a:lnTo>
                      <a:lnTo>
                        <a:pt x="226" y="117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83" name="Freeform 188">
                  <a:extLst>
                    <a:ext uri="{FF2B5EF4-FFF2-40B4-BE49-F238E27FC236}">
                      <a16:creationId xmlns:a16="http://schemas.microsoft.com/office/drawing/2014/main" xmlns="" id="{E199530E-7142-DE4D-9AF8-D4F795B2A2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63306" y="2549872"/>
                  <a:ext cx="155575" cy="207963"/>
                </a:xfrm>
                <a:custGeom>
                  <a:avLst/>
                  <a:gdLst/>
                  <a:ahLst/>
                  <a:cxnLst>
                    <a:cxn ang="0">
                      <a:pos x="271" y="68"/>
                    </a:cxn>
                    <a:cxn ang="0">
                      <a:pos x="255" y="55"/>
                    </a:cxn>
                    <a:cxn ang="0">
                      <a:pos x="228" y="50"/>
                    </a:cxn>
                    <a:cxn ang="0">
                      <a:pos x="211" y="39"/>
                    </a:cxn>
                    <a:cxn ang="0">
                      <a:pos x="196" y="6"/>
                    </a:cxn>
                    <a:cxn ang="0">
                      <a:pos x="158" y="0"/>
                    </a:cxn>
                    <a:cxn ang="0">
                      <a:pos x="164" y="31"/>
                    </a:cxn>
                    <a:cxn ang="0">
                      <a:pos x="148" y="55"/>
                    </a:cxn>
                    <a:cxn ang="0">
                      <a:pos x="161" y="71"/>
                    </a:cxn>
                    <a:cxn ang="0">
                      <a:pos x="159" y="87"/>
                    </a:cxn>
                    <a:cxn ang="0">
                      <a:pos x="145" y="106"/>
                    </a:cxn>
                    <a:cxn ang="0">
                      <a:pos x="142" y="142"/>
                    </a:cxn>
                    <a:cxn ang="0">
                      <a:pos x="123" y="137"/>
                    </a:cxn>
                    <a:cxn ang="0">
                      <a:pos x="72" y="117"/>
                    </a:cxn>
                    <a:cxn ang="0">
                      <a:pos x="62" y="140"/>
                    </a:cxn>
                    <a:cxn ang="0">
                      <a:pos x="86" y="160"/>
                    </a:cxn>
                    <a:cxn ang="0">
                      <a:pos x="54" y="200"/>
                    </a:cxn>
                    <a:cxn ang="0">
                      <a:pos x="57" y="239"/>
                    </a:cxn>
                    <a:cxn ang="0">
                      <a:pos x="34" y="278"/>
                    </a:cxn>
                    <a:cxn ang="0">
                      <a:pos x="2" y="283"/>
                    </a:cxn>
                    <a:cxn ang="0">
                      <a:pos x="6" y="339"/>
                    </a:cxn>
                    <a:cxn ang="0">
                      <a:pos x="5" y="377"/>
                    </a:cxn>
                    <a:cxn ang="0">
                      <a:pos x="17" y="410"/>
                    </a:cxn>
                    <a:cxn ang="0">
                      <a:pos x="12" y="445"/>
                    </a:cxn>
                    <a:cxn ang="0">
                      <a:pos x="17" y="479"/>
                    </a:cxn>
                    <a:cxn ang="0">
                      <a:pos x="61" y="508"/>
                    </a:cxn>
                    <a:cxn ang="0">
                      <a:pos x="96" y="561"/>
                    </a:cxn>
                    <a:cxn ang="0">
                      <a:pos x="86" y="636"/>
                    </a:cxn>
                    <a:cxn ang="0">
                      <a:pos x="156" y="635"/>
                    </a:cxn>
                    <a:cxn ang="0">
                      <a:pos x="212" y="644"/>
                    </a:cxn>
                    <a:cxn ang="0">
                      <a:pos x="242" y="657"/>
                    </a:cxn>
                    <a:cxn ang="0">
                      <a:pos x="276" y="652"/>
                    </a:cxn>
                    <a:cxn ang="0">
                      <a:pos x="346" y="631"/>
                    </a:cxn>
                    <a:cxn ang="0">
                      <a:pos x="384" y="638"/>
                    </a:cxn>
                    <a:cxn ang="0">
                      <a:pos x="381" y="587"/>
                    </a:cxn>
                    <a:cxn ang="0">
                      <a:pos x="427" y="552"/>
                    </a:cxn>
                    <a:cxn ang="0">
                      <a:pos x="389" y="506"/>
                    </a:cxn>
                    <a:cxn ang="0">
                      <a:pos x="349" y="440"/>
                    </a:cxn>
                    <a:cxn ang="0">
                      <a:pos x="329" y="411"/>
                    </a:cxn>
                    <a:cxn ang="0">
                      <a:pos x="368" y="405"/>
                    </a:cxn>
                    <a:cxn ang="0">
                      <a:pos x="447" y="366"/>
                    </a:cxn>
                    <a:cxn ang="0">
                      <a:pos x="474" y="367"/>
                    </a:cxn>
                    <a:cxn ang="0">
                      <a:pos x="490" y="320"/>
                    </a:cxn>
                    <a:cxn ang="0">
                      <a:pos x="470" y="262"/>
                    </a:cxn>
                    <a:cxn ang="0">
                      <a:pos x="463" y="205"/>
                    </a:cxn>
                    <a:cxn ang="0">
                      <a:pos x="458" y="162"/>
                    </a:cxn>
                    <a:cxn ang="0">
                      <a:pos x="448" y="106"/>
                    </a:cxn>
                    <a:cxn ang="0">
                      <a:pos x="405" y="73"/>
                    </a:cxn>
                    <a:cxn ang="0">
                      <a:pos x="387" y="55"/>
                    </a:cxn>
                    <a:cxn ang="0">
                      <a:pos x="351" y="60"/>
                    </a:cxn>
                    <a:cxn ang="0">
                      <a:pos x="361" y="41"/>
                    </a:cxn>
                    <a:cxn ang="0">
                      <a:pos x="330" y="72"/>
                    </a:cxn>
                    <a:cxn ang="0">
                      <a:pos x="299" y="88"/>
                    </a:cxn>
                    <a:cxn ang="0">
                      <a:pos x="261" y="88"/>
                    </a:cxn>
                  </a:cxnLst>
                  <a:rect l="0" t="0" r="r" b="b"/>
                  <a:pathLst>
                    <a:path w="490" h="659">
                      <a:moveTo>
                        <a:pt x="261" y="88"/>
                      </a:moveTo>
                      <a:lnTo>
                        <a:pt x="260" y="83"/>
                      </a:lnTo>
                      <a:lnTo>
                        <a:pt x="264" y="73"/>
                      </a:lnTo>
                      <a:lnTo>
                        <a:pt x="271" y="68"/>
                      </a:lnTo>
                      <a:lnTo>
                        <a:pt x="276" y="62"/>
                      </a:lnTo>
                      <a:lnTo>
                        <a:pt x="276" y="52"/>
                      </a:lnTo>
                      <a:lnTo>
                        <a:pt x="272" y="49"/>
                      </a:lnTo>
                      <a:lnTo>
                        <a:pt x="255" y="55"/>
                      </a:lnTo>
                      <a:lnTo>
                        <a:pt x="249" y="55"/>
                      </a:lnTo>
                      <a:lnTo>
                        <a:pt x="244" y="49"/>
                      </a:lnTo>
                      <a:lnTo>
                        <a:pt x="233" y="44"/>
                      </a:lnTo>
                      <a:lnTo>
                        <a:pt x="228" y="50"/>
                      </a:lnTo>
                      <a:lnTo>
                        <a:pt x="223" y="50"/>
                      </a:lnTo>
                      <a:lnTo>
                        <a:pt x="222" y="42"/>
                      </a:lnTo>
                      <a:lnTo>
                        <a:pt x="215" y="42"/>
                      </a:lnTo>
                      <a:lnTo>
                        <a:pt x="211" y="39"/>
                      </a:lnTo>
                      <a:lnTo>
                        <a:pt x="217" y="31"/>
                      </a:lnTo>
                      <a:lnTo>
                        <a:pt x="217" y="22"/>
                      </a:lnTo>
                      <a:lnTo>
                        <a:pt x="212" y="11"/>
                      </a:lnTo>
                      <a:lnTo>
                        <a:pt x="196" y="6"/>
                      </a:lnTo>
                      <a:lnTo>
                        <a:pt x="189" y="7"/>
                      </a:lnTo>
                      <a:lnTo>
                        <a:pt x="190" y="2"/>
                      </a:lnTo>
                      <a:lnTo>
                        <a:pt x="182" y="6"/>
                      </a:lnTo>
                      <a:lnTo>
                        <a:pt x="158" y="0"/>
                      </a:lnTo>
                      <a:lnTo>
                        <a:pt x="150" y="1"/>
                      </a:lnTo>
                      <a:lnTo>
                        <a:pt x="150" y="11"/>
                      </a:lnTo>
                      <a:lnTo>
                        <a:pt x="158" y="25"/>
                      </a:lnTo>
                      <a:lnTo>
                        <a:pt x="164" y="31"/>
                      </a:lnTo>
                      <a:lnTo>
                        <a:pt x="167" y="38"/>
                      </a:lnTo>
                      <a:lnTo>
                        <a:pt x="153" y="46"/>
                      </a:lnTo>
                      <a:lnTo>
                        <a:pt x="152" y="50"/>
                      </a:lnTo>
                      <a:lnTo>
                        <a:pt x="148" y="55"/>
                      </a:lnTo>
                      <a:lnTo>
                        <a:pt x="155" y="55"/>
                      </a:lnTo>
                      <a:lnTo>
                        <a:pt x="159" y="58"/>
                      </a:lnTo>
                      <a:lnTo>
                        <a:pt x="157" y="65"/>
                      </a:lnTo>
                      <a:lnTo>
                        <a:pt x="161" y="71"/>
                      </a:lnTo>
                      <a:lnTo>
                        <a:pt x="166" y="74"/>
                      </a:lnTo>
                      <a:lnTo>
                        <a:pt x="164" y="78"/>
                      </a:lnTo>
                      <a:lnTo>
                        <a:pt x="159" y="79"/>
                      </a:lnTo>
                      <a:lnTo>
                        <a:pt x="159" y="87"/>
                      </a:lnTo>
                      <a:lnTo>
                        <a:pt x="172" y="97"/>
                      </a:lnTo>
                      <a:lnTo>
                        <a:pt x="170" y="99"/>
                      </a:lnTo>
                      <a:lnTo>
                        <a:pt x="148" y="99"/>
                      </a:lnTo>
                      <a:lnTo>
                        <a:pt x="145" y="106"/>
                      </a:lnTo>
                      <a:lnTo>
                        <a:pt x="142" y="110"/>
                      </a:lnTo>
                      <a:lnTo>
                        <a:pt x="142" y="128"/>
                      </a:lnTo>
                      <a:lnTo>
                        <a:pt x="148" y="148"/>
                      </a:lnTo>
                      <a:lnTo>
                        <a:pt x="142" y="142"/>
                      </a:lnTo>
                      <a:lnTo>
                        <a:pt x="137" y="128"/>
                      </a:lnTo>
                      <a:lnTo>
                        <a:pt x="130" y="126"/>
                      </a:lnTo>
                      <a:lnTo>
                        <a:pt x="129" y="137"/>
                      </a:lnTo>
                      <a:lnTo>
                        <a:pt x="123" y="137"/>
                      </a:lnTo>
                      <a:lnTo>
                        <a:pt x="120" y="125"/>
                      </a:lnTo>
                      <a:lnTo>
                        <a:pt x="115" y="115"/>
                      </a:lnTo>
                      <a:lnTo>
                        <a:pt x="99" y="113"/>
                      </a:lnTo>
                      <a:lnTo>
                        <a:pt x="72" y="117"/>
                      </a:lnTo>
                      <a:lnTo>
                        <a:pt x="69" y="126"/>
                      </a:lnTo>
                      <a:lnTo>
                        <a:pt x="65" y="130"/>
                      </a:lnTo>
                      <a:lnTo>
                        <a:pt x="61" y="137"/>
                      </a:lnTo>
                      <a:lnTo>
                        <a:pt x="62" y="140"/>
                      </a:lnTo>
                      <a:lnTo>
                        <a:pt x="73" y="142"/>
                      </a:lnTo>
                      <a:lnTo>
                        <a:pt x="78" y="146"/>
                      </a:lnTo>
                      <a:lnTo>
                        <a:pt x="83" y="152"/>
                      </a:lnTo>
                      <a:lnTo>
                        <a:pt x="86" y="160"/>
                      </a:lnTo>
                      <a:lnTo>
                        <a:pt x="83" y="159"/>
                      </a:lnTo>
                      <a:lnTo>
                        <a:pt x="78" y="151"/>
                      </a:lnTo>
                      <a:lnTo>
                        <a:pt x="64" y="154"/>
                      </a:lnTo>
                      <a:lnTo>
                        <a:pt x="54" y="200"/>
                      </a:lnTo>
                      <a:lnTo>
                        <a:pt x="38" y="211"/>
                      </a:lnTo>
                      <a:lnTo>
                        <a:pt x="40" y="219"/>
                      </a:lnTo>
                      <a:lnTo>
                        <a:pt x="59" y="228"/>
                      </a:lnTo>
                      <a:lnTo>
                        <a:pt x="57" y="239"/>
                      </a:lnTo>
                      <a:lnTo>
                        <a:pt x="50" y="249"/>
                      </a:lnTo>
                      <a:lnTo>
                        <a:pt x="40" y="256"/>
                      </a:lnTo>
                      <a:lnTo>
                        <a:pt x="39" y="267"/>
                      </a:lnTo>
                      <a:lnTo>
                        <a:pt x="34" y="278"/>
                      </a:lnTo>
                      <a:lnTo>
                        <a:pt x="26" y="280"/>
                      </a:lnTo>
                      <a:lnTo>
                        <a:pt x="13" y="275"/>
                      </a:lnTo>
                      <a:lnTo>
                        <a:pt x="3" y="275"/>
                      </a:lnTo>
                      <a:lnTo>
                        <a:pt x="2" y="283"/>
                      </a:lnTo>
                      <a:lnTo>
                        <a:pt x="6" y="298"/>
                      </a:lnTo>
                      <a:lnTo>
                        <a:pt x="7" y="308"/>
                      </a:lnTo>
                      <a:lnTo>
                        <a:pt x="6" y="320"/>
                      </a:lnTo>
                      <a:lnTo>
                        <a:pt x="6" y="339"/>
                      </a:lnTo>
                      <a:lnTo>
                        <a:pt x="0" y="346"/>
                      </a:lnTo>
                      <a:lnTo>
                        <a:pt x="0" y="353"/>
                      </a:lnTo>
                      <a:lnTo>
                        <a:pt x="5" y="370"/>
                      </a:lnTo>
                      <a:lnTo>
                        <a:pt x="5" y="377"/>
                      </a:lnTo>
                      <a:lnTo>
                        <a:pt x="10" y="383"/>
                      </a:lnTo>
                      <a:lnTo>
                        <a:pt x="11" y="394"/>
                      </a:lnTo>
                      <a:lnTo>
                        <a:pt x="17" y="402"/>
                      </a:lnTo>
                      <a:lnTo>
                        <a:pt x="17" y="410"/>
                      </a:lnTo>
                      <a:lnTo>
                        <a:pt x="6" y="427"/>
                      </a:lnTo>
                      <a:lnTo>
                        <a:pt x="14" y="431"/>
                      </a:lnTo>
                      <a:lnTo>
                        <a:pt x="12" y="438"/>
                      </a:lnTo>
                      <a:lnTo>
                        <a:pt x="12" y="445"/>
                      </a:lnTo>
                      <a:lnTo>
                        <a:pt x="17" y="453"/>
                      </a:lnTo>
                      <a:lnTo>
                        <a:pt x="21" y="460"/>
                      </a:lnTo>
                      <a:lnTo>
                        <a:pt x="22" y="472"/>
                      </a:lnTo>
                      <a:lnTo>
                        <a:pt x="17" y="479"/>
                      </a:lnTo>
                      <a:lnTo>
                        <a:pt x="29" y="490"/>
                      </a:lnTo>
                      <a:lnTo>
                        <a:pt x="37" y="496"/>
                      </a:lnTo>
                      <a:lnTo>
                        <a:pt x="43" y="507"/>
                      </a:lnTo>
                      <a:lnTo>
                        <a:pt x="61" y="508"/>
                      </a:lnTo>
                      <a:lnTo>
                        <a:pt x="102" y="520"/>
                      </a:lnTo>
                      <a:lnTo>
                        <a:pt x="115" y="526"/>
                      </a:lnTo>
                      <a:lnTo>
                        <a:pt x="113" y="538"/>
                      </a:lnTo>
                      <a:lnTo>
                        <a:pt x="96" y="561"/>
                      </a:lnTo>
                      <a:lnTo>
                        <a:pt x="93" y="573"/>
                      </a:lnTo>
                      <a:lnTo>
                        <a:pt x="86" y="598"/>
                      </a:lnTo>
                      <a:lnTo>
                        <a:pt x="84" y="626"/>
                      </a:lnTo>
                      <a:lnTo>
                        <a:pt x="86" y="636"/>
                      </a:lnTo>
                      <a:lnTo>
                        <a:pt x="88" y="638"/>
                      </a:lnTo>
                      <a:lnTo>
                        <a:pt x="94" y="644"/>
                      </a:lnTo>
                      <a:lnTo>
                        <a:pt x="130" y="639"/>
                      </a:lnTo>
                      <a:lnTo>
                        <a:pt x="156" y="635"/>
                      </a:lnTo>
                      <a:lnTo>
                        <a:pt x="175" y="639"/>
                      </a:lnTo>
                      <a:lnTo>
                        <a:pt x="193" y="648"/>
                      </a:lnTo>
                      <a:lnTo>
                        <a:pt x="204" y="644"/>
                      </a:lnTo>
                      <a:lnTo>
                        <a:pt x="212" y="644"/>
                      </a:lnTo>
                      <a:lnTo>
                        <a:pt x="221" y="646"/>
                      </a:lnTo>
                      <a:lnTo>
                        <a:pt x="227" y="654"/>
                      </a:lnTo>
                      <a:lnTo>
                        <a:pt x="237" y="659"/>
                      </a:lnTo>
                      <a:lnTo>
                        <a:pt x="242" y="657"/>
                      </a:lnTo>
                      <a:lnTo>
                        <a:pt x="244" y="649"/>
                      </a:lnTo>
                      <a:lnTo>
                        <a:pt x="252" y="643"/>
                      </a:lnTo>
                      <a:lnTo>
                        <a:pt x="263" y="644"/>
                      </a:lnTo>
                      <a:lnTo>
                        <a:pt x="276" y="652"/>
                      </a:lnTo>
                      <a:lnTo>
                        <a:pt x="290" y="652"/>
                      </a:lnTo>
                      <a:lnTo>
                        <a:pt x="309" y="639"/>
                      </a:lnTo>
                      <a:lnTo>
                        <a:pt x="342" y="636"/>
                      </a:lnTo>
                      <a:lnTo>
                        <a:pt x="346" y="631"/>
                      </a:lnTo>
                      <a:lnTo>
                        <a:pt x="357" y="635"/>
                      </a:lnTo>
                      <a:lnTo>
                        <a:pt x="372" y="635"/>
                      </a:lnTo>
                      <a:lnTo>
                        <a:pt x="377" y="642"/>
                      </a:lnTo>
                      <a:lnTo>
                        <a:pt x="384" y="638"/>
                      </a:lnTo>
                      <a:lnTo>
                        <a:pt x="384" y="631"/>
                      </a:lnTo>
                      <a:lnTo>
                        <a:pt x="377" y="615"/>
                      </a:lnTo>
                      <a:lnTo>
                        <a:pt x="376" y="599"/>
                      </a:lnTo>
                      <a:lnTo>
                        <a:pt x="381" y="587"/>
                      </a:lnTo>
                      <a:lnTo>
                        <a:pt x="403" y="578"/>
                      </a:lnTo>
                      <a:lnTo>
                        <a:pt x="406" y="568"/>
                      </a:lnTo>
                      <a:lnTo>
                        <a:pt x="410" y="560"/>
                      </a:lnTo>
                      <a:lnTo>
                        <a:pt x="427" y="552"/>
                      </a:lnTo>
                      <a:lnTo>
                        <a:pt x="428" y="545"/>
                      </a:lnTo>
                      <a:lnTo>
                        <a:pt x="425" y="539"/>
                      </a:lnTo>
                      <a:lnTo>
                        <a:pt x="399" y="519"/>
                      </a:lnTo>
                      <a:lnTo>
                        <a:pt x="389" y="506"/>
                      </a:lnTo>
                      <a:lnTo>
                        <a:pt x="361" y="483"/>
                      </a:lnTo>
                      <a:lnTo>
                        <a:pt x="351" y="470"/>
                      </a:lnTo>
                      <a:lnTo>
                        <a:pt x="351" y="453"/>
                      </a:lnTo>
                      <a:lnTo>
                        <a:pt x="349" y="440"/>
                      </a:lnTo>
                      <a:lnTo>
                        <a:pt x="336" y="434"/>
                      </a:lnTo>
                      <a:lnTo>
                        <a:pt x="328" y="425"/>
                      </a:lnTo>
                      <a:lnTo>
                        <a:pt x="328" y="416"/>
                      </a:lnTo>
                      <a:lnTo>
                        <a:pt x="329" y="411"/>
                      </a:lnTo>
                      <a:lnTo>
                        <a:pt x="345" y="426"/>
                      </a:lnTo>
                      <a:lnTo>
                        <a:pt x="347" y="426"/>
                      </a:lnTo>
                      <a:lnTo>
                        <a:pt x="352" y="412"/>
                      </a:lnTo>
                      <a:lnTo>
                        <a:pt x="368" y="405"/>
                      </a:lnTo>
                      <a:lnTo>
                        <a:pt x="385" y="399"/>
                      </a:lnTo>
                      <a:lnTo>
                        <a:pt x="403" y="391"/>
                      </a:lnTo>
                      <a:lnTo>
                        <a:pt x="409" y="379"/>
                      </a:lnTo>
                      <a:lnTo>
                        <a:pt x="447" y="366"/>
                      </a:lnTo>
                      <a:lnTo>
                        <a:pt x="451" y="343"/>
                      </a:lnTo>
                      <a:lnTo>
                        <a:pt x="460" y="346"/>
                      </a:lnTo>
                      <a:lnTo>
                        <a:pt x="468" y="358"/>
                      </a:lnTo>
                      <a:lnTo>
                        <a:pt x="474" y="367"/>
                      </a:lnTo>
                      <a:lnTo>
                        <a:pt x="481" y="367"/>
                      </a:lnTo>
                      <a:lnTo>
                        <a:pt x="485" y="358"/>
                      </a:lnTo>
                      <a:lnTo>
                        <a:pt x="489" y="341"/>
                      </a:lnTo>
                      <a:lnTo>
                        <a:pt x="490" y="320"/>
                      </a:lnTo>
                      <a:lnTo>
                        <a:pt x="489" y="316"/>
                      </a:lnTo>
                      <a:lnTo>
                        <a:pt x="473" y="297"/>
                      </a:lnTo>
                      <a:lnTo>
                        <a:pt x="470" y="273"/>
                      </a:lnTo>
                      <a:lnTo>
                        <a:pt x="470" y="262"/>
                      </a:lnTo>
                      <a:lnTo>
                        <a:pt x="469" y="246"/>
                      </a:lnTo>
                      <a:lnTo>
                        <a:pt x="467" y="237"/>
                      </a:lnTo>
                      <a:lnTo>
                        <a:pt x="464" y="213"/>
                      </a:lnTo>
                      <a:lnTo>
                        <a:pt x="463" y="205"/>
                      </a:lnTo>
                      <a:lnTo>
                        <a:pt x="448" y="194"/>
                      </a:lnTo>
                      <a:lnTo>
                        <a:pt x="447" y="186"/>
                      </a:lnTo>
                      <a:lnTo>
                        <a:pt x="452" y="174"/>
                      </a:lnTo>
                      <a:lnTo>
                        <a:pt x="458" y="162"/>
                      </a:lnTo>
                      <a:lnTo>
                        <a:pt x="459" y="149"/>
                      </a:lnTo>
                      <a:lnTo>
                        <a:pt x="459" y="132"/>
                      </a:lnTo>
                      <a:lnTo>
                        <a:pt x="451" y="115"/>
                      </a:lnTo>
                      <a:lnTo>
                        <a:pt x="448" y="106"/>
                      </a:lnTo>
                      <a:lnTo>
                        <a:pt x="426" y="99"/>
                      </a:lnTo>
                      <a:lnTo>
                        <a:pt x="424" y="85"/>
                      </a:lnTo>
                      <a:lnTo>
                        <a:pt x="415" y="72"/>
                      </a:lnTo>
                      <a:lnTo>
                        <a:pt x="405" y="73"/>
                      </a:lnTo>
                      <a:lnTo>
                        <a:pt x="399" y="68"/>
                      </a:lnTo>
                      <a:lnTo>
                        <a:pt x="397" y="67"/>
                      </a:lnTo>
                      <a:lnTo>
                        <a:pt x="394" y="60"/>
                      </a:lnTo>
                      <a:lnTo>
                        <a:pt x="387" y="55"/>
                      </a:lnTo>
                      <a:lnTo>
                        <a:pt x="381" y="49"/>
                      </a:lnTo>
                      <a:lnTo>
                        <a:pt x="365" y="51"/>
                      </a:lnTo>
                      <a:lnTo>
                        <a:pt x="357" y="55"/>
                      </a:lnTo>
                      <a:lnTo>
                        <a:pt x="351" y="60"/>
                      </a:lnTo>
                      <a:lnTo>
                        <a:pt x="352" y="54"/>
                      </a:lnTo>
                      <a:lnTo>
                        <a:pt x="358" y="49"/>
                      </a:lnTo>
                      <a:lnTo>
                        <a:pt x="368" y="42"/>
                      </a:lnTo>
                      <a:lnTo>
                        <a:pt x="361" y="41"/>
                      </a:lnTo>
                      <a:lnTo>
                        <a:pt x="352" y="42"/>
                      </a:lnTo>
                      <a:lnTo>
                        <a:pt x="339" y="60"/>
                      </a:lnTo>
                      <a:lnTo>
                        <a:pt x="335" y="70"/>
                      </a:lnTo>
                      <a:lnTo>
                        <a:pt x="330" y="72"/>
                      </a:lnTo>
                      <a:lnTo>
                        <a:pt x="330" y="66"/>
                      </a:lnTo>
                      <a:lnTo>
                        <a:pt x="312" y="71"/>
                      </a:lnTo>
                      <a:lnTo>
                        <a:pt x="296" y="83"/>
                      </a:lnTo>
                      <a:lnTo>
                        <a:pt x="299" y="88"/>
                      </a:lnTo>
                      <a:lnTo>
                        <a:pt x="290" y="88"/>
                      </a:lnTo>
                      <a:lnTo>
                        <a:pt x="277" y="84"/>
                      </a:lnTo>
                      <a:lnTo>
                        <a:pt x="264" y="94"/>
                      </a:lnTo>
                      <a:lnTo>
                        <a:pt x="261" y="88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84" name="Freeform 205">
                  <a:extLst>
                    <a:ext uri="{FF2B5EF4-FFF2-40B4-BE49-F238E27FC236}">
                      <a16:creationId xmlns:a16="http://schemas.microsoft.com/office/drawing/2014/main" xmlns="" id="{12E3BC20-CDC1-3342-BCA8-7C4BD0D1B8F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04594" y="2548560"/>
                  <a:ext cx="173038" cy="163513"/>
                </a:xfrm>
                <a:custGeom>
                  <a:avLst/>
                  <a:gdLst/>
                  <a:ahLst/>
                  <a:cxnLst>
                    <a:cxn ang="0">
                      <a:pos x="521" y="323"/>
                    </a:cxn>
                    <a:cxn ang="0">
                      <a:pos x="540" y="357"/>
                    </a:cxn>
                    <a:cxn ang="0">
                      <a:pos x="540" y="397"/>
                    </a:cxn>
                    <a:cxn ang="0">
                      <a:pos x="488" y="444"/>
                    </a:cxn>
                    <a:cxn ang="0">
                      <a:pos x="470" y="509"/>
                    </a:cxn>
                    <a:cxn ang="0">
                      <a:pos x="446" y="506"/>
                    </a:cxn>
                    <a:cxn ang="0">
                      <a:pos x="416" y="483"/>
                    </a:cxn>
                    <a:cxn ang="0">
                      <a:pos x="379" y="488"/>
                    </a:cxn>
                    <a:cxn ang="0">
                      <a:pos x="343" y="487"/>
                    </a:cxn>
                    <a:cxn ang="0">
                      <a:pos x="317" y="498"/>
                    </a:cxn>
                    <a:cxn ang="0">
                      <a:pos x="291" y="473"/>
                    </a:cxn>
                    <a:cxn ang="0">
                      <a:pos x="259" y="475"/>
                    </a:cxn>
                    <a:cxn ang="0">
                      <a:pos x="212" y="433"/>
                    </a:cxn>
                    <a:cxn ang="0">
                      <a:pos x="198" y="412"/>
                    </a:cxn>
                    <a:cxn ang="0">
                      <a:pos x="152" y="407"/>
                    </a:cxn>
                    <a:cxn ang="0">
                      <a:pos x="136" y="418"/>
                    </a:cxn>
                    <a:cxn ang="0">
                      <a:pos x="121" y="386"/>
                    </a:cxn>
                    <a:cxn ang="0">
                      <a:pos x="99" y="370"/>
                    </a:cxn>
                    <a:cxn ang="0">
                      <a:pos x="65" y="357"/>
                    </a:cxn>
                    <a:cxn ang="0">
                      <a:pos x="34" y="363"/>
                    </a:cxn>
                    <a:cxn ang="0">
                      <a:pos x="43" y="316"/>
                    </a:cxn>
                    <a:cxn ang="0">
                      <a:pos x="23" y="269"/>
                    </a:cxn>
                    <a:cxn ang="0">
                      <a:pos x="20" y="233"/>
                    </a:cxn>
                    <a:cxn ang="0">
                      <a:pos x="1" y="190"/>
                    </a:cxn>
                    <a:cxn ang="0">
                      <a:pos x="11" y="158"/>
                    </a:cxn>
                    <a:cxn ang="0">
                      <a:pos x="4" y="111"/>
                    </a:cxn>
                    <a:cxn ang="0">
                      <a:pos x="21" y="105"/>
                    </a:cxn>
                    <a:cxn ang="0">
                      <a:pos x="16" y="86"/>
                    </a:cxn>
                    <a:cxn ang="0">
                      <a:pos x="38" y="74"/>
                    </a:cxn>
                    <a:cxn ang="0">
                      <a:pos x="102" y="53"/>
                    </a:cxn>
                    <a:cxn ang="0">
                      <a:pos x="172" y="9"/>
                    </a:cxn>
                    <a:cxn ang="0">
                      <a:pos x="239" y="3"/>
                    </a:cxn>
                    <a:cxn ang="0">
                      <a:pos x="254" y="21"/>
                    </a:cxn>
                    <a:cxn ang="0">
                      <a:pos x="250" y="50"/>
                    </a:cxn>
                    <a:cxn ang="0">
                      <a:pos x="262" y="45"/>
                    </a:cxn>
                    <a:cxn ang="0">
                      <a:pos x="290" y="42"/>
                    </a:cxn>
                    <a:cxn ang="0">
                      <a:pos x="378" y="52"/>
                    </a:cxn>
                    <a:cxn ang="0">
                      <a:pos x="477" y="42"/>
                    </a:cxn>
                    <a:cxn ang="0">
                      <a:pos x="515" y="74"/>
                    </a:cxn>
                    <a:cxn ang="0">
                      <a:pos x="534" y="163"/>
                    </a:cxn>
                    <a:cxn ang="0">
                      <a:pos x="522" y="212"/>
                    </a:cxn>
                    <a:cxn ang="0">
                      <a:pos x="502" y="245"/>
                    </a:cxn>
                  </a:cxnLst>
                  <a:rect l="0" t="0" r="r" b="b"/>
                  <a:pathLst>
                    <a:path w="545" h="511">
                      <a:moveTo>
                        <a:pt x="513" y="298"/>
                      </a:moveTo>
                      <a:lnTo>
                        <a:pt x="520" y="311"/>
                      </a:lnTo>
                      <a:lnTo>
                        <a:pt x="521" y="323"/>
                      </a:lnTo>
                      <a:lnTo>
                        <a:pt x="528" y="342"/>
                      </a:lnTo>
                      <a:lnTo>
                        <a:pt x="529" y="346"/>
                      </a:lnTo>
                      <a:lnTo>
                        <a:pt x="540" y="357"/>
                      </a:lnTo>
                      <a:lnTo>
                        <a:pt x="539" y="368"/>
                      </a:lnTo>
                      <a:lnTo>
                        <a:pt x="545" y="382"/>
                      </a:lnTo>
                      <a:lnTo>
                        <a:pt x="540" y="397"/>
                      </a:lnTo>
                      <a:lnTo>
                        <a:pt x="522" y="412"/>
                      </a:lnTo>
                      <a:lnTo>
                        <a:pt x="502" y="425"/>
                      </a:lnTo>
                      <a:lnTo>
                        <a:pt x="488" y="444"/>
                      </a:lnTo>
                      <a:lnTo>
                        <a:pt x="470" y="482"/>
                      </a:lnTo>
                      <a:lnTo>
                        <a:pt x="468" y="497"/>
                      </a:lnTo>
                      <a:lnTo>
                        <a:pt x="470" y="509"/>
                      </a:lnTo>
                      <a:lnTo>
                        <a:pt x="461" y="511"/>
                      </a:lnTo>
                      <a:lnTo>
                        <a:pt x="456" y="510"/>
                      </a:lnTo>
                      <a:lnTo>
                        <a:pt x="446" y="506"/>
                      </a:lnTo>
                      <a:lnTo>
                        <a:pt x="435" y="498"/>
                      </a:lnTo>
                      <a:lnTo>
                        <a:pt x="426" y="491"/>
                      </a:lnTo>
                      <a:lnTo>
                        <a:pt x="416" y="483"/>
                      </a:lnTo>
                      <a:lnTo>
                        <a:pt x="403" y="482"/>
                      </a:lnTo>
                      <a:lnTo>
                        <a:pt x="391" y="483"/>
                      </a:lnTo>
                      <a:lnTo>
                        <a:pt x="379" y="488"/>
                      </a:lnTo>
                      <a:lnTo>
                        <a:pt x="372" y="494"/>
                      </a:lnTo>
                      <a:lnTo>
                        <a:pt x="362" y="487"/>
                      </a:lnTo>
                      <a:lnTo>
                        <a:pt x="343" y="487"/>
                      </a:lnTo>
                      <a:lnTo>
                        <a:pt x="334" y="495"/>
                      </a:lnTo>
                      <a:lnTo>
                        <a:pt x="324" y="500"/>
                      </a:lnTo>
                      <a:lnTo>
                        <a:pt x="317" y="498"/>
                      </a:lnTo>
                      <a:lnTo>
                        <a:pt x="309" y="489"/>
                      </a:lnTo>
                      <a:lnTo>
                        <a:pt x="300" y="479"/>
                      </a:lnTo>
                      <a:lnTo>
                        <a:pt x="291" y="473"/>
                      </a:lnTo>
                      <a:lnTo>
                        <a:pt x="281" y="478"/>
                      </a:lnTo>
                      <a:lnTo>
                        <a:pt x="270" y="481"/>
                      </a:lnTo>
                      <a:lnTo>
                        <a:pt x="259" y="475"/>
                      </a:lnTo>
                      <a:lnTo>
                        <a:pt x="241" y="466"/>
                      </a:lnTo>
                      <a:lnTo>
                        <a:pt x="221" y="438"/>
                      </a:lnTo>
                      <a:lnTo>
                        <a:pt x="212" y="433"/>
                      </a:lnTo>
                      <a:lnTo>
                        <a:pt x="207" y="435"/>
                      </a:lnTo>
                      <a:lnTo>
                        <a:pt x="198" y="428"/>
                      </a:lnTo>
                      <a:lnTo>
                        <a:pt x="198" y="412"/>
                      </a:lnTo>
                      <a:lnTo>
                        <a:pt x="178" y="409"/>
                      </a:lnTo>
                      <a:lnTo>
                        <a:pt x="153" y="401"/>
                      </a:lnTo>
                      <a:lnTo>
                        <a:pt x="152" y="407"/>
                      </a:lnTo>
                      <a:lnTo>
                        <a:pt x="155" y="413"/>
                      </a:lnTo>
                      <a:lnTo>
                        <a:pt x="144" y="421"/>
                      </a:lnTo>
                      <a:lnTo>
                        <a:pt x="136" y="418"/>
                      </a:lnTo>
                      <a:lnTo>
                        <a:pt x="117" y="400"/>
                      </a:lnTo>
                      <a:lnTo>
                        <a:pt x="121" y="389"/>
                      </a:lnTo>
                      <a:lnTo>
                        <a:pt x="121" y="386"/>
                      </a:lnTo>
                      <a:lnTo>
                        <a:pt x="120" y="384"/>
                      </a:lnTo>
                      <a:lnTo>
                        <a:pt x="109" y="382"/>
                      </a:lnTo>
                      <a:lnTo>
                        <a:pt x="99" y="370"/>
                      </a:lnTo>
                      <a:lnTo>
                        <a:pt x="79" y="365"/>
                      </a:lnTo>
                      <a:lnTo>
                        <a:pt x="71" y="366"/>
                      </a:lnTo>
                      <a:lnTo>
                        <a:pt x="65" y="357"/>
                      </a:lnTo>
                      <a:lnTo>
                        <a:pt x="55" y="352"/>
                      </a:lnTo>
                      <a:lnTo>
                        <a:pt x="40" y="366"/>
                      </a:lnTo>
                      <a:lnTo>
                        <a:pt x="34" y="363"/>
                      </a:lnTo>
                      <a:lnTo>
                        <a:pt x="38" y="354"/>
                      </a:lnTo>
                      <a:lnTo>
                        <a:pt x="42" y="337"/>
                      </a:lnTo>
                      <a:lnTo>
                        <a:pt x="43" y="316"/>
                      </a:lnTo>
                      <a:lnTo>
                        <a:pt x="42" y="312"/>
                      </a:lnTo>
                      <a:lnTo>
                        <a:pt x="26" y="293"/>
                      </a:lnTo>
                      <a:lnTo>
                        <a:pt x="23" y="269"/>
                      </a:lnTo>
                      <a:lnTo>
                        <a:pt x="23" y="258"/>
                      </a:lnTo>
                      <a:lnTo>
                        <a:pt x="22" y="242"/>
                      </a:lnTo>
                      <a:lnTo>
                        <a:pt x="20" y="233"/>
                      </a:lnTo>
                      <a:lnTo>
                        <a:pt x="17" y="209"/>
                      </a:lnTo>
                      <a:lnTo>
                        <a:pt x="16" y="201"/>
                      </a:lnTo>
                      <a:lnTo>
                        <a:pt x="1" y="190"/>
                      </a:lnTo>
                      <a:lnTo>
                        <a:pt x="0" y="182"/>
                      </a:lnTo>
                      <a:lnTo>
                        <a:pt x="5" y="170"/>
                      </a:lnTo>
                      <a:lnTo>
                        <a:pt x="11" y="158"/>
                      </a:lnTo>
                      <a:lnTo>
                        <a:pt x="12" y="145"/>
                      </a:lnTo>
                      <a:lnTo>
                        <a:pt x="12" y="128"/>
                      </a:lnTo>
                      <a:lnTo>
                        <a:pt x="4" y="111"/>
                      </a:lnTo>
                      <a:lnTo>
                        <a:pt x="1" y="102"/>
                      </a:lnTo>
                      <a:lnTo>
                        <a:pt x="18" y="110"/>
                      </a:lnTo>
                      <a:lnTo>
                        <a:pt x="21" y="105"/>
                      </a:lnTo>
                      <a:lnTo>
                        <a:pt x="21" y="96"/>
                      </a:lnTo>
                      <a:lnTo>
                        <a:pt x="7" y="93"/>
                      </a:lnTo>
                      <a:lnTo>
                        <a:pt x="16" y="86"/>
                      </a:lnTo>
                      <a:lnTo>
                        <a:pt x="26" y="83"/>
                      </a:lnTo>
                      <a:lnTo>
                        <a:pt x="27" y="86"/>
                      </a:lnTo>
                      <a:lnTo>
                        <a:pt x="38" y="74"/>
                      </a:lnTo>
                      <a:lnTo>
                        <a:pt x="51" y="67"/>
                      </a:lnTo>
                      <a:lnTo>
                        <a:pt x="70" y="63"/>
                      </a:lnTo>
                      <a:lnTo>
                        <a:pt x="102" y="53"/>
                      </a:lnTo>
                      <a:lnTo>
                        <a:pt x="134" y="26"/>
                      </a:lnTo>
                      <a:lnTo>
                        <a:pt x="149" y="21"/>
                      </a:lnTo>
                      <a:lnTo>
                        <a:pt x="172" y="9"/>
                      </a:lnTo>
                      <a:lnTo>
                        <a:pt x="215" y="0"/>
                      </a:lnTo>
                      <a:lnTo>
                        <a:pt x="228" y="0"/>
                      </a:lnTo>
                      <a:lnTo>
                        <a:pt x="239" y="3"/>
                      </a:lnTo>
                      <a:lnTo>
                        <a:pt x="248" y="7"/>
                      </a:lnTo>
                      <a:lnTo>
                        <a:pt x="255" y="15"/>
                      </a:lnTo>
                      <a:lnTo>
                        <a:pt x="254" y="21"/>
                      </a:lnTo>
                      <a:lnTo>
                        <a:pt x="236" y="10"/>
                      </a:lnTo>
                      <a:lnTo>
                        <a:pt x="237" y="16"/>
                      </a:lnTo>
                      <a:lnTo>
                        <a:pt x="250" y="50"/>
                      </a:lnTo>
                      <a:lnTo>
                        <a:pt x="257" y="52"/>
                      </a:lnTo>
                      <a:lnTo>
                        <a:pt x="258" y="48"/>
                      </a:lnTo>
                      <a:lnTo>
                        <a:pt x="262" y="45"/>
                      </a:lnTo>
                      <a:lnTo>
                        <a:pt x="266" y="48"/>
                      </a:lnTo>
                      <a:lnTo>
                        <a:pt x="276" y="45"/>
                      </a:lnTo>
                      <a:lnTo>
                        <a:pt x="290" y="42"/>
                      </a:lnTo>
                      <a:lnTo>
                        <a:pt x="300" y="36"/>
                      </a:lnTo>
                      <a:lnTo>
                        <a:pt x="314" y="41"/>
                      </a:lnTo>
                      <a:lnTo>
                        <a:pt x="378" y="52"/>
                      </a:lnTo>
                      <a:lnTo>
                        <a:pt x="426" y="51"/>
                      </a:lnTo>
                      <a:lnTo>
                        <a:pt x="453" y="45"/>
                      </a:lnTo>
                      <a:lnTo>
                        <a:pt x="477" y="42"/>
                      </a:lnTo>
                      <a:lnTo>
                        <a:pt x="491" y="50"/>
                      </a:lnTo>
                      <a:lnTo>
                        <a:pt x="510" y="63"/>
                      </a:lnTo>
                      <a:lnTo>
                        <a:pt x="515" y="74"/>
                      </a:lnTo>
                      <a:lnTo>
                        <a:pt x="515" y="81"/>
                      </a:lnTo>
                      <a:lnTo>
                        <a:pt x="516" y="91"/>
                      </a:lnTo>
                      <a:lnTo>
                        <a:pt x="534" y="163"/>
                      </a:lnTo>
                      <a:lnTo>
                        <a:pt x="534" y="179"/>
                      </a:lnTo>
                      <a:lnTo>
                        <a:pt x="533" y="196"/>
                      </a:lnTo>
                      <a:lnTo>
                        <a:pt x="522" y="212"/>
                      </a:lnTo>
                      <a:lnTo>
                        <a:pt x="507" y="220"/>
                      </a:lnTo>
                      <a:lnTo>
                        <a:pt x="496" y="234"/>
                      </a:lnTo>
                      <a:lnTo>
                        <a:pt x="502" y="245"/>
                      </a:lnTo>
                      <a:lnTo>
                        <a:pt x="517" y="257"/>
                      </a:lnTo>
                      <a:lnTo>
                        <a:pt x="513" y="298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85" name="Freeform 186">
                  <a:extLst>
                    <a:ext uri="{FF2B5EF4-FFF2-40B4-BE49-F238E27FC236}">
                      <a16:creationId xmlns:a16="http://schemas.microsoft.com/office/drawing/2014/main" xmlns="" id="{62A77927-04E7-804F-ABE2-1EE9823982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20444" y="2592735"/>
                  <a:ext cx="63500" cy="76200"/>
                </a:xfrm>
                <a:custGeom>
                  <a:avLst/>
                  <a:gdLst/>
                  <a:ahLst/>
                  <a:cxnLst>
                    <a:cxn ang="0">
                      <a:pos x="124" y="239"/>
                    </a:cxn>
                    <a:cxn ang="0">
                      <a:pos x="116" y="221"/>
                    </a:cxn>
                    <a:cxn ang="0">
                      <a:pos x="116" y="201"/>
                    </a:cxn>
                    <a:cxn ang="0">
                      <a:pos x="99" y="194"/>
                    </a:cxn>
                    <a:cxn ang="0">
                      <a:pos x="88" y="183"/>
                    </a:cxn>
                    <a:cxn ang="0">
                      <a:pos x="79" y="177"/>
                    </a:cxn>
                    <a:cxn ang="0">
                      <a:pos x="52" y="181"/>
                    </a:cxn>
                    <a:cxn ang="0">
                      <a:pos x="17" y="197"/>
                    </a:cxn>
                    <a:cxn ang="0">
                      <a:pos x="0" y="187"/>
                    </a:cxn>
                    <a:cxn ang="0">
                      <a:pos x="10" y="185"/>
                    </a:cxn>
                    <a:cxn ang="0">
                      <a:pos x="30" y="186"/>
                    </a:cxn>
                    <a:cxn ang="0">
                      <a:pos x="42" y="182"/>
                    </a:cxn>
                    <a:cxn ang="0">
                      <a:pos x="25" y="182"/>
                    </a:cxn>
                    <a:cxn ang="0">
                      <a:pos x="24" y="172"/>
                    </a:cxn>
                    <a:cxn ang="0">
                      <a:pos x="54" y="162"/>
                    </a:cxn>
                    <a:cxn ang="0">
                      <a:pos x="78" y="155"/>
                    </a:cxn>
                    <a:cxn ang="0">
                      <a:pos x="62" y="156"/>
                    </a:cxn>
                    <a:cxn ang="0">
                      <a:pos x="45" y="153"/>
                    </a:cxn>
                    <a:cxn ang="0">
                      <a:pos x="38" y="138"/>
                    </a:cxn>
                    <a:cxn ang="0">
                      <a:pos x="62" y="106"/>
                    </a:cxn>
                    <a:cxn ang="0">
                      <a:pos x="74" y="52"/>
                    </a:cxn>
                    <a:cxn ang="0">
                      <a:pos x="88" y="57"/>
                    </a:cxn>
                    <a:cxn ang="0">
                      <a:pos x="94" y="65"/>
                    </a:cxn>
                    <a:cxn ang="0">
                      <a:pos x="85" y="69"/>
                    </a:cxn>
                    <a:cxn ang="0">
                      <a:pos x="83" y="79"/>
                    </a:cxn>
                    <a:cxn ang="0">
                      <a:pos x="84" y="94"/>
                    </a:cxn>
                    <a:cxn ang="0">
                      <a:pos x="100" y="103"/>
                    </a:cxn>
                    <a:cxn ang="0">
                      <a:pos x="106" y="101"/>
                    </a:cxn>
                    <a:cxn ang="0">
                      <a:pos x="101" y="88"/>
                    </a:cxn>
                    <a:cxn ang="0">
                      <a:pos x="103" y="81"/>
                    </a:cxn>
                    <a:cxn ang="0">
                      <a:pos x="111" y="65"/>
                    </a:cxn>
                    <a:cxn ang="0">
                      <a:pos x="112" y="51"/>
                    </a:cxn>
                    <a:cxn ang="0">
                      <a:pos x="105" y="48"/>
                    </a:cxn>
                    <a:cxn ang="0">
                      <a:pos x="103" y="26"/>
                    </a:cxn>
                    <a:cxn ang="0">
                      <a:pos x="117" y="11"/>
                    </a:cxn>
                    <a:cxn ang="0">
                      <a:pos x="138" y="4"/>
                    </a:cxn>
                    <a:cxn ang="0">
                      <a:pos x="161" y="2"/>
                    </a:cxn>
                    <a:cxn ang="0">
                      <a:pos x="182" y="3"/>
                    </a:cxn>
                    <a:cxn ang="0">
                      <a:pos x="196" y="16"/>
                    </a:cxn>
                    <a:cxn ang="0">
                      <a:pos x="170" y="73"/>
                    </a:cxn>
                    <a:cxn ang="0">
                      <a:pos x="191" y="90"/>
                    </a:cxn>
                    <a:cxn ang="0">
                      <a:pos x="182" y="111"/>
                    </a:cxn>
                    <a:cxn ang="0">
                      <a:pos x="171" y="129"/>
                    </a:cxn>
                    <a:cxn ang="0">
                      <a:pos x="158" y="142"/>
                    </a:cxn>
                    <a:cxn ang="0">
                      <a:pos x="135" y="137"/>
                    </a:cxn>
                    <a:cxn ang="0">
                      <a:pos x="138" y="160"/>
                    </a:cxn>
                    <a:cxn ang="0">
                      <a:pos x="138" y="182"/>
                    </a:cxn>
                    <a:cxn ang="0">
                      <a:pos x="132" y="208"/>
                    </a:cxn>
                    <a:cxn ang="0">
                      <a:pos x="137" y="232"/>
                    </a:cxn>
                  </a:cxnLst>
                  <a:rect l="0" t="0" r="r" b="b"/>
                  <a:pathLst>
                    <a:path w="196" h="239">
                      <a:moveTo>
                        <a:pt x="137" y="239"/>
                      </a:moveTo>
                      <a:lnTo>
                        <a:pt x="124" y="239"/>
                      </a:lnTo>
                      <a:lnTo>
                        <a:pt x="117" y="232"/>
                      </a:lnTo>
                      <a:lnTo>
                        <a:pt x="116" y="221"/>
                      </a:lnTo>
                      <a:lnTo>
                        <a:pt x="117" y="212"/>
                      </a:lnTo>
                      <a:lnTo>
                        <a:pt x="116" y="201"/>
                      </a:lnTo>
                      <a:lnTo>
                        <a:pt x="107" y="196"/>
                      </a:lnTo>
                      <a:lnTo>
                        <a:pt x="99" y="194"/>
                      </a:lnTo>
                      <a:lnTo>
                        <a:pt x="90" y="189"/>
                      </a:lnTo>
                      <a:lnTo>
                        <a:pt x="88" y="183"/>
                      </a:lnTo>
                      <a:lnTo>
                        <a:pt x="85" y="183"/>
                      </a:lnTo>
                      <a:lnTo>
                        <a:pt x="79" y="177"/>
                      </a:lnTo>
                      <a:lnTo>
                        <a:pt x="64" y="178"/>
                      </a:lnTo>
                      <a:lnTo>
                        <a:pt x="52" y="181"/>
                      </a:lnTo>
                      <a:lnTo>
                        <a:pt x="37" y="191"/>
                      </a:lnTo>
                      <a:lnTo>
                        <a:pt x="17" y="197"/>
                      </a:lnTo>
                      <a:lnTo>
                        <a:pt x="0" y="188"/>
                      </a:lnTo>
                      <a:lnTo>
                        <a:pt x="0" y="187"/>
                      </a:lnTo>
                      <a:lnTo>
                        <a:pt x="3" y="185"/>
                      </a:lnTo>
                      <a:lnTo>
                        <a:pt x="10" y="185"/>
                      </a:lnTo>
                      <a:lnTo>
                        <a:pt x="21" y="191"/>
                      </a:lnTo>
                      <a:lnTo>
                        <a:pt x="30" y="186"/>
                      </a:lnTo>
                      <a:lnTo>
                        <a:pt x="38" y="186"/>
                      </a:lnTo>
                      <a:lnTo>
                        <a:pt x="42" y="182"/>
                      </a:lnTo>
                      <a:lnTo>
                        <a:pt x="35" y="181"/>
                      </a:lnTo>
                      <a:lnTo>
                        <a:pt x="25" y="182"/>
                      </a:lnTo>
                      <a:lnTo>
                        <a:pt x="20" y="181"/>
                      </a:lnTo>
                      <a:lnTo>
                        <a:pt x="24" y="172"/>
                      </a:lnTo>
                      <a:lnTo>
                        <a:pt x="43" y="169"/>
                      </a:lnTo>
                      <a:lnTo>
                        <a:pt x="54" y="162"/>
                      </a:lnTo>
                      <a:lnTo>
                        <a:pt x="72" y="159"/>
                      </a:lnTo>
                      <a:lnTo>
                        <a:pt x="78" y="155"/>
                      </a:lnTo>
                      <a:lnTo>
                        <a:pt x="73" y="151"/>
                      </a:lnTo>
                      <a:lnTo>
                        <a:pt x="62" y="156"/>
                      </a:lnTo>
                      <a:lnTo>
                        <a:pt x="52" y="155"/>
                      </a:lnTo>
                      <a:lnTo>
                        <a:pt x="45" y="153"/>
                      </a:lnTo>
                      <a:lnTo>
                        <a:pt x="38" y="146"/>
                      </a:lnTo>
                      <a:lnTo>
                        <a:pt x="38" y="138"/>
                      </a:lnTo>
                      <a:lnTo>
                        <a:pt x="40" y="133"/>
                      </a:lnTo>
                      <a:lnTo>
                        <a:pt x="62" y="106"/>
                      </a:lnTo>
                      <a:lnTo>
                        <a:pt x="68" y="69"/>
                      </a:lnTo>
                      <a:lnTo>
                        <a:pt x="74" y="52"/>
                      </a:lnTo>
                      <a:lnTo>
                        <a:pt x="84" y="48"/>
                      </a:lnTo>
                      <a:lnTo>
                        <a:pt x="88" y="57"/>
                      </a:lnTo>
                      <a:lnTo>
                        <a:pt x="94" y="62"/>
                      </a:lnTo>
                      <a:lnTo>
                        <a:pt x="94" y="65"/>
                      </a:lnTo>
                      <a:lnTo>
                        <a:pt x="94" y="67"/>
                      </a:lnTo>
                      <a:lnTo>
                        <a:pt x="85" y="69"/>
                      </a:lnTo>
                      <a:lnTo>
                        <a:pt x="84" y="73"/>
                      </a:lnTo>
                      <a:lnTo>
                        <a:pt x="83" y="79"/>
                      </a:lnTo>
                      <a:lnTo>
                        <a:pt x="84" y="90"/>
                      </a:lnTo>
                      <a:lnTo>
                        <a:pt x="84" y="94"/>
                      </a:lnTo>
                      <a:lnTo>
                        <a:pt x="89" y="100"/>
                      </a:lnTo>
                      <a:lnTo>
                        <a:pt x="100" y="103"/>
                      </a:lnTo>
                      <a:lnTo>
                        <a:pt x="105" y="103"/>
                      </a:lnTo>
                      <a:lnTo>
                        <a:pt x="106" y="101"/>
                      </a:lnTo>
                      <a:lnTo>
                        <a:pt x="105" y="94"/>
                      </a:lnTo>
                      <a:lnTo>
                        <a:pt x="101" y="88"/>
                      </a:lnTo>
                      <a:lnTo>
                        <a:pt x="100" y="83"/>
                      </a:lnTo>
                      <a:lnTo>
                        <a:pt x="103" y="81"/>
                      </a:lnTo>
                      <a:lnTo>
                        <a:pt x="110" y="76"/>
                      </a:lnTo>
                      <a:lnTo>
                        <a:pt x="111" y="65"/>
                      </a:lnTo>
                      <a:lnTo>
                        <a:pt x="116" y="53"/>
                      </a:lnTo>
                      <a:lnTo>
                        <a:pt x="112" y="51"/>
                      </a:lnTo>
                      <a:lnTo>
                        <a:pt x="106" y="51"/>
                      </a:lnTo>
                      <a:lnTo>
                        <a:pt x="105" y="48"/>
                      </a:lnTo>
                      <a:lnTo>
                        <a:pt x="102" y="31"/>
                      </a:lnTo>
                      <a:lnTo>
                        <a:pt x="103" y="26"/>
                      </a:lnTo>
                      <a:lnTo>
                        <a:pt x="108" y="19"/>
                      </a:lnTo>
                      <a:lnTo>
                        <a:pt x="117" y="11"/>
                      </a:lnTo>
                      <a:lnTo>
                        <a:pt x="128" y="6"/>
                      </a:lnTo>
                      <a:lnTo>
                        <a:pt x="138" y="4"/>
                      </a:lnTo>
                      <a:lnTo>
                        <a:pt x="151" y="6"/>
                      </a:lnTo>
                      <a:lnTo>
                        <a:pt x="161" y="2"/>
                      </a:lnTo>
                      <a:lnTo>
                        <a:pt x="173" y="0"/>
                      </a:lnTo>
                      <a:lnTo>
                        <a:pt x="182" y="3"/>
                      </a:lnTo>
                      <a:lnTo>
                        <a:pt x="191" y="10"/>
                      </a:lnTo>
                      <a:lnTo>
                        <a:pt x="196" y="16"/>
                      </a:lnTo>
                      <a:lnTo>
                        <a:pt x="186" y="62"/>
                      </a:lnTo>
                      <a:lnTo>
                        <a:pt x="170" y="73"/>
                      </a:lnTo>
                      <a:lnTo>
                        <a:pt x="172" y="81"/>
                      </a:lnTo>
                      <a:lnTo>
                        <a:pt x="191" y="90"/>
                      </a:lnTo>
                      <a:lnTo>
                        <a:pt x="189" y="101"/>
                      </a:lnTo>
                      <a:lnTo>
                        <a:pt x="182" y="111"/>
                      </a:lnTo>
                      <a:lnTo>
                        <a:pt x="172" y="118"/>
                      </a:lnTo>
                      <a:lnTo>
                        <a:pt x="171" y="129"/>
                      </a:lnTo>
                      <a:lnTo>
                        <a:pt x="166" y="140"/>
                      </a:lnTo>
                      <a:lnTo>
                        <a:pt x="158" y="142"/>
                      </a:lnTo>
                      <a:lnTo>
                        <a:pt x="145" y="137"/>
                      </a:lnTo>
                      <a:lnTo>
                        <a:pt x="135" y="137"/>
                      </a:lnTo>
                      <a:lnTo>
                        <a:pt x="134" y="145"/>
                      </a:lnTo>
                      <a:lnTo>
                        <a:pt x="138" y="160"/>
                      </a:lnTo>
                      <a:lnTo>
                        <a:pt x="139" y="170"/>
                      </a:lnTo>
                      <a:lnTo>
                        <a:pt x="138" y="182"/>
                      </a:lnTo>
                      <a:lnTo>
                        <a:pt x="138" y="201"/>
                      </a:lnTo>
                      <a:lnTo>
                        <a:pt x="132" y="208"/>
                      </a:lnTo>
                      <a:lnTo>
                        <a:pt x="132" y="215"/>
                      </a:lnTo>
                      <a:lnTo>
                        <a:pt x="137" y="232"/>
                      </a:lnTo>
                      <a:lnTo>
                        <a:pt x="137" y="239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86" name="Freeform 196">
                  <a:extLst>
                    <a:ext uri="{FF2B5EF4-FFF2-40B4-BE49-F238E27FC236}">
                      <a16:creationId xmlns:a16="http://schemas.microsoft.com/office/drawing/2014/main" xmlns="" id="{5B1A329B-59E1-6C43-9386-BF36AFCCE8E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44294" y="2622897"/>
                  <a:ext cx="315913" cy="209550"/>
                </a:xfrm>
                <a:custGeom>
                  <a:avLst/>
                  <a:gdLst/>
                  <a:ahLst/>
                  <a:cxnLst>
                    <a:cxn ang="0">
                      <a:pos x="148" y="384"/>
                    </a:cxn>
                    <a:cxn ang="0">
                      <a:pos x="40" y="377"/>
                    </a:cxn>
                    <a:cxn ang="0">
                      <a:pos x="19" y="282"/>
                    </a:cxn>
                    <a:cxn ang="0">
                      <a:pos x="85" y="184"/>
                    </a:cxn>
                    <a:cxn ang="0">
                      <a:pos x="84" y="95"/>
                    </a:cxn>
                    <a:cxn ang="0">
                      <a:pos x="121" y="51"/>
                    </a:cxn>
                    <a:cxn ang="0">
                      <a:pos x="219" y="44"/>
                    </a:cxn>
                    <a:cxn ang="0">
                      <a:pos x="275" y="67"/>
                    </a:cxn>
                    <a:cxn ang="0">
                      <a:pos x="328" y="77"/>
                    </a:cxn>
                    <a:cxn ang="0">
                      <a:pos x="386" y="70"/>
                    </a:cxn>
                    <a:cxn ang="0">
                      <a:pos x="449" y="86"/>
                    </a:cxn>
                    <a:cxn ang="0">
                      <a:pos x="473" y="52"/>
                    </a:cxn>
                    <a:cxn ang="0">
                      <a:pos x="537" y="18"/>
                    </a:cxn>
                    <a:cxn ang="0">
                      <a:pos x="589" y="6"/>
                    </a:cxn>
                    <a:cxn ang="0">
                      <a:pos x="662" y="25"/>
                    </a:cxn>
                    <a:cxn ang="0">
                      <a:pos x="667" y="72"/>
                    </a:cxn>
                    <a:cxn ang="0">
                      <a:pos x="720" y="105"/>
                    </a:cxn>
                    <a:cxn ang="0">
                      <a:pos x="759" y="165"/>
                    </a:cxn>
                    <a:cxn ang="0">
                      <a:pos x="842" y="163"/>
                    </a:cxn>
                    <a:cxn ang="0">
                      <a:pos x="896" y="199"/>
                    </a:cxn>
                    <a:cxn ang="0">
                      <a:pos x="958" y="223"/>
                    </a:cxn>
                    <a:cxn ang="0">
                      <a:pos x="987" y="282"/>
                    </a:cxn>
                    <a:cxn ang="0">
                      <a:pos x="968" y="320"/>
                    </a:cxn>
                    <a:cxn ang="0">
                      <a:pos x="963" y="389"/>
                    </a:cxn>
                    <a:cxn ang="0">
                      <a:pos x="888" y="419"/>
                    </a:cxn>
                    <a:cxn ang="0">
                      <a:pos x="817" y="465"/>
                    </a:cxn>
                    <a:cxn ang="0">
                      <a:pos x="757" y="485"/>
                    </a:cxn>
                    <a:cxn ang="0">
                      <a:pos x="725" y="517"/>
                    </a:cxn>
                    <a:cxn ang="0">
                      <a:pos x="709" y="545"/>
                    </a:cxn>
                    <a:cxn ang="0">
                      <a:pos x="687" y="534"/>
                    </a:cxn>
                    <a:cxn ang="0">
                      <a:pos x="666" y="507"/>
                    </a:cxn>
                    <a:cxn ang="0">
                      <a:pos x="660" y="527"/>
                    </a:cxn>
                    <a:cxn ang="0">
                      <a:pos x="684" y="539"/>
                    </a:cxn>
                    <a:cxn ang="0">
                      <a:pos x="708" y="559"/>
                    </a:cxn>
                    <a:cxn ang="0">
                      <a:pos x="750" y="590"/>
                    </a:cxn>
                    <a:cxn ang="0">
                      <a:pos x="799" y="584"/>
                    </a:cxn>
                    <a:cxn ang="0">
                      <a:pos x="723" y="619"/>
                    </a:cxn>
                    <a:cxn ang="0">
                      <a:pos x="680" y="646"/>
                    </a:cxn>
                    <a:cxn ang="0">
                      <a:pos x="632" y="638"/>
                    </a:cxn>
                    <a:cxn ang="0">
                      <a:pos x="607" y="590"/>
                    </a:cxn>
                    <a:cxn ang="0">
                      <a:pos x="613" y="550"/>
                    </a:cxn>
                    <a:cxn ang="0">
                      <a:pos x="618" y="524"/>
                    </a:cxn>
                    <a:cxn ang="0">
                      <a:pos x="557" y="518"/>
                    </a:cxn>
                    <a:cxn ang="0">
                      <a:pos x="528" y="496"/>
                    </a:cxn>
                    <a:cxn ang="0">
                      <a:pos x="543" y="471"/>
                    </a:cxn>
                    <a:cxn ang="0">
                      <a:pos x="492" y="489"/>
                    </a:cxn>
                    <a:cxn ang="0">
                      <a:pos x="450" y="509"/>
                    </a:cxn>
                    <a:cxn ang="0">
                      <a:pos x="434" y="547"/>
                    </a:cxn>
                    <a:cxn ang="0">
                      <a:pos x="418" y="566"/>
                    </a:cxn>
                    <a:cxn ang="0">
                      <a:pos x="368" y="592"/>
                    </a:cxn>
                    <a:cxn ang="0">
                      <a:pos x="352" y="560"/>
                    </a:cxn>
                    <a:cxn ang="0">
                      <a:pos x="382" y="498"/>
                    </a:cxn>
                    <a:cxn ang="0">
                      <a:pos x="431" y="484"/>
                    </a:cxn>
                    <a:cxn ang="0">
                      <a:pos x="406" y="423"/>
                    </a:cxn>
                    <a:cxn ang="0">
                      <a:pos x="387" y="369"/>
                    </a:cxn>
                    <a:cxn ang="0">
                      <a:pos x="310" y="339"/>
                    </a:cxn>
                  </a:cxnLst>
                  <a:rect l="0" t="0" r="r" b="b"/>
                  <a:pathLst>
                    <a:path w="995" h="658">
                      <a:moveTo>
                        <a:pt x="248" y="353"/>
                      </a:moveTo>
                      <a:lnTo>
                        <a:pt x="242" y="352"/>
                      </a:lnTo>
                      <a:lnTo>
                        <a:pt x="208" y="373"/>
                      </a:lnTo>
                      <a:lnTo>
                        <a:pt x="189" y="374"/>
                      </a:lnTo>
                      <a:lnTo>
                        <a:pt x="173" y="378"/>
                      </a:lnTo>
                      <a:lnTo>
                        <a:pt x="157" y="389"/>
                      </a:lnTo>
                      <a:lnTo>
                        <a:pt x="148" y="384"/>
                      </a:lnTo>
                      <a:lnTo>
                        <a:pt x="137" y="374"/>
                      </a:lnTo>
                      <a:lnTo>
                        <a:pt x="121" y="376"/>
                      </a:lnTo>
                      <a:lnTo>
                        <a:pt x="106" y="379"/>
                      </a:lnTo>
                      <a:lnTo>
                        <a:pt x="83" y="377"/>
                      </a:lnTo>
                      <a:lnTo>
                        <a:pt x="64" y="374"/>
                      </a:lnTo>
                      <a:lnTo>
                        <a:pt x="47" y="374"/>
                      </a:lnTo>
                      <a:lnTo>
                        <a:pt x="40" y="377"/>
                      </a:lnTo>
                      <a:lnTo>
                        <a:pt x="36" y="367"/>
                      </a:lnTo>
                      <a:lnTo>
                        <a:pt x="27" y="358"/>
                      </a:lnTo>
                      <a:lnTo>
                        <a:pt x="15" y="348"/>
                      </a:lnTo>
                      <a:lnTo>
                        <a:pt x="0" y="341"/>
                      </a:lnTo>
                      <a:lnTo>
                        <a:pt x="6" y="318"/>
                      </a:lnTo>
                      <a:lnTo>
                        <a:pt x="17" y="288"/>
                      </a:lnTo>
                      <a:lnTo>
                        <a:pt x="19" y="282"/>
                      </a:lnTo>
                      <a:lnTo>
                        <a:pt x="24" y="283"/>
                      </a:lnTo>
                      <a:lnTo>
                        <a:pt x="33" y="281"/>
                      </a:lnTo>
                      <a:lnTo>
                        <a:pt x="31" y="269"/>
                      </a:lnTo>
                      <a:lnTo>
                        <a:pt x="33" y="254"/>
                      </a:lnTo>
                      <a:lnTo>
                        <a:pt x="51" y="216"/>
                      </a:lnTo>
                      <a:lnTo>
                        <a:pt x="65" y="197"/>
                      </a:lnTo>
                      <a:lnTo>
                        <a:pt x="85" y="184"/>
                      </a:lnTo>
                      <a:lnTo>
                        <a:pt x="103" y="169"/>
                      </a:lnTo>
                      <a:lnTo>
                        <a:pt x="108" y="156"/>
                      </a:lnTo>
                      <a:lnTo>
                        <a:pt x="102" y="140"/>
                      </a:lnTo>
                      <a:lnTo>
                        <a:pt x="103" y="129"/>
                      </a:lnTo>
                      <a:lnTo>
                        <a:pt x="92" y="118"/>
                      </a:lnTo>
                      <a:lnTo>
                        <a:pt x="91" y="114"/>
                      </a:lnTo>
                      <a:lnTo>
                        <a:pt x="84" y="95"/>
                      </a:lnTo>
                      <a:lnTo>
                        <a:pt x="83" y="83"/>
                      </a:lnTo>
                      <a:lnTo>
                        <a:pt x="76" y="71"/>
                      </a:lnTo>
                      <a:lnTo>
                        <a:pt x="83" y="65"/>
                      </a:lnTo>
                      <a:lnTo>
                        <a:pt x="91" y="64"/>
                      </a:lnTo>
                      <a:lnTo>
                        <a:pt x="100" y="65"/>
                      </a:lnTo>
                      <a:lnTo>
                        <a:pt x="114" y="57"/>
                      </a:lnTo>
                      <a:lnTo>
                        <a:pt x="121" y="51"/>
                      </a:lnTo>
                      <a:lnTo>
                        <a:pt x="123" y="44"/>
                      </a:lnTo>
                      <a:lnTo>
                        <a:pt x="130" y="40"/>
                      </a:lnTo>
                      <a:lnTo>
                        <a:pt x="172" y="34"/>
                      </a:lnTo>
                      <a:lnTo>
                        <a:pt x="180" y="37"/>
                      </a:lnTo>
                      <a:lnTo>
                        <a:pt x="197" y="38"/>
                      </a:lnTo>
                      <a:lnTo>
                        <a:pt x="205" y="35"/>
                      </a:lnTo>
                      <a:lnTo>
                        <a:pt x="219" y="44"/>
                      </a:lnTo>
                      <a:lnTo>
                        <a:pt x="235" y="49"/>
                      </a:lnTo>
                      <a:lnTo>
                        <a:pt x="243" y="50"/>
                      </a:lnTo>
                      <a:lnTo>
                        <a:pt x="252" y="49"/>
                      </a:lnTo>
                      <a:lnTo>
                        <a:pt x="258" y="52"/>
                      </a:lnTo>
                      <a:lnTo>
                        <a:pt x="267" y="55"/>
                      </a:lnTo>
                      <a:lnTo>
                        <a:pt x="274" y="59"/>
                      </a:lnTo>
                      <a:lnTo>
                        <a:pt x="275" y="67"/>
                      </a:lnTo>
                      <a:lnTo>
                        <a:pt x="282" y="72"/>
                      </a:lnTo>
                      <a:lnTo>
                        <a:pt x="297" y="71"/>
                      </a:lnTo>
                      <a:lnTo>
                        <a:pt x="299" y="79"/>
                      </a:lnTo>
                      <a:lnTo>
                        <a:pt x="306" y="86"/>
                      </a:lnTo>
                      <a:lnTo>
                        <a:pt x="312" y="79"/>
                      </a:lnTo>
                      <a:lnTo>
                        <a:pt x="320" y="77"/>
                      </a:lnTo>
                      <a:lnTo>
                        <a:pt x="328" y="77"/>
                      </a:lnTo>
                      <a:lnTo>
                        <a:pt x="334" y="71"/>
                      </a:lnTo>
                      <a:lnTo>
                        <a:pt x="340" y="76"/>
                      </a:lnTo>
                      <a:lnTo>
                        <a:pt x="349" y="78"/>
                      </a:lnTo>
                      <a:lnTo>
                        <a:pt x="356" y="76"/>
                      </a:lnTo>
                      <a:lnTo>
                        <a:pt x="361" y="83"/>
                      </a:lnTo>
                      <a:lnTo>
                        <a:pt x="369" y="88"/>
                      </a:lnTo>
                      <a:lnTo>
                        <a:pt x="386" y="70"/>
                      </a:lnTo>
                      <a:lnTo>
                        <a:pt x="398" y="79"/>
                      </a:lnTo>
                      <a:lnTo>
                        <a:pt x="402" y="87"/>
                      </a:lnTo>
                      <a:lnTo>
                        <a:pt x="408" y="93"/>
                      </a:lnTo>
                      <a:lnTo>
                        <a:pt x="415" y="88"/>
                      </a:lnTo>
                      <a:lnTo>
                        <a:pt x="424" y="88"/>
                      </a:lnTo>
                      <a:lnTo>
                        <a:pt x="440" y="86"/>
                      </a:lnTo>
                      <a:lnTo>
                        <a:pt x="449" y="86"/>
                      </a:lnTo>
                      <a:lnTo>
                        <a:pt x="456" y="89"/>
                      </a:lnTo>
                      <a:lnTo>
                        <a:pt x="461" y="95"/>
                      </a:lnTo>
                      <a:lnTo>
                        <a:pt x="469" y="93"/>
                      </a:lnTo>
                      <a:lnTo>
                        <a:pt x="473" y="86"/>
                      </a:lnTo>
                      <a:lnTo>
                        <a:pt x="471" y="70"/>
                      </a:lnTo>
                      <a:lnTo>
                        <a:pt x="473" y="61"/>
                      </a:lnTo>
                      <a:lnTo>
                        <a:pt x="473" y="52"/>
                      </a:lnTo>
                      <a:lnTo>
                        <a:pt x="476" y="44"/>
                      </a:lnTo>
                      <a:lnTo>
                        <a:pt x="494" y="27"/>
                      </a:lnTo>
                      <a:lnTo>
                        <a:pt x="501" y="23"/>
                      </a:lnTo>
                      <a:lnTo>
                        <a:pt x="510" y="23"/>
                      </a:lnTo>
                      <a:lnTo>
                        <a:pt x="517" y="18"/>
                      </a:lnTo>
                      <a:lnTo>
                        <a:pt x="537" y="18"/>
                      </a:lnTo>
                      <a:lnTo>
                        <a:pt x="537" y="18"/>
                      </a:lnTo>
                      <a:lnTo>
                        <a:pt x="543" y="23"/>
                      </a:lnTo>
                      <a:lnTo>
                        <a:pt x="551" y="25"/>
                      </a:lnTo>
                      <a:lnTo>
                        <a:pt x="558" y="22"/>
                      </a:lnTo>
                      <a:lnTo>
                        <a:pt x="563" y="16"/>
                      </a:lnTo>
                      <a:lnTo>
                        <a:pt x="565" y="7"/>
                      </a:lnTo>
                      <a:lnTo>
                        <a:pt x="573" y="2"/>
                      </a:lnTo>
                      <a:lnTo>
                        <a:pt x="589" y="6"/>
                      </a:lnTo>
                      <a:lnTo>
                        <a:pt x="597" y="6"/>
                      </a:lnTo>
                      <a:lnTo>
                        <a:pt x="613" y="1"/>
                      </a:lnTo>
                      <a:lnTo>
                        <a:pt x="629" y="3"/>
                      </a:lnTo>
                      <a:lnTo>
                        <a:pt x="645" y="0"/>
                      </a:lnTo>
                      <a:lnTo>
                        <a:pt x="657" y="9"/>
                      </a:lnTo>
                      <a:lnTo>
                        <a:pt x="662" y="17"/>
                      </a:lnTo>
                      <a:lnTo>
                        <a:pt x="662" y="25"/>
                      </a:lnTo>
                      <a:lnTo>
                        <a:pt x="675" y="37"/>
                      </a:lnTo>
                      <a:lnTo>
                        <a:pt x="680" y="43"/>
                      </a:lnTo>
                      <a:lnTo>
                        <a:pt x="680" y="52"/>
                      </a:lnTo>
                      <a:lnTo>
                        <a:pt x="671" y="56"/>
                      </a:lnTo>
                      <a:lnTo>
                        <a:pt x="664" y="57"/>
                      </a:lnTo>
                      <a:lnTo>
                        <a:pt x="667" y="65"/>
                      </a:lnTo>
                      <a:lnTo>
                        <a:pt x="667" y="72"/>
                      </a:lnTo>
                      <a:lnTo>
                        <a:pt x="671" y="88"/>
                      </a:lnTo>
                      <a:lnTo>
                        <a:pt x="678" y="93"/>
                      </a:lnTo>
                      <a:lnTo>
                        <a:pt x="686" y="97"/>
                      </a:lnTo>
                      <a:lnTo>
                        <a:pt x="702" y="100"/>
                      </a:lnTo>
                      <a:lnTo>
                        <a:pt x="709" y="97"/>
                      </a:lnTo>
                      <a:lnTo>
                        <a:pt x="718" y="97"/>
                      </a:lnTo>
                      <a:lnTo>
                        <a:pt x="720" y="105"/>
                      </a:lnTo>
                      <a:lnTo>
                        <a:pt x="731" y="116"/>
                      </a:lnTo>
                      <a:lnTo>
                        <a:pt x="738" y="145"/>
                      </a:lnTo>
                      <a:lnTo>
                        <a:pt x="736" y="152"/>
                      </a:lnTo>
                      <a:lnTo>
                        <a:pt x="738" y="159"/>
                      </a:lnTo>
                      <a:lnTo>
                        <a:pt x="745" y="165"/>
                      </a:lnTo>
                      <a:lnTo>
                        <a:pt x="752" y="169"/>
                      </a:lnTo>
                      <a:lnTo>
                        <a:pt x="759" y="165"/>
                      </a:lnTo>
                      <a:lnTo>
                        <a:pt x="767" y="164"/>
                      </a:lnTo>
                      <a:lnTo>
                        <a:pt x="775" y="165"/>
                      </a:lnTo>
                      <a:lnTo>
                        <a:pt x="786" y="177"/>
                      </a:lnTo>
                      <a:lnTo>
                        <a:pt x="795" y="174"/>
                      </a:lnTo>
                      <a:lnTo>
                        <a:pt x="801" y="178"/>
                      </a:lnTo>
                      <a:lnTo>
                        <a:pt x="827" y="170"/>
                      </a:lnTo>
                      <a:lnTo>
                        <a:pt x="842" y="163"/>
                      </a:lnTo>
                      <a:lnTo>
                        <a:pt x="849" y="165"/>
                      </a:lnTo>
                      <a:lnTo>
                        <a:pt x="854" y="173"/>
                      </a:lnTo>
                      <a:lnTo>
                        <a:pt x="865" y="195"/>
                      </a:lnTo>
                      <a:lnTo>
                        <a:pt x="876" y="206"/>
                      </a:lnTo>
                      <a:lnTo>
                        <a:pt x="883" y="206"/>
                      </a:lnTo>
                      <a:lnTo>
                        <a:pt x="887" y="199"/>
                      </a:lnTo>
                      <a:lnTo>
                        <a:pt x="896" y="199"/>
                      </a:lnTo>
                      <a:lnTo>
                        <a:pt x="901" y="205"/>
                      </a:lnTo>
                      <a:lnTo>
                        <a:pt x="908" y="206"/>
                      </a:lnTo>
                      <a:lnTo>
                        <a:pt x="915" y="210"/>
                      </a:lnTo>
                      <a:lnTo>
                        <a:pt x="922" y="216"/>
                      </a:lnTo>
                      <a:lnTo>
                        <a:pt x="938" y="215"/>
                      </a:lnTo>
                      <a:lnTo>
                        <a:pt x="951" y="224"/>
                      </a:lnTo>
                      <a:lnTo>
                        <a:pt x="958" y="223"/>
                      </a:lnTo>
                      <a:lnTo>
                        <a:pt x="971" y="234"/>
                      </a:lnTo>
                      <a:lnTo>
                        <a:pt x="979" y="235"/>
                      </a:lnTo>
                      <a:lnTo>
                        <a:pt x="988" y="235"/>
                      </a:lnTo>
                      <a:lnTo>
                        <a:pt x="994" y="240"/>
                      </a:lnTo>
                      <a:lnTo>
                        <a:pt x="987" y="244"/>
                      </a:lnTo>
                      <a:lnTo>
                        <a:pt x="995" y="267"/>
                      </a:lnTo>
                      <a:lnTo>
                        <a:pt x="987" y="282"/>
                      </a:lnTo>
                      <a:lnTo>
                        <a:pt x="971" y="286"/>
                      </a:lnTo>
                      <a:lnTo>
                        <a:pt x="976" y="292"/>
                      </a:lnTo>
                      <a:lnTo>
                        <a:pt x="984" y="294"/>
                      </a:lnTo>
                      <a:lnTo>
                        <a:pt x="988" y="301"/>
                      </a:lnTo>
                      <a:lnTo>
                        <a:pt x="972" y="306"/>
                      </a:lnTo>
                      <a:lnTo>
                        <a:pt x="969" y="313"/>
                      </a:lnTo>
                      <a:lnTo>
                        <a:pt x="968" y="320"/>
                      </a:lnTo>
                      <a:lnTo>
                        <a:pt x="973" y="326"/>
                      </a:lnTo>
                      <a:lnTo>
                        <a:pt x="976" y="335"/>
                      </a:lnTo>
                      <a:lnTo>
                        <a:pt x="974" y="342"/>
                      </a:lnTo>
                      <a:lnTo>
                        <a:pt x="980" y="346"/>
                      </a:lnTo>
                      <a:lnTo>
                        <a:pt x="978" y="362"/>
                      </a:lnTo>
                      <a:lnTo>
                        <a:pt x="971" y="385"/>
                      </a:lnTo>
                      <a:lnTo>
                        <a:pt x="963" y="389"/>
                      </a:lnTo>
                      <a:lnTo>
                        <a:pt x="947" y="385"/>
                      </a:lnTo>
                      <a:lnTo>
                        <a:pt x="940" y="387"/>
                      </a:lnTo>
                      <a:lnTo>
                        <a:pt x="925" y="379"/>
                      </a:lnTo>
                      <a:lnTo>
                        <a:pt x="919" y="384"/>
                      </a:lnTo>
                      <a:lnTo>
                        <a:pt x="910" y="398"/>
                      </a:lnTo>
                      <a:lnTo>
                        <a:pt x="896" y="404"/>
                      </a:lnTo>
                      <a:lnTo>
                        <a:pt x="888" y="419"/>
                      </a:lnTo>
                      <a:lnTo>
                        <a:pt x="890" y="427"/>
                      </a:lnTo>
                      <a:lnTo>
                        <a:pt x="890" y="442"/>
                      </a:lnTo>
                      <a:lnTo>
                        <a:pt x="866" y="446"/>
                      </a:lnTo>
                      <a:lnTo>
                        <a:pt x="853" y="448"/>
                      </a:lnTo>
                      <a:lnTo>
                        <a:pt x="843" y="459"/>
                      </a:lnTo>
                      <a:lnTo>
                        <a:pt x="836" y="458"/>
                      </a:lnTo>
                      <a:lnTo>
                        <a:pt x="817" y="465"/>
                      </a:lnTo>
                      <a:lnTo>
                        <a:pt x="813" y="477"/>
                      </a:lnTo>
                      <a:lnTo>
                        <a:pt x="801" y="470"/>
                      </a:lnTo>
                      <a:lnTo>
                        <a:pt x="779" y="481"/>
                      </a:lnTo>
                      <a:lnTo>
                        <a:pt x="777" y="486"/>
                      </a:lnTo>
                      <a:lnTo>
                        <a:pt x="775" y="481"/>
                      </a:lnTo>
                      <a:lnTo>
                        <a:pt x="764" y="485"/>
                      </a:lnTo>
                      <a:lnTo>
                        <a:pt x="757" y="485"/>
                      </a:lnTo>
                      <a:lnTo>
                        <a:pt x="741" y="500"/>
                      </a:lnTo>
                      <a:lnTo>
                        <a:pt x="737" y="501"/>
                      </a:lnTo>
                      <a:lnTo>
                        <a:pt x="731" y="511"/>
                      </a:lnTo>
                      <a:lnTo>
                        <a:pt x="724" y="522"/>
                      </a:lnTo>
                      <a:lnTo>
                        <a:pt x="716" y="525"/>
                      </a:lnTo>
                      <a:lnTo>
                        <a:pt x="719" y="520"/>
                      </a:lnTo>
                      <a:lnTo>
                        <a:pt x="725" y="517"/>
                      </a:lnTo>
                      <a:lnTo>
                        <a:pt x="730" y="512"/>
                      </a:lnTo>
                      <a:lnTo>
                        <a:pt x="725" y="497"/>
                      </a:lnTo>
                      <a:lnTo>
                        <a:pt x="721" y="497"/>
                      </a:lnTo>
                      <a:lnTo>
                        <a:pt x="716" y="512"/>
                      </a:lnTo>
                      <a:lnTo>
                        <a:pt x="707" y="522"/>
                      </a:lnTo>
                      <a:lnTo>
                        <a:pt x="709" y="536"/>
                      </a:lnTo>
                      <a:lnTo>
                        <a:pt x="709" y="545"/>
                      </a:lnTo>
                      <a:lnTo>
                        <a:pt x="704" y="545"/>
                      </a:lnTo>
                      <a:lnTo>
                        <a:pt x="704" y="541"/>
                      </a:lnTo>
                      <a:lnTo>
                        <a:pt x="698" y="530"/>
                      </a:lnTo>
                      <a:lnTo>
                        <a:pt x="699" y="527"/>
                      </a:lnTo>
                      <a:lnTo>
                        <a:pt x="697" y="523"/>
                      </a:lnTo>
                      <a:lnTo>
                        <a:pt x="691" y="528"/>
                      </a:lnTo>
                      <a:lnTo>
                        <a:pt x="687" y="534"/>
                      </a:lnTo>
                      <a:lnTo>
                        <a:pt x="684" y="533"/>
                      </a:lnTo>
                      <a:lnTo>
                        <a:pt x="687" y="525"/>
                      </a:lnTo>
                      <a:lnTo>
                        <a:pt x="684" y="523"/>
                      </a:lnTo>
                      <a:lnTo>
                        <a:pt x="671" y="523"/>
                      </a:lnTo>
                      <a:lnTo>
                        <a:pt x="670" y="520"/>
                      </a:lnTo>
                      <a:lnTo>
                        <a:pt x="670" y="512"/>
                      </a:lnTo>
                      <a:lnTo>
                        <a:pt x="666" y="507"/>
                      </a:lnTo>
                      <a:lnTo>
                        <a:pt x="664" y="520"/>
                      </a:lnTo>
                      <a:lnTo>
                        <a:pt x="661" y="522"/>
                      </a:lnTo>
                      <a:lnTo>
                        <a:pt x="644" y="517"/>
                      </a:lnTo>
                      <a:lnTo>
                        <a:pt x="649" y="520"/>
                      </a:lnTo>
                      <a:lnTo>
                        <a:pt x="653" y="525"/>
                      </a:lnTo>
                      <a:lnTo>
                        <a:pt x="657" y="525"/>
                      </a:lnTo>
                      <a:lnTo>
                        <a:pt x="660" y="527"/>
                      </a:lnTo>
                      <a:lnTo>
                        <a:pt x="662" y="533"/>
                      </a:lnTo>
                      <a:lnTo>
                        <a:pt x="664" y="538"/>
                      </a:lnTo>
                      <a:lnTo>
                        <a:pt x="667" y="543"/>
                      </a:lnTo>
                      <a:lnTo>
                        <a:pt x="670" y="540"/>
                      </a:lnTo>
                      <a:lnTo>
                        <a:pt x="670" y="533"/>
                      </a:lnTo>
                      <a:lnTo>
                        <a:pt x="680" y="535"/>
                      </a:lnTo>
                      <a:lnTo>
                        <a:pt x="684" y="539"/>
                      </a:lnTo>
                      <a:lnTo>
                        <a:pt x="689" y="539"/>
                      </a:lnTo>
                      <a:lnTo>
                        <a:pt x="686" y="551"/>
                      </a:lnTo>
                      <a:lnTo>
                        <a:pt x="688" y="552"/>
                      </a:lnTo>
                      <a:lnTo>
                        <a:pt x="694" y="550"/>
                      </a:lnTo>
                      <a:lnTo>
                        <a:pt x="697" y="551"/>
                      </a:lnTo>
                      <a:lnTo>
                        <a:pt x="694" y="560"/>
                      </a:lnTo>
                      <a:lnTo>
                        <a:pt x="708" y="559"/>
                      </a:lnTo>
                      <a:lnTo>
                        <a:pt x="714" y="567"/>
                      </a:lnTo>
                      <a:lnTo>
                        <a:pt x="714" y="578"/>
                      </a:lnTo>
                      <a:lnTo>
                        <a:pt x="716" y="588"/>
                      </a:lnTo>
                      <a:lnTo>
                        <a:pt x="720" y="583"/>
                      </a:lnTo>
                      <a:lnTo>
                        <a:pt x="737" y="588"/>
                      </a:lnTo>
                      <a:lnTo>
                        <a:pt x="738" y="582"/>
                      </a:lnTo>
                      <a:lnTo>
                        <a:pt x="750" y="590"/>
                      </a:lnTo>
                      <a:lnTo>
                        <a:pt x="762" y="577"/>
                      </a:lnTo>
                      <a:lnTo>
                        <a:pt x="766" y="577"/>
                      </a:lnTo>
                      <a:lnTo>
                        <a:pt x="768" y="582"/>
                      </a:lnTo>
                      <a:lnTo>
                        <a:pt x="775" y="578"/>
                      </a:lnTo>
                      <a:lnTo>
                        <a:pt x="789" y="575"/>
                      </a:lnTo>
                      <a:lnTo>
                        <a:pt x="800" y="576"/>
                      </a:lnTo>
                      <a:lnTo>
                        <a:pt x="799" y="584"/>
                      </a:lnTo>
                      <a:lnTo>
                        <a:pt x="795" y="588"/>
                      </a:lnTo>
                      <a:lnTo>
                        <a:pt x="794" y="597"/>
                      </a:lnTo>
                      <a:lnTo>
                        <a:pt x="794" y="608"/>
                      </a:lnTo>
                      <a:lnTo>
                        <a:pt x="775" y="608"/>
                      </a:lnTo>
                      <a:lnTo>
                        <a:pt x="772" y="611"/>
                      </a:lnTo>
                      <a:lnTo>
                        <a:pt x="740" y="602"/>
                      </a:lnTo>
                      <a:lnTo>
                        <a:pt x="723" y="619"/>
                      </a:lnTo>
                      <a:lnTo>
                        <a:pt x="714" y="629"/>
                      </a:lnTo>
                      <a:lnTo>
                        <a:pt x="702" y="626"/>
                      </a:lnTo>
                      <a:lnTo>
                        <a:pt x="687" y="630"/>
                      </a:lnTo>
                      <a:lnTo>
                        <a:pt x="692" y="633"/>
                      </a:lnTo>
                      <a:lnTo>
                        <a:pt x="686" y="635"/>
                      </a:lnTo>
                      <a:lnTo>
                        <a:pt x="681" y="641"/>
                      </a:lnTo>
                      <a:lnTo>
                        <a:pt x="680" y="646"/>
                      </a:lnTo>
                      <a:lnTo>
                        <a:pt x="677" y="649"/>
                      </a:lnTo>
                      <a:lnTo>
                        <a:pt x="670" y="651"/>
                      </a:lnTo>
                      <a:lnTo>
                        <a:pt x="659" y="658"/>
                      </a:lnTo>
                      <a:lnTo>
                        <a:pt x="643" y="657"/>
                      </a:lnTo>
                      <a:lnTo>
                        <a:pt x="639" y="656"/>
                      </a:lnTo>
                      <a:lnTo>
                        <a:pt x="628" y="646"/>
                      </a:lnTo>
                      <a:lnTo>
                        <a:pt x="632" y="638"/>
                      </a:lnTo>
                      <a:lnTo>
                        <a:pt x="632" y="629"/>
                      </a:lnTo>
                      <a:lnTo>
                        <a:pt x="634" y="620"/>
                      </a:lnTo>
                      <a:lnTo>
                        <a:pt x="633" y="610"/>
                      </a:lnTo>
                      <a:lnTo>
                        <a:pt x="628" y="599"/>
                      </a:lnTo>
                      <a:lnTo>
                        <a:pt x="621" y="598"/>
                      </a:lnTo>
                      <a:lnTo>
                        <a:pt x="614" y="598"/>
                      </a:lnTo>
                      <a:lnTo>
                        <a:pt x="607" y="590"/>
                      </a:lnTo>
                      <a:lnTo>
                        <a:pt x="595" y="583"/>
                      </a:lnTo>
                      <a:lnTo>
                        <a:pt x="579" y="583"/>
                      </a:lnTo>
                      <a:lnTo>
                        <a:pt x="579" y="581"/>
                      </a:lnTo>
                      <a:lnTo>
                        <a:pt x="581" y="575"/>
                      </a:lnTo>
                      <a:lnTo>
                        <a:pt x="591" y="570"/>
                      </a:lnTo>
                      <a:lnTo>
                        <a:pt x="605" y="556"/>
                      </a:lnTo>
                      <a:lnTo>
                        <a:pt x="613" y="550"/>
                      </a:lnTo>
                      <a:lnTo>
                        <a:pt x="641" y="541"/>
                      </a:lnTo>
                      <a:lnTo>
                        <a:pt x="645" y="539"/>
                      </a:lnTo>
                      <a:lnTo>
                        <a:pt x="641" y="536"/>
                      </a:lnTo>
                      <a:lnTo>
                        <a:pt x="640" y="529"/>
                      </a:lnTo>
                      <a:lnTo>
                        <a:pt x="634" y="523"/>
                      </a:lnTo>
                      <a:lnTo>
                        <a:pt x="628" y="529"/>
                      </a:lnTo>
                      <a:lnTo>
                        <a:pt x="618" y="524"/>
                      </a:lnTo>
                      <a:lnTo>
                        <a:pt x="618" y="519"/>
                      </a:lnTo>
                      <a:lnTo>
                        <a:pt x="610" y="522"/>
                      </a:lnTo>
                      <a:lnTo>
                        <a:pt x="608" y="525"/>
                      </a:lnTo>
                      <a:lnTo>
                        <a:pt x="601" y="525"/>
                      </a:lnTo>
                      <a:lnTo>
                        <a:pt x="579" y="530"/>
                      </a:lnTo>
                      <a:lnTo>
                        <a:pt x="563" y="524"/>
                      </a:lnTo>
                      <a:lnTo>
                        <a:pt x="557" y="518"/>
                      </a:lnTo>
                      <a:lnTo>
                        <a:pt x="551" y="516"/>
                      </a:lnTo>
                      <a:lnTo>
                        <a:pt x="539" y="517"/>
                      </a:lnTo>
                      <a:lnTo>
                        <a:pt x="538" y="513"/>
                      </a:lnTo>
                      <a:lnTo>
                        <a:pt x="551" y="503"/>
                      </a:lnTo>
                      <a:lnTo>
                        <a:pt x="549" y="501"/>
                      </a:lnTo>
                      <a:lnTo>
                        <a:pt x="533" y="498"/>
                      </a:lnTo>
                      <a:lnTo>
                        <a:pt x="528" y="496"/>
                      </a:lnTo>
                      <a:lnTo>
                        <a:pt x="536" y="492"/>
                      </a:lnTo>
                      <a:lnTo>
                        <a:pt x="560" y="496"/>
                      </a:lnTo>
                      <a:lnTo>
                        <a:pt x="563" y="495"/>
                      </a:lnTo>
                      <a:lnTo>
                        <a:pt x="560" y="491"/>
                      </a:lnTo>
                      <a:lnTo>
                        <a:pt x="554" y="490"/>
                      </a:lnTo>
                      <a:lnTo>
                        <a:pt x="548" y="481"/>
                      </a:lnTo>
                      <a:lnTo>
                        <a:pt x="543" y="471"/>
                      </a:lnTo>
                      <a:lnTo>
                        <a:pt x="541" y="479"/>
                      </a:lnTo>
                      <a:lnTo>
                        <a:pt x="533" y="482"/>
                      </a:lnTo>
                      <a:lnTo>
                        <a:pt x="524" y="485"/>
                      </a:lnTo>
                      <a:lnTo>
                        <a:pt x="526" y="475"/>
                      </a:lnTo>
                      <a:lnTo>
                        <a:pt x="520" y="480"/>
                      </a:lnTo>
                      <a:lnTo>
                        <a:pt x="508" y="486"/>
                      </a:lnTo>
                      <a:lnTo>
                        <a:pt x="492" y="489"/>
                      </a:lnTo>
                      <a:lnTo>
                        <a:pt x="485" y="492"/>
                      </a:lnTo>
                      <a:lnTo>
                        <a:pt x="478" y="495"/>
                      </a:lnTo>
                      <a:lnTo>
                        <a:pt x="477" y="502"/>
                      </a:lnTo>
                      <a:lnTo>
                        <a:pt x="466" y="520"/>
                      </a:lnTo>
                      <a:lnTo>
                        <a:pt x="461" y="519"/>
                      </a:lnTo>
                      <a:lnTo>
                        <a:pt x="457" y="511"/>
                      </a:lnTo>
                      <a:lnTo>
                        <a:pt x="450" y="509"/>
                      </a:lnTo>
                      <a:lnTo>
                        <a:pt x="446" y="504"/>
                      </a:lnTo>
                      <a:lnTo>
                        <a:pt x="449" y="512"/>
                      </a:lnTo>
                      <a:lnTo>
                        <a:pt x="457" y="519"/>
                      </a:lnTo>
                      <a:lnTo>
                        <a:pt x="458" y="530"/>
                      </a:lnTo>
                      <a:lnTo>
                        <a:pt x="453" y="541"/>
                      </a:lnTo>
                      <a:lnTo>
                        <a:pt x="449" y="546"/>
                      </a:lnTo>
                      <a:lnTo>
                        <a:pt x="434" y="547"/>
                      </a:lnTo>
                      <a:lnTo>
                        <a:pt x="431" y="552"/>
                      </a:lnTo>
                      <a:lnTo>
                        <a:pt x="426" y="555"/>
                      </a:lnTo>
                      <a:lnTo>
                        <a:pt x="425" y="562"/>
                      </a:lnTo>
                      <a:lnTo>
                        <a:pt x="420" y="560"/>
                      </a:lnTo>
                      <a:lnTo>
                        <a:pt x="419" y="550"/>
                      </a:lnTo>
                      <a:lnTo>
                        <a:pt x="418" y="546"/>
                      </a:lnTo>
                      <a:lnTo>
                        <a:pt x="418" y="566"/>
                      </a:lnTo>
                      <a:lnTo>
                        <a:pt x="419" y="581"/>
                      </a:lnTo>
                      <a:lnTo>
                        <a:pt x="417" y="582"/>
                      </a:lnTo>
                      <a:lnTo>
                        <a:pt x="411" y="578"/>
                      </a:lnTo>
                      <a:lnTo>
                        <a:pt x="402" y="578"/>
                      </a:lnTo>
                      <a:lnTo>
                        <a:pt x="393" y="582"/>
                      </a:lnTo>
                      <a:lnTo>
                        <a:pt x="379" y="584"/>
                      </a:lnTo>
                      <a:lnTo>
                        <a:pt x="368" y="592"/>
                      </a:lnTo>
                      <a:lnTo>
                        <a:pt x="356" y="593"/>
                      </a:lnTo>
                      <a:lnTo>
                        <a:pt x="344" y="576"/>
                      </a:lnTo>
                      <a:lnTo>
                        <a:pt x="336" y="577"/>
                      </a:lnTo>
                      <a:lnTo>
                        <a:pt x="336" y="573"/>
                      </a:lnTo>
                      <a:lnTo>
                        <a:pt x="345" y="573"/>
                      </a:lnTo>
                      <a:lnTo>
                        <a:pt x="350" y="567"/>
                      </a:lnTo>
                      <a:lnTo>
                        <a:pt x="352" y="560"/>
                      </a:lnTo>
                      <a:lnTo>
                        <a:pt x="354" y="552"/>
                      </a:lnTo>
                      <a:lnTo>
                        <a:pt x="363" y="547"/>
                      </a:lnTo>
                      <a:lnTo>
                        <a:pt x="364" y="539"/>
                      </a:lnTo>
                      <a:lnTo>
                        <a:pt x="369" y="534"/>
                      </a:lnTo>
                      <a:lnTo>
                        <a:pt x="376" y="530"/>
                      </a:lnTo>
                      <a:lnTo>
                        <a:pt x="379" y="506"/>
                      </a:lnTo>
                      <a:lnTo>
                        <a:pt x="382" y="498"/>
                      </a:lnTo>
                      <a:lnTo>
                        <a:pt x="391" y="495"/>
                      </a:lnTo>
                      <a:lnTo>
                        <a:pt x="395" y="501"/>
                      </a:lnTo>
                      <a:lnTo>
                        <a:pt x="402" y="497"/>
                      </a:lnTo>
                      <a:lnTo>
                        <a:pt x="425" y="503"/>
                      </a:lnTo>
                      <a:lnTo>
                        <a:pt x="431" y="498"/>
                      </a:lnTo>
                      <a:lnTo>
                        <a:pt x="435" y="491"/>
                      </a:lnTo>
                      <a:lnTo>
                        <a:pt x="431" y="484"/>
                      </a:lnTo>
                      <a:lnTo>
                        <a:pt x="434" y="476"/>
                      </a:lnTo>
                      <a:lnTo>
                        <a:pt x="433" y="468"/>
                      </a:lnTo>
                      <a:lnTo>
                        <a:pt x="428" y="460"/>
                      </a:lnTo>
                      <a:lnTo>
                        <a:pt x="413" y="453"/>
                      </a:lnTo>
                      <a:lnTo>
                        <a:pt x="407" y="439"/>
                      </a:lnTo>
                      <a:lnTo>
                        <a:pt x="408" y="431"/>
                      </a:lnTo>
                      <a:lnTo>
                        <a:pt x="406" y="423"/>
                      </a:lnTo>
                      <a:lnTo>
                        <a:pt x="398" y="422"/>
                      </a:lnTo>
                      <a:lnTo>
                        <a:pt x="395" y="415"/>
                      </a:lnTo>
                      <a:lnTo>
                        <a:pt x="387" y="409"/>
                      </a:lnTo>
                      <a:lnTo>
                        <a:pt x="391" y="393"/>
                      </a:lnTo>
                      <a:lnTo>
                        <a:pt x="391" y="385"/>
                      </a:lnTo>
                      <a:lnTo>
                        <a:pt x="391" y="377"/>
                      </a:lnTo>
                      <a:lnTo>
                        <a:pt x="387" y="369"/>
                      </a:lnTo>
                      <a:lnTo>
                        <a:pt x="379" y="372"/>
                      </a:lnTo>
                      <a:lnTo>
                        <a:pt x="368" y="360"/>
                      </a:lnTo>
                      <a:lnTo>
                        <a:pt x="359" y="358"/>
                      </a:lnTo>
                      <a:lnTo>
                        <a:pt x="343" y="361"/>
                      </a:lnTo>
                      <a:lnTo>
                        <a:pt x="336" y="358"/>
                      </a:lnTo>
                      <a:lnTo>
                        <a:pt x="317" y="342"/>
                      </a:lnTo>
                      <a:lnTo>
                        <a:pt x="310" y="339"/>
                      </a:lnTo>
                      <a:lnTo>
                        <a:pt x="294" y="334"/>
                      </a:lnTo>
                      <a:lnTo>
                        <a:pt x="278" y="339"/>
                      </a:lnTo>
                      <a:lnTo>
                        <a:pt x="269" y="340"/>
                      </a:lnTo>
                      <a:lnTo>
                        <a:pt x="261" y="339"/>
                      </a:lnTo>
                      <a:lnTo>
                        <a:pt x="254" y="342"/>
                      </a:lnTo>
                      <a:lnTo>
                        <a:pt x="248" y="35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87" name="Freeform 184">
                  <a:extLst>
                    <a:ext uri="{FF2B5EF4-FFF2-40B4-BE49-F238E27FC236}">
                      <a16:creationId xmlns:a16="http://schemas.microsoft.com/office/drawing/2014/main" xmlns="" id="{2F640781-0FC7-D44E-98A3-25E5B98942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09331" y="2649885"/>
                  <a:ext cx="58738" cy="50800"/>
                </a:xfrm>
                <a:custGeom>
                  <a:avLst/>
                  <a:gdLst/>
                  <a:ahLst/>
                  <a:cxnLst>
                    <a:cxn ang="0">
                      <a:pos x="158" y="160"/>
                    </a:cxn>
                    <a:cxn ang="0">
                      <a:pos x="150" y="161"/>
                    </a:cxn>
                    <a:cxn ang="0">
                      <a:pos x="140" y="159"/>
                    </a:cxn>
                    <a:cxn ang="0">
                      <a:pos x="131" y="152"/>
                    </a:cxn>
                    <a:cxn ang="0">
                      <a:pos x="120" y="146"/>
                    </a:cxn>
                    <a:cxn ang="0">
                      <a:pos x="123" y="140"/>
                    </a:cxn>
                    <a:cxn ang="0">
                      <a:pos x="118" y="138"/>
                    </a:cxn>
                    <a:cxn ang="0">
                      <a:pos x="118" y="114"/>
                    </a:cxn>
                    <a:cxn ang="0">
                      <a:pos x="112" y="114"/>
                    </a:cxn>
                    <a:cxn ang="0">
                      <a:pos x="106" y="122"/>
                    </a:cxn>
                    <a:cxn ang="0">
                      <a:pos x="101" y="129"/>
                    </a:cxn>
                    <a:cxn ang="0">
                      <a:pos x="91" y="129"/>
                    </a:cxn>
                    <a:cxn ang="0">
                      <a:pos x="81" y="125"/>
                    </a:cxn>
                    <a:cxn ang="0">
                      <a:pos x="79" y="110"/>
                    </a:cxn>
                    <a:cxn ang="0">
                      <a:pos x="76" y="101"/>
                    </a:cxn>
                    <a:cxn ang="0">
                      <a:pos x="70" y="96"/>
                    </a:cxn>
                    <a:cxn ang="0">
                      <a:pos x="58" y="92"/>
                    </a:cxn>
                    <a:cxn ang="0">
                      <a:pos x="44" y="84"/>
                    </a:cxn>
                    <a:cxn ang="0">
                      <a:pos x="34" y="80"/>
                    </a:cxn>
                    <a:cxn ang="0">
                      <a:pos x="25" y="62"/>
                    </a:cxn>
                    <a:cxn ang="0">
                      <a:pos x="13" y="63"/>
                    </a:cxn>
                    <a:cxn ang="0">
                      <a:pos x="2" y="58"/>
                    </a:cxn>
                    <a:cxn ang="0">
                      <a:pos x="0" y="48"/>
                    </a:cxn>
                    <a:cxn ang="0">
                      <a:pos x="0" y="32"/>
                    </a:cxn>
                    <a:cxn ang="0">
                      <a:pos x="0" y="28"/>
                    </a:cxn>
                    <a:cxn ang="0">
                      <a:pos x="23" y="15"/>
                    </a:cxn>
                    <a:cxn ang="0">
                      <a:pos x="33" y="11"/>
                    </a:cxn>
                    <a:cxn ang="0">
                      <a:pos x="39" y="10"/>
                    </a:cxn>
                    <a:cxn ang="0">
                      <a:pos x="39" y="11"/>
                    </a:cxn>
                    <a:cxn ang="0">
                      <a:pos x="56" y="20"/>
                    </a:cxn>
                    <a:cxn ang="0">
                      <a:pos x="76" y="14"/>
                    </a:cxn>
                    <a:cxn ang="0">
                      <a:pos x="91" y="4"/>
                    </a:cxn>
                    <a:cxn ang="0">
                      <a:pos x="103" y="1"/>
                    </a:cxn>
                    <a:cxn ang="0">
                      <a:pos x="118" y="0"/>
                    </a:cxn>
                    <a:cxn ang="0">
                      <a:pos x="124" y="6"/>
                    </a:cxn>
                    <a:cxn ang="0">
                      <a:pos x="127" y="6"/>
                    </a:cxn>
                    <a:cxn ang="0">
                      <a:pos x="129" y="14"/>
                    </a:cxn>
                    <a:cxn ang="0">
                      <a:pos x="138" y="17"/>
                    </a:cxn>
                    <a:cxn ang="0">
                      <a:pos x="146" y="19"/>
                    </a:cxn>
                    <a:cxn ang="0">
                      <a:pos x="155" y="24"/>
                    </a:cxn>
                    <a:cxn ang="0">
                      <a:pos x="155" y="35"/>
                    </a:cxn>
                    <a:cxn ang="0">
                      <a:pos x="154" y="44"/>
                    </a:cxn>
                    <a:cxn ang="0">
                      <a:pos x="156" y="55"/>
                    </a:cxn>
                    <a:cxn ang="0">
                      <a:pos x="163" y="62"/>
                    </a:cxn>
                    <a:cxn ang="0">
                      <a:pos x="176" y="62"/>
                    </a:cxn>
                    <a:cxn ang="0">
                      <a:pos x="181" y="68"/>
                    </a:cxn>
                    <a:cxn ang="0">
                      <a:pos x="182" y="79"/>
                    </a:cxn>
                    <a:cxn ang="0">
                      <a:pos x="188" y="87"/>
                    </a:cxn>
                    <a:cxn ang="0">
                      <a:pos x="188" y="96"/>
                    </a:cxn>
                    <a:cxn ang="0">
                      <a:pos x="177" y="112"/>
                    </a:cxn>
                    <a:cxn ang="0">
                      <a:pos x="171" y="112"/>
                    </a:cxn>
                    <a:cxn ang="0">
                      <a:pos x="161" y="119"/>
                    </a:cxn>
                    <a:cxn ang="0">
                      <a:pos x="155" y="132"/>
                    </a:cxn>
                    <a:cxn ang="0">
                      <a:pos x="158" y="145"/>
                    </a:cxn>
                    <a:cxn ang="0">
                      <a:pos x="158" y="160"/>
                    </a:cxn>
                  </a:cxnLst>
                  <a:rect l="0" t="0" r="r" b="b"/>
                  <a:pathLst>
                    <a:path w="188" h="161">
                      <a:moveTo>
                        <a:pt x="158" y="160"/>
                      </a:moveTo>
                      <a:lnTo>
                        <a:pt x="150" y="161"/>
                      </a:lnTo>
                      <a:lnTo>
                        <a:pt x="140" y="159"/>
                      </a:lnTo>
                      <a:lnTo>
                        <a:pt x="131" y="152"/>
                      </a:lnTo>
                      <a:lnTo>
                        <a:pt x="120" y="146"/>
                      </a:lnTo>
                      <a:lnTo>
                        <a:pt x="123" y="140"/>
                      </a:lnTo>
                      <a:lnTo>
                        <a:pt x="118" y="138"/>
                      </a:lnTo>
                      <a:lnTo>
                        <a:pt x="118" y="114"/>
                      </a:lnTo>
                      <a:lnTo>
                        <a:pt x="112" y="114"/>
                      </a:lnTo>
                      <a:lnTo>
                        <a:pt x="106" y="122"/>
                      </a:lnTo>
                      <a:lnTo>
                        <a:pt x="101" y="129"/>
                      </a:lnTo>
                      <a:lnTo>
                        <a:pt x="91" y="129"/>
                      </a:lnTo>
                      <a:lnTo>
                        <a:pt x="81" y="125"/>
                      </a:lnTo>
                      <a:lnTo>
                        <a:pt x="79" y="110"/>
                      </a:lnTo>
                      <a:lnTo>
                        <a:pt x="76" y="101"/>
                      </a:lnTo>
                      <a:lnTo>
                        <a:pt x="70" y="96"/>
                      </a:lnTo>
                      <a:lnTo>
                        <a:pt x="58" y="92"/>
                      </a:lnTo>
                      <a:lnTo>
                        <a:pt x="44" y="84"/>
                      </a:lnTo>
                      <a:lnTo>
                        <a:pt x="34" y="80"/>
                      </a:lnTo>
                      <a:lnTo>
                        <a:pt x="25" y="62"/>
                      </a:lnTo>
                      <a:lnTo>
                        <a:pt x="13" y="63"/>
                      </a:lnTo>
                      <a:lnTo>
                        <a:pt x="2" y="58"/>
                      </a:lnTo>
                      <a:lnTo>
                        <a:pt x="0" y="48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23" y="15"/>
                      </a:lnTo>
                      <a:lnTo>
                        <a:pt x="33" y="11"/>
                      </a:lnTo>
                      <a:lnTo>
                        <a:pt x="39" y="10"/>
                      </a:lnTo>
                      <a:lnTo>
                        <a:pt x="39" y="11"/>
                      </a:lnTo>
                      <a:lnTo>
                        <a:pt x="56" y="20"/>
                      </a:lnTo>
                      <a:lnTo>
                        <a:pt x="76" y="14"/>
                      </a:lnTo>
                      <a:lnTo>
                        <a:pt x="91" y="4"/>
                      </a:lnTo>
                      <a:lnTo>
                        <a:pt x="103" y="1"/>
                      </a:lnTo>
                      <a:lnTo>
                        <a:pt x="118" y="0"/>
                      </a:lnTo>
                      <a:lnTo>
                        <a:pt x="124" y="6"/>
                      </a:lnTo>
                      <a:lnTo>
                        <a:pt x="127" y="6"/>
                      </a:lnTo>
                      <a:lnTo>
                        <a:pt x="129" y="14"/>
                      </a:lnTo>
                      <a:lnTo>
                        <a:pt x="138" y="17"/>
                      </a:lnTo>
                      <a:lnTo>
                        <a:pt x="146" y="19"/>
                      </a:lnTo>
                      <a:lnTo>
                        <a:pt x="155" y="24"/>
                      </a:lnTo>
                      <a:lnTo>
                        <a:pt x="155" y="35"/>
                      </a:lnTo>
                      <a:lnTo>
                        <a:pt x="154" y="44"/>
                      </a:lnTo>
                      <a:lnTo>
                        <a:pt x="156" y="55"/>
                      </a:lnTo>
                      <a:lnTo>
                        <a:pt x="163" y="62"/>
                      </a:lnTo>
                      <a:lnTo>
                        <a:pt x="176" y="62"/>
                      </a:lnTo>
                      <a:lnTo>
                        <a:pt x="181" y="68"/>
                      </a:lnTo>
                      <a:lnTo>
                        <a:pt x="182" y="79"/>
                      </a:lnTo>
                      <a:lnTo>
                        <a:pt x="188" y="87"/>
                      </a:lnTo>
                      <a:lnTo>
                        <a:pt x="188" y="96"/>
                      </a:lnTo>
                      <a:lnTo>
                        <a:pt x="177" y="112"/>
                      </a:lnTo>
                      <a:lnTo>
                        <a:pt x="171" y="112"/>
                      </a:lnTo>
                      <a:lnTo>
                        <a:pt x="161" y="119"/>
                      </a:lnTo>
                      <a:lnTo>
                        <a:pt x="155" y="132"/>
                      </a:lnTo>
                      <a:lnTo>
                        <a:pt x="158" y="145"/>
                      </a:lnTo>
                      <a:lnTo>
                        <a:pt x="158" y="16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88" name="Freeform 207">
                  <a:extLst>
                    <a:ext uri="{FF2B5EF4-FFF2-40B4-BE49-F238E27FC236}">
                      <a16:creationId xmlns:a16="http://schemas.microsoft.com/office/drawing/2014/main" xmlns="" id="{F197ABD7-A1F0-5B43-9F6D-C95D5A1C22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66494" y="2657822"/>
                  <a:ext cx="120650" cy="71438"/>
                </a:xfrm>
                <a:custGeom>
                  <a:avLst/>
                  <a:gdLst/>
                  <a:ahLst/>
                  <a:cxnLst>
                    <a:cxn ang="0">
                      <a:pos x="371" y="143"/>
                    </a:cxn>
                    <a:cxn ang="0">
                      <a:pos x="355" y="149"/>
                    </a:cxn>
                    <a:cxn ang="0">
                      <a:pos x="341" y="159"/>
                    </a:cxn>
                    <a:cxn ang="0">
                      <a:pos x="338" y="176"/>
                    </a:cxn>
                    <a:cxn ang="0">
                      <a:pos x="324" y="187"/>
                    </a:cxn>
                    <a:cxn ang="0">
                      <a:pos x="311" y="203"/>
                    </a:cxn>
                    <a:cxn ang="0">
                      <a:pos x="291" y="201"/>
                    </a:cxn>
                    <a:cxn ang="0">
                      <a:pos x="276" y="210"/>
                    </a:cxn>
                    <a:cxn ang="0">
                      <a:pos x="271" y="208"/>
                    </a:cxn>
                    <a:cxn ang="0">
                      <a:pos x="227" y="201"/>
                    </a:cxn>
                    <a:cxn ang="0">
                      <a:pos x="205" y="183"/>
                    </a:cxn>
                    <a:cxn ang="0">
                      <a:pos x="166" y="192"/>
                    </a:cxn>
                    <a:cxn ang="0">
                      <a:pos x="152" y="209"/>
                    </a:cxn>
                    <a:cxn ang="0">
                      <a:pos x="132" y="214"/>
                    </a:cxn>
                    <a:cxn ang="0">
                      <a:pos x="114" y="207"/>
                    </a:cxn>
                    <a:cxn ang="0">
                      <a:pos x="97" y="196"/>
                    </a:cxn>
                    <a:cxn ang="0">
                      <a:pos x="61" y="164"/>
                    </a:cxn>
                    <a:cxn ang="0">
                      <a:pos x="23" y="127"/>
                    </a:cxn>
                    <a:cxn ang="0">
                      <a:pos x="21" y="97"/>
                    </a:cxn>
                    <a:cxn ang="0">
                      <a:pos x="0" y="82"/>
                    </a:cxn>
                    <a:cxn ang="0">
                      <a:pos x="1" y="68"/>
                    </a:cxn>
                    <a:cxn ang="0">
                      <a:pos x="19" y="83"/>
                    </a:cxn>
                    <a:cxn ang="0">
                      <a:pos x="40" y="62"/>
                    </a:cxn>
                    <a:cxn ang="0">
                      <a:pos x="75" y="48"/>
                    </a:cxn>
                    <a:cxn ang="0">
                      <a:pos x="119" y="23"/>
                    </a:cxn>
                    <a:cxn ang="0">
                      <a:pos x="132" y="3"/>
                    </a:cxn>
                    <a:cxn ang="0">
                      <a:pos x="146" y="24"/>
                    </a:cxn>
                    <a:cxn ang="0">
                      <a:pos x="159" y="27"/>
                    </a:cxn>
                    <a:cxn ang="0">
                      <a:pos x="184" y="18"/>
                    </a:cxn>
                    <a:cxn ang="0">
                      <a:pos x="198" y="27"/>
                    </a:cxn>
                    <a:cxn ang="0">
                      <a:pos x="228" y="43"/>
                    </a:cxn>
                    <a:cxn ang="0">
                      <a:pos x="240" y="47"/>
                    </a:cxn>
                    <a:cxn ang="0">
                      <a:pos x="236" y="61"/>
                    </a:cxn>
                    <a:cxn ang="0">
                      <a:pos x="263" y="82"/>
                    </a:cxn>
                    <a:cxn ang="0">
                      <a:pos x="271" y="68"/>
                    </a:cxn>
                    <a:cxn ang="0">
                      <a:pos x="297" y="70"/>
                    </a:cxn>
                    <a:cxn ang="0">
                      <a:pos x="317" y="89"/>
                    </a:cxn>
                    <a:cxn ang="0">
                      <a:pos x="331" y="94"/>
                    </a:cxn>
                    <a:cxn ang="0">
                      <a:pos x="360" y="127"/>
                    </a:cxn>
                  </a:cxnLst>
                  <a:rect l="0" t="0" r="r" b="b"/>
                  <a:pathLst>
                    <a:path w="378" h="222">
                      <a:moveTo>
                        <a:pt x="378" y="136"/>
                      </a:moveTo>
                      <a:lnTo>
                        <a:pt x="371" y="143"/>
                      </a:lnTo>
                      <a:lnTo>
                        <a:pt x="360" y="142"/>
                      </a:lnTo>
                      <a:lnTo>
                        <a:pt x="355" y="149"/>
                      </a:lnTo>
                      <a:lnTo>
                        <a:pt x="350" y="156"/>
                      </a:lnTo>
                      <a:lnTo>
                        <a:pt x="341" y="159"/>
                      </a:lnTo>
                      <a:lnTo>
                        <a:pt x="339" y="164"/>
                      </a:lnTo>
                      <a:lnTo>
                        <a:pt x="338" y="176"/>
                      </a:lnTo>
                      <a:lnTo>
                        <a:pt x="333" y="185"/>
                      </a:lnTo>
                      <a:lnTo>
                        <a:pt x="324" y="187"/>
                      </a:lnTo>
                      <a:lnTo>
                        <a:pt x="324" y="193"/>
                      </a:lnTo>
                      <a:lnTo>
                        <a:pt x="311" y="203"/>
                      </a:lnTo>
                      <a:lnTo>
                        <a:pt x="296" y="206"/>
                      </a:lnTo>
                      <a:lnTo>
                        <a:pt x="291" y="201"/>
                      </a:lnTo>
                      <a:lnTo>
                        <a:pt x="283" y="201"/>
                      </a:lnTo>
                      <a:lnTo>
                        <a:pt x="276" y="210"/>
                      </a:lnTo>
                      <a:lnTo>
                        <a:pt x="271" y="222"/>
                      </a:lnTo>
                      <a:lnTo>
                        <a:pt x="271" y="208"/>
                      </a:lnTo>
                      <a:lnTo>
                        <a:pt x="263" y="197"/>
                      </a:lnTo>
                      <a:lnTo>
                        <a:pt x="227" y="201"/>
                      </a:lnTo>
                      <a:lnTo>
                        <a:pt x="213" y="188"/>
                      </a:lnTo>
                      <a:lnTo>
                        <a:pt x="205" y="183"/>
                      </a:lnTo>
                      <a:lnTo>
                        <a:pt x="172" y="182"/>
                      </a:lnTo>
                      <a:lnTo>
                        <a:pt x="166" y="192"/>
                      </a:lnTo>
                      <a:lnTo>
                        <a:pt x="162" y="201"/>
                      </a:lnTo>
                      <a:lnTo>
                        <a:pt x="152" y="209"/>
                      </a:lnTo>
                      <a:lnTo>
                        <a:pt x="143" y="213"/>
                      </a:lnTo>
                      <a:lnTo>
                        <a:pt x="132" y="214"/>
                      </a:lnTo>
                      <a:lnTo>
                        <a:pt x="121" y="213"/>
                      </a:lnTo>
                      <a:lnTo>
                        <a:pt x="114" y="207"/>
                      </a:lnTo>
                      <a:lnTo>
                        <a:pt x="100" y="202"/>
                      </a:lnTo>
                      <a:lnTo>
                        <a:pt x="97" y="196"/>
                      </a:lnTo>
                      <a:lnTo>
                        <a:pt x="71" y="176"/>
                      </a:lnTo>
                      <a:lnTo>
                        <a:pt x="61" y="164"/>
                      </a:lnTo>
                      <a:lnTo>
                        <a:pt x="33" y="140"/>
                      </a:lnTo>
                      <a:lnTo>
                        <a:pt x="23" y="127"/>
                      </a:lnTo>
                      <a:lnTo>
                        <a:pt x="23" y="110"/>
                      </a:lnTo>
                      <a:lnTo>
                        <a:pt x="21" y="97"/>
                      </a:lnTo>
                      <a:lnTo>
                        <a:pt x="8" y="91"/>
                      </a:lnTo>
                      <a:lnTo>
                        <a:pt x="0" y="82"/>
                      </a:lnTo>
                      <a:lnTo>
                        <a:pt x="0" y="73"/>
                      </a:lnTo>
                      <a:lnTo>
                        <a:pt x="1" y="68"/>
                      </a:lnTo>
                      <a:lnTo>
                        <a:pt x="17" y="83"/>
                      </a:lnTo>
                      <a:lnTo>
                        <a:pt x="19" y="83"/>
                      </a:lnTo>
                      <a:lnTo>
                        <a:pt x="24" y="69"/>
                      </a:lnTo>
                      <a:lnTo>
                        <a:pt x="40" y="62"/>
                      </a:lnTo>
                      <a:lnTo>
                        <a:pt x="57" y="57"/>
                      </a:lnTo>
                      <a:lnTo>
                        <a:pt x="75" y="48"/>
                      </a:lnTo>
                      <a:lnTo>
                        <a:pt x="81" y="36"/>
                      </a:lnTo>
                      <a:lnTo>
                        <a:pt x="119" y="23"/>
                      </a:lnTo>
                      <a:lnTo>
                        <a:pt x="123" y="0"/>
                      </a:lnTo>
                      <a:lnTo>
                        <a:pt x="132" y="3"/>
                      </a:lnTo>
                      <a:lnTo>
                        <a:pt x="140" y="15"/>
                      </a:lnTo>
                      <a:lnTo>
                        <a:pt x="146" y="24"/>
                      </a:lnTo>
                      <a:lnTo>
                        <a:pt x="153" y="24"/>
                      </a:lnTo>
                      <a:lnTo>
                        <a:pt x="159" y="27"/>
                      </a:lnTo>
                      <a:lnTo>
                        <a:pt x="174" y="13"/>
                      </a:lnTo>
                      <a:lnTo>
                        <a:pt x="184" y="18"/>
                      </a:lnTo>
                      <a:lnTo>
                        <a:pt x="190" y="27"/>
                      </a:lnTo>
                      <a:lnTo>
                        <a:pt x="198" y="27"/>
                      </a:lnTo>
                      <a:lnTo>
                        <a:pt x="218" y="31"/>
                      </a:lnTo>
                      <a:lnTo>
                        <a:pt x="228" y="43"/>
                      </a:lnTo>
                      <a:lnTo>
                        <a:pt x="239" y="45"/>
                      </a:lnTo>
                      <a:lnTo>
                        <a:pt x="240" y="47"/>
                      </a:lnTo>
                      <a:lnTo>
                        <a:pt x="240" y="50"/>
                      </a:lnTo>
                      <a:lnTo>
                        <a:pt x="236" y="61"/>
                      </a:lnTo>
                      <a:lnTo>
                        <a:pt x="255" y="79"/>
                      </a:lnTo>
                      <a:lnTo>
                        <a:pt x="263" y="82"/>
                      </a:lnTo>
                      <a:lnTo>
                        <a:pt x="274" y="74"/>
                      </a:lnTo>
                      <a:lnTo>
                        <a:pt x="271" y="68"/>
                      </a:lnTo>
                      <a:lnTo>
                        <a:pt x="272" y="62"/>
                      </a:lnTo>
                      <a:lnTo>
                        <a:pt x="297" y="70"/>
                      </a:lnTo>
                      <a:lnTo>
                        <a:pt x="317" y="73"/>
                      </a:lnTo>
                      <a:lnTo>
                        <a:pt x="317" y="89"/>
                      </a:lnTo>
                      <a:lnTo>
                        <a:pt x="326" y="96"/>
                      </a:lnTo>
                      <a:lnTo>
                        <a:pt x="331" y="94"/>
                      </a:lnTo>
                      <a:lnTo>
                        <a:pt x="340" y="99"/>
                      </a:lnTo>
                      <a:lnTo>
                        <a:pt x="360" y="127"/>
                      </a:lnTo>
                      <a:lnTo>
                        <a:pt x="378" y="13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89" name="Group 189">
                  <a:extLst>
                    <a:ext uri="{FF2B5EF4-FFF2-40B4-BE49-F238E27FC236}">
                      <a16:creationId xmlns:a16="http://schemas.microsoft.com/office/drawing/2014/main" xmlns="" id="{C2128C29-FB44-9640-9B5B-AAF720D2A14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4679156" y="2659410"/>
                  <a:ext cx="247650" cy="244475"/>
                  <a:chOff x="2465" y="1836"/>
                  <a:chExt cx="156" cy="154"/>
                </a:xfrm>
                <a:grpFill/>
              </p:grpSpPr>
              <p:sp>
                <p:nvSpPr>
                  <p:cNvPr id="1218" name="Freeform 191">
                    <a:extLst>
                      <a:ext uri="{FF2B5EF4-FFF2-40B4-BE49-F238E27FC236}">
                        <a16:creationId xmlns:a16="http://schemas.microsoft.com/office/drawing/2014/main" xmlns="" id="{89B7A154-3841-E644-8A53-EE2B78A960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465" y="1836"/>
                    <a:ext cx="139" cy="140"/>
                  </a:xfrm>
                  <a:custGeom>
                    <a:avLst/>
                    <a:gdLst/>
                    <a:ahLst/>
                    <a:cxnLst>
                      <a:cxn ang="0">
                        <a:pos x="349" y="36"/>
                      </a:cxn>
                      <a:cxn ang="0">
                        <a:pos x="322" y="100"/>
                      </a:cxn>
                      <a:cxn ang="0">
                        <a:pos x="284" y="138"/>
                      </a:cxn>
                      <a:cxn ang="0">
                        <a:pos x="248" y="154"/>
                      </a:cxn>
                      <a:cxn ang="0">
                        <a:pos x="191" y="133"/>
                      </a:cxn>
                      <a:cxn ang="0">
                        <a:pos x="159" y="140"/>
                      </a:cxn>
                      <a:cxn ang="0">
                        <a:pos x="177" y="202"/>
                      </a:cxn>
                      <a:cxn ang="0">
                        <a:pos x="160" y="205"/>
                      </a:cxn>
                      <a:cxn ang="0">
                        <a:pos x="93" y="194"/>
                      </a:cxn>
                      <a:cxn ang="0">
                        <a:pos x="51" y="206"/>
                      </a:cxn>
                      <a:cxn ang="0">
                        <a:pos x="0" y="235"/>
                      </a:cxn>
                      <a:cxn ang="0">
                        <a:pos x="11" y="248"/>
                      </a:cxn>
                      <a:cxn ang="0">
                        <a:pos x="10" y="263"/>
                      </a:cxn>
                      <a:cxn ang="0">
                        <a:pos x="43" y="273"/>
                      </a:cxn>
                      <a:cxn ang="0">
                        <a:pos x="103" y="294"/>
                      </a:cxn>
                      <a:cxn ang="0">
                        <a:pos x="128" y="302"/>
                      </a:cxn>
                      <a:cxn ang="0">
                        <a:pos x="148" y="328"/>
                      </a:cxn>
                      <a:cxn ang="0">
                        <a:pos x="144" y="351"/>
                      </a:cxn>
                      <a:cxn ang="0">
                        <a:pos x="188" y="397"/>
                      </a:cxn>
                      <a:cxn ang="0">
                        <a:pos x="199" y="440"/>
                      </a:cxn>
                      <a:cxn ang="0">
                        <a:pos x="220" y="475"/>
                      </a:cxn>
                      <a:cxn ang="0">
                        <a:pos x="197" y="527"/>
                      </a:cxn>
                      <a:cxn ang="0">
                        <a:pos x="197" y="547"/>
                      </a:cxn>
                      <a:cxn ang="0">
                        <a:pos x="162" y="628"/>
                      </a:cxn>
                      <a:cxn ang="0">
                        <a:pos x="222" y="666"/>
                      </a:cxn>
                      <a:cxn ang="0">
                        <a:pos x="308" y="670"/>
                      </a:cxn>
                      <a:cxn ang="0">
                        <a:pos x="361" y="698"/>
                      </a:cxn>
                      <a:cxn ang="0">
                        <a:pos x="431" y="697"/>
                      </a:cxn>
                      <a:cxn ang="0">
                        <a:pos x="452" y="629"/>
                      </a:cxn>
                      <a:cxn ang="0">
                        <a:pos x="487" y="615"/>
                      </a:cxn>
                      <a:cxn ang="0">
                        <a:pos x="525" y="625"/>
                      </a:cxn>
                      <a:cxn ang="0">
                        <a:pos x="552" y="628"/>
                      </a:cxn>
                      <a:cxn ang="0">
                        <a:pos x="593" y="645"/>
                      </a:cxn>
                      <a:cxn ang="0">
                        <a:pos x="640" y="608"/>
                      </a:cxn>
                      <a:cxn ang="0">
                        <a:pos x="667" y="585"/>
                      </a:cxn>
                      <a:cxn ang="0">
                        <a:pos x="635" y="550"/>
                      </a:cxn>
                      <a:cxn ang="0">
                        <a:pos x="624" y="509"/>
                      </a:cxn>
                      <a:cxn ang="0">
                        <a:pos x="640" y="477"/>
                      </a:cxn>
                      <a:cxn ang="0">
                        <a:pos x="636" y="430"/>
                      </a:cxn>
                      <a:cxn ang="0">
                        <a:pos x="620" y="388"/>
                      </a:cxn>
                      <a:cxn ang="0">
                        <a:pos x="584" y="385"/>
                      </a:cxn>
                      <a:cxn ang="0">
                        <a:pos x="603" y="355"/>
                      </a:cxn>
                      <a:cxn ang="0">
                        <a:pos x="635" y="299"/>
                      </a:cxn>
                      <a:cxn ang="0">
                        <a:pos x="663" y="279"/>
                      </a:cxn>
                      <a:cxn ang="0">
                        <a:pos x="694" y="179"/>
                      </a:cxn>
                      <a:cxn ang="0">
                        <a:pos x="608" y="143"/>
                      </a:cxn>
                      <a:cxn ang="0">
                        <a:pos x="548" y="127"/>
                      </a:cxn>
                      <a:cxn ang="0">
                        <a:pos x="526" y="82"/>
                      </a:cxn>
                      <a:cxn ang="0">
                        <a:pos x="489" y="93"/>
                      </a:cxn>
                      <a:cxn ang="0">
                        <a:pos x="452" y="52"/>
                      </a:cxn>
                      <a:cxn ang="0">
                        <a:pos x="408" y="16"/>
                      </a:cxn>
                    </a:cxnLst>
                    <a:rect l="0" t="0" r="r" b="b"/>
                    <a:pathLst>
                      <a:path w="694" h="700">
                        <a:moveTo>
                          <a:pt x="408" y="0"/>
                        </a:moveTo>
                        <a:lnTo>
                          <a:pt x="403" y="4"/>
                        </a:lnTo>
                        <a:lnTo>
                          <a:pt x="381" y="7"/>
                        </a:lnTo>
                        <a:lnTo>
                          <a:pt x="355" y="17"/>
                        </a:lnTo>
                        <a:lnTo>
                          <a:pt x="349" y="36"/>
                        </a:lnTo>
                        <a:lnTo>
                          <a:pt x="345" y="66"/>
                        </a:lnTo>
                        <a:lnTo>
                          <a:pt x="349" y="70"/>
                        </a:lnTo>
                        <a:lnTo>
                          <a:pt x="348" y="76"/>
                        </a:lnTo>
                        <a:lnTo>
                          <a:pt x="336" y="90"/>
                        </a:lnTo>
                        <a:lnTo>
                          <a:pt x="322" y="100"/>
                        </a:lnTo>
                        <a:lnTo>
                          <a:pt x="290" y="109"/>
                        </a:lnTo>
                        <a:lnTo>
                          <a:pt x="275" y="119"/>
                        </a:lnTo>
                        <a:lnTo>
                          <a:pt x="268" y="132"/>
                        </a:lnTo>
                        <a:lnTo>
                          <a:pt x="269" y="138"/>
                        </a:lnTo>
                        <a:lnTo>
                          <a:pt x="284" y="138"/>
                        </a:lnTo>
                        <a:lnTo>
                          <a:pt x="289" y="139"/>
                        </a:lnTo>
                        <a:lnTo>
                          <a:pt x="288" y="143"/>
                        </a:lnTo>
                        <a:lnTo>
                          <a:pt x="267" y="145"/>
                        </a:lnTo>
                        <a:lnTo>
                          <a:pt x="257" y="152"/>
                        </a:lnTo>
                        <a:lnTo>
                          <a:pt x="248" y="154"/>
                        </a:lnTo>
                        <a:lnTo>
                          <a:pt x="237" y="154"/>
                        </a:lnTo>
                        <a:lnTo>
                          <a:pt x="224" y="150"/>
                        </a:lnTo>
                        <a:lnTo>
                          <a:pt x="208" y="148"/>
                        </a:lnTo>
                        <a:lnTo>
                          <a:pt x="203" y="149"/>
                        </a:lnTo>
                        <a:lnTo>
                          <a:pt x="191" y="133"/>
                        </a:lnTo>
                        <a:lnTo>
                          <a:pt x="192" y="124"/>
                        </a:lnTo>
                        <a:lnTo>
                          <a:pt x="188" y="122"/>
                        </a:lnTo>
                        <a:lnTo>
                          <a:pt x="167" y="123"/>
                        </a:lnTo>
                        <a:lnTo>
                          <a:pt x="157" y="120"/>
                        </a:lnTo>
                        <a:lnTo>
                          <a:pt x="159" y="140"/>
                        </a:lnTo>
                        <a:lnTo>
                          <a:pt x="162" y="149"/>
                        </a:lnTo>
                        <a:lnTo>
                          <a:pt x="168" y="154"/>
                        </a:lnTo>
                        <a:lnTo>
                          <a:pt x="175" y="177"/>
                        </a:lnTo>
                        <a:lnTo>
                          <a:pt x="175" y="189"/>
                        </a:lnTo>
                        <a:lnTo>
                          <a:pt x="177" y="202"/>
                        </a:lnTo>
                        <a:lnTo>
                          <a:pt x="183" y="206"/>
                        </a:lnTo>
                        <a:lnTo>
                          <a:pt x="179" y="210"/>
                        </a:lnTo>
                        <a:lnTo>
                          <a:pt x="168" y="211"/>
                        </a:lnTo>
                        <a:lnTo>
                          <a:pt x="165" y="208"/>
                        </a:lnTo>
                        <a:lnTo>
                          <a:pt x="160" y="205"/>
                        </a:lnTo>
                        <a:lnTo>
                          <a:pt x="152" y="208"/>
                        </a:lnTo>
                        <a:lnTo>
                          <a:pt x="145" y="210"/>
                        </a:lnTo>
                        <a:lnTo>
                          <a:pt x="136" y="209"/>
                        </a:lnTo>
                        <a:lnTo>
                          <a:pt x="118" y="215"/>
                        </a:lnTo>
                        <a:lnTo>
                          <a:pt x="93" y="194"/>
                        </a:lnTo>
                        <a:lnTo>
                          <a:pt x="76" y="195"/>
                        </a:lnTo>
                        <a:lnTo>
                          <a:pt x="71" y="193"/>
                        </a:lnTo>
                        <a:lnTo>
                          <a:pt x="66" y="197"/>
                        </a:lnTo>
                        <a:lnTo>
                          <a:pt x="65" y="202"/>
                        </a:lnTo>
                        <a:lnTo>
                          <a:pt x="51" y="206"/>
                        </a:lnTo>
                        <a:lnTo>
                          <a:pt x="42" y="206"/>
                        </a:lnTo>
                        <a:lnTo>
                          <a:pt x="26" y="209"/>
                        </a:lnTo>
                        <a:lnTo>
                          <a:pt x="4" y="219"/>
                        </a:lnTo>
                        <a:lnTo>
                          <a:pt x="0" y="229"/>
                        </a:lnTo>
                        <a:lnTo>
                          <a:pt x="0" y="235"/>
                        </a:lnTo>
                        <a:lnTo>
                          <a:pt x="20" y="232"/>
                        </a:lnTo>
                        <a:lnTo>
                          <a:pt x="19" y="237"/>
                        </a:lnTo>
                        <a:lnTo>
                          <a:pt x="14" y="237"/>
                        </a:lnTo>
                        <a:lnTo>
                          <a:pt x="9" y="243"/>
                        </a:lnTo>
                        <a:lnTo>
                          <a:pt x="11" y="248"/>
                        </a:lnTo>
                        <a:lnTo>
                          <a:pt x="19" y="247"/>
                        </a:lnTo>
                        <a:lnTo>
                          <a:pt x="28" y="247"/>
                        </a:lnTo>
                        <a:lnTo>
                          <a:pt x="26" y="254"/>
                        </a:lnTo>
                        <a:lnTo>
                          <a:pt x="5" y="258"/>
                        </a:lnTo>
                        <a:lnTo>
                          <a:pt x="10" y="263"/>
                        </a:lnTo>
                        <a:lnTo>
                          <a:pt x="23" y="268"/>
                        </a:lnTo>
                        <a:lnTo>
                          <a:pt x="23" y="279"/>
                        </a:lnTo>
                        <a:lnTo>
                          <a:pt x="35" y="280"/>
                        </a:lnTo>
                        <a:lnTo>
                          <a:pt x="35" y="274"/>
                        </a:lnTo>
                        <a:lnTo>
                          <a:pt x="43" y="273"/>
                        </a:lnTo>
                        <a:lnTo>
                          <a:pt x="74" y="284"/>
                        </a:lnTo>
                        <a:lnTo>
                          <a:pt x="84" y="291"/>
                        </a:lnTo>
                        <a:lnTo>
                          <a:pt x="86" y="296"/>
                        </a:lnTo>
                        <a:lnTo>
                          <a:pt x="91" y="299"/>
                        </a:lnTo>
                        <a:lnTo>
                          <a:pt x="103" y="294"/>
                        </a:lnTo>
                        <a:lnTo>
                          <a:pt x="111" y="296"/>
                        </a:lnTo>
                        <a:lnTo>
                          <a:pt x="106" y="300"/>
                        </a:lnTo>
                        <a:lnTo>
                          <a:pt x="118" y="305"/>
                        </a:lnTo>
                        <a:lnTo>
                          <a:pt x="124" y="300"/>
                        </a:lnTo>
                        <a:lnTo>
                          <a:pt x="128" y="302"/>
                        </a:lnTo>
                        <a:lnTo>
                          <a:pt x="125" y="318"/>
                        </a:lnTo>
                        <a:lnTo>
                          <a:pt x="140" y="322"/>
                        </a:lnTo>
                        <a:lnTo>
                          <a:pt x="155" y="318"/>
                        </a:lnTo>
                        <a:lnTo>
                          <a:pt x="165" y="323"/>
                        </a:lnTo>
                        <a:lnTo>
                          <a:pt x="148" y="328"/>
                        </a:lnTo>
                        <a:lnTo>
                          <a:pt x="148" y="334"/>
                        </a:lnTo>
                        <a:lnTo>
                          <a:pt x="155" y="342"/>
                        </a:lnTo>
                        <a:lnTo>
                          <a:pt x="150" y="349"/>
                        </a:lnTo>
                        <a:lnTo>
                          <a:pt x="144" y="344"/>
                        </a:lnTo>
                        <a:lnTo>
                          <a:pt x="144" y="351"/>
                        </a:lnTo>
                        <a:lnTo>
                          <a:pt x="155" y="364"/>
                        </a:lnTo>
                        <a:lnTo>
                          <a:pt x="161" y="374"/>
                        </a:lnTo>
                        <a:lnTo>
                          <a:pt x="164" y="381"/>
                        </a:lnTo>
                        <a:lnTo>
                          <a:pt x="176" y="389"/>
                        </a:lnTo>
                        <a:lnTo>
                          <a:pt x="188" y="397"/>
                        </a:lnTo>
                        <a:lnTo>
                          <a:pt x="203" y="401"/>
                        </a:lnTo>
                        <a:lnTo>
                          <a:pt x="200" y="408"/>
                        </a:lnTo>
                        <a:lnTo>
                          <a:pt x="204" y="417"/>
                        </a:lnTo>
                        <a:lnTo>
                          <a:pt x="204" y="429"/>
                        </a:lnTo>
                        <a:lnTo>
                          <a:pt x="199" y="440"/>
                        </a:lnTo>
                        <a:lnTo>
                          <a:pt x="203" y="450"/>
                        </a:lnTo>
                        <a:lnTo>
                          <a:pt x="213" y="457"/>
                        </a:lnTo>
                        <a:lnTo>
                          <a:pt x="220" y="467"/>
                        </a:lnTo>
                        <a:lnTo>
                          <a:pt x="224" y="480"/>
                        </a:lnTo>
                        <a:lnTo>
                          <a:pt x="220" y="475"/>
                        </a:lnTo>
                        <a:lnTo>
                          <a:pt x="207" y="460"/>
                        </a:lnTo>
                        <a:lnTo>
                          <a:pt x="203" y="467"/>
                        </a:lnTo>
                        <a:lnTo>
                          <a:pt x="203" y="484"/>
                        </a:lnTo>
                        <a:lnTo>
                          <a:pt x="198" y="517"/>
                        </a:lnTo>
                        <a:lnTo>
                          <a:pt x="197" y="527"/>
                        </a:lnTo>
                        <a:lnTo>
                          <a:pt x="203" y="518"/>
                        </a:lnTo>
                        <a:lnTo>
                          <a:pt x="207" y="526"/>
                        </a:lnTo>
                        <a:lnTo>
                          <a:pt x="204" y="530"/>
                        </a:lnTo>
                        <a:lnTo>
                          <a:pt x="197" y="534"/>
                        </a:lnTo>
                        <a:lnTo>
                          <a:pt x="197" y="547"/>
                        </a:lnTo>
                        <a:lnTo>
                          <a:pt x="186" y="607"/>
                        </a:lnTo>
                        <a:lnTo>
                          <a:pt x="181" y="618"/>
                        </a:lnTo>
                        <a:lnTo>
                          <a:pt x="171" y="624"/>
                        </a:lnTo>
                        <a:lnTo>
                          <a:pt x="161" y="624"/>
                        </a:lnTo>
                        <a:lnTo>
                          <a:pt x="162" y="628"/>
                        </a:lnTo>
                        <a:lnTo>
                          <a:pt x="184" y="646"/>
                        </a:lnTo>
                        <a:lnTo>
                          <a:pt x="193" y="650"/>
                        </a:lnTo>
                        <a:lnTo>
                          <a:pt x="204" y="652"/>
                        </a:lnTo>
                        <a:lnTo>
                          <a:pt x="215" y="660"/>
                        </a:lnTo>
                        <a:lnTo>
                          <a:pt x="222" y="666"/>
                        </a:lnTo>
                        <a:lnTo>
                          <a:pt x="268" y="678"/>
                        </a:lnTo>
                        <a:lnTo>
                          <a:pt x="284" y="679"/>
                        </a:lnTo>
                        <a:lnTo>
                          <a:pt x="290" y="678"/>
                        </a:lnTo>
                        <a:lnTo>
                          <a:pt x="300" y="671"/>
                        </a:lnTo>
                        <a:lnTo>
                          <a:pt x="308" y="670"/>
                        </a:lnTo>
                        <a:lnTo>
                          <a:pt x="317" y="672"/>
                        </a:lnTo>
                        <a:lnTo>
                          <a:pt x="332" y="682"/>
                        </a:lnTo>
                        <a:lnTo>
                          <a:pt x="345" y="683"/>
                        </a:lnTo>
                        <a:lnTo>
                          <a:pt x="350" y="689"/>
                        </a:lnTo>
                        <a:lnTo>
                          <a:pt x="361" y="698"/>
                        </a:lnTo>
                        <a:lnTo>
                          <a:pt x="369" y="700"/>
                        </a:lnTo>
                        <a:lnTo>
                          <a:pt x="397" y="698"/>
                        </a:lnTo>
                        <a:lnTo>
                          <a:pt x="410" y="695"/>
                        </a:lnTo>
                        <a:lnTo>
                          <a:pt x="424" y="695"/>
                        </a:lnTo>
                        <a:lnTo>
                          <a:pt x="431" y="697"/>
                        </a:lnTo>
                        <a:lnTo>
                          <a:pt x="429" y="667"/>
                        </a:lnTo>
                        <a:lnTo>
                          <a:pt x="425" y="663"/>
                        </a:lnTo>
                        <a:lnTo>
                          <a:pt x="428" y="649"/>
                        </a:lnTo>
                        <a:lnTo>
                          <a:pt x="434" y="638"/>
                        </a:lnTo>
                        <a:lnTo>
                          <a:pt x="452" y="629"/>
                        </a:lnTo>
                        <a:lnTo>
                          <a:pt x="463" y="622"/>
                        </a:lnTo>
                        <a:lnTo>
                          <a:pt x="469" y="617"/>
                        </a:lnTo>
                        <a:lnTo>
                          <a:pt x="478" y="612"/>
                        </a:lnTo>
                        <a:lnTo>
                          <a:pt x="483" y="612"/>
                        </a:lnTo>
                        <a:lnTo>
                          <a:pt x="487" y="615"/>
                        </a:lnTo>
                        <a:lnTo>
                          <a:pt x="503" y="618"/>
                        </a:lnTo>
                        <a:lnTo>
                          <a:pt x="505" y="619"/>
                        </a:lnTo>
                        <a:lnTo>
                          <a:pt x="507" y="623"/>
                        </a:lnTo>
                        <a:lnTo>
                          <a:pt x="512" y="624"/>
                        </a:lnTo>
                        <a:lnTo>
                          <a:pt x="525" y="625"/>
                        </a:lnTo>
                        <a:lnTo>
                          <a:pt x="526" y="622"/>
                        </a:lnTo>
                        <a:lnTo>
                          <a:pt x="536" y="623"/>
                        </a:lnTo>
                        <a:lnTo>
                          <a:pt x="538" y="625"/>
                        </a:lnTo>
                        <a:lnTo>
                          <a:pt x="546" y="625"/>
                        </a:lnTo>
                        <a:lnTo>
                          <a:pt x="552" y="628"/>
                        </a:lnTo>
                        <a:lnTo>
                          <a:pt x="553" y="633"/>
                        </a:lnTo>
                        <a:lnTo>
                          <a:pt x="557" y="634"/>
                        </a:lnTo>
                        <a:lnTo>
                          <a:pt x="569" y="635"/>
                        </a:lnTo>
                        <a:lnTo>
                          <a:pt x="578" y="644"/>
                        </a:lnTo>
                        <a:lnTo>
                          <a:pt x="593" y="645"/>
                        </a:lnTo>
                        <a:lnTo>
                          <a:pt x="617" y="634"/>
                        </a:lnTo>
                        <a:lnTo>
                          <a:pt x="619" y="631"/>
                        </a:lnTo>
                        <a:lnTo>
                          <a:pt x="620" y="625"/>
                        </a:lnTo>
                        <a:lnTo>
                          <a:pt x="629" y="619"/>
                        </a:lnTo>
                        <a:lnTo>
                          <a:pt x="640" y="608"/>
                        </a:lnTo>
                        <a:lnTo>
                          <a:pt x="646" y="604"/>
                        </a:lnTo>
                        <a:lnTo>
                          <a:pt x="648" y="600"/>
                        </a:lnTo>
                        <a:lnTo>
                          <a:pt x="667" y="590"/>
                        </a:lnTo>
                        <a:lnTo>
                          <a:pt x="668" y="588"/>
                        </a:lnTo>
                        <a:lnTo>
                          <a:pt x="667" y="585"/>
                        </a:lnTo>
                        <a:lnTo>
                          <a:pt x="670" y="579"/>
                        </a:lnTo>
                        <a:lnTo>
                          <a:pt x="670" y="570"/>
                        </a:lnTo>
                        <a:lnTo>
                          <a:pt x="666" y="561"/>
                        </a:lnTo>
                        <a:lnTo>
                          <a:pt x="641" y="559"/>
                        </a:lnTo>
                        <a:lnTo>
                          <a:pt x="635" y="550"/>
                        </a:lnTo>
                        <a:lnTo>
                          <a:pt x="633" y="539"/>
                        </a:lnTo>
                        <a:lnTo>
                          <a:pt x="632" y="528"/>
                        </a:lnTo>
                        <a:lnTo>
                          <a:pt x="634" y="520"/>
                        </a:lnTo>
                        <a:lnTo>
                          <a:pt x="633" y="511"/>
                        </a:lnTo>
                        <a:lnTo>
                          <a:pt x="624" y="509"/>
                        </a:lnTo>
                        <a:lnTo>
                          <a:pt x="623" y="504"/>
                        </a:lnTo>
                        <a:lnTo>
                          <a:pt x="622" y="499"/>
                        </a:lnTo>
                        <a:lnTo>
                          <a:pt x="624" y="490"/>
                        </a:lnTo>
                        <a:lnTo>
                          <a:pt x="629" y="484"/>
                        </a:lnTo>
                        <a:lnTo>
                          <a:pt x="640" y="477"/>
                        </a:lnTo>
                        <a:lnTo>
                          <a:pt x="638" y="467"/>
                        </a:lnTo>
                        <a:lnTo>
                          <a:pt x="627" y="441"/>
                        </a:lnTo>
                        <a:lnTo>
                          <a:pt x="625" y="436"/>
                        </a:lnTo>
                        <a:lnTo>
                          <a:pt x="627" y="431"/>
                        </a:lnTo>
                        <a:lnTo>
                          <a:pt x="636" y="430"/>
                        </a:lnTo>
                        <a:lnTo>
                          <a:pt x="634" y="419"/>
                        </a:lnTo>
                        <a:lnTo>
                          <a:pt x="627" y="418"/>
                        </a:lnTo>
                        <a:lnTo>
                          <a:pt x="624" y="407"/>
                        </a:lnTo>
                        <a:lnTo>
                          <a:pt x="624" y="389"/>
                        </a:lnTo>
                        <a:lnTo>
                          <a:pt x="620" y="388"/>
                        </a:lnTo>
                        <a:lnTo>
                          <a:pt x="603" y="388"/>
                        </a:lnTo>
                        <a:lnTo>
                          <a:pt x="592" y="404"/>
                        </a:lnTo>
                        <a:lnTo>
                          <a:pt x="586" y="409"/>
                        </a:lnTo>
                        <a:lnTo>
                          <a:pt x="582" y="407"/>
                        </a:lnTo>
                        <a:lnTo>
                          <a:pt x="584" y="385"/>
                        </a:lnTo>
                        <a:lnTo>
                          <a:pt x="587" y="372"/>
                        </a:lnTo>
                        <a:lnTo>
                          <a:pt x="591" y="369"/>
                        </a:lnTo>
                        <a:lnTo>
                          <a:pt x="595" y="362"/>
                        </a:lnTo>
                        <a:lnTo>
                          <a:pt x="602" y="358"/>
                        </a:lnTo>
                        <a:lnTo>
                          <a:pt x="603" y="355"/>
                        </a:lnTo>
                        <a:lnTo>
                          <a:pt x="606" y="345"/>
                        </a:lnTo>
                        <a:lnTo>
                          <a:pt x="612" y="337"/>
                        </a:lnTo>
                        <a:lnTo>
                          <a:pt x="635" y="311"/>
                        </a:lnTo>
                        <a:lnTo>
                          <a:pt x="632" y="306"/>
                        </a:lnTo>
                        <a:lnTo>
                          <a:pt x="635" y="299"/>
                        </a:lnTo>
                        <a:lnTo>
                          <a:pt x="652" y="300"/>
                        </a:lnTo>
                        <a:lnTo>
                          <a:pt x="660" y="297"/>
                        </a:lnTo>
                        <a:lnTo>
                          <a:pt x="667" y="291"/>
                        </a:lnTo>
                        <a:lnTo>
                          <a:pt x="665" y="289"/>
                        </a:lnTo>
                        <a:lnTo>
                          <a:pt x="663" y="279"/>
                        </a:lnTo>
                        <a:lnTo>
                          <a:pt x="665" y="251"/>
                        </a:lnTo>
                        <a:lnTo>
                          <a:pt x="672" y="226"/>
                        </a:lnTo>
                        <a:lnTo>
                          <a:pt x="675" y="214"/>
                        </a:lnTo>
                        <a:lnTo>
                          <a:pt x="692" y="191"/>
                        </a:lnTo>
                        <a:lnTo>
                          <a:pt x="694" y="179"/>
                        </a:lnTo>
                        <a:lnTo>
                          <a:pt x="681" y="173"/>
                        </a:lnTo>
                        <a:lnTo>
                          <a:pt x="640" y="161"/>
                        </a:lnTo>
                        <a:lnTo>
                          <a:pt x="622" y="160"/>
                        </a:lnTo>
                        <a:lnTo>
                          <a:pt x="616" y="149"/>
                        </a:lnTo>
                        <a:lnTo>
                          <a:pt x="608" y="143"/>
                        </a:lnTo>
                        <a:lnTo>
                          <a:pt x="596" y="132"/>
                        </a:lnTo>
                        <a:lnTo>
                          <a:pt x="584" y="133"/>
                        </a:lnTo>
                        <a:lnTo>
                          <a:pt x="566" y="128"/>
                        </a:lnTo>
                        <a:lnTo>
                          <a:pt x="558" y="129"/>
                        </a:lnTo>
                        <a:lnTo>
                          <a:pt x="548" y="127"/>
                        </a:lnTo>
                        <a:lnTo>
                          <a:pt x="539" y="119"/>
                        </a:lnTo>
                        <a:lnTo>
                          <a:pt x="528" y="114"/>
                        </a:lnTo>
                        <a:lnTo>
                          <a:pt x="531" y="108"/>
                        </a:lnTo>
                        <a:lnTo>
                          <a:pt x="526" y="106"/>
                        </a:lnTo>
                        <a:lnTo>
                          <a:pt x="526" y="82"/>
                        </a:lnTo>
                        <a:lnTo>
                          <a:pt x="520" y="82"/>
                        </a:lnTo>
                        <a:lnTo>
                          <a:pt x="514" y="90"/>
                        </a:lnTo>
                        <a:lnTo>
                          <a:pt x="509" y="97"/>
                        </a:lnTo>
                        <a:lnTo>
                          <a:pt x="499" y="97"/>
                        </a:lnTo>
                        <a:lnTo>
                          <a:pt x="489" y="93"/>
                        </a:lnTo>
                        <a:lnTo>
                          <a:pt x="487" y="78"/>
                        </a:lnTo>
                        <a:lnTo>
                          <a:pt x="484" y="69"/>
                        </a:lnTo>
                        <a:lnTo>
                          <a:pt x="478" y="64"/>
                        </a:lnTo>
                        <a:lnTo>
                          <a:pt x="466" y="60"/>
                        </a:lnTo>
                        <a:lnTo>
                          <a:pt x="452" y="52"/>
                        </a:lnTo>
                        <a:lnTo>
                          <a:pt x="442" y="48"/>
                        </a:lnTo>
                        <a:lnTo>
                          <a:pt x="433" y="30"/>
                        </a:lnTo>
                        <a:lnTo>
                          <a:pt x="421" y="31"/>
                        </a:lnTo>
                        <a:lnTo>
                          <a:pt x="410" y="26"/>
                        </a:lnTo>
                        <a:lnTo>
                          <a:pt x="408" y="16"/>
                        </a:lnTo>
                        <a:lnTo>
                          <a:pt x="408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9" name="Freeform 190">
                    <a:extLst>
                      <a:ext uri="{FF2B5EF4-FFF2-40B4-BE49-F238E27FC236}">
                        <a16:creationId xmlns:a16="http://schemas.microsoft.com/office/drawing/2014/main" xmlns="" id="{63F2A875-2144-6D44-AAA4-8FD5560FDF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10" y="1966"/>
                    <a:ext cx="11" cy="24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6" y="2"/>
                      </a:cxn>
                      <a:cxn ang="0">
                        <a:pos x="47" y="32"/>
                      </a:cxn>
                      <a:cxn ang="0">
                        <a:pos x="52" y="59"/>
                      </a:cxn>
                      <a:cxn ang="0">
                        <a:pos x="51" y="70"/>
                      </a:cxn>
                      <a:cxn ang="0">
                        <a:pos x="47" y="79"/>
                      </a:cxn>
                      <a:cxn ang="0">
                        <a:pos x="44" y="89"/>
                      </a:cxn>
                      <a:cxn ang="0">
                        <a:pos x="41" y="103"/>
                      </a:cxn>
                      <a:cxn ang="0">
                        <a:pos x="33" y="115"/>
                      </a:cxn>
                      <a:cxn ang="0">
                        <a:pos x="33" y="121"/>
                      </a:cxn>
                      <a:cxn ang="0">
                        <a:pos x="28" y="114"/>
                      </a:cxn>
                      <a:cxn ang="0">
                        <a:pos x="22" y="113"/>
                      </a:cxn>
                      <a:cxn ang="0">
                        <a:pos x="16" y="109"/>
                      </a:cxn>
                      <a:cxn ang="0">
                        <a:pos x="14" y="103"/>
                      </a:cxn>
                      <a:cxn ang="0">
                        <a:pos x="14" y="95"/>
                      </a:cxn>
                      <a:cxn ang="0">
                        <a:pos x="8" y="93"/>
                      </a:cxn>
                      <a:cxn ang="0">
                        <a:pos x="5" y="87"/>
                      </a:cxn>
                      <a:cxn ang="0">
                        <a:pos x="4" y="65"/>
                      </a:cxn>
                      <a:cxn ang="0">
                        <a:pos x="0" y="60"/>
                      </a:cxn>
                      <a:cxn ang="0">
                        <a:pos x="0" y="44"/>
                      </a:cxn>
                      <a:cxn ang="0">
                        <a:pos x="5" y="30"/>
                      </a:cxn>
                      <a:cxn ang="0">
                        <a:pos x="10" y="32"/>
                      </a:cxn>
                      <a:cxn ang="0">
                        <a:pos x="16" y="29"/>
                      </a:cxn>
                      <a:cxn ang="0">
                        <a:pos x="27" y="22"/>
                      </a:cxn>
                      <a:cxn ang="0">
                        <a:pos x="36" y="18"/>
                      </a:cxn>
                      <a:cxn ang="0">
                        <a:pos x="38" y="14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2" h="121">
                        <a:moveTo>
                          <a:pt x="41" y="0"/>
                        </a:moveTo>
                        <a:lnTo>
                          <a:pt x="46" y="2"/>
                        </a:lnTo>
                        <a:lnTo>
                          <a:pt x="47" y="32"/>
                        </a:lnTo>
                        <a:lnTo>
                          <a:pt x="52" y="59"/>
                        </a:lnTo>
                        <a:lnTo>
                          <a:pt x="51" y="70"/>
                        </a:lnTo>
                        <a:lnTo>
                          <a:pt x="47" y="79"/>
                        </a:lnTo>
                        <a:lnTo>
                          <a:pt x="44" y="89"/>
                        </a:lnTo>
                        <a:lnTo>
                          <a:pt x="41" y="103"/>
                        </a:lnTo>
                        <a:lnTo>
                          <a:pt x="33" y="115"/>
                        </a:lnTo>
                        <a:lnTo>
                          <a:pt x="33" y="121"/>
                        </a:lnTo>
                        <a:lnTo>
                          <a:pt x="28" y="114"/>
                        </a:lnTo>
                        <a:lnTo>
                          <a:pt x="22" y="113"/>
                        </a:lnTo>
                        <a:lnTo>
                          <a:pt x="16" y="109"/>
                        </a:lnTo>
                        <a:lnTo>
                          <a:pt x="14" y="103"/>
                        </a:lnTo>
                        <a:lnTo>
                          <a:pt x="14" y="95"/>
                        </a:lnTo>
                        <a:lnTo>
                          <a:pt x="8" y="93"/>
                        </a:lnTo>
                        <a:lnTo>
                          <a:pt x="5" y="87"/>
                        </a:lnTo>
                        <a:lnTo>
                          <a:pt x="4" y="65"/>
                        </a:lnTo>
                        <a:lnTo>
                          <a:pt x="0" y="60"/>
                        </a:lnTo>
                        <a:lnTo>
                          <a:pt x="0" y="44"/>
                        </a:lnTo>
                        <a:lnTo>
                          <a:pt x="5" y="30"/>
                        </a:lnTo>
                        <a:lnTo>
                          <a:pt x="10" y="32"/>
                        </a:lnTo>
                        <a:lnTo>
                          <a:pt x="16" y="29"/>
                        </a:lnTo>
                        <a:lnTo>
                          <a:pt x="27" y="22"/>
                        </a:lnTo>
                        <a:lnTo>
                          <a:pt x="36" y="18"/>
                        </a:lnTo>
                        <a:lnTo>
                          <a:pt x="38" y="1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90" name="Freeform 182">
                  <a:extLst>
                    <a:ext uri="{FF2B5EF4-FFF2-40B4-BE49-F238E27FC236}">
                      <a16:creationId xmlns:a16="http://schemas.microsoft.com/office/drawing/2014/main" xmlns="" id="{EFC28285-25AF-3A4E-9D2C-F1B048287B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58544" y="2684810"/>
                  <a:ext cx="11113" cy="17463"/>
                </a:xfrm>
                <a:custGeom>
                  <a:avLst/>
                  <a:gdLst/>
                  <a:ahLst/>
                  <a:cxnLst>
                    <a:cxn ang="0">
                      <a:pos x="21" y="53"/>
                    </a:cxn>
                    <a:cxn ang="0">
                      <a:pos x="33" y="52"/>
                    </a:cxn>
                    <a:cxn ang="0">
                      <a:pos x="38" y="45"/>
                    </a:cxn>
                    <a:cxn ang="0">
                      <a:pos x="37" y="33"/>
                    </a:cxn>
                    <a:cxn ang="0">
                      <a:pos x="33" y="26"/>
                    </a:cxn>
                    <a:cxn ang="0">
                      <a:pos x="28" y="18"/>
                    </a:cxn>
                    <a:cxn ang="0">
                      <a:pos x="28" y="11"/>
                    </a:cxn>
                    <a:cxn ang="0">
                      <a:pos x="30" y="4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6" y="7"/>
                    </a:cxn>
                    <a:cxn ang="0">
                      <a:pos x="0" y="20"/>
                    </a:cxn>
                    <a:cxn ang="0">
                      <a:pos x="3" y="33"/>
                    </a:cxn>
                    <a:cxn ang="0">
                      <a:pos x="3" y="48"/>
                    </a:cxn>
                    <a:cxn ang="0">
                      <a:pos x="21" y="53"/>
                    </a:cxn>
                  </a:cxnLst>
                  <a:rect l="0" t="0" r="r" b="b"/>
                  <a:pathLst>
                    <a:path w="38" h="53">
                      <a:moveTo>
                        <a:pt x="21" y="53"/>
                      </a:moveTo>
                      <a:lnTo>
                        <a:pt x="33" y="52"/>
                      </a:lnTo>
                      <a:lnTo>
                        <a:pt x="38" y="45"/>
                      </a:lnTo>
                      <a:lnTo>
                        <a:pt x="37" y="33"/>
                      </a:lnTo>
                      <a:lnTo>
                        <a:pt x="33" y="26"/>
                      </a:lnTo>
                      <a:lnTo>
                        <a:pt x="28" y="18"/>
                      </a:lnTo>
                      <a:lnTo>
                        <a:pt x="28" y="11"/>
                      </a:lnTo>
                      <a:lnTo>
                        <a:pt x="30" y="4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6" y="7"/>
                      </a:lnTo>
                      <a:lnTo>
                        <a:pt x="0" y="20"/>
                      </a:lnTo>
                      <a:lnTo>
                        <a:pt x="3" y="33"/>
                      </a:lnTo>
                      <a:lnTo>
                        <a:pt x="3" y="48"/>
                      </a:lnTo>
                      <a:lnTo>
                        <a:pt x="21" y="5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91" name="Freeform 213">
                  <a:extLst>
                    <a:ext uri="{FF2B5EF4-FFF2-40B4-BE49-F238E27FC236}">
                      <a16:creationId xmlns:a16="http://schemas.microsoft.com/office/drawing/2014/main" xmlns="" id="{C886CF76-9D19-BD4D-A050-B2B9321D64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53806" y="2700685"/>
                  <a:ext cx="95250" cy="47625"/>
                </a:xfrm>
                <a:custGeom>
                  <a:avLst/>
                  <a:gdLst/>
                  <a:ahLst/>
                  <a:cxnLst>
                    <a:cxn ang="0">
                      <a:pos x="285" y="96"/>
                    </a:cxn>
                    <a:cxn ang="0">
                      <a:pos x="273" y="100"/>
                    </a:cxn>
                    <a:cxn ang="0">
                      <a:pos x="256" y="89"/>
                    </a:cxn>
                    <a:cxn ang="0">
                      <a:pos x="241" y="84"/>
                    </a:cxn>
                    <a:cxn ang="0">
                      <a:pos x="229" y="88"/>
                    </a:cxn>
                    <a:cxn ang="0">
                      <a:pos x="211" y="85"/>
                    </a:cxn>
                    <a:cxn ang="0">
                      <a:pos x="196" y="94"/>
                    </a:cxn>
                    <a:cxn ang="0">
                      <a:pos x="191" y="106"/>
                    </a:cxn>
                    <a:cxn ang="0">
                      <a:pos x="181" y="108"/>
                    </a:cxn>
                    <a:cxn ang="0">
                      <a:pos x="167" y="116"/>
                    </a:cxn>
                    <a:cxn ang="0">
                      <a:pos x="150" y="110"/>
                    </a:cxn>
                    <a:cxn ang="0">
                      <a:pos x="134" y="119"/>
                    </a:cxn>
                    <a:cxn ang="0">
                      <a:pos x="103" y="128"/>
                    </a:cxn>
                    <a:cxn ang="0">
                      <a:pos x="90" y="148"/>
                    </a:cxn>
                    <a:cxn ang="0">
                      <a:pos x="84" y="148"/>
                    </a:cxn>
                    <a:cxn ang="0">
                      <a:pos x="51" y="149"/>
                    </a:cxn>
                    <a:cxn ang="0">
                      <a:pos x="27" y="131"/>
                    </a:cxn>
                    <a:cxn ang="0">
                      <a:pos x="12" y="123"/>
                    </a:cxn>
                    <a:cxn ang="0">
                      <a:pos x="6" y="110"/>
                    </a:cxn>
                    <a:cxn ang="0">
                      <a:pos x="0" y="88"/>
                    </a:cxn>
                    <a:cxn ang="0">
                      <a:pos x="5" y="76"/>
                    </a:cxn>
                    <a:cxn ang="0">
                      <a:pos x="12" y="67"/>
                    </a:cxn>
                    <a:cxn ang="0">
                      <a:pos x="20" y="67"/>
                    </a:cxn>
                    <a:cxn ang="0">
                      <a:pos x="25" y="72"/>
                    </a:cxn>
                    <a:cxn ang="0">
                      <a:pos x="40" y="69"/>
                    </a:cxn>
                    <a:cxn ang="0">
                      <a:pos x="53" y="59"/>
                    </a:cxn>
                    <a:cxn ang="0">
                      <a:pos x="53" y="53"/>
                    </a:cxn>
                    <a:cxn ang="0">
                      <a:pos x="62" y="51"/>
                    </a:cxn>
                    <a:cxn ang="0">
                      <a:pos x="67" y="42"/>
                    </a:cxn>
                    <a:cxn ang="0">
                      <a:pos x="68" y="30"/>
                    </a:cxn>
                    <a:cxn ang="0">
                      <a:pos x="70" y="25"/>
                    </a:cxn>
                    <a:cxn ang="0">
                      <a:pos x="79" y="22"/>
                    </a:cxn>
                    <a:cxn ang="0">
                      <a:pos x="84" y="15"/>
                    </a:cxn>
                    <a:cxn ang="0">
                      <a:pos x="89" y="8"/>
                    </a:cxn>
                    <a:cxn ang="0">
                      <a:pos x="100" y="9"/>
                    </a:cxn>
                    <a:cxn ang="0">
                      <a:pos x="107" y="2"/>
                    </a:cxn>
                    <a:cxn ang="0">
                      <a:pos x="118" y="8"/>
                    </a:cxn>
                    <a:cxn ang="0">
                      <a:pos x="129" y="5"/>
                    </a:cxn>
                    <a:cxn ang="0">
                      <a:pos x="139" y="0"/>
                    </a:cxn>
                    <a:cxn ang="0">
                      <a:pos x="148" y="6"/>
                    </a:cxn>
                    <a:cxn ang="0">
                      <a:pos x="157" y="16"/>
                    </a:cxn>
                    <a:cxn ang="0">
                      <a:pos x="165" y="25"/>
                    </a:cxn>
                    <a:cxn ang="0">
                      <a:pos x="172" y="27"/>
                    </a:cxn>
                    <a:cxn ang="0">
                      <a:pos x="182" y="22"/>
                    </a:cxn>
                    <a:cxn ang="0">
                      <a:pos x="191" y="14"/>
                    </a:cxn>
                    <a:cxn ang="0">
                      <a:pos x="210" y="14"/>
                    </a:cxn>
                    <a:cxn ang="0">
                      <a:pos x="220" y="21"/>
                    </a:cxn>
                    <a:cxn ang="0">
                      <a:pos x="227" y="15"/>
                    </a:cxn>
                    <a:cxn ang="0">
                      <a:pos x="239" y="10"/>
                    </a:cxn>
                    <a:cxn ang="0">
                      <a:pos x="251" y="9"/>
                    </a:cxn>
                    <a:cxn ang="0">
                      <a:pos x="264" y="10"/>
                    </a:cxn>
                    <a:cxn ang="0">
                      <a:pos x="274" y="18"/>
                    </a:cxn>
                    <a:cxn ang="0">
                      <a:pos x="283" y="25"/>
                    </a:cxn>
                    <a:cxn ang="0">
                      <a:pos x="294" y="33"/>
                    </a:cxn>
                    <a:cxn ang="0">
                      <a:pos x="304" y="37"/>
                    </a:cxn>
                    <a:cxn ang="0">
                      <a:pos x="302" y="43"/>
                    </a:cxn>
                    <a:cxn ang="0">
                      <a:pos x="291" y="73"/>
                    </a:cxn>
                    <a:cxn ang="0">
                      <a:pos x="285" y="96"/>
                    </a:cxn>
                  </a:cxnLst>
                  <a:rect l="0" t="0" r="r" b="b"/>
                  <a:pathLst>
                    <a:path w="304" h="149">
                      <a:moveTo>
                        <a:pt x="285" y="96"/>
                      </a:moveTo>
                      <a:lnTo>
                        <a:pt x="273" y="100"/>
                      </a:lnTo>
                      <a:lnTo>
                        <a:pt x="256" y="89"/>
                      </a:lnTo>
                      <a:lnTo>
                        <a:pt x="241" y="84"/>
                      </a:lnTo>
                      <a:lnTo>
                        <a:pt x="229" y="88"/>
                      </a:lnTo>
                      <a:lnTo>
                        <a:pt x="211" y="85"/>
                      </a:lnTo>
                      <a:lnTo>
                        <a:pt x="196" y="94"/>
                      </a:lnTo>
                      <a:lnTo>
                        <a:pt x="191" y="106"/>
                      </a:lnTo>
                      <a:lnTo>
                        <a:pt x="181" y="108"/>
                      </a:lnTo>
                      <a:lnTo>
                        <a:pt x="167" y="116"/>
                      </a:lnTo>
                      <a:lnTo>
                        <a:pt x="150" y="110"/>
                      </a:lnTo>
                      <a:lnTo>
                        <a:pt x="134" y="119"/>
                      </a:lnTo>
                      <a:lnTo>
                        <a:pt x="103" y="128"/>
                      </a:lnTo>
                      <a:lnTo>
                        <a:pt x="90" y="148"/>
                      </a:lnTo>
                      <a:lnTo>
                        <a:pt x="84" y="148"/>
                      </a:lnTo>
                      <a:lnTo>
                        <a:pt x="51" y="149"/>
                      </a:lnTo>
                      <a:lnTo>
                        <a:pt x="27" y="131"/>
                      </a:lnTo>
                      <a:lnTo>
                        <a:pt x="12" y="123"/>
                      </a:lnTo>
                      <a:lnTo>
                        <a:pt x="6" y="110"/>
                      </a:lnTo>
                      <a:lnTo>
                        <a:pt x="0" y="88"/>
                      </a:lnTo>
                      <a:lnTo>
                        <a:pt x="5" y="76"/>
                      </a:lnTo>
                      <a:lnTo>
                        <a:pt x="12" y="67"/>
                      </a:lnTo>
                      <a:lnTo>
                        <a:pt x="20" y="67"/>
                      </a:lnTo>
                      <a:lnTo>
                        <a:pt x="25" y="72"/>
                      </a:lnTo>
                      <a:lnTo>
                        <a:pt x="40" y="69"/>
                      </a:lnTo>
                      <a:lnTo>
                        <a:pt x="53" y="59"/>
                      </a:lnTo>
                      <a:lnTo>
                        <a:pt x="53" y="53"/>
                      </a:lnTo>
                      <a:lnTo>
                        <a:pt x="62" y="51"/>
                      </a:lnTo>
                      <a:lnTo>
                        <a:pt x="67" y="42"/>
                      </a:lnTo>
                      <a:lnTo>
                        <a:pt x="68" y="30"/>
                      </a:lnTo>
                      <a:lnTo>
                        <a:pt x="70" y="25"/>
                      </a:lnTo>
                      <a:lnTo>
                        <a:pt x="79" y="22"/>
                      </a:lnTo>
                      <a:lnTo>
                        <a:pt x="84" y="15"/>
                      </a:lnTo>
                      <a:lnTo>
                        <a:pt x="89" y="8"/>
                      </a:lnTo>
                      <a:lnTo>
                        <a:pt x="100" y="9"/>
                      </a:lnTo>
                      <a:lnTo>
                        <a:pt x="107" y="2"/>
                      </a:lnTo>
                      <a:lnTo>
                        <a:pt x="118" y="8"/>
                      </a:lnTo>
                      <a:lnTo>
                        <a:pt x="129" y="5"/>
                      </a:lnTo>
                      <a:lnTo>
                        <a:pt x="139" y="0"/>
                      </a:lnTo>
                      <a:lnTo>
                        <a:pt x="148" y="6"/>
                      </a:lnTo>
                      <a:lnTo>
                        <a:pt x="157" y="16"/>
                      </a:lnTo>
                      <a:lnTo>
                        <a:pt x="165" y="25"/>
                      </a:lnTo>
                      <a:lnTo>
                        <a:pt x="172" y="27"/>
                      </a:lnTo>
                      <a:lnTo>
                        <a:pt x="182" y="22"/>
                      </a:lnTo>
                      <a:lnTo>
                        <a:pt x="191" y="14"/>
                      </a:lnTo>
                      <a:lnTo>
                        <a:pt x="210" y="14"/>
                      </a:lnTo>
                      <a:lnTo>
                        <a:pt x="220" y="21"/>
                      </a:lnTo>
                      <a:lnTo>
                        <a:pt x="227" y="15"/>
                      </a:lnTo>
                      <a:lnTo>
                        <a:pt x="239" y="10"/>
                      </a:lnTo>
                      <a:lnTo>
                        <a:pt x="251" y="9"/>
                      </a:lnTo>
                      <a:lnTo>
                        <a:pt x="264" y="10"/>
                      </a:lnTo>
                      <a:lnTo>
                        <a:pt x="274" y="18"/>
                      </a:lnTo>
                      <a:lnTo>
                        <a:pt x="283" y="25"/>
                      </a:lnTo>
                      <a:lnTo>
                        <a:pt x="294" y="33"/>
                      </a:lnTo>
                      <a:lnTo>
                        <a:pt x="304" y="37"/>
                      </a:lnTo>
                      <a:lnTo>
                        <a:pt x="302" y="43"/>
                      </a:lnTo>
                      <a:lnTo>
                        <a:pt x="291" y="73"/>
                      </a:lnTo>
                      <a:lnTo>
                        <a:pt x="285" y="9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92" name="Freeform 175">
                  <a:extLst>
                    <a:ext uri="{FF2B5EF4-FFF2-40B4-BE49-F238E27FC236}">
                      <a16:creationId xmlns:a16="http://schemas.microsoft.com/office/drawing/2014/main" xmlns="" id="{A2A61350-29DF-3047-B9D9-14870FEFD8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23631" y="2716560"/>
                  <a:ext cx="133350" cy="65088"/>
                </a:xfrm>
                <a:custGeom>
                  <a:avLst/>
                  <a:gdLst/>
                  <a:ahLst/>
                  <a:cxnLst>
                    <a:cxn ang="0">
                      <a:pos x="234" y="27"/>
                    </a:cxn>
                    <a:cxn ang="0">
                      <a:pos x="213" y="43"/>
                    </a:cxn>
                    <a:cxn ang="0">
                      <a:pos x="188" y="62"/>
                    </a:cxn>
                    <a:cxn ang="0">
                      <a:pos x="184" y="90"/>
                    </a:cxn>
                    <a:cxn ang="0">
                      <a:pos x="191" y="113"/>
                    </a:cxn>
                    <a:cxn ang="0">
                      <a:pos x="179" y="110"/>
                    </a:cxn>
                    <a:cxn ang="0">
                      <a:pos x="153" y="106"/>
                    </a:cxn>
                    <a:cxn ang="0">
                      <a:pos x="116" y="114"/>
                    </a:cxn>
                    <a:cxn ang="0">
                      <a:pos x="83" y="127"/>
                    </a:cxn>
                    <a:cxn ang="0">
                      <a:pos x="59" y="118"/>
                    </a:cxn>
                    <a:cxn ang="0">
                      <a:pos x="49" y="132"/>
                    </a:cxn>
                    <a:cxn ang="0">
                      <a:pos x="34" y="129"/>
                    </a:cxn>
                    <a:cxn ang="0">
                      <a:pos x="19" y="119"/>
                    </a:cxn>
                    <a:cxn ang="0">
                      <a:pos x="0" y="123"/>
                    </a:cxn>
                    <a:cxn ang="0">
                      <a:pos x="16" y="137"/>
                    </a:cxn>
                    <a:cxn ang="0">
                      <a:pos x="17" y="155"/>
                    </a:cxn>
                    <a:cxn ang="0">
                      <a:pos x="17" y="167"/>
                    </a:cxn>
                    <a:cxn ang="0">
                      <a:pos x="36" y="172"/>
                    </a:cxn>
                    <a:cxn ang="0">
                      <a:pos x="51" y="173"/>
                    </a:cxn>
                    <a:cxn ang="0">
                      <a:pos x="68" y="177"/>
                    </a:cxn>
                    <a:cxn ang="0">
                      <a:pos x="104" y="165"/>
                    </a:cxn>
                    <a:cxn ang="0">
                      <a:pos x="132" y="161"/>
                    </a:cxn>
                    <a:cxn ang="0">
                      <a:pos x="143" y="156"/>
                    </a:cxn>
                    <a:cxn ang="0">
                      <a:pos x="146" y="164"/>
                    </a:cxn>
                    <a:cxn ang="0">
                      <a:pos x="152" y="178"/>
                    </a:cxn>
                    <a:cxn ang="0">
                      <a:pos x="168" y="187"/>
                    </a:cxn>
                    <a:cxn ang="0">
                      <a:pos x="208" y="198"/>
                    </a:cxn>
                    <a:cxn ang="0">
                      <a:pos x="231" y="203"/>
                    </a:cxn>
                    <a:cxn ang="0">
                      <a:pos x="275" y="205"/>
                    </a:cxn>
                    <a:cxn ang="0">
                      <a:pos x="292" y="189"/>
                    </a:cxn>
                    <a:cxn ang="0">
                      <a:pos x="325" y="191"/>
                    </a:cxn>
                    <a:cxn ang="0">
                      <a:pos x="334" y="182"/>
                    </a:cxn>
                    <a:cxn ang="0">
                      <a:pos x="353" y="176"/>
                    </a:cxn>
                    <a:cxn ang="0">
                      <a:pos x="372" y="161"/>
                    </a:cxn>
                    <a:cxn ang="0">
                      <a:pos x="382" y="148"/>
                    </a:cxn>
                    <a:cxn ang="0">
                      <a:pos x="390" y="119"/>
                    </a:cxn>
                    <a:cxn ang="0">
                      <a:pos x="388" y="103"/>
                    </a:cxn>
                    <a:cxn ang="0">
                      <a:pos x="420" y="95"/>
                    </a:cxn>
                    <a:cxn ang="0">
                      <a:pos x="412" y="62"/>
                    </a:cxn>
                    <a:cxn ang="0">
                      <a:pos x="406" y="26"/>
                    </a:cxn>
                    <a:cxn ang="0">
                      <a:pos x="362" y="19"/>
                    </a:cxn>
                    <a:cxn ang="0">
                      <a:pos x="340" y="1"/>
                    </a:cxn>
                    <a:cxn ang="0">
                      <a:pos x="301" y="10"/>
                    </a:cxn>
                    <a:cxn ang="0">
                      <a:pos x="287" y="27"/>
                    </a:cxn>
                    <a:cxn ang="0">
                      <a:pos x="267" y="32"/>
                    </a:cxn>
                    <a:cxn ang="0">
                      <a:pos x="249" y="25"/>
                    </a:cxn>
                  </a:cxnLst>
                  <a:rect l="0" t="0" r="r" b="b"/>
                  <a:pathLst>
                    <a:path w="420" h="205">
                      <a:moveTo>
                        <a:pt x="235" y="20"/>
                      </a:moveTo>
                      <a:lnTo>
                        <a:pt x="234" y="27"/>
                      </a:lnTo>
                      <a:lnTo>
                        <a:pt x="217" y="35"/>
                      </a:lnTo>
                      <a:lnTo>
                        <a:pt x="213" y="43"/>
                      </a:lnTo>
                      <a:lnTo>
                        <a:pt x="210" y="53"/>
                      </a:lnTo>
                      <a:lnTo>
                        <a:pt x="188" y="62"/>
                      </a:lnTo>
                      <a:lnTo>
                        <a:pt x="183" y="74"/>
                      </a:lnTo>
                      <a:lnTo>
                        <a:pt x="184" y="90"/>
                      </a:lnTo>
                      <a:lnTo>
                        <a:pt x="191" y="106"/>
                      </a:lnTo>
                      <a:lnTo>
                        <a:pt x="191" y="113"/>
                      </a:lnTo>
                      <a:lnTo>
                        <a:pt x="184" y="117"/>
                      </a:lnTo>
                      <a:lnTo>
                        <a:pt x="179" y="110"/>
                      </a:lnTo>
                      <a:lnTo>
                        <a:pt x="164" y="110"/>
                      </a:lnTo>
                      <a:lnTo>
                        <a:pt x="153" y="106"/>
                      </a:lnTo>
                      <a:lnTo>
                        <a:pt x="149" y="111"/>
                      </a:lnTo>
                      <a:lnTo>
                        <a:pt x="116" y="114"/>
                      </a:lnTo>
                      <a:lnTo>
                        <a:pt x="97" y="127"/>
                      </a:lnTo>
                      <a:lnTo>
                        <a:pt x="83" y="127"/>
                      </a:lnTo>
                      <a:lnTo>
                        <a:pt x="70" y="119"/>
                      </a:lnTo>
                      <a:lnTo>
                        <a:pt x="59" y="118"/>
                      </a:lnTo>
                      <a:lnTo>
                        <a:pt x="51" y="124"/>
                      </a:lnTo>
                      <a:lnTo>
                        <a:pt x="49" y="132"/>
                      </a:lnTo>
                      <a:lnTo>
                        <a:pt x="44" y="134"/>
                      </a:lnTo>
                      <a:lnTo>
                        <a:pt x="34" y="129"/>
                      </a:lnTo>
                      <a:lnTo>
                        <a:pt x="28" y="121"/>
                      </a:lnTo>
                      <a:lnTo>
                        <a:pt x="19" y="119"/>
                      </a:lnTo>
                      <a:lnTo>
                        <a:pt x="11" y="119"/>
                      </a:lnTo>
                      <a:lnTo>
                        <a:pt x="0" y="123"/>
                      </a:lnTo>
                      <a:lnTo>
                        <a:pt x="7" y="132"/>
                      </a:lnTo>
                      <a:lnTo>
                        <a:pt x="16" y="137"/>
                      </a:lnTo>
                      <a:lnTo>
                        <a:pt x="17" y="144"/>
                      </a:lnTo>
                      <a:lnTo>
                        <a:pt x="17" y="155"/>
                      </a:lnTo>
                      <a:lnTo>
                        <a:pt x="11" y="162"/>
                      </a:lnTo>
                      <a:lnTo>
                        <a:pt x="17" y="167"/>
                      </a:lnTo>
                      <a:lnTo>
                        <a:pt x="27" y="171"/>
                      </a:lnTo>
                      <a:lnTo>
                        <a:pt x="36" y="172"/>
                      </a:lnTo>
                      <a:lnTo>
                        <a:pt x="44" y="168"/>
                      </a:lnTo>
                      <a:lnTo>
                        <a:pt x="51" y="173"/>
                      </a:lnTo>
                      <a:lnTo>
                        <a:pt x="65" y="178"/>
                      </a:lnTo>
                      <a:lnTo>
                        <a:pt x="68" y="177"/>
                      </a:lnTo>
                      <a:lnTo>
                        <a:pt x="84" y="172"/>
                      </a:lnTo>
                      <a:lnTo>
                        <a:pt x="104" y="165"/>
                      </a:lnTo>
                      <a:lnTo>
                        <a:pt x="122" y="164"/>
                      </a:lnTo>
                      <a:lnTo>
                        <a:pt x="132" y="161"/>
                      </a:lnTo>
                      <a:lnTo>
                        <a:pt x="137" y="157"/>
                      </a:lnTo>
                      <a:lnTo>
                        <a:pt x="143" y="156"/>
                      </a:lnTo>
                      <a:lnTo>
                        <a:pt x="146" y="159"/>
                      </a:lnTo>
                      <a:lnTo>
                        <a:pt x="146" y="164"/>
                      </a:lnTo>
                      <a:lnTo>
                        <a:pt x="148" y="171"/>
                      </a:lnTo>
                      <a:lnTo>
                        <a:pt x="152" y="178"/>
                      </a:lnTo>
                      <a:lnTo>
                        <a:pt x="163" y="187"/>
                      </a:lnTo>
                      <a:lnTo>
                        <a:pt x="168" y="187"/>
                      </a:lnTo>
                      <a:lnTo>
                        <a:pt x="178" y="193"/>
                      </a:lnTo>
                      <a:lnTo>
                        <a:pt x="208" y="198"/>
                      </a:lnTo>
                      <a:lnTo>
                        <a:pt x="222" y="203"/>
                      </a:lnTo>
                      <a:lnTo>
                        <a:pt x="231" y="203"/>
                      </a:lnTo>
                      <a:lnTo>
                        <a:pt x="247" y="203"/>
                      </a:lnTo>
                      <a:lnTo>
                        <a:pt x="275" y="205"/>
                      </a:lnTo>
                      <a:lnTo>
                        <a:pt x="283" y="200"/>
                      </a:lnTo>
                      <a:lnTo>
                        <a:pt x="292" y="189"/>
                      </a:lnTo>
                      <a:lnTo>
                        <a:pt x="305" y="187"/>
                      </a:lnTo>
                      <a:lnTo>
                        <a:pt x="325" y="191"/>
                      </a:lnTo>
                      <a:lnTo>
                        <a:pt x="330" y="182"/>
                      </a:lnTo>
                      <a:lnTo>
                        <a:pt x="334" y="182"/>
                      </a:lnTo>
                      <a:lnTo>
                        <a:pt x="351" y="184"/>
                      </a:lnTo>
                      <a:lnTo>
                        <a:pt x="353" y="176"/>
                      </a:lnTo>
                      <a:lnTo>
                        <a:pt x="362" y="172"/>
                      </a:lnTo>
                      <a:lnTo>
                        <a:pt x="372" y="161"/>
                      </a:lnTo>
                      <a:lnTo>
                        <a:pt x="383" y="159"/>
                      </a:lnTo>
                      <a:lnTo>
                        <a:pt x="382" y="148"/>
                      </a:lnTo>
                      <a:lnTo>
                        <a:pt x="382" y="138"/>
                      </a:lnTo>
                      <a:lnTo>
                        <a:pt x="390" y="119"/>
                      </a:lnTo>
                      <a:lnTo>
                        <a:pt x="384" y="111"/>
                      </a:lnTo>
                      <a:lnTo>
                        <a:pt x="388" y="103"/>
                      </a:lnTo>
                      <a:lnTo>
                        <a:pt x="415" y="103"/>
                      </a:lnTo>
                      <a:lnTo>
                        <a:pt x="420" y="95"/>
                      </a:lnTo>
                      <a:lnTo>
                        <a:pt x="420" y="75"/>
                      </a:lnTo>
                      <a:lnTo>
                        <a:pt x="412" y="62"/>
                      </a:lnTo>
                      <a:lnTo>
                        <a:pt x="406" y="40"/>
                      </a:lnTo>
                      <a:lnTo>
                        <a:pt x="406" y="26"/>
                      </a:lnTo>
                      <a:lnTo>
                        <a:pt x="398" y="15"/>
                      </a:lnTo>
                      <a:lnTo>
                        <a:pt x="362" y="19"/>
                      </a:lnTo>
                      <a:lnTo>
                        <a:pt x="348" y="6"/>
                      </a:lnTo>
                      <a:lnTo>
                        <a:pt x="340" y="1"/>
                      </a:lnTo>
                      <a:lnTo>
                        <a:pt x="307" y="0"/>
                      </a:lnTo>
                      <a:lnTo>
                        <a:pt x="301" y="10"/>
                      </a:lnTo>
                      <a:lnTo>
                        <a:pt x="297" y="19"/>
                      </a:lnTo>
                      <a:lnTo>
                        <a:pt x="287" y="27"/>
                      </a:lnTo>
                      <a:lnTo>
                        <a:pt x="278" y="31"/>
                      </a:lnTo>
                      <a:lnTo>
                        <a:pt x="267" y="32"/>
                      </a:lnTo>
                      <a:lnTo>
                        <a:pt x="256" y="31"/>
                      </a:lnTo>
                      <a:lnTo>
                        <a:pt x="249" y="25"/>
                      </a:lnTo>
                      <a:lnTo>
                        <a:pt x="235" y="2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93" name="Freeform 204">
                  <a:extLst>
                    <a:ext uri="{FF2B5EF4-FFF2-40B4-BE49-F238E27FC236}">
                      <a16:creationId xmlns:a16="http://schemas.microsoft.com/office/drawing/2014/main" xmlns="" id="{669A1438-0311-5B4D-9C60-3ADAFACEB7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39519" y="2727672"/>
                  <a:ext cx="117475" cy="69850"/>
                </a:xfrm>
                <a:custGeom>
                  <a:avLst/>
                  <a:gdLst/>
                  <a:ahLst/>
                  <a:cxnLst>
                    <a:cxn ang="0">
                      <a:pos x="71" y="47"/>
                    </a:cxn>
                    <a:cxn ang="0">
                      <a:pos x="128" y="64"/>
                    </a:cxn>
                    <a:cxn ang="0">
                      <a:pos x="147" y="44"/>
                    </a:cxn>
                    <a:cxn ang="0">
                      <a:pos x="194" y="26"/>
                    </a:cxn>
                    <a:cxn ang="0">
                      <a:pos x="225" y="24"/>
                    </a:cxn>
                    <a:cxn ang="0">
                      <a:pos x="240" y="10"/>
                    </a:cxn>
                    <a:cxn ang="0">
                      <a:pos x="273" y="2"/>
                    </a:cxn>
                    <a:cxn ang="0">
                      <a:pos x="300" y="5"/>
                    </a:cxn>
                    <a:cxn ang="0">
                      <a:pos x="329" y="12"/>
                    </a:cxn>
                    <a:cxn ang="0">
                      <a:pos x="356" y="29"/>
                    </a:cxn>
                    <a:cxn ang="0">
                      <a:pos x="369" y="48"/>
                    </a:cxn>
                    <a:cxn ang="0">
                      <a:pos x="357" y="62"/>
                    </a:cxn>
                    <a:cxn ang="0">
                      <a:pos x="335" y="69"/>
                    </a:cxn>
                    <a:cxn ang="0">
                      <a:pos x="324" y="86"/>
                    </a:cxn>
                    <a:cxn ang="0">
                      <a:pos x="316" y="108"/>
                    </a:cxn>
                    <a:cxn ang="0">
                      <a:pos x="298" y="135"/>
                    </a:cxn>
                    <a:cxn ang="0">
                      <a:pos x="284" y="161"/>
                    </a:cxn>
                    <a:cxn ang="0">
                      <a:pos x="260" y="185"/>
                    </a:cxn>
                    <a:cxn ang="0">
                      <a:pos x="225" y="195"/>
                    </a:cxn>
                    <a:cxn ang="0">
                      <a:pos x="209" y="193"/>
                    </a:cxn>
                    <a:cxn ang="0">
                      <a:pos x="181" y="204"/>
                    </a:cxn>
                    <a:cxn ang="0">
                      <a:pos x="160" y="209"/>
                    </a:cxn>
                    <a:cxn ang="0">
                      <a:pos x="133" y="218"/>
                    </a:cxn>
                    <a:cxn ang="0">
                      <a:pos x="102" y="223"/>
                    </a:cxn>
                    <a:cxn ang="0">
                      <a:pos x="76" y="210"/>
                    </a:cxn>
                    <a:cxn ang="0">
                      <a:pos x="50" y="188"/>
                    </a:cxn>
                    <a:cxn ang="0">
                      <a:pos x="28" y="167"/>
                    </a:cxn>
                    <a:cxn ang="0">
                      <a:pos x="15" y="140"/>
                    </a:cxn>
                    <a:cxn ang="0">
                      <a:pos x="0" y="136"/>
                    </a:cxn>
                    <a:cxn ang="0">
                      <a:pos x="21" y="123"/>
                    </a:cxn>
                    <a:cxn ang="0">
                      <a:pos x="20" y="102"/>
                    </a:cxn>
                    <a:cxn ang="0">
                      <a:pos x="22" y="75"/>
                    </a:cxn>
                    <a:cxn ang="0">
                      <a:pos x="53" y="67"/>
                    </a:cxn>
                    <a:cxn ang="0">
                      <a:pos x="58" y="39"/>
                    </a:cxn>
                  </a:cxnLst>
                  <a:rect l="0" t="0" r="r" b="b"/>
                  <a:pathLst>
                    <a:path w="369" h="223">
                      <a:moveTo>
                        <a:pt x="58" y="39"/>
                      </a:moveTo>
                      <a:lnTo>
                        <a:pt x="71" y="47"/>
                      </a:lnTo>
                      <a:lnTo>
                        <a:pt x="95" y="65"/>
                      </a:lnTo>
                      <a:lnTo>
                        <a:pt x="128" y="64"/>
                      </a:lnTo>
                      <a:lnTo>
                        <a:pt x="134" y="64"/>
                      </a:lnTo>
                      <a:lnTo>
                        <a:pt x="147" y="44"/>
                      </a:lnTo>
                      <a:lnTo>
                        <a:pt x="178" y="35"/>
                      </a:lnTo>
                      <a:lnTo>
                        <a:pt x="194" y="26"/>
                      </a:lnTo>
                      <a:lnTo>
                        <a:pt x="211" y="32"/>
                      </a:lnTo>
                      <a:lnTo>
                        <a:pt x="225" y="24"/>
                      </a:lnTo>
                      <a:lnTo>
                        <a:pt x="235" y="22"/>
                      </a:lnTo>
                      <a:lnTo>
                        <a:pt x="240" y="10"/>
                      </a:lnTo>
                      <a:lnTo>
                        <a:pt x="255" y="1"/>
                      </a:lnTo>
                      <a:lnTo>
                        <a:pt x="273" y="2"/>
                      </a:lnTo>
                      <a:lnTo>
                        <a:pt x="285" y="0"/>
                      </a:lnTo>
                      <a:lnTo>
                        <a:pt x="300" y="5"/>
                      </a:lnTo>
                      <a:lnTo>
                        <a:pt x="317" y="15"/>
                      </a:lnTo>
                      <a:lnTo>
                        <a:pt x="329" y="12"/>
                      </a:lnTo>
                      <a:lnTo>
                        <a:pt x="344" y="19"/>
                      </a:lnTo>
                      <a:lnTo>
                        <a:pt x="356" y="29"/>
                      </a:lnTo>
                      <a:lnTo>
                        <a:pt x="365" y="38"/>
                      </a:lnTo>
                      <a:lnTo>
                        <a:pt x="369" y="48"/>
                      </a:lnTo>
                      <a:lnTo>
                        <a:pt x="365" y="55"/>
                      </a:lnTo>
                      <a:lnTo>
                        <a:pt x="357" y="62"/>
                      </a:lnTo>
                      <a:lnTo>
                        <a:pt x="350" y="62"/>
                      </a:lnTo>
                      <a:lnTo>
                        <a:pt x="335" y="69"/>
                      </a:lnTo>
                      <a:lnTo>
                        <a:pt x="326" y="78"/>
                      </a:lnTo>
                      <a:lnTo>
                        <a:pt x="324" y="86"/>
                      </a:lnTo>
                      <a:lnTo>
                        <a:pt x="318" y="97"/>
                      </a:lnTo>
                      <a:lnTo>
                        <a:pt x="316" y="108"/>
                      </a:lnTo>
                      <a:lnTo>
                        <a:pt x="303" y="121"/>
                      </a:lnTo>
                      <a:lnTo>
                        <a:pt x="298" y="135"/>
                      </a:lnTo>
                      <a:lnTo>
                        <a:pt x="291" y="151"/>
                      </a:lnTo>
                      <a:lnTo>
                        <a:pt x="284" y="161"/>
                      </a:lnTo>
                      <a:lnTo>
                        <a:pt x="276" y="178"/>
                      </a:lnTo>
                      <a:lnTo>
                        <a:pt x="260" y="185"/>
                      </a:lnTo>
                      <a:lnTo>
                        <a:pt x="228" y="195"/>
                      </a:lnTo>
                      <a:lnTo>
                        <a:pt x="225" y="195"/>
                      </a:lnTo>
                      <a:lnTo>
                        <a:pt x="221" y="188"/>
                      </a:lnTo>
                      <a:lnTo>
                        <a:pt x="209" y="193"/>
                      </a:lnTo>
                      <a:lnTo>
                        <a:pt x="197" y="193"/>
                      </a:lnTo>
                      <a:lnTo>
                        <a:pt x="181" y="204"/>
                      </a:lnTo>
                      <a:lnTo>
                        <a:pt x="166" y="204"/>
                      </a:lnTo>
                      <a:lnTo>
                        <a:pt x="160" y="209"/>
                      </a:lnTo>
                      <a:lnTo>
                        <a:pt x="145" y="210"/>
                      </a:lnTo>
                      <a:lnTo>
                        <a:pt x="133" y="218"/>
                      </a:lnTo>
                      <a:lnTo>
                        <a:pt x="119" y="222"/>
                      </a:lnTo>
                      <a:lnTo>
                        <a:pt x="102" y="223"/>
                      </a:lnTo>
                      <a:lnTo>
                        <a:pt x="87" y="214"/>
                      </a:lnTo>
                      <a:lnTo>
                        <a:pt x="76" y="210"/>
                      </a:lnTo>
                      <a:lnTo>
                        <a:pt x="65" y="195"/>
                      </a:lnTo>
                      <a:lnTo>
                        <a:pt x="50" y="188"/>
                      </a:lnTo>
                      <a:lnTo>
                        <a:pt x="41" y="172"/>
                      </a:lnTo>
                      <a:lnTo>
                        <a:pt x="28" y="167"/>
                      </a:lnTo>
                      <a:lnTo>
                        <a:pt x="20" y="153"/>
                      </a:lnTo>
                      <a:lnTo>
                        <a:pt x="15" y="140"/>
                      </a:lnTo>
                      <a:lnTo>
                        <a:pt x="7" y="136"/>
                      </a:lnTo>
                      <a:lnTo>
                        <a:pt x="0" y="136"/>
                      </a:lnTo>
                      <a:lnTo>
                        <a:pt x="10" y="125"/>
                      </a:lnTo>
                      <a:lnTo>
                        <a:pt x="21" y="123"/>
                      </a:lnTo>
                      <a:lnTo>
                        <a:pt x="20" y="112"/>
                      </a:lnTo>
                      <a:lnTo>
                        <a:pt x="20" y="102"/>
                      </a:lnTo>
                      <a:lnTo>
                        <a:pt x="28" y="83"/>
                      </a:lnTo>
                      <a:lnTo>
                        <a:pt x="22" y="75"/>
                      </a:lnTo>
                      <a:lnTo>
                        <a:pt x="26" y="67"/>
                      </a:lnTo>
                      <a:lnTo>
                        <a:pt x="53" y="67"/>
                      </a:lnTo>
                      <a:lnTo>
                        <a:pt x="58" y="59"/>
                      </a:lnTo>
                      <a:lnTo>
                        <a:pt x="58" y="39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94" name="Freeform 197">
                  <a:extLst>
                    <a:ext uri="{FF2B5EF4-FFF2-40B4-BE49-F238E27FC236}">
                      <a16:creationId xmlns:a16="http://schemas.microsoft.com/office/drawing/2014/main" xmlns="" id="{DC4E1D26-5717-A14C-9346-8D2B7D33C1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22081" y="2729260"/>
                  <a:ext cx="60325" cy="76200"/>
                </a:xfrm>
                <a:custGeom>
                  <a:avLst/>
                  <a:gdLst/>
                  <a:ahLst/>
                  <a:cxnLst>
                    <a:cxn ang="0">
                      <a:pos x="88" y="239"/>
                    </a:cxn>
                    <a:cxn ang="0">
                      <a:pos x="88" y="225"/>
                    </a:cxn>
                    <a:cxn ang="0">
                      <a:pos x="86" y="212"/>
                    </a:cxn>
                    <a:cxn ang="0">
                      <a:pos x="84" y="200"/>
                    </a:cxn>
                    <a:cxn ang="0">
                      <a:pos x="86" y="184"/>
                    </a:cxn>
                    <a:cxn ang="0">
                      <a:pos x="86" y="164"/>
                    </a:cxn>
                    <a:cxn ang="0">
                      <a:pos x="81" y="135"/>
                    </a:cxn>
                    <a:cxn ang="0">
                      <a:pos x="70" y="115"/>
                    </a:cxn>
                    <a:cxn ang="0">
                      <a:pos x="57" y="94"/>
                    </a:cxn>
                    <a:cxn ang="0">
                      <a:pos x="45" y="73"/>
                    </a:cxn>
                    <a:cxn ang="0">
                      <a:pos x="42" y="56"/>
                    </a:cxn>
                    <a:cxn ang="0">
                      <a:pos x="34" y="43"/>
                    </a:cxn>
                    <a:cxn ang="0">
                      <a:pos x="20" y="29"/>
                    </a:cxn>
                    <a:cxn ang="0">
                      <a:pos x="8" y="19"/>
                    </a:cxn>
                    <a:cxn ang="0">
                      <a:pos x="0" y="19"/>
                    </a:cxn>
                    <a:cxn ang="0">
                      <a:pos x="6" y="8"/>
                    </a:cxn>
                    <a:cxn ang="0">
                      <a:pos x="13" y="3"/>
                    </a:cxn>
                    <a:cxn ang="0">
                      <a:pos x="21" y="6"/>
                    </a:cxn>
                    <a:cxn ang="0">
                      <a:pos x="30" y="5"/>
                    </a:cxn>
                    <a:cxn ang="0">
                      <a:pos x="46" y="0"/>
                    </a:cxn>
                    <a:cxn ang="0">
                      <a:pos x="62" y="5"/>
                    </a:cxn>
                    <a:cxn ang="0">
                      <a:pos x="69" y="8"/>
                    </a:cxn>
                    <a:cxn ang="0">
                      <a:pos x="88" y="24"/>
                    </a:cxn>
                    <a:cxn ang="0">
                      <a:pos x="95" y="27"/>
                    </a:cxn>
                    <a:cxn ang="0">
                      <a:pos x="111" y="24"/>
                    </a:cxn>
                    <a:cxn ang="0">
                      <a:pos x="120" y="26"/>
                    </a:cxn>
                    <a:cxn ang="0">
                      <a:pos x="131" y="38"/>
                    </a:cxn>
                    <a:cxn ang="0">
                      <a:pos x="139" y="35"/>
                    </a:cxn>
                    <a:cxn ang="0">
                      <a:pos x="143" y="43"/>
                    </a:cxn>
                    <a:cxn ang="0">
                      <a:pos x="143" y="51"/>
                    </a:cxn>
                    <a:cxn ang="0">
                      <a:pos x="143" y="59"/>
                    </a:cxn>
                    <a:cxn ang="0">
                      <a:pos x="139" y="75"/>
                    </a:cxn>
                    <a:cxn ang="0">
                      <a:pos x="147" y="81"/>
                    </a:cxn>
                    <a:cxn ang="0">
                      <a:pos x="150" y="87"/>
                    </a:cxn>
                    <a:cxn ang="0">
                      <a:pos x="158" y="89"/>
                    </a:cxn>
                    <a:cxn ang="0">
                      <a:pos x="160" y="97"/>
                    </a:cxn>
                    <a:cxn ang="0">
                      <a:pos x="159" y="104"/>
                    </a:cxn>
                    <a:cxn ang="0">
                      <a:pos x="165" y="119"/>
                    </a:cxn>
                    <a:cxn ang="0">
                      <a:pos x="180" y="126"/>
                    </a:cxn>
                    <a:cxn ang="0">
                      <a:pos x="185" y="134"/>
                    </a:cxn>
                    <a:cxn ang="0">
                      <a:pos x="186" y="141"/>
                    </a:cxn>
                    <a:cxn ang="0">
                      <a:pos x="183" y="150"/>
                    </a:cxn>
                    <a:cxn ang="0">
                      <a:pos x="187" y="157"/>
                    </a:cxn>
                    <a:cxn ang="0">
                      <a:pos x="183" y="164"/>
                    </a:cxn>
                    <a:cxn ang="0">
                      <a:pos x="177" y="169"/>
                    </a:cxn>
                    <a:cxn ang="0">
                      <a:pos x="154" y="163"/>
                    </a:cxn>
                    <a:cxn ang="0">
                      <a:pos x="147" y="167"/>
                    </a:cxn>
                    <a:cxn ang="0">
                      <a:pos x="143" y="161"/>
                    </a:cxn>
                    <a:cxn ang="0">
                      <a:pos x="134" y="164"/>
                    </a:cxn>
                    <a:cxn ang="0">
                      <a:pos x="131" y="172"/>
                    </a:cxn>
                    <a:cxn ang="0">
                      <a:pos x="128" y="196"/>
                    </a:cxn>
                    <a:cxn ang="0">
                      <a:pos x="121" y="200"/>
                    </a:cxn>
                    <a:cxn ang="0">
                      <a:pos x="116" y="205"/>
                    </a:cxn>
                    <a:cxn ang="0">
                      <a:pos x="115" y="213"/>
                    </a:cxn>
                    <a:cxn ang="0">
                      <a:pos x="107" y="218"/>
                    </a:cxn>
                    <a:cxn ang="0">
                      <a:pos x="104" y="226"/>
                    </a:cxn>
                    <a:cxn ang="0">
                      <a:pos x="104" y="233"/>
                    </a:cxn>
                    <a:cxn ang="0">
                      <a:pos x="97" y="239"/>
                    </a:cxn>
                    <a:cxn ang="0">
                      <a:pos x="88" y="239"/>
                    </a:cxn>
                  </a:cxnLst>
                  <a:rect l="0" t="0" r="r" b="b"/>
                  <a:pathLst>
                    <a:path w="187" h="239">
                      <a:moveTo>
                        <a:pt x="88" y="239"/>
                      </a:moveTo>
                      <a:lnTo>
                        <a:pt x="88" y="225"/>
                      </a:lnTo>
                      <a:lnTo>
                        <a:pt x="86" y="212"/>
                      </a:lnTo>
                      <a:lnTo>
                        <a:pt x="84" y="200"/>
                      </a:lnTo>
                      <a:lnTo>
                        <a:pt x="86" y="184"/>
                      </a:lnTo>
                      <a:lnTo>
                        <a:pt x="86" y="164"/>
                      </a:lnTo>
                      <a:lnTo>
                        <a:pt x="81" y="135"/>
                      </a:lnTo>
                      <a:lnTo>
                        <a:pt x="70" y="115"/>
                      </a:lnTo>
                      <a:lnTo>
                        <a:pt x="57" y="94"/>
                      </a:lnTo>
                      <a:lnTo>
                        <a:pt x="45" y="73"/>
                      </a:lnTo>
                      <a:lnTo>
                        <a:pt x="42" y="56"/>
                      </a:lnTo>
                      <a:lnTo>
                        <a:pt x="34" y="43"/>
                      </a:lnTo>
                      <a:lnTo>
                        <a:pt x="20" y="29"/>
                      </a:lnTo>
                      <a:lnTo>
                        <a:pt x="8" y="19"/>
                      </a:lnTo>
                      <a:lnTo>
                        <a:pt x="0" y="19"/>
                      </a:lnTo>
                      <a:lnTo>
                        <a:pt x="6" y="8"/>
                      </a:lnTo>
                      <a:lnTo>
                        <a:pt x="13" y="3"/>
                      </a:lnTo>
                      <a:lnTo>
                        <a:pt x="21" y="6"/>
                      </a:lnTo>
                      <a:lnTo>
                        <a:pt x="30" y="5"/>
                      </a:lnTo>
                      <a:lnTo>
                        <a:pt x="46" y="0"/>
                      </a:lnTo>
                      <a:lnTo>
                        <a:pt x="62" y="5"/>
                      </a:lnTo>
                      <a:lnTo>
                        <a:pt x="69" y="8"/>
                      </a:lnTo>
                      <a:lnTo>
                        <a:pt x="88" y="24"/>
                      </a:lnTo>
                      <a:lnTo>
                        <a:pt x="95" y="27"/>
                      </a:lnTo>
                      <a:lnTo>
                        <a:pt x="111" y="24"/>
                      </a:lnTo>
                      <a:lnTo>
                        <a:pt x="120" y="26"/>
                      </a:lnTo>
                      <a:lnTo>
                        <a:pt x="131" y="38"/>
                      </a:lnTo>
                      <a:lnTo>
                        <a:pt x="139" y="35"/>
                      </a:lnTo>
                      <a:lnTo>
                        <a:pt x="143" y="43"/>
                      </a:lnTo>
                      <a:lnTo>
                        <a:pt x="143" y="51"/>
                      </a:lnTo>
                      <a:lnTo>
                        <a:pt x="143" y="59"/>
                      </a:lnTo>
                      <a:lnTo>
                        <a:pt x="139" y="75"/>
                      </a:lnTo>
                      <a:lnTo>
                        <a:pt x="147" y="81"/>
                      </a:lnTo>
                      <a:lnTo>
                        <a:pt x="150" y="87"/>
                      </a:lnTo>
                      <a:lnTo>
                        <a:pt x="158" y="89"/>
                      </a:lnTo>
                      <a:lnTo>
                        <a:pt x="160" y="97"/>
                      </a:lnTo>
                      <a:lnTo>
                        <a:pt x="159" y="104"/>
                      </a:lnTo>
                      <a:lnTo>
                        <a:pt x="165" y="119"/>
                      </a:lnTo>
                      <a:lnTo>
                        <a:pt x="180" y="126"/>
                      </a:lnTo>
                      <a:lnTo>
                        <a:pt x="185" y="134"/>
                      </a:lnTo>
                      <a:lnTo>
                        <a:pt x="186" y="141"/>
                      </a:lnTo>
                      <a:lnTo>
                        <a:pt x="183" y="150"/>
                      </a:lnTo>
                      <a:lnTo>
                        <a:pt x="187" y="157"/>
                      </a:lnTo>
                      <a:lnTo>
                        <a:pt x="183" y="164"/>
                      </a:lnTo>
                      <a:lnTo>
                        <a:pt x="177" y="169"/>
                      </a:lnTo>
                      <a:lnTo>
                        <a:pt x="154" y="163"/>
                      </a:lnTo>
                      <a:lnTo>
                        <a:pt x="147" y="167"/>
                      </a:lnTo>
                      <a:lnTo>
                        <a:pt x="143" y="161"/>
                      </a:lnTo>
                      <a:lnTo>
                        <a:pt x="134" y="164"/>
                      </a:lnTo>
                      <a:lnTo>
                        <a:pt x="131" y="172"/>
                      </a:lnTo>
                      <a:lnTo>
                        <a:pt x="128" y="196"/>
                      </a:lnTo>
                      <a:lnTo>
                        <a:pt x="121" y="200"/>
                      </a:lnTo>
                      <a:lnTo>
                        <a:pt x="116" y="205"/>
                      </a:lnTo>
                      <a:lnTo>
                        <a:pt x="115" y="213"/>
                      </a:lnTo>
                      <a:lnTo>
                        <a:pt x="107" y="218"/>
                      </a:lnTo>
                      <a:lnTo>
                        <a:pt x="104" y="226"/>
                      </a:lnTo>
                      <a:lnTo>
                        <a:pt x="104" y="233"/>
                      </a:lnTo>
                      <a:lnTo>
                        <a:pt x="97" y="239"/>
                      </a:lnTo>
                      <a:lnTo>
                        <a:pt x="88" y="23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95" name="Freeform 216">
                  <a:extLst>
                    <a:ext uri="{FF2B5EF4-FFF2-40B4-BE49-F238E27FC236}">
                      <a16:creationId xmlns:a16="http://schemas.microsoft.com/office/drawing/2014/main" xmlns="" id="{6FA1D5A6-CAAE-CF41-AE43-D1F81AB298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10956" y="2734022"/>
                  <a:ext cx="165100" cy="115888"/>
                </a:xfrm>
                <a:custGeom>
                  <a:avLst/>
                  <a:gdLst/>
                  <a:ahLst/>
                  <a:cxnLst>
                    <a:cxn ang="0">
                      <a:pos x="449" y="356"/>
                    </a:cxn>
                    <a:cxn ang="0">
                      <a:pos x="399" y="334"/>
                    </a:cxn>
                    <a:cxn ang="0">
                      <a:pos x="373" y="328"/>
                    </a:cxn>
                    <a:cxn ang="0">
                      <a:pos x="327" y="347"/>
                    </a:cxn>
                    <a:cxn ang="0">
                      <a:pos x="291" y="364"/>
                    </a:cxn>
                    <a:cxn ang="0">
                      <a:pos x="206" y="355"/>
                    </a:cxn>
                    <a:cxn ang="0">
                      <a:pos x="158" y="351"/>
                    </a:cxn>
                    <a:cxn ang="0">
                      <a:pos x="153" y="328"/>
                    </a:cxn>
                    <a:cxn ang="0">
                      <a:pos x="131" y="322"/>
                    </a:cxn>
                    <a:cxn ang="0">
                      <a:pos x="134" y="295"/>
                    </a:cxn>
                    <a:cxn ang="0">
                      <a:pos x="115" y="293"/>
                    </a:cxn>
                    <a:cxn ang="0">
                      <a:pos x="72" y="270"/>
                    </a:cxn>
                    <a:cxn ang="0">
                      <a:pos x="69" y="246"/>
                    </a:cxn>
                    <a:cxn ang="0">
                      <a:pos x="49" y="238"/>
                    </a:cxn>
                    <a:cxn ang="0">
                      <a:pos x="35" y="207"/>
                    </a:cxn>
                    <a:cxn ang="0">
                      <a:pos x="19" y="182"/>
                    </a:cxn>
                    <a:cxn ang="0">
                      <a:pos x="0" y="172"/>
                    </a:cxn>
                    <a:cxn ang="0">
                      <a:pos x="35" y="162"/>
                    </a:cxn>
                    <a:cxn ang="0">
                      <a:pos x="59" y="138"/>
                    </a:cxn>
                    <a:cxn ang="0">
                      <a:pos x="73" y="112"/>
                    </a:cxn>
                    <a:cxn ang="0">
                      <a:pos x="91" y="85"/>
                    </a:cxn>
                    <a:cxn ang="0">
                      <a:pos x="99" y="63"/>
                    </a:cxn>
                    <a:cxn ang="0">
                      <a:pos x="110" y="46"/>
                    </a:cxn>
                    <a:cxn ang="0">
                      <a:pos x="132" y="39"/>
                    </a:cxn>
                    <a:cxn ang="0">
                      <a:pos x="144" y="25"/>
                    </a:cxn>
                    <a:cxn ang="0">
                      <a:pos x="168" y="22"/>
                    </a:cxn>
                    <a:cxn ang="0">
                      <a:pos x="210" y="27"/>
                    </a:cxn>
                    <a:cxn ang="0">
                      <a:pos x="241" y="22"/>
                    </a:cxn>
                    <a:cxn ang="0">
                      <a:pos x="261" y="37"/>
                    </a:cxn>
                    <a:cxn ang="0">
                      <a:pos x="295" y="21"/>
                    </a:cxn>
                    <a:cxn ang="0">
                      <a:pos x="346" y="0"/>
                    </a:cxn>
                    <a:cxn ang="0">
                      <a:pos x="360" y="1"/>
                    </a:cxn>
                    <a:cxn ang="0">
                      <a:pos x="386" y="25"/>
                    </a:cxn>
                    <a:cxn ang="0">
                      <a:pos x="397" y="55"/>
                    </a:cxn>
                    <a:cxn ang="0">
                      <a:pos x="422" y="97"/>
                    </a:cxn>
                    <a:cxn ang="0">
                      <a:pos x="438" y="146"/>
                    </a:cxn>
                    <a:cxn ang="0">
                      <a:pos x="436" y="182"/>
                    </a:cxn>
                    <a:cxn ang="0">
                      <a:pos x="440" y="207"/>
                    </a:cxn>
                    <a:cxn ang="0">
                      <a:pos x="440" y="225"/>
                    </a:cxn>
                    <a:cxn ang="0">
                      <a:pos x="462" y="241"/>
                    </a:cxn>
                    <a:cxn ang="0">
                      <a:pos x="483" y="232"/>
                    </a:cxn>
                    <a:cxn ang="0">
                      <a:pos x="506" y="226"/>
                    </a:cxn>
                    <a:cxn ang="0">
                      <a:pos x="521" y="230"/>
                    </a:cxn>
                    <a:cxn ang="0">
                      <a:pos x="523" y="254"/>
                    </a:cxn>
                    <a:cxn ang="0">
                      <a:pos x="518" y="270"/>
                    </a:cxn>
                    <a:cxn ang="0">
                      <a:pos x="502" y="279"/>
                    </a:cxn>
                    <a:cxn ang="0">
                      <a:pos x="485" y="296"/>
                    </a:cxn>
                    <a:cxn ang="0">
                      <a:pos x="475" y="296"/>
                    </a:cxn>
                    <a:cxn ang="0">
                      <a:pos x="487" y="277"/>
                    </a:cxn>
                    <a:cxn ang="0">
                      <a:pos x="480" y="263"/>
                    </a:cxn>
                    <a:cxn ang="0">
                      <a:pos x="472" y="299"/>
                    </a:cxn>
                    <a:cxn ang="0">
                      <a:pos x="467" y="317"/>
                    </a:cxn>
                    <a:cxn ang="0">
                      <a:pos x="465" y="344"/>
                    </a:cxn>
                  </a:cxnLst>
                  <a:rect l="0" t="0" r="r" b="b"/>
                  <a:pathLst>
                    <a:path w="523" h="364">
                      <a:moveTo>
                        <a:pt x="467" y="355"/>
                      </a:moveTo>
                      <a:lnTo>
                        <a:pt x="449" y="356"/>
                      </a:lnTo>
                      <a:lnTo>
                        <a:pt x="429" y="343"/>
                      </a:lnTo>
                      <a:lnTo>
                        <a:pt x="399" y="334"/>
                      </a:lnTo>
                      <a:lnTo>
                        <a:pt x="393" y="329"/>
                      </a:lnTo>
                      <a:lnTo>
                        <a:pt x="373" y="328"/>
                      </a:lnTo>
                      <a:lnTo>
                        <a:pt x="347" y="337"/>
                      </a:lnTo>
                      <a:lnTo>
                        <a:pt x="327" y="347"/>
                      </a:lnTo>
                      <a:lnTo>
                        <a:pt x="308" y="359"/>
                      </a:lnTo>
                      <a:lnTo>
                        <a:pt x="291" y="364"/>
                      </a:lnTo>
                      <a:lnTo>
                        <a:pt x="247" y="356"/>
                      </a:lnTo>
                      <a:lnTo>
                        <a:pt x="206" y="355"/>
                      </a:lnTo>
                      <a:lnTo>
                        <a:pt x="172" y="351"/>
                      </a:lnTo>
                      <a:lnTo>
                        <a:pt x="158" y="351"/>
                      </a:lnTo>
                      <a:lnTo>
                        <a:pt x="147" y="343"/>
                      </a:lnTo>
                      <a:lnTo>
                        <a:pt x="153" y="328"/>
                      </a:lnTo>
                      <a:lnTo>
                        <a:pt x="141" y="324"/>
                      </a:lnTo>
                      <a:lnTo>
                        <a:pt x="131" y="322"/>
                      </a:lnTo>
                      <a:lnTo>
                        <a:pt x="124" y="306"/>
                      </a:lnTo>
                      <a:lnTo>
                        <a:pt x="134" y="295"/>
                      </a:lnTo>
                      <a:lnTo>
                        <a:pt x="126" y="284"/>
                      </a:lnTo>
                      <a:lnTo>
                        <a:pt x="115" y="293"/>
                      </a:lnTo>
                      <a:lnTo>
                        <a:pt x="87" y="283"/>
                      </a:lnTo>
                      <a:lnTo>
                        <a:pt x="72" y="270"/>
                      </a:lnTo>
                      <a:lnTo>
                        <a:pt x="71" y="256"/>
                      </a:lnTo>
                      <a:lnTo>
                        <a:pt x="69" y="246"/>
                      </a:lnTo>
                      <a:lnTo>
                        <a:pt x="60" y="241"/>
                      </a:lnTo>
                      <a:lnTo>
                        <a:pt x="49" y="238"/>
                      </a:lnTo>
                      <a:lnTo>
                        <a:pt x="40" y="225"/>
                      </a:lnTo>
                      <a:lnTo>
                        <a:pt x="35" y="207"/>
                      </a:lnTo>
                      <a:lnTo>
                        <a:pt x="30" y="194"/>
                      </a:lnTo>
                      <a:lnTo>
                        <a:pt x="19" y="182"/>
                      </a:lnTo>
                      <a:lnTo>
                        <a:pt x="5" y="176"/>
                      </a:lnTo>
                      <a:lnTo>
                        <a:pt x="0" y="172"/>
                      </a:lnTo>
                      <a:lnTo>
                        <a:pt x="3" y="172"/>
                      </a:lnTo>
                      <a:lnTo>
                        <a:pt x="35" y="162"/>
                      </a:lnTo>
                      <a:lnTo>
                        <a:pt x="51" y="155"/>
                      </a:lnTo>
                      <a:lnTo>
                        <a:pt x="59" y="138"/>
                      </a:lnTo>
                      <a:lnTo>
                        <a:pt x="66" y="128"/>
                      </a:lnTo>
                      <a:lnTo>
                        <a:pt x="73" y="112"/>
                      </a:lnTo>
                      <a:lnTo>
                        <a:pt x="78" y="98"/>
                      </a:lnTo>
                      <a:lnTo>
                        <a:pt x="91" y="85"/>
                      </a:lnTo>
                      <a:lnTo>
                        <a:pt x="93" y="74"/>
                      </a:lnTo>
                      <a:lnTo>
                        <a:pt x="99" y="63"/>
                      </a:lnTo>
                      <a:lnTo>
                        <a:pt x="101" y="55"/>
                      </a:lnTo>
                      <a:lnTo>
                        <a:pt x="110" y="46"/>
                      </a:lnTo>
                      <a:lnTo>
                        <a:pt x="125" y="39"/>
                      </a:lnTo>
                      <a:lnTo>
                        <a:pt x="132" y="39"/>
                      </a:lnTo>
                      <a:lnTo>
                        <a:pt x="140" y="32"/>
                      </a:lnTo>
                      <a:lnTo>
                        <a:pt x="144" y="25"/>
                      </a:lnTo>
                      <a:lnTo>
                        <a:pt x="151" y="22"/>
                      </a:lnTo>
                      <a:lnTo>
                        <a:pt x="168" y="22"/>
                      </a:lnTo>
                      <a:lnTo>
                        <a:pt x="187" y="25"/>
                      </a:lnTo>
                      <a:lnTo>
                        <a:pt x="210" y="27"/>
                      </a:lnTo>
                      <a:lnTo>
                        <a:pt x="225" y="24"/>
                      </a:lnTo>
                      <a:lnTo>
                        <a:pt x="241" y="22"/>
                      </a:lnTo>
                      <a:lnTo>
                        <a:pt x="252" y="32"/>
                      </a:lnTo>
                      <a:lnTo>
                        <a:pt x="261" y="37"/>
                      </a:lnTo>
                      <a:lnTo>
                        <a:pt x="277" y="26"/>
                      </a:lnTo>
                      <a:lnTo>
                        <a:pt x="295" y="21"/>
                      </a:lnTo>
                      <a:lnTo>
                        <a:pt x="312" y="21"/>
                      </a:lnTo>
                      <a:lnTo>
                        <a:pt x="346" y="0"/>
                      </a:lnTo>
                      <a:lnTo>
                        <a:pt x="352" y="1"/>
                      </a:lnTo>
                      <a:lnTo>
                        <a:pt x="360" y="1"/>
                      </a:lnTo>
                      <a:lnTo>
                        <a:pt x="372" y="11"/>
                      </a:lnTo>
                      <a:lnTo>
                        <a:pt x="386" y="25"/>
                      </a:lnTo>
                      <a:lnTo>
                        <a:pt x="394" y="38"/>
                      </a:lnTo>
                      <a:lnTo>
                        <a:pt x="397" y="55"/>
                      </a:lnTo>
                      <a:lnTo>
                        <a:pt x="409" y="76"/>
                      </a:lnTo>
                      <a:lnTo>
                        <a:pt x="422" y="97"/>
                      </a:lnTo>
                      <a:lnTo>
                        <a:pt x="433" y="117"/>
                      </a:lnTo>
                      <a:lnTo>
                        <a:pt x="438" y="146"/>
                      </a:lnTo>
                      <a:lnTo>
                        <a:pt x="438" y="166"/>
                      </a:lnTo>
                      <a:lnTo>
                        <a:pt x="436" y="182"/>
                      </a:lnTo>
                      <a:lnTo>
                        <a:pt x="438" y="194"/>
                      </a:lnTo>
                      <a:lnTo>
                        <a:pt x="440" y="207"/>
                      </a:lnTo>
                      <a:lnTo>
                        <a:pt x="440" y="221"/>
                      </a:lnTo>
                      <a:lnTo>
                        <a:pt x="440" y="225"/>
                      </a:lnTo>
                      <a:lnTo>
                        <a:pt x="448" y="224"/>
                      </a:lnTo>
                      <a:lnTo>
                        <a:pt x="462" y="241"/>
                      </a:lnTo>
                      <a:lnTo>
                        <a:pt x="472" y="240"/>
                      </a:lnTo>
                      <a:lnTo>
                        <a:pt x="483" y="232"/>
                      </a:lnTo>
                      <a:lnTo>
                        <a:pt x="497" y="230"/>
                      </a:lnTo>
                      <a:lnTo>
                        <a:pt x="506" y="226"/>
                      </a:lnTo>
                      <a:lnTo>
                        <a:pt x="515" y="226"/>
                      </a:lnTo>
                      <a:lnTo>
                        <a:pt x="521" y="230"/>
                      </a:lnTo>
                      <a:lnTo>
                        <a:pt x="523" y="237"/>
                      </a:lnTo>
                      <a:lnTo>
                        <a:pt x="523" y="254"/>
                      </a:lnTo>
                      <a:lnTo>
                        <a:pt x="521" y="265"/>
                      </a:lnTo>
                      <a:lnTo>
                        <a:pt x="518" y="270"/>
                      </a:lnTo>
                      <a:lnTo>
                        <a:pt x="513" y="277"/>
                      </a:lnTo>
                      <a:lnTo>
                        <a:pt x="502" y="279"/>
                      </a:lnTo>
                      <a:lnTo>
                        <a:pt x="492" y="286"/>
                      </a:lnTo>
                      <a:lnTo>
                        <a:pt x="485" y="296"/>
                      </a:lnTo>
                      <a:lnTo>
                        <a:pt x="478" y="302"/>
                      </a:lnTo>
                      <a:lnTo>
                        <a:pt x="475" y="296"/>
                      </a:lnTo>
                      <a:lnTo>
                        <a:pt x="481" y="289"/>
                      </a:lnTo>
                      <a:lnTo>
                        <a:pt x="487" y="277"/>
                      </a:lnTo>
                      <a:lnTo>
                        <a:pt x="487" y="263"/>
                      </a:lnTo>
                      <a:lnTo>
                        <a:pt x="480" y="263"/>
                      </a:lnTo>
                      <a:lnTo>
                        <a:pt x="476" y="286"/>
                      </a:lnTo>
                      <a:lnTo>
                        <a:pt x="472" y="299"/>
                      </a:lnTo>
                      <a:lnTo>
                        <a:pt x="469" y="310"/>
                      </a:lnTo>
                      <a:lnTo>
                        <a:pt x="467" y="317"/>
                      </a:lnTo>
                      <a:lnTo>
                        <a:pt x="467" y="336"/>
                      </a:lnTo>
                      <a:lnTo>
                        <a:pt x="465" y="344"/>
                      </a:lnTo>
                      <a:lnTo>
                        <a:pt x="467" y="355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96" name="Freeform 183">
                  <a:extLst>
                    <a:ext uri="{FF2B5EF4-FFF2-40B4-BE49-F238E27FC236}">
                      <a16:creationId xmlns:a16="http://schemas.microsoft.com/office/drawing/2014/main" xmlns="" id="{099688B1-E3D4-8B48-877F-5B4ED91DB26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63306" y="2751485"/>
                  <a:ext cx="77788" cy="44450"/>
                </a:xfrm>
                <a:custGeom>
                  <a:avLst/>
                  <a:gdLst/>
                  <a:ahLst/>
                  <a:cxnLst>
                    <a:cxn ang="0">
                      <a:pos x="52" y="131"/>
                    </a:cxn>
                    <a:cxn ang="0">
                      <a:pos x="42" y="119"/>
                    </a:cxn>
                    <a:cxn ang="0">
                      <a:pos x="38" y="100"/>
                    </a:cxn>
                    <a:cxn ang="0">
                      <a:pos x="10" y="117"/>
                    </a:cxn>
                    <a:cxn ang="0">
                      <a:pos x="0" y="119"/>
                    </a:cxn>
                    <a:cxn ang="0">
                      <a:pos x="5" y="84"/>
                    </a:cxn>
                    <a:cxn ang="0">
                      <a:pos x="13" y="74"/>
                    </a:cxn>
                    <a:cxn ang="0">
                      <a:pos x="21" y="67"/>
                    </a:cxn>
                    <a:cxn ang="0">
                      <a:pos x="30" y="49"/>
                    </a:cxn>
                    <a:cxn ang="0">
                      <a:pos x="50" y="18"/>
                    </a:cxn>
                    <a:cxn ang="0">
                      <a:pos x="70" y="13"/>
                    </a:cxn>
                    <a:cxn ang="0">
                      <a:pos x="85" y="3"/>
                    </a:cxn>
                    <a:cxn ang="0">
                      <a:pos x="127" y="6"/>
                    </a:cxn>
                    <a:cxn ang="0">
                      <a:pos x="172" y="6"/>
                    </a:cxn>
                    <a:cxn ang="0">
                      <a:pos x="197" y="22"/>
                    </a:cxn>
                    <a:cxn ang="0">
                      <a:pos x="193" y="40"/>
                    </a:cxn>
                    <a:cxn ang="0">
                      <a:pos x="207" y="57"/>
                    </a:cxn>
                    <a:cxn ang="0">
                      <a:pos x="226" y="63"/>
                    </a:cxn>
                    <a:cxn ang="0">
                      <a:pos x="241" y="63"/>
                    </a:cxn>
                    <a:cxn ang="0">
                      <a:pos x="239" y="82"/>
                    </a:cxn>
                    <a:cxn ang="0">
                      <a:pos x="224" y="86"/>
                    </a:cxn>
                    <a:cxn ang="0">
                      <a:pos x="224" y="99"/>
                    </a:cxn>
                    <a:cxn ang="0">
                      <a:pos x="225" y="109"/>
                    </a:cxn>
                    <a:cxn ang="0">
                      <a:pos x="193" y="104"/>
                    </a:cxn>
                    <a:cxn ang="0">
                      <a:pos x="180" y="95"/>
                    </a:cxn>
                    <a:cxn ang="0">
                      <a:pos x="166" y="126"/>
                    </a:cxn>
                    <a:cxn ang="0">
                      <a:pos x="163" y="140"/>
                    </a:cxn>
                    <a:cxn ang="0">
                      <a:pos x="149" y="127"/>
                    </a:cxn>
                    <a:cxn ang="0">
                      <a:pos x="132" y="99"/>
                    </a:cxn>
                    <a:cxn ang="0">
                      <a:pos x="115" y="114"/>
                    </a:cxn>
                    <a:cxn ang="0">
                      <a:pos x="111" y="127"/>
                    </a:cxn>
                    <a:cxn ang="0">
                      <a:pos x="88" y="136"/>
                    </a:cxn>
                    <a:cxn ang="0">
                      <a:pos x="54" y="142"/>
                    </a:cxn>
                  </a:cxnLst>
                  <a:rect l="0" t="0" r="r" b="b"/>
                  <a:pathLst>
                    <a:path w="241" h="142">
                      <a:moveTo>
                        <a:pt x="54" y="142"/>
                      </a:moveTo>
                      <a:lnTo>
                        <a:pt x="52" y="131"/>
                      </a:lnTo>
                      <a:lnTo>
                        <a:pt x="45" y="130"/>
                      </a:lnTo>
                      <a:lnTo>
                        <a:pt x="42" y="119"/>
                      </a:lnTo>
                      <a:lnTo>
                        <a:pt x="42" y="101"/>
                      </a:lnTo>
                      <a:lnTo>
                        <a:pt x="38" y="100"/>
                      </a:lnTo>
                      <a:lnTo>
                        <a:pt x="21" y="100"/>
                      </a:lnTo>
                      <a:lnTo>
                        <a:pt x="10" y="117"/>
                      </a:lnTo>
                      <a:lnTo>
                        <a:pt x="4" y="121"/>
                      </a:lnTo>
                      <a:lnTo>
                        <a:pt x="0" y="119"/>
                      </a:lnTo>
                      <a:lnTo>
                        <a:pt x="2" y="97"/>
                      </a:lnTo>
                      <a:lnTo>
                        <a:pt x="5" y="84"/>
                      </a:lnTo>
                      <a:lnTo>
                        <a:pt x="9" y="81"/>
                      </a:lnTo>
                      <a:lnTo>
                        <a:pt x="13" y="74"/>
                      </a:lnTo>
                      <a:lnTo>
                        <a:pt x="20" y="70"/>
                      </a:lnTo>
                      <a:lnTo>
                        <a:pt x="21" y="67"/>
                      </a:lnTo>
                      <a:lnTo>
                        <a:pt x="24" y="57"/>
                      </a:lnTo>
                      <a:lnTo>
                        <a:pt x="30" y="49"/>
                      </a:lnTo>
                      <a:lnTo>
                        <a:pt x="53" y="23"/>
                      </a:lnTo>
                      <a:lnTo>
                        <a:pt x="50" y="18"/>
                      </a:lnTo>
                      <a:lnTo>
                        <a:pt x="53" y="11"/>
                      </a:lnTo>
                      <a:lnTo>
                        <a:pt x="70" y="13"/>
                      </a:lnTo>
                      <a:lnTo>
                        <a:pt x="78" y="9"/>
                      </a:lnTo>
                      <a:lnTo>
                        <a:pt x="85" y="3"/>
                      </a:lnTo>
                      <a:lnTo>
                        <a:pt x="91" y="9"/>
                      </a:lnTo>
                      <a:lnTo>
                        <a:pt x="127" y="6"/>
                      </a:lnTo>
                      <a:lnTo>
                        <a:pt x="153" y="0"/>
                      </a:lnTo>
                      <a:lnTo>
                        <a:pt x="172" y="6"/>
                      </a:lnTo>
                      <a:lnTo>
                        <a:pt x="190" y="13"/>
                      </a:lnTo>
                      <a:lnTo>
                        <a:pt x="197" y="22"/>
                      </a:lnTo>
                      <a:lnTo>
                        <a:pt x="195" y="30"/>
                      </a:lnTo>
                      <a:lnTo>
                        <a:pt x="193" y="40"/>
                      </a:lnTo>
                      <a:lnTo>
                        <a:pt x="201" y="52"/>
                      </a:lnTo>
                      <a:lnTo>
                        <a:pt x="207" y="57"/>
                      </a:lnTo>
                      <a:lnTo>
                        <a:pt x="217" y="62"/>
                      </a:lnTo>
                      <a:lnTo>
                        <a:pt x="226" y="63"/>
                      </a:lnTo>
                      <a:lnTo>
                        <a:pt x="234" y="58"/>
                      </a:lnTo>
                      <a:lnTo>
                        <a:pt x="241" y="63"/>
                      </a:lnTo>
                      <a:lnTo>
                        <a:pt x="239" y="74"/>
                      </a:lnTo>
                      <a:lnTo>
                        <a:pt x="239" y="82"/>
                      </a:lnTo>
                      <a:lnTo>
                        <a:pt x="235" y="84"/>
                      </a:lnTo>
                      <a:lnTo>
                        <a:pt x="224" y="86"/>
                      </a:lnTo>
                      <a:lnTo>
                        <a:pt x="223" y="92"/>
                      </a:lnTo>
                      <a:lnTo>
                        <a:pt x="224" y="99"/>
                      </a:lnTo>
                      <a:lnTo>
                        <a:pt x="226" y="105"/>
                      </a:lnTo>
                      <a:lnTo>
                        <a:pt x="225" y="109"/>
                      </a:lnTo>
                      <a:lnTo>
                        <a:pt x="204" y="105"/>
                      </a:lnTo>
                      <a:lnTo>
                        <a:pt x="193" y="104"/>
                      </a:lnTo>
                      <a:lnTo>
                        <a:pt x="187" y="99"/>
                      </a:lnTo>
                      <a:lnTo>
                        <a:pt x="180" y="95"/>
                      </a:lnTo>
                      <a:lnTo>
                        <a:pt x="177" y="106"/>
                      </a:lnTo>
                      <a:lnTo>
                        <a:pt x="166" y="126"/>
                      </a:lnTo>
                      <a:lnTo>
                        <a:pt x="165" y="135"/>
                      </a:lnTo>
                      <a:lnTo>
                        <a:pt x="163" y="140"/>
                      </a:lnTo>
                      <a:lnTo>
                        <a:pt x="155" y="135"/>
                      </a:lnTo>
                      <a:lnTo>
                        <a:pt x="149" y="127"/>
                      </a:lnTo>
                      <a:lnTo>
                        <a:pt x="138" y="119"/>
                      </a:lnTo>
                      <a:lnTo>
                        <a:pt x="132" y="99"/>
                      </a:lnTo>
                      <a:lnTo>
                        <a:pt x="121" y="105"/>
                      </a:lnTo>
                      <a:lnTo>
                        <a:pt x="115" y="114"/>
                      </a:lnTo>
                      <a:lnTo>
                        <a:pt x="115" y="122"/>
                      </a:lnTo>
                      <a:lnTo>
                        <a:pt x="111" y="127"/>
                      </a:lnTo>
                      <a:lnTo>
                        <a:pt x="100" y="136"/>
                      </a:lnTo>
                      <a:lnTo>
                        <a:pt x="88" y="136"/>
                      </a:lnTo>
                      <a:lnTo>
                        <a:pt x="63" y="142"/>
                      </a:lnTo>
                      <a:lnTo>
                        <a:pt x="54" y="142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97" name="Freeform 177">
                  <a:extLst>
                    <a:ext uri="{FF2B5EF4-FFF2-40B4-BE49-F238E27FC236}">
                      <a16:creationId xmlns:a16="http://schemas.microsoft.com/office/drawing/2014/main" xmlns="" id="{771598C3-051A-D946-B511-49E2A6E8BD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25219" y="2757835"/>
                  <a:ext cx="4763" cy="9525"/>
                </a:xfrm>
                <a:custGeom>
                  <a:avLst/>
                  <a:gdLst/>
                  <a:ahLst/>
                  <a:cxnLst>
                    <a:cxn ang="0">
                      <a:pos x="8" y="30"/>
                    </a:cxn>
                    <a:cxn ang="0">
                      <a:pos x="14" y="23"/>
                    </a:cxn>
                    <a:cxn ang="0">
                      <a:pos x="14" y="12"/>
                    </a:cxn>
                    <a:cxn ang="0">
                      <a:pos x="13" y="5"/>
                    </a:cxn>
                    <a:cxn ang="0">
                      <a:pos x="4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8" y="30"/>
                    </a:cxn>
                  </a:cxnLst>
                  <a:rect l="0" t="0" r="r" b="b"/>
                  <a:pathLst>
                    <a:path w="14" h="30">
                      <a:moveTo>
                        <a:pt x="8" y="30"/>
                      </a:moveTo>
                      <a:lnTo>
                        <a:pt x="14" y="23"/>
                      </a:lnTo>
                      <a:lnTo>
                        <a:pt x="14" y="12"/>
                      </a:lnTo>
                      <a:lnTo>
                        <a:pt x="13" y="5"/>
                      </a:lnTo>
                      <a:lnTo>
                        <a:pt x="4" y="0"/>
                      </a:lnTo>
                      <a:lnTo>
                        <a:pt x="2" y="8"/>
                      </a:lnTo>
                      <a:lnTo>
                        <a:pt x="0" y="18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98" name="Group 178">
                  <a:extLst>
                    <a:ext uri="{FF2B5EF4-FFF2-40B4-BE49-F238E27FC236}">
                      <a16:creationId xmlns:a16="http://schemas.microsoft.com/office/drawing/2014/main" xmlns="" id="{50B526B4-0BAE-7D45-B87E-24E95F65320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4876006" y="2765772"/>
                  <a:ext cx="204788" cy="242888"/>
                  <a:chOff x="2589" y="1903"/>
                  <a:chExt cx="129" cy="153"/>
                </a:xfrm>
                <a:grpFill/>
              </p:grpSpPr>
              <p:sp>
                <p:nvSpPr>
                  <p:cNvPr id="1215" name="Freeform 181">
                    <a:extLst>
                      <a:ext uri="{FF2B5EF4-FFF2-40B4-BE49-F238E27FC236}">
                        <a16:creationId xmlns:a16="http://schemas.microsoft.com/office/drawing/2014/main" xmlns="" id="{4C03B19A-22F2-C346-AA1C-63A2DF363F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589" y="1903"/>
                    <a:ext cx="129" cy="136"/>
                  </a:xfrm>
                  <a:custGeom>
                    <a:avLst/>
                    <a:gdLst/>
                    <a:ahLst/>
                    <a:cxnLst>
                      <a:cxn ang="0">
                        <a:pos x="195" y="38"/>
                      </a:cxn>
                      <a:cxn ang="0">
                        <a:pos x="186" y="59"/>
                      </a:cxn>
                      <a:cxn ang="0">
                        <a:pos x="147" y="53"/>
                      </a:cxn>
                      <a:cxn ang="0">
                        <a:pos x="125" y="89"/>
                      </a:cxn>
                      <a:cxn ang="0">
                        <a:pos x="98" y="73"/>
                      </a:cxn>
                      <a:cxn ang="0">
                        <a:pos x="75" y="76"/>
                      </a:cxn>
                      <a:cxn ang="0">
                        <a:pos x="23" y="96"/>
                      </a:cxn>
                      <a:cxn ang="0">
                        <a:pos x="5" y="107"/>
                      </a:cxn>
                      <a:cxn ang="0">
                        <a:pos x="2" y="156"/>
                      </a:cxn>
                      <a:cxn ang="0">
                        <a:pos x="11" y="177"/>
                      </a:cxn>
                      <a:cxn ang="0">
                        <a:pos x="13" y="216"/>
                      </a:cxn>
                      <a:cxn ang="0">
                        <a:pos x="48" y="245"/>
                      </a:cxn>
                      <a:cxn ang="0">
                        <a:pos x="64" y="254"/>
                      </a:cxn>
                      <a:cxn ang="0">
                        <a:pos x="94" y="224"/>
                      </a:cxn>
                      <a:cxn ang="0">
                        <a:pos x="132" y="213"/>
                      </a:cxn>
                      <a:cxn ang="0">
                        <a:pos x="195" y="259"/>
                      </a:cxn>
                      <a:cxn ang="0">
                        <a:pos x="231" y="333"/>
                      </a:cxn>
                      <a:cxn ang="0">
                        <a:pos x="259" y="358"/>
                      </a:cxn>
                      <a:cxn ang="0">
                        <a:pos x="309" y="410"/>
                      </a:cxn>
                      <a:cxn ang="0">
                        <a:pos x="379" y="444"/>
                      </a:cxn>
                      <a:cxn ang="0">
                        <a:pos x="421" y="479"/>
                      </a:cxn>
                      <a:cxn ang="0">
                        <a:pos x="444" y="488"/>
                      </a:cxn>
                      <a:cxn ang="0">
                        <a:pos x="455" y="520"/>
                      </a:cxn>
                      <a:cxn ang="0">
                        <a:pos x="483" y="527"/>
                      </a:cxn>
                      <a:cxn ang="0">
                        <a:pos x="498" y="559"/>
                      </a:cxn>
                      <a:cxn ang="0">
                        <a:pos x="507" y="624"/>
                      </a:cxn>
                      <a:cxn ang="0">
                        <a:pos x="492" y="661"/>
                      </a:cxn>
                      <a:cxn ang="0">
                        <a:pos x="496" y="681"/>
                      </a:cxn>
                      <a:cxn ang="0">
                        <a:pos x="522" y="661"/>
                      </a:cxn>
                      <a:cxn ang="0">
                        <a:pos x="540" y="643"/>
                      </a:cxn>
                      <a:cxn ang="0">
                        <a:pos x="562" y="607"/>
                      </a:cxn>
                      <a:cxn ang="0">
                        <a:pos x="568" y="585"/>
                      </a:cxn>
                      <a:cxn ang="0">
                        <a:pos x="549" y="558"/>
                      </a:cxn>
                      <a:cxn ang="0">
                        <a:pos x="551" y="511"/>
                      </a:cxn>
                      <a:cxn ang="0">
                        <a:pos x="604" y="512"/>
                      </a:cxn>
                      <a:cxn ang="0">
                        <a:pos x="637" y="546"/>
                      </a:cxn>
                      <a:cxn ang="0">
                        <a:pos x="636" y="511"/>
                      </a:cxn>
                      <a:cxn ang="0">
                        <a:pos x="572" y="460"/>
                      </a:cxn>
                      <a:cxn ang="0">
                        <a:pos x="510" y="430"/>
                      </a:cxn>
                      <a:cxn ang="0">
                        <a:pos x="508" y="414"/>
                      </a:cxn>
                      <a:cxn ang="0">
                        <a:pos x="500" y="392"/>
                      </a:cxn>
                      <a:cxn ang="0">
                        <a:pos x="465" y="394"/>
                      </a:cxn>
                      <a:cxn ang="0">
                        <a:pos x="437" y="382"/>
                      </a:cxn>
                      <a:cxn ang="0">
                        <a:pos x="405" y="345"/>
                      </a:cxn>
                      <a:cxn ang="0">
                        <a:pos x="382" y="285"/>
                      </a:cxn>
                      <a:cxn ang="0">
                        <a:pos x="362" y="263"/>
                      </a:cxn>
                      <a:cxn ang="0">
                        <a:pos x="314" y="230"/>
                      </a:cxn>
                      <a:cxn ang="0">
                        <a:pos x="308" y="177"/>
                      </a:cxn>
                      <a:cxn ang="0">
                        <a:pos x="304" y="156"/>
                      </a:cxn>
                      <a:cxn ang="0">
                        <a:pos x="318" y="126"/>
                      </a:cxn>
                      <a:cxn ang="0">
                        <a:pos x="366" y="111"/>
                      </a:cxn>
                      <a:cxn ang="0">
                        <a:pos x="379" y="121"/>
                      </a:cxn>
                      <a:cxn ang="0">
                        <a:pos x="393" y="119"/>
                      </a:cxn>
                      <a:cxn ang="0">
                        <a:pos x="385" y="105"/>
                      </a:cxn>
                      <a:cxn ang="0">
                        <a:pos x="371" y="84"/>
                      </a:cxn>
                      <a:cxn ang="0">
                        <a:pos x="367" y="69"/>
                      </a:cxn>
                      <a:cxn ang="0">
                        <a:pos x="372" y="47"/>
                      </a:cxn>
                      <a:cxn ang="0">
                        <a:pos x="313" y="31"/>
                      </a:cxn>
                      <a:cxn ang="0">
                        <a:pos x="296" y="3"/>
                      </a:cxn>
                      <a:cxn ang="0">
                        <a:pos x="272" y="8"/>
                      </a:cxn>
                      <a:cxn ang="0">
                        <a:pos x="215" y="22"/>
                      </a:cxn>
                    </a:cxnLst>
                    <a:rect l="0" t="0" r="r" b="b"/>
                    <a:pathLst>
                      <a:path w="645" h="681">
                        <a:moveTo>
                          <a:pt x="201" y="17"/>
                        </a:moveTo>
                        <a:lnTo>
                          <a:pt x="199" y="28"/>
                        </a:lnTo>
                        <a:lnTo>
                          <a:pt x="199" y="36"/>
                        </a:lnTo>
                        <a:lnTo>
                          <a:pt x="195" y="38"/>
                        </a:lnTo>
                        <a:lnTo>
                          <a:pt x="184" y="40"/>
                        </a:lnTo>
                        <a:lnTo>
                          <a:pt x="183" y="46"/>
                        </a:lnTo>
                        <a:lnTo>
                          <a:pt x="184" y="53"/>
                        </a:lnTo>
                        <a:lnTo>
                          <a:pt x="186" y="59"/>
                        </a:lnTo>
                        <a:lnTo>
                          <a:pt x="185" y="63"/>
                        </a:lnTo>
                        <a:lnTo>
                          <a:pt x="164" y="59"/>
                        </a:lnTo>
                        <a:lnTo>
                          <a:pt x="153" y="58"/>
                        </a:lnTo>
                        <a:lnTo>
                          <a:pt x="147" y="53"/>
                        </a:lnTo>
                        <a:lnTo>
                          <a:pt x="140" y="49"/>
                        </a:lnTo>
                        <a:lnTo>
                          <a:pt x="137" y="60"/>
                        </a:lnTo>
                        <a:lnTo>
                          <a:pt x="126" y="79"/>
                        </a:lnTo>
                        <a:lnTo>
                          <a:pt x="125" y="89"/>
                        </a:lnTo>
                        <a:lnTo>
                          <a:pt x="123" y="94"/>
                        </a:lnTo>
                        <a:lnTo>
                          <a:pt x="115" y="89"/>
                        </a:lnTo>
                        <a:lnTo>
                          <a:pt x="109" y="81"/>
                        </a:lnTo>
                        <a:lnTo>
                          <a:pt x="98" y="73"/>
                        </a:lnTo>
                        <a:lnTo>
                          <a:pt x="92" y="53"/>
                        </a:lnTo>
                        <a:lnTo>
                          <a:pt x="81" y="59"/>
                        </a:lnTo>
                        <a:lnTo>
                          <a:pt x="75" y="68"/>
                        </a:lnTo>
                        <a:lnTo>
                          <a:pt x="75" y="76"/>
                        </a:lnTo>
                        <a:lnTo>
                          <a:pt x="71" y="81"/>
                        </a:lnTo>
                        <a:lnTo>
                          <a:pt x="60" y="90"/>
                        </a:lnTo>
                        <a:lnTo>
                          <a:pt x="48" y="90"/>
                        </a:lnTo>
                        <a:lnTo>
                          <a:pt x="23" y="96"/>
                        </a:lnTo>
                        <a:lnTo>
                          <a:pt x="14" y="96"/>
                        </a:lnTo>
                        <a:lnTo>
                          <a:pt x="5" y="97"/>
                        </a:lnTo>
                        <a:lnTo>
                          <a:pt x="3" y="102"/>
                        </a:lnTo>
                        <a:lnTo>
                          <a:pt x="5" y="107"/>
                        </a:lnTo>
                        <a:lnTo>
                          <a:pt x="16" y="133"/>
                        </a:lnTo>
                        <a:lnTo>
                          <a:pt x="18" y="143"/>
                        </a:lnTo>
                        <a:lnTo>
                          <a:pt x="7" y="150"/>
                        </a:lnTo>
                        <a:lnTo>
                          <a:pt x="2" y="156"/>
                        </a:lnTo>
                        <a:lnTo>
                          <a:pt x="0" y="165"/>
                        </a:lnTo>
                        <a:lnTo>
                          <a:pt x="1" y="170"/>
                        </a:lnTo>
                        <a:lnTo>
                          <a:pt x="2" y="175"/>
                        </a:lnTo>
                        <a:lnTo>
                          <a:pt x="11" y="177"/>
                        </a:lnTo>
                        <a:lnTo>
                          <a:pt x="12" y="186"/>
                        </a:lnTo>
                        <a:lnTo>
                          <a:pt x="10" y="194"/>
                        </a:lnTo>
                        <a:lnTo>
                          <a:pt x="11" y="205"/>
                        </a:lnTo>
                        <a:lnTo>
                          <a:pt x="13" y="216"/>
                        </a:lnTo>
                        <a:lnTo>
                          <a:pt x="19" y="225"/>
                        </a:lnTo>
                        <a:lnTo>
                          <a:pt x="44" y="227"/>
                        </a:lnTo>
                        <a:lnTo>
                          <a:pt x="48" y="236"/>
                        </a:lnTo>
                        <a:lnTo>
                          <a:pt x="48" y="245"/>
                        </a:lnTo>
                        <a:lnTo>
                          <a:pt x="45" y="251"/>
                        </a:lnTo>
                        <a:lnTo>
                          <a:pt x="46" y="254"/>
                        </a:lnTo>
                        <a:lnTo>
                          <a:pt x="54" y="254"/>
                        </a:lnTo>
                        <a:lnTo>
                          <a:pt x="64" y="254"/>
                        </a:lnTo>
                        <a:lnTo>
                          <a:pt x="80" y="247"/>
                        </a:lnTo>
                        <a:lnTo>
                          <a:pt x="81" y="240"/>
                        </a:lnTo>
                        <a:lnTo>
                          <a:pt x="89" y="226"/>
                        </a:lnTo>
                        <a:lnTo>
                          <a:pt x="94" y="224"/>
                        </a:lnTo>
                        <a:lnTo>
                          <a:pt x="97" y="218"/>
                        </a:lnTo>
                        <a:lnTo>
                          <a:pt x="114" y="210"/>
                        </a:lnTo>
                        <a:lnTo>
                          <a:pt x="123" y="210"/>
                        </a:lnTo>
                        <a:lnTo>
                          <a:pt x="132" y="213"/>
                        </a:lnTo>
                        <a:lnTo>
                          <a:pt x="173" y="236"/>
                        </a:lnTo>
                        <a:lnTo>
                          <a:pt x="190" y="243"/>
                        </a:lnTo>
                        <a:lnTo>
                          <a:pt x="193" y="248"/>
                        </a:lnTo>
                        <a:lnTo>
                          <a:pt x="195" y="259"/>
                        </a:lnTo>
                        <a:lnTo>
                          <a:pt x="207" y="294"/>
                        </a:lnTo>
                        <a:lnTo>
                          <a:pt x="211" y="306"/>
                        </a:lnTo>
                        <a:lnTo>
                          <a:pt x="210" y="313"/>
                        </a:lnTo>
                        <a:lnTo>
                          <a:pt x="231" y="333"/>
                        </a:lnTo>
                        <a:lnTo>
                          <a:pt x="241" y="345"/>
                        </a:lnTo>
                        <a:lnTo>
                          <a:pt x="244" y="361"/>
                        </a:lnTo>
                        <a:lnTo>
                          <a:pt x="252" y="358"/>
                        </a:lnTo>
                        <a:lnTo>
                          <a:pt x="259" y="358"/>
                        </a:lnTo>
                        <a:lnTo>
                          <a:pt x="269" y="365"/>
                        </a:lnTo>
                        <a:lnTo>
                          <a:pt x="282" y="386"/>
                        </a:lnTo>
                        <a:lnTo>
                          <a:pt x="292" y="387"/>
                        </a:lnTo>
                        <a:lnTo>
                          <a:pt x="309" y="410"/>
                        </a:lnTo>
                        <a:lnTo>
                          <a:pt x="323" y="424"/>
                        </a:lnTo>
                        <a:lnTo>
                          <a:pt x="347" y="444"/>
                        </a:lnTo>
                        <a:lnTo>
                          <a:pt x="352" y="442"/>
                        </a:lnTo>
                        <a:lnTo>
                          <a:pt x="379" y="444"/>
                        </a:lnTo>
                        <a:lnTo>
                          <a:pt x="385" y="445"/>
                        </a:lnTo>
                        <a:lnTo>
                          <a:pt x="400" y="462"/>
                        </a:lnTo>
                        <a:lnTo>
                          <a:pt x="404" y="472"/>
                        </a:lnTo>
                        <a:lnTo>
                          <a:pt x="421" y="479"/>
                        </a:lnTo>
                        <a:lnTo>
                          <a:pt x="422" y="482"/>
                        </a:lnTo>
                        <a:lnTo>
                          <a:pt x="421" y="490"/>
                        </a:lnTo>
                        <a:lnTo>
                          <a:pt x="440" y="487"/>
                        </a:lnTo>
                        <a:lnTo>
                          <a:pt x="444" y="488"/>
                        </a:lnTo>
                        <a:lnTo>
                          <a:pt x="449" y="494"/>
                        </a:lnTo>
                        <a:lnTo>
                          <a:pt x="453" y="505"/>
                        </a:lnTo>
                        <a:lnTo>
                          <a:pt x="451" y="512"/>
                        </a:lnTo>
                        <a:lnTo>
                          <a:pt x="455" y="520"/>
                        </a:lnTo>
                        <a:lnTo>
                          <a:pt x="467" y="525"/>
                        </a:lnTo>
                        <a:lnTo>
                          <a:pt x="473" y="530"/>
                        </a:lnTo>
                        <a:lnTo>
                          <a:pt x="478" y="537"/>
                        </a:lnTo>
                        <a:lnTo>
                          <a:pt x="483" y="527"/>
                        </a:lnTo>
                        <a:lnTo>
                          <a:pt x="487" y="527"/>
                        </a:lnTo>
                        <a:lnTo>
                          <a:pt x="495" y="539"/>
                        </a:lnTo>
                        <a:lnTo>
                          <a:pt x="495" y="546"/>
                        </a:lnTo>
                        <a:lnTo>
                          <a:pt x="498" y="559"/>
                        </a:lnTo>
                        <a:lnTo>
                          <a:pt x="510" y="578"/>
                        </a:lnTo>
                        <a:lnTo>
                          <a:pt x="513" y="596"/>
                        </a:lnTo>
                        <a:lnTo>
                          <a:pt x="522" y="617"/>
                        </a:lnTo>
                        <a:lnTo>
                          <a:pt x="507" y="624"/>
                        </a:lnTo>
                        <a:lnTo>
                          <a:pt x="500" y="629"/>
                        </a:lnTo>
                        <a:lnTo>
                          <a:pt x="503" y="640"/>
                        </a:lnTo>
                        <a:lnTo>
                          <a:pt x="496" y="651"/>
                        </a:lnTo>
                        <a:lnTo>
                          <a:pt x="492" y="661"/>
                        </a:lnTo>
                        <a:lnTo>
                          <a:pt x="494" y="673"/>
                        </a:lnTo>
                        <a:lnTo>
                          <a:pt x="496" y="681"/>
                        </a:lnTo>
                        <a:lnTo>
                          <a:pt x="496" y="678"/>
                        </a:lnTo>
                        <a:lnTo>
                          <a:pt x="496" y="681"/>
                        </a:lnTo>
                        <a:lnTo>
                          <a:pt x="503" y="681"/>
                        </a:lnTo>
                        <a:lnTo>
                          <a:pt x="511" y="681"/>
                        </a:lnTo>
                        <a:lnTo>
                          <a:pt x="514" y="678"/>
                        </a:lnTo>
                        <a:lnTo>
                          <a:pt x="522" y="661"/>
                        </a:lnTo>
                        <a:lnTo>
                          <a:pt x="525" y="656"/>
                        </a:lnTo>
                        <a:lnTo>
                          <a:pt x="532" y="651"/>
                        </a:lnTo>
                        <a:lnTo>
                          <a:pt x="538" y="649"/>
                        </a:lnTo>
                        <a:lnTo>
                          <a:pt x="540" y="643"/>
                        </a:lnTo>
                        <a:lnTo>
                          <a:pt x="541" y="621"/>
                        </a:lnTo>
                        <a:lnTo>
                          <a:pt x="544" y="616"/>
                        </a:lnTo>
                        <a:lnTo>
                          <a:pt x="553" y="613"/>
                        </a:lnTo>
                        <a:lnTo>
                          <a:pt x="562" y="607"/>
                        </a:lnTo>
                        <a:lnTo>
                          <a:pt x="567" y="607"/>
                        </a:lnTo>
                        <a:lnTo>
                          <a:pt x="570" y="603"/>
                        </a:lnTo>
                        <a:lnTo>
                          <a:pt x="570" y="590"/>
                        </a:lnTo>
                        <a:lnTo>
                          <a:pt x="568" y="585"/>
                        </a:lnTo>
                        <a:lnTo>
                          <a:pt x="567" y="575"/>
                        </a:lnTo>
                        <a:lnTo>
                          <a:pt x="564" y="570"/>
                        </a:lnTo>
                        <a:lnTo>
                          <a:pt x="554" y="564"/>
                        </a:lnTo>
                        <a:lnTo>
                          <a:pt x="549" y="558"/>
                        </a:lnTo>
                        <a:lnTo>
                          <a:pt x="538" y="553"/>
                        </a:lnTo>
                        <a:lnTo>
                          <a:pt x="538" y="543"/>
                        </a:lnTo>
                        <a:lnTo>
                          <a:pt x="543" y="523"/>
                        </a:lnTo>
                        <a:lnTo>
                          <a:pt x="551" y="511"/>
                        </a:lnTo>
                        <a:lnTo>
                          <a:pt x="564" y="499"/>
                        </a:lnTo>
                        <a:lnTo>
                          <a:pt x="575" y="496"/>
                        </a:lnTo>
                        <a:lnTo>
                          <a:pt x="591" y="509"/>
                        </a:lnTo>
                        <a:lnTo>
                          <a:pt x="604" y="512"/>
                        </a:lnTo>
                        <a:lnTo>
                          <a:pt x="615" y="519"/>
                        </a:lnTo>
                        <a:lnTo>
                          <a:pt x="619" y="527"/>
                        </a:lnTo>
                        <a:lnTo>
                          <a:pt x="626" y="539"/>
                        </a:lnTo>
                        <a:lnTo>
                          <a:pt x="637" y="546"/>
                        </a:lnTo>
                        <a:lnTo>
                          <a:pt x="637" y="543"/>
                        </a:lnTo>
                        <a:lnTo>
                          <a:pt x="645" y="527"/>
                        </a:lnTo>
                        <a:lnTo>
                          <a:pt x="642" y="520"/>
                        </a:lnTo>
                        <a:lnTo>
                          <a:pt x="636" y="511"/>
                        </a:lnTo>
                        <a:lnTo>
                          <a:pt x="626" y="500"/>
                        </a:lnTo>
                        <a:lnTo>
                          <a:pt x="615" y="482"/>
                        </a:lnTo>
                        <a:lnTo>
                          <a:pt x="580" y="468"/>
                        </a:lnTo>
                        <a:lnTo>
                          <a:pt x="572" y="460"/>
                        </a:lnTo>
                        <a:lnTo>
                          <a:pt x="560" y="452"/>
                        </a:lnTo>
                        <a:lnTo>
                          <a:pt x="524" y="437"/>
                        </a:lnTo>
                        <a:lnTo>
                          <a:pt x="516" y="433"/>
                        </a:lnTo>
                        <a:lnTo>
                          <a:pt x="510" y="430"/>
                        </a:lnTo>
                        <a:lnTo>
                          <a:pt x="506" y="430"/>
                        </a:lnTo>
                        <a:lnTo>
                          <a:pt x="502" y="426"/>
                        </a:lnTo>
                        <a:lnTo>
                          <a:pt x="502" y="420"/>
                        </a:lnTo>
                        <a:lnTo>
                          <a:pt x="508" y="414"/>
                        </a:lnTo>
                        <a:lnTo>
                          <a:pt x="516" y="409"/>
                        </a:lnTo>
                        <a:lnTo>
                          <a:pt x="517" y="401"/>
                        </a:lnTo>
                        <a:lnTo>
                          <a:pt x="511" y="392"/>
                        </a:lnTo>
                        <a:lnTo>
                          <a:pt x="500" y="392"/>
                        </a:lnTo>
                        <a:lnTo>
                          <a:pt x="496" y="394"/>
                        </a:lnTo>
                        <a:lnTo>
                          <a:pt x="503" y="392"/>
                        </a:lnTo>
                        <a:lnTo>
                          <a:pt x="496" y="394"/>
                        </a:lnTo>
                        <a:lnTo>
                          <a:pt x="465" y="394"/>
                        </a:lnTo>
                        <a:lnTo>
                          <a:pt x="465" y="403"/>
                        </a:lnTo>
                        <a:lnTo>
                          <a:pt x="453" y="390"/>
                        </a:lnTo>
                        <a:lnTo>
                          <a:pt x="442" y="382"/>
                        </a:lnTo>
                        <a:lnTo>
                          <a:pt x="437" y="382"/>
                        </a:lnTo>
                        <a:lnTo>
                          <a:pt x="435" y="374"/>
                        </a:lnTo>
                        <a:lnTo>
                          <a:pt x="431" y="374"/>
                        </a:lnTo>
                        <a:lnTo>
                          <a:pt x="410" y="354"/>
                        </a:lnTo>
                        <a:lnTo>
                          <a:pt x="405" y="345"/>
                        </a:lnTo>
                        <a:lnTo>
                          <a:pt x="398" y="332"/>
                        </a:lnTo>
                        <a:lnTo>
                          <a:pt x="392" y="313"/>
                        </a:lnTo>
                        <a:lnTo>
                          <a:pt x="388" y="309"/>
                        </a:lnTo>
                        <a:lnTo>
                          <a:pt x="382" y="285"/>
                        </a:lnTo>
                        <a:lnTo>
                          <a:pt x="374" y="270"/>
                        </a:lnTo>
                        <a:lnTo>
                          <a:pt x="369" y="267"/>
                        </a:lnTo>
                        <a:lnTo>
                          <a:pt x="363" y="267"/>
                        </a:lnTo>
                        <a:lnTo>
                          <a:pt x="362" y="263"/>
                        </a:lnTo>
                        <a:lnTo>
                          <a:pt x="347" y="254"/>
                        </a:lnTo>
                        <a:lnTo>
                          <a:pt x="341" y="247"/>
                        </a:lnTo>
                        <a:lnTo>
                          <a:pt x="320" y="237"/>
                        </a:lnTo>
                        <a:lnTo>
                          <a:pt x="314" y="230"/>
                        </a:lnTo>
                        <a:lnTo>
                          <a:pt x="309" y="220"/>
                        </a:lnTo>
                        <a:lnTo>
                          <a:pt x="306" y="211"/>
                        </a:lnTo>
                        <a:lnTo>
                          <a:pt x="306" y="193"/>
                        </a:lnTo>
                        <a:lnTo>
                          <a:pt x="308" y="177"/>
                        </a:lnTo>
                        <a:lnTo>
                          <a:pt x="313" y="172"/>
                        </a:lnTo>
                        <a:lnTo>
                          <a:pt x="314" y="165"/>
                        </a:lnTo>
                        <a:lnTo>
                          <a:pt x="312" y="159"/>
                        </a:lnTo>
                        <a:lnTo>
                          <a:pt x="304" y="156"/>
                        </a:lnTo>
                        <a:lnTo>
                          <a:pt x="302" y="141"/>
                        </a:lnTo>
                        <a:lnTo>
                          <a:pt x="304" y="134"/>
                        </a:lnTo>
                        <a:lnTo>
                          <a:pt x="314" y="126"/>
                        </a:lnTo>
                        <a:lnTo>
                          <a:pt x="318" y="126"/>
                        </a:lnTo>
                        <a:lnTo>
                          <a:pt x="319" y="127"/>
                        </a:lnTo>
                        <a:lnTo>
                          <a:pt x="324" y="126"/>
                        </a:lnTo>
                        <a:lnTo>
                          <a:pt x="357" y="108"/>
                        </a:lnTo>
                        <a:lnTo>
                          <a:pt x="366" y="111"/>
                        </a:lnTo>
                        <a:lnTo>
                          <a:pt x="376" y="106"/>
                        </a:lnTo>
                        <a:lnTo>
                          <a:pt x="382" y="107"/>
                        </a:lnTo>
                        <a:lnTo>
                          <a:pt x="383" y="113"/>
                        </a:lnTo>
                        <a:lnTo>
                          <a:pt x="379" y="121"/>
                        </a:lnTo>
                        <a:lnTo>
                          <a:pt x="379" y="122"/>
                        </a:lnTo>
                        <a:lnTo>
                          <a:pt x="384" y="123"/>
                        </a:lnTo>
                        <a:lnTo>
                          <a:pt x="389" y="122"/>
                        </a:lnTo>
                        <a:lnTo>
                          <a:pt x="393" y="119"/>
                        </a:lnTo>
                        <a:lnTo>
                          <a:pt x="394" y="114"/>
                        </a:lnTo>
                        <a:lnTo>
                          <a:pt x="392" y="111"/>
                        </a:lnTo>
                        <a:lnTo>
                          <a:pt x="388" y="110"/>
                        </a:lnTo>
                        <a:lnTo>
                          <a:pt x="385" y="105"/>
                        </a:lnTo>
                        <a:lnTo>
                          <a:pt x="378" y="101"/>
                        </a:lnTo>
                        <a:lnTo>
                          <a:pt x="376" y="98"/>
                        </a:lnTo>
                        <a:lnTo>
                          <a:pt x="376" y="90"/>
                        </a:lnTo>
                        <a:lnTo>
                          <a:pt x="371" y="84"/>
                        </a:lnTo>
                        <a:lnTo>
                          <a:pt x="372" y="76"/>
                        </a:lnTo>
                        <a:lnTo>
                          <a:pt x="374" y="69"/>
                        </a:lnTo>
                        <a:lnTo>
                          <a:pt x="369" y="70"/>
                        </a:lnTo>
                        <a:lnTo>
                          <a:pt x="367" y="69"/>
                        </a:lnTo>
                        <a:lnTo>
                          <a:pt x="367" y="64"/>
                        </a:lnTo>
                        <a:lnTo>
                          <a:pt x="369" y="57"/>
                        </a:lnTo>
                        <a:lnTo>
                          <a:pt x="381" y="47"/>
                        </a:lnTo>
                        <a:lnTo>
                          <a:pt x="372" y="47"/>
                        </a:lnTo>
                        <a:lnTo>
                          <a:pt x="358" y="42"/>
                        </a:lnTo>
                        <a:lnTo>
                          <a:pt x="328" y="37"/>
                        </a:lnTo>
                        <a:lnTo>
                          <a:pt x="318" y="31"/>
                        </a:lnTo>
                        <a:lnTo>
                          <a:pt x="313" y="31"/>
                        </a:lnTo>
                        <a:lnTo>
                          <a:pt x="302" y="22"/>
                        </a:lnTo>
                        <a:lnTo>
                          <a:pt x="298" y="15"/>
                        </a:lnTo>
                        <a:lnTo>
                          <a:pt x="296" y="8"/>
                        </a:lnTo>
                        <a:lnTo>
                          <a:pt x="296" y="3"/>
                        </a:lnTo>
                        <a:lnTo>
                          <a:pt x="293" y="0"/>
                        </a:lnTo>
                        <a:lnTo>
                          <a:pt x="287" y="1"/>
                        </a:lnTo>
                        <a:lnTo>
                          <a:pt x="282" y="5"/>
                        </a:lnTo>
                        <a:lnTo>
                          <a:pt x="272" y="8"/>
                        </a:lnTo>
                        <a:lnTo>
                          <a:pt x="254" y="9"/>
                        </a:lnTo>
                        <a:lnTo>
                          <a:pt x="234" y="16"/>
                        </a:lnTo>
                        <a:lnTo>
                          <a:pt x="218" y="21"/>
                        </a:lnTo>
                        <a:lnTo>
                          <a:pt x="215" y="22"/>
                        </a:lnTo>
                        <a:lnTo>
                          <a:pt x="201" y="17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6" name="Freeform 180">
                    <a:extLst>
                      <a:ext uri="{FF2B5EF4-FFF2-40B4-BE49-F238E27FC236}">
                        <a16:creationId xmlns:a16="http://schemas.microsoft.com/office/drawing/2014/main" xmlns="" id="{B5785574-E5DA-124E-B92D-73DD4D687B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06" y="1991"/>
                    <a:ext cx="16" cy="35"/>
                  </a:xfrm>
                  <a:custGeom>
                    <a:avLst/>
                    <a:gdLst/>
                    <a:ahLst/>
                    <a:cxnLst>
                      <a:cxn ang="0">
                        <a:pos x="50" y="0"/>
                      </a:cxn>
                      <a:cxn ang="0">
                        <a:pos x="63" y="5"/>
                      </a:cxn>
                      <a:cxn ang="0">
                        <a:pos x="64" y="8"/>
                      </a:cxn>
                      <a:cxn ang="0">
                        <a:pos x="70" y="12"/>
                      </a:cxn>
                      <a:cxn ang="0">
                        <a:pos x="75" y="24"/>
                      </a:cxn>
                      <a:cxn ang="0">
                        <a:pos x="81" y="43"/>
                      </a:cxn>
                      <a:cxn ang="0">
                        <a:pos x="82" y="63"/>
                      </a:cxn>
                      <a:cxn ang="0">
                        <a:pos x="80" y="79"/>
                      </a:cxn>
                      <a:cxn ang="0">
                        <a:pos x="81" y="111"/>
                      </a:cxn>
                      <a:cxn ang="0">
                        <a:pos x="80" y="138"/>
                      </a:cxn>
                      <a:cxn ang="0">
                        <a:pos x="76" y="144"/>
                      </a:cxn>
                      <a:cxn ang="0">
                        <a:pos x="76" y="149"/>
                      </a:cxn>
                      <a:cxn ang="0">
                        <a:pos x="70" y="154"/>
                      </a:cxn>
                      <a:cxn ang="0">
                        <a:pos x="57" y="150"/>
                      </a:cxn>
                      <a:cxn ang="0">
                        <a:pos x="52" y="155"/>
                      </a:cxn>
                      <a:cxn ang="0">
                        <a:pos x="47" y="165"/>
                      </a:cxn>
                      <a:cxn ang="0">
                        <a:pos x="41" y="171"/>
                      </a:cxn>
                      <a:cxn ang="0">
                        <a:pos x="31" y="173"/>
                      </a:cxn>
                      <a:cxn ang="0">
                        <a:pos x="26" y="168"/>
                      </a:cxn>
                      <a:cxn ang="0">
                        <a:pos x="15" y="152"/>
                      </a:cxn>
                      <a:cxn ang="0">
                        <a:pos x="14" y="144"/>
                      </a:cxn>
                      <a:cxn ang="0">
                        <a:pos x="14" y="139"/>
                      </a:cxn>
                      <a:cxn ang="0">
                        <a:pos x="11" y="130"/>
                      </a:cxn>
                      <a:cxn ang="0">
                        <a:pos x="14" y="109"/>
                      </a:cxn>
                      <a:cxn ang="0">
                        <a:pos x="17" y="106"/>
                      </a:cxn>
                      <a:cxn ang="0">
                        <a:pos x="18" y="101"/>
                      </a:cxn>
                      <a:cxn ang="0">
                        <a:pos x="16" y="97"/>
                      </a:cxn>
                      <a:cxn ang="0">
                        <a:pos x="14" y="89"/>
                      </a:cxn>
                      <a:cxn ang="0">
                        <a:pos x="15" y="80"/>
                      </a:cxn>
                      <a:cxn ang="0">
                        <a:pos x="15" y="70"/>
                      </a:cxn>
                      <a:cxn ang="0">
                        <a:pos x="12" y="63"/>
                      </a:cxn>
                      <a:cxn ang="0">
                        <a:pos x="10" y="54"/>
                      </a:cxn>
                      <a:cxn ang="0">
                        <a:pos x="7" y="53"/>
                      </a:cxn>
                      <a:cxn ang="0">
                        <a:pos x="4" y="53"/>
                      </a:cxn>
                      <a:cxn ang="0">
                        <a:pos x="0" y="47"/>
                      </a:cxn>
                      <a:cxn ang="0">
                        <a:pos x="0" y="26"/>
                      </a:cxn>
                      <a:cxn ang="0">
                        <a:pos x="1" y="25"/>
                      </a:cxn>
                      <a:cxn ang="0">
                        <a:pos x="10" y="33"/>
                      </a:cxn>
                      <a:cxn ang="0">
                        <a:pos x="20" y="32"/>
                      </a:cxn>
                      <a:cxn ang="0">
                        <a:pos x="39" y="12"/>
                      </a:cxn>
                      <a:cxn ang="0">
                        <a:pos x="45" y="10"/>
                      </a:cxn>
                      <a:cxn ang="0">
                        <a:pos x="50" y="0"/>
                      </a:cxn>
                    </a:cxnLst>
                    <a:rect l="0" t="0" r="r" b="b"/>
                    <a:pathLst>
                      <a:path w="82" h="173">
                        <a:moveTo>
                          <a:pt x="50" y="0"/>
                        </a:moveTo>
                        <a:lnTo>
                          <a:pt x="63" y="5"/>
                        </a:lnTo>
                        <a:lnTo>
                          <a:pt x="64" y="8"/>
                        </a:lnTo>
                        <a:lnTo>
                          <a:pt x="70" y="12"/>
                        </a:lnTo>
                        <a:lnTo>
                          <a:pt x="75" y="24"/>
                        </a:lnTo>
                        <a:lnTo>
                          <a:pt x="81" y="43"/>
                        </a:lnTo>
                        <a:lnTo>
                          <a:pt x="82" y="63"/>
                        </a:lnTo>
                        <a:lnTo>
                          <a:pt x="80" y="79"/>
                        </a:lnTo>
                        <a:lnTo>
                          <a:pt x="81" y="111"/>
                        </a:lnTo>
                        <a:lnTo>
                          <a:pt x="80" y="138"/>
                        </a:lnTo>
                        <a:lnTo>
                          <a:pt x="76" y="144"/>
                        </a:lnTo>
                        <a:lnTo>
                          <a:pt x="76" y="149"/>
                        </a:lnTo>
                        <a:lnTo>
                          <a:pt x="70" y="154"/>
                        </a:lnTo>
                        <a:lnTo>
                          <a:pt x="57" y="150"/>
                        </a:lnTo>
                        <a:lnTo>
                          <a:pt x="52" y="155"/>
                        </a:lnTo>
                        <a:lnTo>
                          <a:pt x="47" y="165"/>
                        </a:lnTo>
                        <a:lnTo>
                          <a:pt x="41" y="171"/>
                        </a:lnTo>
                        <a:lnTo>
                          <a:pt x="31" y="173"/>
                        </a:lnTo>
                        <a:lnTo>
                          <a:pt x="26" y="168"/>
                        </a:lnTo>
                        <a:lnTo>
                          <a:pt x="15" y="152"/>
                        </a:lnTo>
                        <a:lnTo>
                          <a:pt x="14" y="144"/>
                        </a:lnTo>
                        <a:lnTo>
                          <a:pt x="14" y="139"/>
                        </a:lnTo>
                        <a:lnTo>
                          <a:pt x="11" y="130"/>
                        </a:lnTo>
                        <a:lnTo>
                          <a:pt x="14" y="109"/>
                        </a:lnTo>
                        <a:lnTo>
                          <a:pt x="17" y="106"/>
                        </a:lnTo>
                        <a:lnTo>
                          <a:pt x="18" y="101"/>
                        </a:lnTo>
                        <a:lnTo>
                          <a:pt x="16" y="97"/>
                        </a:lnTo>
                        <a:lnTo>
                          <a:pt x="14" y="89"/>
                        </a:lnTo>
                        <a:lnTo>
                          <a:pt x="15" y="80"/>
                        </a:lnTo>
                        <a:lnTo>
                          <a:pt x="15" y="70"/>
                        </a:lnTo>
                        <a:lnTo>
                          <a:pt x="12" y="63"/>
                        </a:lnTo>
                        <a:lnTo>
                          <a:pt x="10" y="54"/>
                        </a:lnTo>
                        <a:lnTo>
                          <a:pt x="7" y="53"/>
                        </a:lnTo>
                        <a:lnTo>
                          <a:pt x="4" y="53"/>
                        </a:lnTo>
                        <a:lnTo>
                          <a:pt x="0" y="47"/>
                        </a:lnTo>
                        <a:lnTo>
                          <a:pt x="0" y="26"/>
                        </a:lnTo>
                        <a:lnTo>
                          <a:pt x="1" y="25"/>
                        </a:lnTo>
                        <a:lnTo>
                          <a:pt x="10" y="33"/>
                        </a:lnTo>
                        <a:lnTo>
                          <a:pt x="20" y="32"/>
                        </a:lnTo>
                        <a:lnTo>
                          <a:pt x="39" y="12"/>
                        </a:lnTo>
                        <a:lnTo>
                          <a:pt x="45" y="10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7" name="Freeform 179">
                    <a:extLst>
                      <a:ext uri="{FF2B5EF4-FFF2-40B4-BE49-F238E27FC236}">
                        <a16:creationId xmlns:a16="http://schemas.microsoft.com/office/drawing/2014/main" xmlns="" id="{C7B1A713-DB94-5045-8B5C-60BEE03E4C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53" y="2034"/>
                    <a:ext cx="34" cy="22"/>
                  </a:xfrm>
                  <a:custGeom>
                    <a:avLst/>
                    <a:gdLst/>
                    <a:ahLst/>
                    <a:cxnLst>
                      <a:cxn ang="0">
                        <a:pos x="172" y="0"/>
                      </a:cxn>
                      <a:cxn ang="0">
                        <a:pos x="168" y="1"/>
                      </a:cxn>
                      <a:cxn ang="0">
                        <a:pos x="168" y="2"/>
                      </a:cxn>
                      <a:cxn ang="0">
                        <a:pos x="167" y="12"/>
                      </a:cxn>
                      <a:cxn ang="0">
                        <a:pos x="153" y="34"/>
                      </a:cxn>
                      <a:cxn ang="0">
                        <a:pos x="143" y="60"/>
                      </a:cxn>
                      <a:cxn ang="0">
                        <a:pos x="142" y="66"/>
                      </a:cxn>
                      <a:cxn ang="0">
                        <a:pos x="146" y="70"/>
                      </a:cxn>
                      <a:cxn ang="0">
                        <a:pos x="147" y="75"/>
                      </a:cxn>
                      <a:cxn ang="0">
                        <a:pos x="152" y="87"/>
                      </a:cxn>
                      <a:cxn ang="0">
                        <a:pos x="146" y="103"/>
                      </a:cxn>
                      <a:cxn ang="0">
                        <a:pos x="145" y="110"/>
                      </a:cxn>
                      <a:cxn ang="0">
                        <a:pos x="130" y="110"/>
                      </a:cxn>
                      <a:cxn ang="0">
                        <a:pos x="118" y="108"/>
                      </a:cxn>
                      <a:cxn ang="0">
                        <a:pos x="108" y="98"/>
                      </a:cxn>
                      <a:cxn ang="0">
                        <a:pos x="99" y="88"/>
                      </a:cxn>
                      <a:cxn ang="0">
                        <a:pos x="84" y="83"/>
                      </a:cxn>
                      <a:cxn ang="0">
                        <a:pos x="76" y="82"/>
                      </a:cxn>
                      <a:cxn ang="0">
                        <a:pos x="67" y="79"/>
                      </a:cxn>
                      <a:cxn ang="0">
                        <a:pos x="61" y="71"/>
                      </a:cxn>
                      <a:cxn ang="0">
                        <a:pos x="49" y="66"/>
                      </a:cxn>
                      <a:cxn ang="0">
                        <a:pos x="37" y="56"/>
                      </a:cxn>
                      <a:cxn ang="0">
                        <a:pos x="25" y="51"/>
                      </a:cxn>
                      <a:cxn ang="0">
                        <a:pos x="8" y="48"/>
                      </a:cxn>
                      <a:cxn ang="0">
                        <a:pos x="2" y="40"/>
                      </a:cxn>
                      <a:cxn ang="0">
                        <a:pos x="0" y="26"/>
                      </a:cxn>
                      <a:cxn ang="0">
                        <a:pos x="1" y="18"/>
                      </a:cxn>
                      <a:cxn ang="0">
                        <a:pos x="3" y="15"/>
                      </a:cxn>
                      <a:cxn ang="0">
                        <a:pos x="6" y="10"/>
                      </a:cxn>
                      <a:cxn ang="0">
                        <a:pos x="9" y="8"/>
                      </a:cxn>
                      <a:cxn ang="0">
                        <a:pos x="19" y="15"/>
                      </a:cxn>
                      <a:cxn ang="0">
                        <a:pos x="25" y="15"/>
                      </a:cxn>
                      <a:cxn ang="0">
                        <a:pos x="41" y="5"/>
                      </a:cxn>
                      <a:cxn ang="0">
                        <a:pos x="62" y="15"/>
                      </a:cxn>
                      <a:cxn ang="0">
                        <a:pos x="66" y="22"/>
                      </a:cxn>
                      <a:cxn ang="0">
                        <a:pos x="73" y="22"/>
                      </a:cxn>
                      <a:cxn ang="0">
                        <a:pos x="80" y="20"/>
                      </a:cxn>
                      <a:cxn ang="0">
                        <a:pos x="110" y="16"/>
                      </a:cxn>
                      <a:cxn ang="0">
                        <a:pos x="119" y="13"/>
                      </a:cxn>
                      <a:cxn ang="0">
                        <a:pos x="127" y="8"/>
                      </a:cxn>
                      <a:cxn ang="0">
                        <a:pos x="146" y="8"/>
                      </a:cxn>
                      <a:cxn ang="0">
                        <a:pos x="152" y="4"/>
                      </a:cxn>
                      <a:cxn ang="0">
                        <a:pos x="163" y="2"/>
                      </a:cxn>
                      <a:cxn ang="0">
                        <a:pos x="172" y="0"/>
                      </a:cxn>
                    </a:cxnLst>
                    <a:rect l="0" t="0" r="r" b="b"/>
                    <a:pathLst>
                      <a:path w="172" h="110">
                        <a:moveTo>
                          <a:pt x="172" y="0"/>
                        </a:moveTo>
                        <a:lnTo>
                          <a:pt x="168" y="1"/>
                        </a:lnTo>
                        <a:lnTo>
                          <a:pt x="168" y="2"/>
                        </a:lnTo>
                        <a:lnTo>
                          <a:pt x="167" y="12"/>
                        </a:lnTo>
                        <a:lnTo>
                          <a:pt x="153" y="34"/>
                        </a:lnTo>
                        <a:lnTo>
                          <a:pt x="143" y="60"/>
                        </a:lnTo>
                        <a:lnTo>
                          <a:pt x="142" y="66"/>
                        </a:lnTo>
                        <a:lnTo>
                          <a:pt x="146" y="70"/>
                        </a:lnTo>
                        <a:lnTo>
                          <a:pt x="147" y="75"/>
                        </a:lnTo>
                        <a:lnTo>
                          <a:pt x="152" y="87"/>
                        </a:lnTo>
                        <a:lnTo>
                          <a:pt x="146" y="103"/>
                        </a:lnTo>
                        <a:lnTo>
                          <a:pt x="145" y="110"/>
                        </a:lnTo>
                        <a:lnTo>
                          <a:pt x="130" y="110"/>
                        </a:lnTo>
                        <a:lnTo>
                          <a:pt x="118" y="108"/>
                        </a:lnTo>
                        <a:lnTo>
                          <a:pt x="108" y="98"/>
                        </a:lnTo>
                        <a:lnTo>
                          <a:pt x="99" y="88"/>
                        </a:lnTo>
                        <a:lnTo>
                          <a:pt x="84" y="83"/>
                        </a:lnTo>
                        <a:lnTo>
                          <a:pt x="76" y="82"/>
                        </a:lnTo>
                        <a:lnTo>
                          <a:pt x="67" y="79"/>
                        </a:lnTo>
                        <a:lnTo>
                          <a:pt x="61" y="71"/>
                        </a:lnTo>
                        <a:lnTo>
                          <a:pt x="49" y="66"/>
                        </a:lnTo>
                        <a:lnTo>
                          <a:pt x="37" y="56"/>
                        </a:lnTo>
                        <a:lnTo>
                          <a:pt x="25" y="51"/>
                        </a:lnTo>
                        <a:lnTo>
                          <a:pt x="8" y="48"/>
                        </a:lnTo>
                        <a:lnTo>
                          <a:pt x="2" y="40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3" y="15"/>
                        </a:lnTo>
                        <a:lnTo>
                          <a:pt x="6" y="10"/>
                        </a:lnTo>
                        <a:lnTo>
                          <a:pt x="9" y="8"/>
                        </a:lnTo>
                        <a:lnTo>
                          <a:pt x="19" y="15"/>
                        </a:lnTo>
                        <a:lnTo>
                          <a:pt x="25" y="15"/>
                        </a:lnTo>
                        <a:lnTo>
                          <a:pt x="41" y="5"/>
                        </a:lnTo>
                        <a:lnTo>
                          <a:pt x="62" y="15"/>
                        </a:lnTo>
                        <a:lnTo>
                          <a:pt x="66" y="22"/>
                        </a:lnTo>
                        <a:lnTo>
                          <a:pt x="73" y="22"/>
                        </a:lnTo>
                        <a:lnTo>
                          <a:pt x="80" y="20"/>
                        </a:lnTo>
                        <a:lnTo>
                          <a:pt x="110" y="16"/>
                        </a:lnTo>
                        <a:lnTo>
                          <a:pt x="119" y="13"/>
                        </a:lnTo>
                        <a:lnTo>
                          <a:pt x="127" y="8"/>
                        </a:lnTo>
                        <a:lnTo>
                          <a:pt x="146" y="8"/>
                        </a:lnTo>
                        <a:lnTo>
                          <a:pt x="152" y="4"/>
                        </a:lnTo>
                        <a:lnTo>
                          <a:pt x="163" y="2"/>
                        </a:lnTo>
                        <a:lnTo>
                          <a:pt x="172" y="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99" name="Freeform 214">
                  <a:extLst>
                    <a:ext uri="{FF2B5EF4-FFF2-40B4-BE49-F238E27FC236}">
                      <a16:creationId xmlns:a16="http://schemas.microsoft.com/office/drawing/2014/main" xmlns="" id="{0CB1486F-7DC6-7F42-8EE6-20949FF925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93481" y="2770535"/>
                  <a:ext cx="53975" cy="39688"/>
                </a:xfrm>
                <a:custGeom>
                  <a:avLst/>
                  <a:gdLst/>
                  <a:ahLst/>
                  <a:cxnLst>
                    <a:cxn ang="0">
                      <a:pos x="136" y="4"/>
                    </a:cxn>
                    <a:cxn ang="0">
                      <a:pos x="117" y="10"/>
                    </a:cxn>
                    <a:cxn ang="0">
                      <a:pos x="108" y="19"/>
                    </a:cxn>
                    <a:cxn ang="0">
                      <a:pos x="75" y="17"/>
                    </a:cxn>
                    <a:cxn ang="0">
                      <a:pos x="58" y="33"/>
                    </a:cxn>
                    <a:cxn ang="0">
                      <a:pos x="14" y="31"/>
                    </a:cxn>
                    <a:cxn ang="0">
                      <a:pos x="0" y="48"/>
                    </a:cxn>
                    <a:cxn ang="0">
                      <a:pos x="2" y="54"/>
                    </a:cxn>
                    <a:cxn ang="0">
                      <a:pos x="5" y="60"/>
                    </a:cxn>
                    <a:cxn ang="0">
                      <a:pos x="9" y="74"/>
                    </a:cxn>
                    <a:cxn ang="0">
                      <a:pos x="11" y="85"/>
                    </a:cxn>
                    <a:cxn ang="0">
                      <a:pos x="21" y="94"/>
                    </a:cxn>
                    <a:cxn ang="0">
                      <a:pos x="27" y="98"/>
                    </a:cxn>
                    <a:cxn ang="0">
                      <a:pos x="22" y="106"/>
                    </a:cxn>
                    <a:cxn ang="0">
                      <a:pos x="12" y="106"/>
                    </a:cxn>
                    <a:cxn ang="0">
                      <a:pos x="14" y="117"/>
                    </a:cxn>
                    <a:cxn ang="0">
                      <a:pos x="30" y="111"/>
                    </a:cxn>
                    <a:cxn ang="0">
                      <a:pos x="53" y="116"/>
                    </a:cxn>
                    <a:cxn ang="0">
                      <a:pos x="63" y="100"/>
                    </a:cxn>
                    <a:cxn ang="0">
                      <a:pos x="79" y="118"/>
                    </a:cxn>
                    <a:cxn ang="0">
                      <a:pos x="81" y="114"/>
                    </a:cxn>
                    <a:cxn ang="0">
                      <a:pos x="87" y="117"/>
                    </a:cxn>
                    <a:cxn ang="0">
                      <a:pos x="96" y="123"/>
                    </a:cxn>
                    <a:cxn ang="0">
                      <a:pos x="100" y="107"/>
                    </a:cxn>
                    <a:cxn ang="0">
                      <a:pos x="100" y="97"/>
                    </a:cxn>
                    <a:cxn ang="0">
                      <a:pos x="119" y="87"/>
                    </a:cxn>
                    <a:cxn ang="0">
                      <a:pos x="124" y="69"/>
                    </a:cxn>
                    <a:cxn ang="0">
                      <a:pos x="117" y="58"/>
                    </a:cxn>
                    <a:cxn ang="0">
                      <a:pos x="140" y="46"/>
                    </a:cxn>
                    <a:cxn ang="0">
                      <a:pos x="144" y="38"/>
                    </a:cxn>
                    <a:cxn ang="0">
                      <a:pos x="155" y="39"/>
                    </a:cxn>
                    <a:cxn ang="0">
                      <a:pos x="154" y="32"/>
                    </a:cxn>
                    <a:cxn ang="0">
                      <a:pos x="157" y="24"/>
                    </a:cxn>
                    <a:cxn ang="0">
                      <a:pos x="170" y="31"/>
                    </a:cxn>
                    <a:cxn ang="0">
                      <a:pos x="173" y="31"/>
                    </a:cxn>
                    <a:cxn ang="0">
                      <a:pos x="160" y="4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173" h="123">
                      <a:moveTo>
                        <a:pt x="145" y="0"/>
                      </a:moveTo>
                      <a:lnTo>
                        <a:pt x="136" y="4"/>
                      </a:lnTo>
                      <a:lnTo>
                        <a:pt x="134" y="12"/>
                      </a:lnTo>
                      <a:lnTo>
                        <a:pt x="117" y="10"/>
                      </a:lnTo>
                      <a:lnTo>
                        <a:pt x="113" y="10"/>
                      </a:lnTo>
                      <a:lnTo>
                        <a:pt x="108" y="19"/>
                      </a:lnTo>
                      <a:lnTo>
                        <a:pt x="88" y="15"/>
                      </a:lnTo>
                      <a:lnTo>
                        <a:pt x="75" y="17"/>
                      </a:lnTo>
                      <a:lnTo>
                        <a:pt x="66" y="28"/>
                      </a:lnTo>
                      <a:lnTo>
                        <a:pt x="58" y="33"/>
                      </a:lnTo>
                      <a:lnTo>
                        <a:pt x="30" y="31"/>
                      </a:lnTo>
                      <a:lnTo>
                        <a:pt x="14" y="31"/>
                      </a:lnTo>
                      <a:lnTo>
                        <a:pt x="2" y="41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2" y="54"/>
                      </a:lnTo>
                      <a:lnTo>
                        <a:pt x="7" y="53"/>
                      </a:lnTo>
                      <a:lnTo>
                        <a:pt x="5" y="60"/>
                      </a:lnTo>
                      <a:lnTo>
                        <a:pt x="4" y="68"/>
                      </a:lnTo>
                      <a:lnTo>
                        <a:pt x="9" y="74"/>
                      </a:lnTo>
                      <a:lnTo>
                        <a:pt x="9" y="82"/>
                      </a:lnTo>
                      <a:lnTo>
                        <a:pt x="11" y="85"/>
                      </a:lnTo>
                      <a:lnTo>
                        <a:pt x="18" y="89"/>
                      </a:lnTo>
                      <a:lnTo>
                        <a:pt x="21" y="94"/>
                      </a:lnTo>
                      <a:lnTo>
                        <a:pt x="25" y="95"/>
                      </a:lnTo>
                      <a:lnTo>
                        <a:pt x="27" y="98"/>
                      </a:lnTo>
                      <a:lnTo>
                        <a:pt x="26" y="103"/>
                      </a:lnTo>
                      <a:lnTo>
                        <a:pt x="22" y="106"/>
                      </a:lnTo>
                      <a:lnTo>
                        <a:pt x="17" y="107"/>
                      </a:lnTo>
                      <a:lnTo>
                        <a:pt x="12" y="106"/>
                      </a:lnTo>
                      <a:lnTo>
                        <a:pt x="6" y="111"/>
                      </a:lnTo>
                      <a:lnTo>
                        <a:pt x="14" y="117"/>
                      </a:lnTo>
                      <a:lnTo>
                        <a:pt x="27" y="116"/>
                      </a:lnTo>
                      <a:lnTo>
                        <a:pt x="30" y="111"/>
                      </a:lnTo>
                      <a:lnTo>
                        <a:pt x="36" y="116"/>
                      </a:lnTo>
                      <a:lnTo>
                        <a:pt x="53" y="116"/>
                      </a:lnTo>
                      <a:lnTo>
                        <a:pt x="60" y="100"/>
                      </a:lnTo>
                      <a:lnTo>
                        <a:pt x="63" y="100"/>
                      </a:lnTo>
                      <a:lnTo>
                        <a:pt x="74" y="119"/>
                      </a:lnTo>
                      <a:lnTo>
                        <a:pt x="79" y="118"/>
                      </a:lnTo>
                      <a:lnTo>
                        <a:pt x="79" y="114"/>
                      </a:lnTo>
                      <a:lnTo>
                        <a:pt x="81" y="114"/>
                      </a:lnTo>
                      <a:lnTo>
                        <a:pt x="84" y="117"/>
                      </a:lnTo>
                      <a:lnTo>
                        <a:pt x="87" y="117"/>
                      </a:lnTo>
                      <a:lnTo>
                        <a:pt x="92" y="123"/>
                      </a:lnTo>
                      <a:lnTo>
                        <a:pt x="96" y="123"/>
                      </a:lnTo>
                      <a:lnTo>
                        <a:pt x="101" y="119"/>
                      </a:lnTo>
                      <a:lnTo>
                        <a:pt x="100" y="107"/>
                      </a:lnTo>
                      <a:lnTo>
                        <a:pt x="103" y="102"/>
                      </a:lnTo>
                      <a:lnTo>
                        <a:pt x="100" y="97"/>
                      </a:lnTo>
                      <a:lnTo>
                        <a:pt x="111" y="89"/>
                      </a:lnTo>
                      <a:lnTo>
                        <a:pt x="119" y="87"/>
                      </a:lnTo>
                      <a:lnTo>
                        <a:pt x="124" y="80"/>
                      </a:lnTo>
                      <a:lnTo>
                        <a:pt x="124" y="69"/>
                      </a:lnTo>
                      <a:lnTo>
                        <a:pt x="118" y="62"/>
                      </a:lnTo>
                      <a:lnTo>
                        <a:pt x="117" y="58"/>
                      </a:lnTo>
                      <a:lnTo>
                        <a:pt x="120" y="53"/>
                      </a:lnTo>
                      <a:lnTo>
                        <a:pt x="140" y="46"/>
                      </a:lnTo>
                      <a:lnTo>
                        <a:pt x="144" y="43"/>
                      </a:lnTo>
                      <a:lnTo>
                        <a:pt x="144" y="38"/>
                      </a:lnTo>
                      <a:lnTo>
                        <a:pt x="151" y="38"/>
                      </a:lnTo>
                      <a:lnTo>
                        <a:pt x="155" y="39"/>
                      </a:lnTo>
                      <a:lnTo>
                        <a:pt x="155" y="38"/>
                      </a:lnTo>
                      <a:lnTo>
                        <a:pt x="154" y="32"/>
                      </a:lnTo>
                      <a:lnTo>
                        <a:pt x="154" y="27"/>
                      </a:lnTo>
                      <a:lnTo>
                        <a:pt x="157" y="24"/>
                      </a:lnTo>
                      <a:lnTo>
                        <a:pt x="161" y="25"/>
                      </a:lnTo>
                      <a:lnTo>
                        <a:pt x="170" y="31"/>
                      </a:lnTo>
                      <a:lnTo>
                        <a:pt x="173" y="28"/>
                      </a:lnTo>
                      <a:lnTo>
                        <a:pt x="173" y="31"/>
                      </a:lnTo>
                      <a:lnTo>
                        <a:pt x="165" y="17"/>
                      </a:lnTo>
                      <a:lnTo>
                        <a:pt x="160" y="4"/>
                      </a:lnTo>
                      <a:lnTo>
                        <a:pt x="152" y="0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00" name="Freeform 209">
                  <a:extLst>
                    <a:ext uri="{FF2B5EF4-FFF2-40B4-BE49-F238E27FC236}">
                      <a16:creationId xmlns:a16="http://schemas.microsoft.com/office/drawing/2014/main" xmlns="" id="{7A3DF314-593D-D342-827D-1FF02AFAF1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95069" y="2778472"/>
                  <a:ext cx="101600" cy="87313"/>
                </a:xfrm>
                <a:custGeom>
                  <a:avLst/>
                  <a:gdLst/>
                  <a:ahLst/>
                  <a:cxnLst>
                    <a:cxn ang="0">
                      <a:pos x="258" y="62"/>
                    </a:cxn>
                    <a:cxn ang="0">
                      <a:pos x="215" y="50"/>
                    </a:cxn>
                    <a:cxn ang="0">
                      <a:pos x="180" y="12"/>
                    </a:cxn>
                    <a:cxn ang="0">
                      <a:pos x="164" y="7"/>
                    </a:cxn>
                    <a:cxn ang="0">
                      <a:pos x="148" y="3"/>
                    </a:cxn>
                    <a:cxn ang="0">
                      <a:pos x="149" y="15"/>
                    </a:cxn>
                    <a:cxn ang="0">
                      <a:pos x="138" y="19"/>
                    </a:cxn>
                    <a:cxn ang="0">
                      <a:pos x="111" y="34"/>
                    </a:cxn>
                    <a:cxn ang="0">
                      <a:pos x="118" y="56"/>
                    </a:cxn>
                    <a:cxn ang="0">
                      <a:pos x="94" y="73"/>
                    </a:cxn>
                    <a:cxn ang="0">
                      <a:pos x="95" y="95"/>
                    </a:cxn>
                    <a:cxn ang="0">
                      <a:pos x="81" y="93"/>
                    </a:cxn>
                    <a:cxn ang="0">
                      <a:pos x="73" y="90"/>
                    </a:cxn>
                    <a:cxn ang="0">
                      <a:pos x="57" y="76"/>
                    </a:cxn>
                    <a:cxn ang="0">
                      <a:pos x="30" y="92"/>
                    </a:cxn>
                    <a:cxn ang="0">
                      <a:pos x="8" y="93"/>
                    </a:cxn>
                    <a:cxn ang="0">
                      <a:pos x="16" y="135"/>
                    </a:cxn>
                    <a:cxn ang="0">
                      <a:pos x="38" y="116"/>
                    </a:cxn>
                    <a:cxn ang="0">
                      <a:pos x="65" y="113"/>
                    </a:cxn>
                    <a:cxn ang="0">
                      <a:pos x="75" y="128"/>
                    </a:cxn>
                    <a:cxn ang="0">
                      <a:pos x="103" y="175"/>
                    </a:cxn>
                    <a:cxn ang="0">
                      <a:pos x="91" y="187"/>
                    </a:cxn>
                    <a:cxn ang="0">
                      <a:pos x="119" y="216"/>
                    </a:cxn>
                    <a:cxn ang="0">
                      <a:pos x="135" y="238"/>
                    </a:cxn>
                    <a:cxn ang="0">
                      <a:pos x="183" y="245"/>
                    </a:cxn>
                    <a:cxn ang="0">
                      <a:pos x="219" y="276"/>
                    </a:cxn>
                    <a:cxn ang="0">
                      <a:pos x="203" y="237"/>
                    </a:cxn>
                    <a:cxn ang="0">
                      <a:pos x="173" y="211"/>
                    </a:cxn>
                    <a:cxn ang="0">
                      <a:pos x="156" y="190"/>
                    </a:cxn>
                    <a:cxn ang="0">
                      <a:pos x="144" y="170"/>
                    </a:cxn>
                    <a:cxn ang="0">
                      <a:pos x="143" y="157"/>
                    </a:cxn>
                    <a:cxn ang="0">
                      <a:pos x="128" y="137"/>
                    </a:cxn>
                    <a:cxn ang="0">
                      <a:pos x="124" y="126"/>
                    </a:cxn>
                    <a:cxn ang="0">
                      <a:pos x="129" y="97"/>
                    </a:cxn>
                    <a:cxn ang="0">
                      <a:pos x="151" y="116"/>
                    </a:cxn>
                    <a:cxn ang="0">
                      <a:pos x="182" y="101"/>
                    </a:cxn>
                    <a:cxn ang="0">
                      <a:pos x="200" y="105"/>
                    </a:cxn>
                    <a:cxn ang="0">
                      <a:pos x="210" y="106"/>
                    </a:cxn>
                    <a:cxn ang="0">
                      <a:pos x="229" y="106"/>
                    </a:cxn>
                    <a:cxn ang="0">
                      <a:pos x="246" y="106"/>
                    </a:cxn>
                    <a:cxn ang="0">
                      <a:pos x="256" y="113"/>
                    </a:cxn>
                    <a:cxn ang="0">
                      <a:pos x="273" y="115"/>
                    </a:cxn>
                    <a:cxn ang="0">
                      <a:pos x="283" y="111"/>
                    </a:cxn>
                    <a:cxn ang="0">
                      <a:pos x="288" y="125"/>
                    </a:cxn>
                    <a:cxn ang="0">
                      <a:pos x="307" y="125"/>
                    </a:cxn>
                    <a:cxn ang="0">
                      <a:pos x="305" y="109"/>
                    </a:cxn>
                    <a:cxn ang="0">
                      <a:pos x="311" y="100"/>
                    </a:cxn>
                    <a:cxn ang="0">
                      <a:pos x="322" y="100"/>
                    </a:cxn>
                    <a:cxn ang="0">
                      <a:pos x="316" y="98"/>
                    </a:cxn>
                    <a:cxn ang="0">
                      <a:pos x="304" y="93"/>
                    </a:cxn>
                    <a:cxn ang="0">
                      <a:pos x="297" y="89"/>
                    </a:cxn>
                    <a:cxn ang="0">
                      <a:pos x="297" y="83"/>
                    </a:cxn>
                    <a:cxn ang="0">
                      <a:pos x="302" y="79"/>
                    </a:cxn>
                    <a:cxn ang="0">
                      <a:pos x="297" y="74"/>
                    </a:cxn>
                    <a:cxn ang="0">
                      <a:pos x="291" y="73"/>
                    </a:cxn>
                    <a:cxn ang="0">
                      <a:pos x="291" y="63"/>
                    </a:cxn>
                    <a:cxn ang="0">
                      <a:pos x="284" y="50"/>
                    </a:cxn>
                  </a:cxnLst>
                  <a:rect l="0" t="0" r="r" b="b"/>
                  <a:pathLst>
                    <a:path w="322" h="276">
                      <a:moveTo>
                        <a:pt x="284" y="50"/>
                      </a:moveTo>
                      <a:lnTo>
                        <a:pt x="272" y="58"/>
                      </a:lnTo>
                      <a:lnTo>
                        <a:pt x="258" y="62"/>
                      </a:lnTo>
                      <a:lnTo>
                        <a:pt x="241" y="63"/>
                      </a:lnTo>
                      <a:lnTo>
                        <a:pt x="226" y="54"/>
                      </a:lnTo>
                      <a:lnTo>
                        <a:pt x="215" y="50"/>
                      </a:lnTo>
                      <a:lnTo>
                        <a:pt x="204" y="35"/>
                      </a:lnTo>
                      <a:lnTo>
                        <a:pt x="189" y="28"/>
                      </a:lnTo>
                      <a:lnTo>
                        <a:pt x="180" y="12"/>
                      </a:lnTo>
                      <a:lnTo>
                        <a:pt x="167" y="7"/>
                      </a:lnTo>
                      <a:lnTo>
                        <a:pt x="167" y="4"/>
                      </a:lnTo>
                      <a:lnTo>
                        <a:pt x="164" y="7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8" y="3"/>
                      </a:lnTo>
                      <a:lnTo>
                        <a:pt x="148" y="8"/>
                      </a:lnTo>
                      <a:lnTo>
                        <a:pt x="149" y="14"/>
                      </a:lnTo>
                      <a:lnTo>
                        <a:pt x="149" y="15"/>
                      </a:lnTo>
                      <a:lnTo>
                        <a:pt x="145" y="14"/>
                      </a:lnTo>
                      <a:lnTo>
                        <a:pt x="138" y="14"/>
                      </a:lnTo>
                      <a:lnTo>
                        <a:pt x="138" y="19"/>
                      </a:lnTo>
                      <a:lnTo>
                        <a:pt x="134" y="22"/>
                      </a:lnTo>
                      <a:lnTo>
                        <a:pt x="114" y="29"/>
                      </a:lnTo>
                      <a:lnTo>
                        <a:pt x="111" y="34"/>
                      </a:lnTo>
                      <a:lnTo>
                        <a:pt x="112" y="38"/>
                      </a:lnTo>
                      <a:lnTo>
                        <a:pt x="118" y="45"/>
                      </a:lnTo>
                      <a:lnTo>
                        <a:pt x="118" y="56"/>
                      </a:lnTo>
                      <a:lnTo>
                        <a:pt x="113" y="63"/>
                      </a:lnTo>
                      <a:lnTo>
                        <a:pt x="105" y="65"/>
                      </a:lnTo>
                      <a:lnTo>
                        <a:pt x="94" y="73"/>
                      </a:lnTo>
                      <a:lnTo>
                        <a:pt x="97" y="78"/>
                      </a:lnTo>
                      <a:lnTo>
                        <a:pt x="94" y="83"/>
                      </a:lnTo>
                      <a:lnTo>
                        <a:pt x="95" y="95"/>
                      </a:lnTo>
                      <a:lnTo>
                        <a:pt x="90" y="99"/>
                      </a:lnTo>
                      <a:lnTo>
                        <a:pt x="86" y="99"/>
                      </a:lnTo>
                      <a:lnTo>
                        <a:pt x="81" y="93"/>
                      </a:lnTo>
                      <a:lnTo>
                        <a:pt x="78" y="93"/>
                      </a:lnTo>
                      <a:lnTo>
                        <a:pt x="75" y="90"/>
                      </a:lnTo>
                      <a:lnTo>
                        <a:pt x="73" y="90"/>
                      </a:lnTo>
                      <a:lnTo>
                        <a:pt x="73" y="94"/>
                      </a:lnTo>
                      <a:lnTo>
                        <a:pt x="68" y="95"/>
                      </a:lnTo>
                      <a:lnTo>
                        <a:pt x="57" y="76"/>
                      </a:lnTo>
                      <a:lnTo>
                        <a:pt x="54" y="76"/>
                      </a:lnTo>
                      <a:lnTo>
                        <a:pt x="47" y="92"/>
                      </a:lnTo>
                      <a:lnTo>
                        <a:pt x="30" y="92"/>
                      </a:lnTo>
                      <a:lnTo>
                        <a:pt x="24" y="87"/>
                      </a:lnTo>
                      <a:lnTo>
                        <a:pt x="21" y="92"/>
                      </a:lnTo>
                      <a:lnTo>
                        <a:pt x="8" y="93"/>
                      </a:lnTo>
                      <a:lnTo>
                        <a:pt x="0" y="87"/>
                      </a:lnTo>
                      <a:lnTo>
                        <a:pt x="4" y="108"/>
                      </a:lnTo>
                      <a:lnTo>
                        <a:pt x="16" y="135"/>
                      </a:lnTo>
                      <a:lnTo>
                        <a:pt x="21" y="138"/>
                      </a:lnTo>
                      <a:lnTo>
                        <a:pt x="27" y="137"/>
                      </a:lnTo>
                      <a:lnTo>
                        <a:pt x="38" y="116"/>
                      </a:lnTo>
                      <a:lnTo>
                        <a:pt x="44" y="99"/>
                      </a:lnTo>
                      <a:lnTo>
                        <a:pt x="57" y="103"/>
                      </a:lnTo>
                      <a:lnTo>
                        <a:pt x="65" y="113"/>
                      </a:lnTo>
                      <a:lnTo>
                        <a:pt x="68" y="113"/>
                      </a:lnTo>
                      <a:lnTo>
                        <a:pt x="73" y="119"/>
                      </a:lnTo>
                      <a:lnTo>
                        <a:pt x="75" y="128"/>
                      </a:lnTo>
                      <a:lnTo>
                        <a:pt x="75" y="143"/>
                      </a:lnTo>
                      <a:lnTo>
                        <a:pt x="84" y="159"/>
                      </a:lnTo>
                      <a:lnTo>
                        <a:pt x="103" y="175"/>
                      </a:lnTo>
                      <a:lnTo>
                        <a:pt x="94" y="178"/>
                      </a:lnTo>
                      <a:lnTo>
                        <a:pt x="90" y="183"/>
                      </a:lnTo>
                      <a:lnTo>
                        <a:pt x="91" y="187"/>
                      </a:lnTo>
                      <a:lnTo>
                        <a:pt x="102" y="202"/>
                      </a:lnTo>
                      <a:lnTo>
                        <a:pt x="112" y="210"/>
                      </a:lnTo>
                      <a:lnTo>
                        <a:pt x="119" y="216"/>
                      </a:lnTo>
                      <a:lnTo>
                        <a:pt x="129" y="221"/>
                      </a:lnTo>
                      <a:lnTo>
                        <a:pt x="134" y="230"/>
                      </a:lnTo>
                      <a:lnTo>
                        <a:pt x="135" y="238"/>
                      </a:lnTo>
                      <a:lnTo>
                        <a:pt x="154" y="237"/>
                      </a:lnTo>
                      <a:lnTo>
                        <a:pt x="166" y="238"/>
                      </a:lnTo>
                      <a:lnTo>
                        <a:pt x="183" y="245"/>
                      </a:lnTo>
                      <a:lnTo>
                        <a:pt x="198" y="256"/>
                      </a:lnTo>
                      <a:lnTo>
                        <a:pt x="211" y="270"/>
                      </a:lnTo>
                      <a:lnTo>
                        <a:pt x="219" y="276"/>
                      </a:lnTo>
                      <a:lnTo>
                        <a:pt x="226" y="272"/>
                      </a:lnTo>
                      <a:lnTo>
                        <a:pt x="204" y="248"/>
                      </a:lnTo>
                      <a:lnTo>
                        <a:pt x="203" y="237"/>
                      </a:lnTo>
                      <a:lnTo>
                        <a:pt x="198" y="233"/>
                      </a:lnTo>
                      <a:lnTo>
                        <a:pt x="193" y="230"/>
                      </a:lnTo>
                      <a:lnTo>
                        <a:pt x="173" y="211"/>
                      </a:lnTo>
                      <a:lnTo>
                        <a:pt x="172" y="206"/>
                      </a:lnTo>
                      <a:lnTo>
                        <a:pt x="162" y="192"/>
                      </a:lnTo>
                      <a:lnTo>
                        <a:pt x="156" y="190"/>
                      </a:lnTo>
                      <a:lnTo>
                        <a:pt x="148" y="178"/>
                      </a:lnTo>
                      <a:lnTo>
                        <a:pt x="143" y="176"/>
                      </a:lnTo>
                      <a:lnTo>
                        <a:pt x="144" y="170"/>
                      </a:lnTo>
                      <a:lnTo>
                        <a:pt x="146" y="168"/>
                      </a:lnTo>
                      <a:lnTo>
                        <a:pt x="143" y="162"/>
                      </a:lnTo>
                      <a:lnTo>
                        <a:pt x="143" y="157"/>
                      </a:lnTo>
                      <a:lnTo>
                        <a:pt x="137" y="151"/>
                      </a:lnTo>
                      <a:lnTo>
                        <a:pt x="133" y="138"/>
                      </a:lnTo>
                      <a:lnTo>
                        <a:pt x="128" y="137"/>
                      </a:lnTo>
                      <a:lnTo>
                        <a:pt x="121" y="131"/>
                      </a:lnTo>
                      <a:lnTo>
                        <a:pt x="121" y="128"/>
                      </a:lnTo>
                      <a:lnTo>
                        <a:pt x="124" y="126"/>
                      </a:lnTo>
                      <a:lnTo>
                        <a:pt x="123" y="122"/>
                      </a:lnTo>
                      <a:lnTo>
                        <a:pt x="123" y="103"/>
                      </a:lnTo>
                      <a:lnTo>
                        <a:pt x="129" y="97"/>
                      </a:lnTo>
                      <a:lnTo>
                        <a:pt x="138" y="99"/>
                      </a:lnTo>
                      <a:lnTo>
                        <a:pt x="138" y="101"/>
                      </a:lnTo>
                      <a:lnTo>
                        <a:pt x="151" y="116"/>
                      </a:lnTo>
                      <a:lnTo>
                        <a:pt x="155" y="116"/>
                      </a:lnTo>
                      <a:lnTo>
                        <a:pt x="164" y="99"/>
                      </a:lnTo>
                      <a:lnTo>
                        <a:pt x="182" y="101"/>
                      </a:lnTo>
                      <a:lnTo>
                        <a:pt x="186" y="97"/>
                      </a:lnTo>
                      <a:lnTo>
                        <a:pt x="188" y="97"/>
                      </a:lnTo>
                      <a:lnTo>
                        <a:pt x="200" y="105"/>
                      </a:lnTo>
                      <a:lnTo>
                        <a:pt x="204" y="105"/>
                      </a:lnTo>
                      <a:lnTo>
                        <a:pt x="207" y="103"/>
                      </a:lnTo>
                      <a:lnTo>
                        <a:pt x="210" y="106"/>
                      </a:lnTo>
                      <a:lnTo>
                        <a:pt x="225" y="109"/>
                      </a:lnTo>
                      <a:lnTo>
                        <a:pt x="226" y="106"/>
                      </a:lnTo>
                      <a:lnTo>
                        <a:pt x="229" y="106"/>
                      </a:lnTo>
                      <a:lnTo>
                        <a:pt x="237" y="114"/>
                      </a:lnTo>
                      <a:lnTo>
                        <a:pt x="240" y="114"/>
                      </a:lnTo>
                      <a:lnTo>
                        <a:pt x="246" y="106"/>
                      </a:lnTo>
                      <a:lnTo>
                        <a:pt x="250" y="106"/>
                      </a:lnTo>
                      <a:lnTo>
                        <a:pt x="253" y="111"/>
                      </a:lnTo>
                      <a:lnTo>
                        <a:pt x="256" y="113"/>
                      </a:lnTo>
                      <a:lnTo>
                        <a:pt x="258" y="108"/>
                      </a:lnTo>
                      <a:lnTo>
                        <a:pt x="269" y="109"/>
                      </a:lnTo>
                      <a:lnTo>
                        <a:pt x="273" y="115"/>
                      </a:lnTo>
                      <a:lnTo>
                        <a:pt x="275" y="114"/>
                      </a:lnTo>
                      <a:lnTo>
                        <a:pt x="275" y="111"/>
                      </a:lnTo>
                      <a:lnTo>
                        <a:pt x="283" y="111"/>
                      </a:lnTo>
                      <a:lnTo>
                        <a:pt x="289" y="119"/>
                      </a:lnTo>
                      <a:lnTo>
                        <a:pt x="288" y="124"/>
                      </a:lnTo>
                      <a:lnTo>
                        <a:pt x="288" y="125"/>
                      </a:lnTo>
                      <a:lnTo>
                        <a:pt x="294" y="130"/>
                      </a:lnTo>
                      <a:lnTo>
                        <a:pt x="301" y="130"/>
                      </a:lnTo>
                      <a:lnTo>
                        <a:pt x="307" y="125"/>
                      </a:lnTo>
                      <a:lnTo>
                        <a:pt x="309" y="120"/>
                      </a:lnTo>
                      <a:lnTo>
                        <a:pt x="307" y="119"/>
                      </a:lnTo>
                      <a:lnTo>
                        <a:pt x="305" y="109"/>
                      </a:lnTo>
                      <a:lnTo>
                        <a:pt x="307" y="106"/>
                      </a:lnTo>
                      <a:lnTo>
                        <a:pt x="309" y="101"/>
                      </a:lnTo>
                      <a:lnTo>
                        <a:pt x="311" y="100"/>
                      </a:lnTo>
                      <a:lnTo>
                        <a:pt x="315" y="101"/>
                      </a:lnTo>
                      <a:lnTo>
                        <a:pt x="318" y="103"/>
                      </a:lnTo>
                      <a:lnTo>
                        <a:pt x="322" y="100"/>
                      </a:lnTo>
                      <a:lnTo>
                        <a:pt x="322" y="98"/>
                      </a:lnTo>
                      <a:lnTo>
                        <a:pt x="320" y="97"/>
                      </a:lnTo>
                      <a:lnTo>
                        <a:pt x="316" y="98"/>
                      </a:lnTo>
                      <a:lnTo>
                        <a:pt x="312" y="95"/>
                      </a:lnTo>
                      <a:lnTo>
                        <a:pt x="307" y="95"/>
                      </a:lnTo>
                      <a:lnTo>
                        <a:pt x="304" y="93"/>
                      </a:lnTo>
                      <a:lnTo>
                        <a:pt x="302" y="92"/>
                      </a:lnTo>
                      <a:lnTo>
                        <a:pt x="299" y="92"/>
                      </a:lnTo>
                      <a:lnTo>
                        <a:pt x="297" y="89"/>
                      </a:lnTo>
                      <a:lnTo>
                        <a:pt x="297" y="88"/>
                      </a:lnTo>
                      <a:lnTo>
                        <a:pt x="299" y="84"/>
                      </a:lnTo>
                      <a:lnTo>
                        <a:pt x="297" y="83"/>
                      </a:lnTo>
                      <a:lnTo>
                        <a:pt x="299" y="81"/>
                      </a:lnTo>
                      <a:lnTo>
                        <a:pt x="300" y="81"/>
                      </a:lnTo>
                      <a:lnTo>
                        <a:pt x="302" y="79"/>
                      </a:lnTo>
                      <a:lnTo>
                        <a:pt x="302" y="77"/>
                      </a:lnTo>
                      <a:lnTo>
                        <a:pt x="299" y="74"/>
                      </a:lnTo>
                      <a:lnTo>
                        <a:pt x="297" y="74"/>
                      </a:lnTo>
                      <a:lnTo>
                        <a:pt x="295" y="77"/>
                      </a:lnTo>
                      <a:lnTo>
                        <a:pt x="291" y="76"/>
                      </a:lnTo>
                      <a:lnTo>
                        <a:pt x="291" y="73"/>
                      </a:lnTo>
                      <a:lnTo>
                        <a:pt x="294" y="70"/>
                      </a:lnTo>
                      <a:lnTo>
                        <a:pt x="294" y="66"/>
                      </a:lnTo>
                      <a:lnTo>
                        <a:pt x="291" y="63"/>
                      </a:lnTo>
                      <a:lnTo>
                        <a:pt x="293" y="61"/>
                      </a:lnTo>
                      <a:lnTo>
                        <a:pt x="293" y="57"/>
                      </a:lnTo>
                      <a:lnTo>
                        <a:pt x="284" y="5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" sz="1800" dirty="0">
                    <a:solidFill>
                      <a:srgbClr val="343941"/>
                    </a:solidFill>
                    <a:latin typeface="Arial Regular"/>
                  </a:endParaRPr>
                </a:p>
              </p:txBody>
            </p:sp>
            <p:grpSp>
              <p:nvGrpSpPr>
                <p:cNvPr id="1201" name="Group 359">
                  <a:extLst>
                    <a:ext uri="{FF2B5EF4-FFF2-40B4-BE49-F238E27FC236}">
                      <a16:creationId xmlns:a16="http://schemas.microsoft.com/office/drawing/2014/main" xmlns="" id="{0021A293-76D9-184E-961E-8191BDDC56F5}"/>
                    </a:ext>
                  </a:extLst>
                </p:cNvPr>
                <p:cNvGrpSpPr/>
                <p:nvPr/>
              </p:nvGrpSpPr>
              <p:grpSpPr bwMode="gray">
                <a:xfrm>
                  <a:off x="5080794" y="2788583"/>
                  <a:ext cx="75600" cy="108000"/>
                  <a:chOff x="4160739" y="2986112"/>
                  <a:chExt cx="187325" cy="233362"/>
                </a:xfrm>
                <a:grpFill/>
              </p:grpSpPr>
              <p:sp>
                <p:nvSpPr>
                  <p:cNvPr id="1213" name="Freeform 45">
                    <a:extLst>
                      <a:ext uri="{FF2B5EF4-FFF2-40B4-BE49-F238E27FC236}">
                        <a16:creationId xmlns:a16="http://schemas.microsoft.com/office/drawing/2014/main" xmlns="" id="{2683A27F-68DB-2841-87A0-5AF09B172D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171851" y="2986112"/>
                    <a:ext cx="176213" cy="225425"/>
                  </a:xfrm>
                  <a:custGeom>
                    <a:avLst/>
                    <a:gdLst/>
                    <a:ahLst/>
                    <a:cxnLst>
                      <a:cxn ang="0">
                        <a:pos x="72" y="248"/>
                      </a:cxn>
                      <a:cxn ang="0">
                        <a:pos x="72" y="234"/>
                      </a:cxn>
                      <a:cxn ang="0">
                        <a:pos x="82" y="239"/>
                      </a:cxn>
                      <a:cxn ang="0">
                        <a:pos x="91" y="229"/>
                      </a:cxn>
                      <a:cxn ang="0">
                        <a:pos x="34" y="195"/>
                      </a:cxn>
                      <a:cxn ang="0">
                        <a:pos x="34" y="185"/>
                      </a:cxn>
                      <a:cxn ang="0">
                        <a:pos x="39" y="176"/>
                      </a:cxn>
                      <a:cxn ang="0">
                        <a:pos x="48" y="176"/>
                      </a:cxn>
                      <a:cxn ang="0">
                        <a:pos x="39" y="151"/>
                      </a:cxn>
                      <a:cxn ang="0">
                        <a:pos x="53" y="151"/>
                      </a:cxn>
                      <a:cxn ang="0">
                        <a:pos x="53" y="147"/>
                      </a:cxn>
                      <a:cxn ang="0">
                        <a:pos x="29" y="132"/>
                      </a:cxn>
                      <a:cxn ang="0">
                        <a:pos x="43" y="97"/>
                      </a:cxn>
                      <a:cxn ang="0">
                        <a:pos x="24" y="88"/>
                      </a:cxn>
                      <a:cxn ang="0">
                        <a:pos x="29" y="77"/>
                      </a:cxn>
                      <a:cxn ang="0">
                        <a:pos x="43" y="72"/>
                      </a:cxn>
                      <a:cxn ang="0">
                        <a:pos x="15" y="58"/>
                      </a:cxn>
                      <a:cxn ang="0">
                        <a:pos x="10" y="34"/>
                      </a:cxn>
                      <a:cxn ang="0">
                        <a:pos x="0" y="23"/>
                      </a:cxn>
                      <a:cxn ang="0">
                        <a:pos x="43" y="4"/>
                      </a:cxn>
                      <a:cxn ang="0">
                        <a:pos x="62" y="0"/>
                      </a:cxn>
                      <a:cxn ang="0">
                        <a:pos x="72" y="4"/>
                      </a:cxn>
                      <a:cxn ang="0">
                        <a:pos x="91" y="14"/>
                      </a:cxn>
                      <a:cxn ang="0">
                        <a:pos x="101" y="34"/>
                      </a:cxn>
                      <a:cxn ang="0">
                        <a:pos x="115" y="58"/>
                      </a:cxn>
                      <a:cxn ang="0">
                        <a:pos x="134" y="67"/>
                      </a:cxn>
                      <a:cxn ang="0">
                        <a:pos x="139" y="88"/>
                      </a:cxn>
                      <a:cxn ang="0">
                        <a:pos x="153" y="97"/>
                      </a:cxn>
                      <a:cxn ang="0">
                        <a:pos x="168" y="102"/>
                      </a:cxn>
                      <a:cxn ang="0">
                        <a:pos x="187" y="92"/>
                      </a:cxn>
                      <a:cxn ang="0">
                        <a:pos x="187" y="112"/>
                      </a:cxn>
                      <a:cxn ang="0">
                        <a:pos x="206" y="132"/>
                      </a:cxn>
                      <a:cxn ang="0">
                        <a:pos x="192" y="156"/>
                      </a:cxn>
                      <a:cxn ang="0">
                        <a:pos x="201" y="190"/>
                      </a:cxn>
                      <a:cxn ang="0">
                        <a:pos x="211" y="215"/>
                      </a:cxn>
                      <a:cxn ang="0">
                        <a:pos x="201" y="239"/>
                      </a:cxn>
                      <a:cxn ang="0">
                        <a:pos x="201" y="259"/>
                      </a:cxn>
                      <a:cxn ang="0">
                        <a:pos x="192" y="254"/>
                      </a:cxn>
                      <a:cxn ang="0">
                        <a:pos x="149" y="254"/>
                      </a:cxn>
                      <a:cxn ang="0">
                        <a:pos x="134" y="264"/>
                      </a:cxn>
                      <a:cxn ang="0">
                        <a:pos x="115" y="278"/>
                      </a:cxn>
                      <a:cxn ang="0">
                        <a:pos x="115" y="289"/>
                      </a:cxn>
                      <a:cxn ang="0">
                        <a:pos x="110" y="294"/>
                      </a:cxn>
                      <a:cxn ang="0">
                        <a:pos x="101" y="269"/>
                      </a:cxn>
                      <a:cxn ang="0">
                        <a:pos x="86" y="254"/>
                      </a:cxn>
                      <a:cxn ang="0">
                        <a:pos x="72" y="248"/>
                      </a:cxn>
                    </a:cxnLst>
                    <a:rect l="0" t="0" r="r" b="b"/>
                    <a:pathLst>
                      <a:path w="212" h="295">
                        <a:moveTo>
                          <a:pt x="72" y="248"/>
                        </a:moveTo>
                        <a:lnTo>
                          <a:pt x="72" y="234"/>
                        </a:lnTo>
                        <a:lnTo>
                          <a:pt x="82" y="239"/>
                        </a:lnTo>
                        <a:lnTo>
                          <a:pt x="91" y="229"/>
                        </a:lnTo>
                        <a:lnTo>
                          <a:pt x="34" y="195"/>
                        </a:lnTo>
                        <a:lnTo>
                          <a:pt x="34" y="185"/>
                        </a:lnTo>
                        <a:lnTo>
                          <a:pt x="39" y="176"/>
                        </a:lnTo>
                        <a:lnTo>
                          <a:pt x="48" y="176"/>
                        </a:lnTo>
                        <a:lnTo>
                          <a:pt x="39" y="151"/>
                        </a:lnTo>
                        <a:lnTo>
                          <a:pt x="53" y="151"/>
                        </a:lnTo>
                        <a:lnTo>
                          <a:pt x="53" y="147"/>
                        </a:lnTo>
                        <a:lnTo>
                          <a:pt x="29" y="132"/>
                        </a:lnTo>
                        <a:lnTo>
                          <a:pt x="43" y="97"/>
                        </a:lnTo>
                        <a:lnTo>
                          <a:pt x="24" y="88"/>
                        </a:lnTo>
                        <a:lnTo>
                          <a:pt x="29" y="77"/>
                        </a:lnTo>
                        <a:lnTo>
                          <a:pt x="43" y="72"/>
                        </a:lnTo>
                        <a:lnTo>
                          <a:pt x="15" y="58"/>
                        </a:lnTo>
                        <a:lnTo>
                          <a:pt x="10" y="34"/>
                        </a:lnTo>
                        <a:lnTo>
                          <a:pt x="0" y="23"/>
                        </a:lnTo>
                        <a:lnTo>
                          <a:pt x="43" y="4"/>
                        </a:lnTo>
                        <a:lnTo>
                          <a:pt x="62" y="0"/>
                        </a:lnTo>
                        <a:lnTo>
                          <a:pt x="72" y="4"/>
                        </a:lnTo>
                        <a:lnTo>
                          <a:pt x="91" y="14"/>
                        </a:lnTo>
                        <a:lnTo>
                          <a:pt x="101" y="34"/>
                        </a:lnTo>
                        <a:lnTo>
                          <a:pt x="115" y="58"/>
                        </a:lnTo>
                        <a:lnTo>
                          <a:pt x="134" y="67"/>
                        </a:lnTo>
                        <a:lnTo>
                          <a:pt x="139" y="88"/>
                        </a:lnTo>
                        <a:lnTo>
                          <a:pt x="153" y="97"/>
                        </a:lnTo>
                        <a:lnTo>
                          <a:pt x="168" y="102"/>
                        </a:lnTo>
                        <a:lnTo>
                          <a:pt x="187" y="92"/>
                        </a:lnTo>
                        <a:lnTo>
                          <a:pt x="187" y="112"/>
                        </a:lnTo>
                        <a:lnTo>
                          <a:pt x="206" y="132"/>
                        </a:lnTo>
                        <a:lnTo>
                          <a:pt x="192" y="156"/>
                        </a:lnTo>
                        <a:lnTo>
                          <a:pt x="201" y="190"/>
                        </a:lnTo>
                        <a:lnTo>
                          <a:pt x="211" y="215"/>
                        </a:lnTo>
                        <a:lnTo>
                          <a:pt x="201" y="239"/>
                        </a:lnTo>
                        <a:lnTo>
                          <a:pt x="201" y="259"/>
                        </a:lnTo>
                        <a:lnTo>
                          <a:pt x="192" y="254"/>
                        </a:lnTo>
                        <a:lnTo>
                          <a:pt x="149" y="254"/>
                        </a:lnTo>
                        <a:lnTo>
                          <a:pt x="134" y="264"/>
                        </a:lnTo>
                        <a:lnTo>
                          <a:pt x="115" y="278"/>
                        </a:lnTo>
                        <a:lnTo>
                          <a:pt x="115" y="289"/>
                        </a:lnTo>
                        <a:lnTo>
                          <a:pt x="110" y="294"/>
                        </a:lnTo>
                        <a:lnTo>
                          <a:pt x="101" y="269"/>
                        </a:lnTo>
                        <a:lnTo>
                          <a:pt x="86" y="254"/>
                        </a:lnTo>
                        <a:lnTo>
                          <a:pt x="72" y="248"/>
                        </a:lnTo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4" name="Freeform 46">
                    <a:extLst>
                      <a:ext uri="{FF2B5EF4-FFF2-40B4-BE49-F238E27FC236}">
                        <a16:creationId xmlns:a16="http://schemas.microsoft.com/office/drawing/2014/main" xmlns="" id="{8FBD23D8-1DF9-A644-88B0-A3EEE3E7AC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160739" y="3130574"/>
                    <a:ext cx="87313" cy="88900"/>
                  </a:xfrm>
                  <a:custGeom>
                    <a:avLst/>
                    <a:gdLst/>
                    <a:ahLst/>
                    <a:cxnLst>
                      <a:cxn ang="0">
                        <a:pos x="9" y="68"/>
                      </a:cxn>
                      <a:cxn ang="0">
                        <a:pos x="14" y="63"/>
                      </a:cxn>
                      <a:cxn ang="0">
                        <a:pos x="9" y="35"/>
                      </a:cxn>
                      <a:cxn ang="0">
                        <a:pos x="24" y="29"/>
                      </a:cxn>
                      <a:cxn ang="0">
                        <a:pos x="14" y="5"/>
                      </a:cxn>
                      <a:cxn ang="0">
                        <a:pos x="24" y="0"/>
                      </a:cxn>
                      <a:cxn ang="0">
                        <a:pos x="43" y="16"/>
                      </a:cxn>
                      <a:cxn ang="0">
                        <a:pos x="38" y="0"/>
                      </a:cxn>
                      <a:cxn ang="0">
                        <a:pos x="48" y="0"/>
                      </a:cxn>
                      <a:cxn ang="0">
                        <a:pos x="48" y="10"/>
                      </a:cxn>
                      <a:cxn ang="0">
                        <a:pos x="105" y="44"/>
                      </a:cxn>
                      <a:cxn ang="0">
                        <a:pos x="96" y="54"/>
                      </a:cxn>
                      <a:cxn ang="0">
                        <a:pos x="86" y="49"/>
                      </a:cxn>
                      <a:cxn ang="0">
                        <a:pos x="86" y="63"/>
                      </a:cxn>
                      <a:cxn ang="0">
                        <a:pos x="76" y="63"/>
                      </a:cxn>
                      <a:cxn ang="0">
                        <a:pos x="67" y="79"/>
                      </a:cxn>
                      <a:cxn ang="0">
                        <a:pos x="67" y="103"/>
                      </a:cxn>
                      <a:cxn ang="0">
                        <a:pos x="62" y="117"/>
                      </a:cxn>
                      <a:cxn ang="0">
                        <a:pos x="43" y="112"/>
                      </a:cxn>
                      <a:cxn ang="0">
                        <a:pos x="19" y="87"/>
                      </a:cxn>
                      <a:cxn ang="0">
                        <a:pos x="0" y="84"/>
                      </a:cxn>
                      <a:cxn ang="0">
                        <a:pos x="9" y="68"/>
                      </a:cxn>
                    </a:cxnLst>
                    <a:rect l="0" t="0" r="r" b="b"/>
                    <a:pathLst>
                      <a:path w="106" h="118">
                        <a:moveTo>
                          <a:pt x="9" y="68"/>
                        </a:moveTo>
                        <a:lnTo>
                          <a:pt x="14" y="63"/>
                        </a:lnTo>
                        <a:lnTo>
                          <a:pt x="9" y="35"/>
                        </a:lnTo>
                        <a:lnTo>
                          <a:pt x="24" y="29"/>
                        </a:lnTo>
                        <a:lnTo>
                          <a:pt x="14" y="5"/>
                        </a:lnTo>
                        <a:lnTo>
                          <a:pt x="24" y="0"/>
                        </a:lnTo>
                        <a:lnTo>
                          <a:pt x="43" y="16"/>
                        </a:lnTo>
                        <a:lnTo>
                          <a:pt x="38" y="0"/>
                        </a:lnTo>
                        <a:lnTo>
                          <a:pt x="48" y="0"/>
                        </a:lnTo>
                        <a:lnTo>
                          <a:pt x="48" y="10"/>
                        </a:lnTo>
                        <a:lnTo>
                          <a:pt x="105" y="44"/>
                        </a:lnTo>
                        <a:lnTo>
                          <a:pt x="96" y="54"/>
                        </a:lnTo>
                        <a:lnTo>
                          <a:pt x="86" y="49"/>
                        </a:lnTo>
                        <a:lnTo>
                          <a:pt x="86" y="63"/>
                        </a:lnTo>
                        <a:lnTo>
                          <a:pt x="76" y="63"/>
                        </a:lnTo>
                        <a:lnTo>
                          <a:pt x="67" y="79"/>
                        </a:lnTo>
                        <a:lnTo>
                          <a:pt x="67" y="103"/>
                        </a:lnTo>
                        <a:lnTo>
                          <a:pt x="62" y="117"/>
                        </a:lnTo>
                        <a:lnTo>
                          <a:pt x="43" y="112"/>
                        </a:lnTo>
                        <a:lnTo>
                          <a:pt x="19" y="87"/>
                        </a:lnTo>
                        <a:lnTo>
                          <a:pt x="0" y="84"/>
                        </a:lnTo>
                        <a:lnTo>
                          <a:pt x="9" y="68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02" name="Group 199">
                  <a:extLst>
                    <a:ext uri="{FF2B5EF4-FFF2-40B4-BE49-F238E27FC236}">
                      <a16:creationId xmlns:a16="http://schemas.microsoft.com/office/drawing/2014/main" xmlns="" id="{5D41FDA0-14CB-3740-BFE3-415CE41F3E6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5033169" y="2808635"/>
                  <a:ext cx="68263" cy="68263"/>
                  <a:chOff x="2688" y="1930"/>
                  <a:chExt cx="43" cy="43"/>
                </a:xfrm>
                <a:grpFill/>
              </p:grpSpPr>
              <p:sp>
                <p:nvSpPr>
                  <p:cNvPr id="1211" name="Freeform 200">
                    <a:extLst>
                      <a:ext uri="{FF2B5EF4-FFF2-40B4-BE49-F238E27FC236}">
                        <a16:creationId xmlns:a16="http://schemas.microsoft.com/office/drawing/2014/main" xmlns="" id="{DB6A3A5F-D969-FE44-B217-A2A2831E36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88" y="1930"/>
                    <a:ext cx="43" cy="43"/>
                  </a:xfrm>
                  <a:custGeom>
                    <a:avLst/>
                    <a:gdLst/>
                    <a:ahLst/>
                    <a:cxnLst>
                      <a:cxn ang="0">
                        <a:pos x="145" y="208"/>
                      </a:cxn>
                      <a:cxn ang="0">
                        <a:pos x="129" y="192"/>
                      </a:cxn>
                      <a:cxn ang="0">
                        <a:pos x="114" y="180"/>
                      </a:cxn>
                      <a:cxn ang="0">
                        <a:pos x="98" y="179"/>
                      </a:cxn>
                      <a:cxn ang="0">
                        <a:pos x="82" y="140"/>
                      </a:cxn>
                      <a:cxn ang="0">
                        <a:pos x="52" y="114"/>
                      </a:cxn>
                      <a:cxn ang="0">
                        <a:pos x="35" y="93"/>
                      </a:cxn>
                      <a:cxn ang="0">
                        <a:pos x="23" y="73"/>
                      </a:cxn>
                      <a:cxn ang="0">
                        <a:pos x="22" y="60"/>
                      </a:cxn>
                      <a:cxn ang="0">
                        <a:pos x="7" y="40"/>
                      </a:cxn>
                      <a:cxn ang="0">
                        <a:pos x="3" y="29"/>
                      </a:cxn>
                      <a:cxn ang="0">
                        <a:pos x="8" y="0"/>
                      </a:cxn>
                      <a:cxn ang="0">
                        <a:pos x="30" y="19"/>
                      </a:cxn>
                      <a:cxn ang="0">
                        <a:pos x="61" y="4"/>
                      </a:cxn>
                      <a:cxn ang="0">
                        <a:pos x="79" y="8"/>
                      </a:cxn>
                      <a:cxn ang="0">
                        <a:pos x="89" y="9"/>
                      </a:cxn>
                      <a:cxn ang="0">
                        <a:pos x="108" y="9"/>
                      </a:cxn>
                      <a:cxn ang="0">
                        <a:pos x="125" y="9"/>
                      </a:cxn>
                      <a:cxn ang="0">
                        <a:pos x="135" y="16"/>
                      </a:cxn>
                      <a:cxn ang="0">
                        <a:pos x="152" y="18"/>
                      </a:cxn>
                      <a:cxn ang="0">
                        <a:pos x="162" y="14"/>
                      </a:cxn>
                      <a:cxn ang="0">
                        <a:pos x="167" y="28"/>
                      </a:cxn>
                      <a:cxn ang="0">
                        <a:pos x="186" y="28"/>
                      </a:cxn>
                      <a:cxn ang="0">
                        <a:pos x="200" y="35"/>
                      </a:cxn>
                      <a:cxn ang="0">
                        <a:pos x="190" y="57"/>
                      </a:cxn>
                      <a:cxn ang="0">
                        <a:pos x="189" y="63"/>
                      </a:cxn>
                      <a:cxn ang="0">
                        <a:pos x="191" y="76"/>
                      </a:cxn>
                      <a:cxn ang="0">
                        <a:pos x="199" y="79"/>
                      </a:cxn>
                      <a:cxn ang="0">
                        <a:pos x="207" y="87"/>
                      </a:cxn>
                      <a:cxn ang="0">
                        <a:pos x="212" y="93"/>
                      </a:cxn>
                      <a:cxn ang="0">
                        <a:pos x="211" y="102"/>
                      </a:cxn>
                      <a:cxn ang="0">
                        <a:pos x="195" y="98"/>
                      </a:cxn>
                      <a:cxn ang="0">
                        <a:pos x="201" y="109"/>
                      </a:cxn>
                      <a:cxn ang="0">
                        <a:pos x="208" y="126"/>
                      </a:cxn>
                      <a:cxn ang="0">
                        <a:pos x="202" y="129"/>
                      </a:cxn>
                      <a:cxn ang="0">
                        <a:pos x="192" y="135"/>
                      </a:cxn>
                      <a:cxn ang="0">
                        <a:pos x="184" y="136"/>
                      </a:cxn>
                      <a:cxn ang="0">
                        <a:pos x="176" y="137"/>
                      </a:cxn>
                      <a:cxn ang="0">
                        <a:pos x="183" y="146"/>
                      </a:cxn>
                      <a:cxn ang="0">
                        <a:pos x="183" y="157"/>
                      </a:cxn>
                      <a:cxn ang="0">
                        <a:pos x="178" y="149"/>
                      </a:cxn>
                      <a:cxn ang="0">
                        <a:pos x="163" y="156"/>
                      </a:cxn>
                      <a:cxn ang="0">
                        <a:pos x="160" y="170"/>
                      </a:cxn>
                      <a:cxn ang="0">
                        <a:pos x="151" y="175"/>
                      </a:cxn>
                      <a:cxn ang="0">
                        <a:pos x="149" y="189"/>
                      </a:cxn>
                      <a:cxn ang="0">
                        <a:pos x="154" y="201"/>
                      </a:cxn>
                    </a:cxnLst>
                    <a:rect l="0" t="0" r="r" b="b"/>
                    <a:pathLst>
                      <a:path w="215" h="216">
                        <a:moveTo>
                          <a:pt x="149" y="216"/>
                        </a:moveTo>
                        <a:lnTo>
                          <a:pt x="149" y="208"/>
                        </a:lnTo>
                        <a:lnTo>
                          <a:pt x="145" y="208"/>
                        </a:lnTo>
                        <a:lnTo>
                          <a:pt x="146" y="203"/>
                        </a:lnTo>
                        <a:lnTo>
                          <a:pt x="137" y="202"/>
                        </a:lnTo>
                        <a:lnTo>
                          <a:pt x="129" y="192"/>
                        </a:lnTo>
                        <a:lnTo>
                          <a:pt x="122" y="191"/>
                        </a:lnTo>
                        <a:lnTo>
                          <a:pt x="114" y="185"/>
                        </a:lnTo>
                        <a:lnTo>
                          <a:pt x="114" y="180"/>
                        </a:lnTo>
                        <a:lnTo>
                          <a:pt x="106" y="179"/>
                        </a:lnTo>
                        <a:lnTo>
                          <a:pt x="99" y="184"/>
                        </a:lnTo>
                        <a:lnTo>
                          <a:pt x="98" y="179"/>
                        </a:lnTo>
                        <a:lnTo>
                          <a:pt x="105" y="175"/>
                        </a:lnTo>
                        <a:lnTo>
                          <a:pt x="83" y="151"/>
                        </a:lnTo>
                        <a:lnTo>
                          <a:pt x="82" y="140"/>
                        </a:lnTo>
                        <a:lnTo>
                          <a:pt x="77" y="136"/>
                        </a:lnTo>
                        <a:lnTo>
                          <a:pt x="72" y="133"/>
                        </a:lnTo>
                        <a:lnTo>
                          <a:pt x="52" y="114"/>
                        </a:lnTo>
                        <a:lnTo>
                          <a:pt x="51" y="109"/>
                        </a:lnTo>
                        <a:lnTo>
                          <a:pt x="41" y="95"/>
                        </a:lnTo>
                        <a:lnTo>
                          <a:pt x="35" y="93"/>
                        </a:lnTo>
                        <a:lnTo>
                          <a:pt x="27" y="81"/>
                        </a:lnTo>
                        <a:lnTo>
                          <a:pt x="22" y="79"/>
                        </a:lnTo>
                        <a:lnTo>
                          <a:pt x="23" y="73"/>
                        </a:lnTo>
                        <a:lnTo>
                          <a:pt x="25" y="71"/>
                        </a:lnTo>
                        <a:lnTo>
                          <a:pt x="22" y="65"/>
                        </a:lnTo>
                        <a:lnTo>
                          <a:pt x="22" y="60"/>
                        </a:lnTo>
                        <a:lnTo>
                          <a:pt x="16" y="54"/>
                        </a:lnTo>
                        <a:lnTo>
                          <a:pt x="12" y="41"/>
                        </a:lnTo>
                        <a:lnTo>
                          <a:pt x="7" y="40"/>
                        </a:lnTo>
                        <a:lnTo>
                          <a:pt x="0" y="34"/>
                        </a:lnTo>
                        <a:lnTo>
                          <a:pt x="0" y="31"/>
                        </a:lnTo>
                        <a:lnTo>
                          <a:pt x="3" y="29"/>
                        </a:lnTo>
                        <a:lnTo>
                          <a:pt x="2" y="25"/>
                        </a:lnTo>
                        <a:lnTo>
                          <a:pt x="2" y="6"/>
                        </a:lnTo>
                        <a:lnTo>
                          <a:pt x="8" y="0"/>
                        </a:lnTo>
                        <a:lnTo>
                          <a:pt x="17" y="2"/>
                        </a:lnTo>
                        <a:lnTo>
                          <a:pt x="17" y="4"/>
                        </a:lnTo>
                        <a:lnTo>
                          <a:pt x="30" y="19"/>
                        </a:lnTo>
                        <a:lnTo>
                          <a:pt x="34" y="19"/>
                        </a:lnTo>
                        <a:lnTo>
                          <a:pt x="43" y="2"/>
                        </a:lnTo>
                        <a:lnTo>
                          <a:pt x="61" y="4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79" y="8"/>
                        </a:lnTo>
                        <a:lnTo>
                          <a:pt x="83" y="8"/>
                        </a:lnTo>
                        <a:lnTo>
                          <a:pt x="86" y="6"/>
                        </a:lnTo>
                        <a:lnTo>
                          <a:pt x="89" y="9"/>
                        </a:lnTo>
                        <a:lnTo>
                          <a:pt x="104" y="12"/>
                        </a:lnTo>
                        <a:lnTo>
                          <a:pt x="105" y="9"/>
                        </a:lnTo>
                        <a:lnTo>
                          <a:pt x="108" y="9"/>
                        </a:lnTo>
                        <a:lnTo>
                          <a:pt x="116" y="17"/>
                        </a:lnTo>
                        <a:lnTo>
                          <a:pt x="119" y="17"/>
                        </a:lnTo>
                        <a:lnTo>
                          <a:pt x="125" y="9"/>
                        </a:lnTo>
                        <a:lnTo>
                          <a:pt x="129" y="9"/>
                        </a:lnTo>
                        <a:lnTo>
                          <a:pt x="132" y="14"/>
                        </a:lnTo>
                        <a:lnTo>
                          <a:pt x="135" y="16"/>
                        </a:lnTo>
                        <a:lnTo>
                          <a:pt x="137" y="11"/>
                        </a:lnTo>
                        <a:lnTo>
                          <a:pt x="148" y="12"/>
                        </a:lnTo>
                        <a:lnTo>
                          <a:pt x="152" y="18"/>
                        </a:lnTo>
                        <a:lnTo>
                          <a:pt x="154" y="17"/>
                        </a:lnTo>
                        <a:lnTo>
                          <a:pt x="154" y="14"/>
                        </a:lnTo>
                        <a:lnTo>
                          <a:pt x="162" y="14"/>
                        </a:lnTo>
                        <a:lnTo>
                          <a:pt x="168" y="22"/>
                        </a:lnTo>
                        <a:lnTo>
                          <a:pt x="167" y="27"/>
                        </a:lnTo>
                        <a:lnTo>
                          <a:pt x="167" y="28"/>
                        </a:lnTo>
                        <a:lnTo>
                          <a:pt x="173" y="33"/>
                        </a:lnTo>
                        <a:lnTo>
                          <a:pt x="180" y="33"/>
                        </a:lnTo>
                        <a:lnTo>
                          <a:pt x="186" y="28"/>
                        </a:lnTo>
                        <a:lnTo>
                          <a:pt x="199" y="28"/>
                        </a:lnTo>
                        <a:lnTo>
                          <a:pt x="201" y="31"/>
                        </a:lnTo>
                        <a:lnTo>
                          <a:pt x="200" y="35"/>
                        </a:lnTo>
                        <a:lnTo>
                          <a:pt x="200" y="39"/>
                        </a:lnTo>
                        <a:lnTo>
                          <a:pt x="195" y="46"/>
                        </a:lnTo>
                        <a:lnTo>
                          <a:pt x="190" y="57"/>
                        </a:lnTo>
                        <a:lnTo>
                          <a:pt x="188" y="59"/>
                        </a:lnTo>
                        <a:lnTo>
                          <a:pt x="188" y="61"/>
                        </a:lnTo>
                        <a:lnTo>
                          <a:pt x="189" y="63"/>
                        </a:lnTo>
                        <a:lnTo>
                          <a:pt x="185" y="68"/>
                        </a:lnTo>
                        <a:lnTo>
                          <a:pt x="188" y="76"/>
                        </a:lnTo>
                        <a:lnTo>
                          <a:pt x="191" y="76"/>
                        </a:lnTo>
                        <a:lnTo>
                          <a:pt x="194" y="78"/>
                        </a:lnTo>
                        <a:lnTo>
                          <a:pt x="197" y="77"/>
                        </a:lnTo>
                        <a:lnTo>
                          <a:pt x="199" y="79"/>
                        </a:lnTo>
                        <a:lnTo>
                          <a:pt x="200" y="83"/>
                        </a:lnTo>
                        <a:lnTo>
                          <a:pt x="203" y="87"/>
                        </a:lnTo>
                        <a:lnTo>
                          <a:pt x="207" y="87"/>
                        </a:lnTo>
                        <a:lnTo>
                          <a:pt x="207" y="88"/>
                        </a:lnTo>
                        <a:lnTo>
                          <a:pt x="207" y="90"/>
                        </a:lnTo>
                        <a:lnTo>
                          <a:pt x="212" y="93"/>
                        </a:lnTo>
                        <a:lnTo>
                          <a:pt x="215" y="94"/>
                        </a:lnTo>
                        <a:lnTo>
                          <a:pt x="215" y="97"/>
                        </a:lnTo>
                        <a:lnTo>
                          <a:pt x="211" y="102"/>
                        </a:lnTo>
                        <a:lnTo>
                          <a:pt x="202" y="102"/>
                        </a:lnTo>
                        <a:lnTo>
                          <a:pt x="197" y="98"/>
                        </a:lnTo>
                        <a:lnTo>
                          <a:pt x="195" y="98"/>
                        </a:lnTo>
                        <a:lnTo>
                          <a:pt x="194" y="100"/>
                        </a:lnTo>
                        <a:lnTo>
                          <a:pt x="195" y="102"/>
                        </a:lnTo>
                        <a:lnTo>
                          <a:pt x="201" y="109"/>
                        </a:lnTo>
                        <a:lnTo>
                          <a:pt x="207" y="117"/>
                        </a:lnTo>
                        <a:lnTo>
                          <a:pt x="210" y="119"/>
                        </a:lnTo>
                        <a:lnTo>
                          <a:pt x="208" y="126"/>
                        </a:lnTo>
                        <a:lnTo>
                          <a:pt x="207" y="129"/>
                        </a:lnTo>
                        <a:lnTo>
                          <a:pt x="205" y="130"/>
                        </a:lnTo>
                        <a:lnTo>
                          <a:pt x="202" y="129"/>
                        </a:lnTo>
                        <a:lnTo>
                          <a:pt x="200" y="129"/>
                        </a:lnTo>
                        <a:lnTo>
                          <a:pt x="197" y="132"/>
                        </a:lnTo>
                        <a:lnTo>
                          <a:pt x="192" y="135"/>
                        </a:lnTo>
                        <a:lnTo>
                          <a:pt x="189" y="135"/>
                        </a:lnTo>
                        <a:lnTo>
                          <a:pt x="186" y="136"/>
                        </a:lnTo>
                        <a:lnTo>
                          <a:pt x="184" y="136"/>
                        </a:lnTo>
                        <a:lnTo>
                          <a:pt x="183" y="133"/>
                        </a:lnTo>
                        <a:lnTo>
                          <a:pt x="180" y="133"/>
                        </a:lnTo>
                        <a:lnTo>
                          <a:pt x="176" y="137"/>
                        </a:lnTo>
                        <a:lnTo>
                          <a:pt x="178" y="140"/>
                        </a:lnTo>
                        <a:lnTo>
                          <a:pt x="181" y="141"/>
                        </a:lnTo>
                        <a:lnTo>
                          <a:pt x="183" y="146"/>
                        </a:lnTo>
                        <a:lnTo>
                          <a:pt x="184" y="149"/>
                        </a:lnTo>
                        <a:lnTo>
                          <a:pt x="184" y="154"/>
                        </a:lnTo>
                        <a:lnTo>
                          <a:pt x="183" y="157"/>
                        </a:lnTo>
                        <a:lnTo>
                          <a:pt x="180" y="157"/>
                        </a:lnTo>
                        <a:lnTo>
                          <a:pt x="179" y="154"/>
                        </a:lnTo>
                        <a:lnTo>
                          <a:pt x="178" y="149"/>
                        </a:lnTo>
                        <a:lnTo>
                          <a:pt x="175" y="148"/>
                        </a:lnTo>
                        <a:lnTo>
                          <a:pt x="172" y="148"/>
                        </a:lnTo>
                        <a:lnTo>
                          <a:pt x="163" y="156"/>
                        </a:lnTo>
                        <a:lnTo>
                          <a:pt x="162" y="160"/>
                        </a:lnTo>
                        <a:lnTo>
                          <a:pt x="160" y="163"/>
                        </a:lnTo>
                        <a:lnTo>
                          <a:pt x="160" y="170"/>
                        </a:lnTo>
                        <a:lnTo>
                          <a:pt x="158" y="173"/>
                        </a:lnTo>
                        <a:lnTo>
                          <a:pt x="153" y="173"/>
                        </a:lnTo>
                        <a:lnTo>
                          <a:pt x="151" y="175"/>
                        </a:lnTo>
                        <a:lnTo>
                          <a:pt x="151" y="184"/>
                        </a:lnTo>
                        <a:lnTo>
                          <a:pt x="149" y="185"/>
                        </a:lnTo>
                        <a:lnTo>
                          <a:pt x="149" y="189"/>
                        </a:lnTo>
                        <a:lnTo>
                          <a:pt x="152" y="194"/>
                        </a:lnTo>
                        <a:lnTo>
                          <a:pt x="154" y="196"/>
                        </a:lnTo>
                        <a:lnTo>
                          <a:pt x="154" y="201"/>
                        </a:lnTo>
                        <a:lnTo>
                          <a:pt x="149" y="208"/>
                        </a:lnTo>
                        <a:lnTo>
                          <a:pt x="149" y="21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2" name="Freeform 201">
                    <a:extLst>
                      <a:ext uri="{FF2B5EF4-FFF2-40B4-BE49-F238E27FC236}">
                        <a16:creationId xmlns:a16="http://schemas.microsoft.com/office/drawing/2014/main" xmlns="" id="{14396726-A095-0C45-8BE2-70956866B2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703" y="1965"/>
                    <a:ext cx="15" cy="8"/>
                  </a:xfrm>
                  <a:custGeom>
                    <a:avLst/>
                    <a:gdLst/>
                    <a:ahLst/>
                    <a:cxnLst>
                      <a:cxn ang="0">
                        <a:pos x="75" y="42"/>
                      </a:cxn>
                      <a:cxn ang="0">
                        <a:pos x="45" y="20"/>
                      </a:cxn>
                      <a:cxn ang="0">
                        <a:pos x="29" y="17"/>
                      </a:cxn>
                      <a:cxn ang="0">
                        <a:pos x="13" y="7"/>
                      </a:cxn>
                      <a:cxn ang="0">
                        <a:pos x="0" y="5"/>
                      </a:cxn>
                      <a:cxn ang="0">
                        <a:pos x="4" y="0"/>
                      </a:cxn>
                      <a:cxn ang="0">
                        <a:pos x="15" y="2"/>
                      </a:cxn>
                      <a:cxn ang="0">
                        <a:pos x="20" y="10"/>
                      </a:cxn>
                      <a:cxn ang="0">
                        <a:pos x="25" y="10"/>
                      </a:cxn>
                      <a:cxn ang="0">
                        <a:pos x="32" y="5"/>
                      </a:cxn>
                      <a:cxn ang="0">
                        <a:pos x="40" y="6"/>
                      </a:cxn>
                      <a:cxn ang="0">
                        <a:pos x="40" y="11"/>
                      </a:cxn>
                      <a:cxn ang="0">
                        <a:pos x="48" y="17"/>
                      </a:cxn>
                      <a:cxn ang="0">
                        <a:pos x="55" y="18"/>
                      </a:cxn>
                      <a:cxn ang="0">
                        <a:pos x="63" y="28"/>
                      </a:cxn>
                      <a:cxn ang="0">
                        <a:pos x="72" y="29"/>
                      </a:cxn>
                      <a:cxn ang="0">
                        <a:pos x="71" y="34"/>
                      </a:cxn>
                      <a:cxn ang="0">
                        <a:pos x="75" y="34"/>
                      </a:cxn>
                      <a:cxn ang="0">
                        <a:pos x="75" y="42"/>
                      </a:cxn>
                    </a:cxnLst>
                    <a:rect l="0" t="0" r="r" b="b"/>
                    <a:pathLst>
                      <a:path w="75" h="42">
                        <a:moveTo>
                          <a:pt x="75" y="42"/>
                        </a:moveTo>
                        <a:lnTo>
                          <a:pt x="45" y="20"/>
                        </a:lnTo>
                        <a:lnTo>
                          <a:pt x="29" y="17"/>
                        </a:lnTo>
                        <a:lnTo>
                          <a:pt x="13" y="7"/>
                        </a:lnTo>
                        <a:lnTo>
                          <a:pt x="0" y="5"/>
                        </a:lnTo>
                        <a:lnTo>
                          <a:pt x="4" y="0"/>
                        </a:lnTo>
                        <a:lnTo>
                          <a:pt x="15" y="2"/>
                        </a:lnTo>
                        <a:lnTo>
                          <a:pt x="20" y="10"/>
                        </a:lnTo>
                        <a:lnTo>
                          <a:pt x="25" y="10"/>
                        </a:lnTo>
                        <a:lnTo>
                          <a:pt x="32" y="5"/>
                        </a:lnTo>
                        <a:lnTo>
                          <a:pt x="40" y="6"/>
                        </a:lnTo>
                        <a:lnTo>
                          <a:pt x="40" y="11"/>
                        </a:lnTo>
                        <a:lnTo>
                          <a:pt x="48" y="17"/>
                        </a:lnTo>
                        <a:lnTo>
                          <a:pt x="55" y="18"/>
                        </a:lnTo>
                        <a:lnTo>
                          <a:pt x="63" y="28"/>
                        </a:lnTo>
                        <a:lnTo>
                          <a:pt x="72" y="29"/>
                        </a:lnTo>
                        <a:lnTo>
                          <a:pt x="71" y="34"/>
                        </a:lnTo>
                        <a:lnTo>
                          <a:pt x="75" y="34"/>
                        </a:lnTo>
                        <a:lnTo>
                          <a:pt x="75" y="4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03" name="Freeform 208">
                  <a:extLst>
                    <a:ext uri="{FF2B5EF4-FFF2-40B4-BE49-F238E27FC236}">
                      <a16:creationId xmlns:a16="http://schemas.microsoft.com/office/drawing/2014/main" xmlns="" id="{E6A46D58-6344-2F40-84DF-BAAB5ACC5A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49056" y="2837210"/>
                  <a:ext cx="109538" cy="68263"/>
                </a:xfrm>
                <a:custGeom>
                  <a:avLst/>
                  <a:gdLst/>
                  <a:ahLst/>
                  <a:cxnLst>
                    <a:cxn ang="0">
                      <a:pos x="32" y="208"/>
                    </a:cxn>
                    <a:cxn ang="0">
                      <a:pos x="31" y="192"/>
                    </a:cxn>
                    <a:cxn ang="0">
                      <a:pos x="26" y="163"/>
                    </a:cxn>
                    <a:cxn ang="0">
                      <a:pos x="3" y="143"/>
                    </a:cxn>
                    <a:cxn ang="0">
                      <a:pos x="3" y="118"/>
                    </a:cxn>
                    <a:cxn ang="0">
                      <a:pos x="15" y="94"/>
                    </a:cxn>
                    <a:cxn ang="0">
                      <a:pos x="26" y="82"/>
                    </a:cxn>
                    <a:cxn ang="0">
                      <a:pos x="11" y="66"/>
                    </a:cxn>
                    <a:cxn ang="0">
                      <a:pos x="3" y="51"/>
                    </a:cxn>
                    <a:cxn ang="0">
                      <a:pos x="0" y="29"/>
                    </a:cxn>
                    <a:cxn ang="0">
                      <a:pos x="3" y="8"/>
                    </a:cxn>
                    <a:cxn ang="0">
                      <a:pos x="20" y="0"/>
                    </a:cxn>
                    <a:cxn ang="0">
                      <a:pos x="32" y="4"/>
                    </a:cxn>
                    <a:cxn ang="0">
                      <a:pos x="26" y="19"/>
                    </a:cxn>
                    <a:cxn ang="0">
                      <a:pos x="37" y="27"/>
                    </a:cxn>
                    <a:cxn ang="0">
                      <a:pos x="51" y="27"/>
                    </a:cxn>
                    <a:cxn ang="0">
                      <a:pos x="85" y="31"/>
                    </a:cxn>
                    <a:cxn ang="0">
                      <a:pos x="126" y="32"/>
                    </a:cxn>
                    <a:cxn ang="0">
                      <a:pos x="170" y="40"/>
                    </a:cxn>
                    <a:cxn ang="0">
                      <a:pos x="187" y="35"/>
                    </a:cxn>
                    <a:cxn ang="0">
                      <a:pos x="206" y="23"/>
                    </a:cxn>
                    <a:cxn ang="0">
                      <a:pos x="226" y="13"/>
                    </a:cxn>
                    <a:cxn ang="0">
                      <a:pos x="252" y="4"/>
                    </a:cxn>
                    <a:cxn ang="0">
                      <a:pos x="272" y="5"/>
                    </a:cxn>
                    <a:cxn ang="0">
                      <a:pos x="278" y="10"/>
                    </a:cxn>
                    <a:cxn ang="0">
                      <a:pos x="308" y="19"/>
                    </a:cxn>
                    <a:cxn ang="0">
                      <a:pos x="328" y="32"/>
                    </a:cxn>
                    <a:cxn ang="0">
                      <a:pos x="346" y="31"/>
                    </a:cxn>
                    <a:cxn ang="0">
                      <a:pos x="343" y="47"/>
                    </a:cxn>
                    <a:cxn ang="0">
                      <a:pos x="338" y="58"/>
                    </a:cxn>
                    <a:cxn ang="0">
                      <a:pos x="319" y="63"/>
                    </a:cxn>
                    <a:cxn ang="0">
                      <a:pos x="306" y="78"/>
                    </a:cxn>
                    <a:cxn ang="0">
                      <a:pos x="306" y="107"/>
                    </a:cxn>
                    <a:cxn ang="0">
                      <a:pos x="298" y="110"/>
                    </a:cxn>
                    <a:cxn ang="0">
                      <a:pos x="295" y="116"/>
                    </a:cxn>
                    <a:cxn ang="0">
                      <a:pos x="284" y="126"/>
                    </a:cxn>
                    <a:cxn ang="0">
                      <a:pos x="287" y="129"/>
                    </a:cxn>
                    <a:cxn ang="0">
                      <a:pos x="292" y="131"/>
                    </a:cxn>
                    <a:cxn ang="0">
                      <a:pos x="296" y="138"/>
                    </a:cxn>
                    <a:cxn ang="0">
                      <a:pos x="299" y="148"/>
                    </a:cxn>
                    <a:cxn ang="0">
                      <a:pos x="310" y="163"/>
                    </a:cxn>
                    <a:cxn ang="0">
                      <a:pos x="311" y="169"/>
                    </a:cxn>
                    <a:cxn ang="0">
                      <a:pos x="303" y="167"/>
                    </a:cxn>
                    <a:cxn ang="0">
                      <a:pos x="280" y="171"/>
                    </a:cxn>
                    <a:cxn ang="0">
                      <a:pos x="262" y="161"/>
                    </a:cxn>
                    <a:cxn ang="0">
                      <a:pos x="242" y="169"/>
                    </a:cxn>
                    <a:cxn ang="0">
                      <a:pos x="228" y="171"/>
                    </a:cxn>
                    <a:cxn ang="0">
                      <a:pos x="219" y="179"/>
                    </a:cxn>
                    <a:cxn ang="0">
                      <a:pos x="208" y="180"/>
                    </a:cxn>
                    <a:cxn ang="0">
                      <a:pos x="206" y="199"/>
                    </a:cxn>
                    <a:cxn ang="0">
                      <a:pos x="192" y="212"/>
                    </a:cxn>
                    <a:cxn ang="0">
                      <a:pos x="172" y="215"/>
                    </a:cxn>
                    <a:cxn ang="0">
                      <a:pos x="137" y="203"/>
                    </a:cxn>
                    <a:cxn ang="0">
                      <a:pos x="127" y="195"/>
                    </a:cxn>
                    <a:cxn ang="0">
                      <a:pos x="115" y="195"/>
                    </a:cxn>
                    <a:cxn ang="0">
                      <a:pos x="84" y="204"/>
                    </a:cxn>
                    <a:cxn ang="0">
                      <a:pos x="62" y="204"/>
                    </a:cxn>
                    <a:cxn ang="0">
                      <a:pos x="45" y="208"/>
                    </a:cxn>
                    <a:cxn ang="0">
                      <a:pos x="32" y="208"/>
                    </a:cxn>
                  </a:cxnLst>
                  <a:rect l="0" t="0" r="r" b="b"/>
                  <a:pathLst>
                    <a:path w="346" h="215">
                      <a:moveTo>
                        <a:pt x="32" y="208"/>
                      </a:moveTo>
                      <a:lnTo>
                        <a:pt x="31" y="192"/>
                      </a:lnTo>
                      <a:lnTo>
                        <a:pt x="26" y="163"/>
                      </a:lnTo>
                      <a:lnTo>
                        <a:pt x="3" y="143"/>
                      </a:lnTo>
                      <a:lnTo>
                        <a:pt x="3" y="118"/>
                      </a:lnTo>
                      <a:lnTo>
                        <a:pt x="15" y="94"/>
                      </a:lnTo>
                      <a:lnTo>
                        <a:pt x="26" y="82"/>
                      </a:lnTo>
                      <a:lnTo>
                        <a:pt x="11" y="66"/>
                      </a:lnTo>
                      <a:lnTo>
                        <a:pt x="3" y="51"/>
                      </a:lnTo>
                      <a:lnTo>
                        <a:pt x="0" y="29"/>
                      </a:lnTo>
                      <a:lnTo>
                        <a:pt x="3" y="8"/>
                      </a:lnTo>
                      <a:lnTo>
                        <a:pt x="20" y="0"/>
                      </a:lnTo>
                      <a:lnTo>
                        <a:pt x="32" y="4"/>
                      </a:lnTo>
                      <a:lnTo>
                        <a:pt x="26" y="19"/>
                      </a:lnTo>
                      <a:lnTo>
                        <a:pt x="37" y="27"/>
                      </a:lnTo>
                      <a:lnTo>
                        <a:pt x="51" y="27"/>
                      </a:lnTo>
                      <a:lnTo>
                        <a:pt x="85" y="31"/>
                      </a:lnTo>
                      <a:lnTo>
                        <a:pt x="126" y="32"/>
                      </a:lnTo>
                      <a:lnTo>
                        <a:pt x="170" y="40"/>
                      </a:lnTo>
                      <a:lnTo>
                        <a:pt x="187" y="35"/>
                      </a:lnTo>
                      <a:lnTo>
                        <a:pt x="206" y="23"/>
                      </a:lnTo>
                      <a:lnTo>
                        <a:pt x="226" y="13"/>
                      </a:lnTo>
                      <a:lnTo>
                        <a:pt x="252" y="4"/>
                      </a:lnTo>
                      <a:lnTo>
                        <a:pt x="272" y="5"/>
                      </a:lnTo>
                      <a:lnTo>
                        <a:pt x="278" y="10"/>
                      </a:lnTo>
                      <a:lnTo>
                        <a:pt x="308" y="19"/>
                      </a:lnTo>
                      <a:lnTo>
                        <a:pt x="328" y="32"/>
                      </a:lnTo>
                      <a:lnTo>
                        <a:pt x="346" y="31"/>
                      </a:lnTo>
                      <a:lnTo>
                        <a:pt x="343" y="47"/>
                      </a:lnTo>
                      <a:lnTo>
                        <a:pt x="338" y="58"/>
                      </a:lnTo>
                      <a:lnTo>
                        <a:pt x="319" y="63"/>
                      </a:lnTo>
                      <a:lnTo>
                        <a:pt x="306" y="78"/>
                      </a:lnTo>
                      <a:lnTo>
                        <a:pt x="306" y="107"/>
                      </a:lnTo>
                      <a:lnTo>
                        <a:pt x="298" y="110"/>
                      </a:lnTo>
                      <a:lnTo>
                        <a:pt x="295" y="116"/>
                      </a:lnTo>
                      <a:lnTo>
                        <a:pt x="284" y="126"/>
                      </a:lnTo>
                      <a:lnTo>
                        <a:pt x="287" y="129"/>
                      </a:lnTo>
                      <a:lnTo>
                        <a:pt x="292" y="131"/>
                      </a:lnTo>
                      <a:lnTo>
                        <a:pt x="296" y="138"/>
                      </a:lnTo>
                      <a:lnTo>
                        <a:pt x="299" y="148"/>
                      </a:lnTo>
                      <a:lnTo>
                        <a:pt x="310" y="163"/>
                      </a:lnTo>
                      <a:lnTo>
                        <a:pt x="311" y="169"/>
                      </a:lnTo>
                      <a:lnTo>
                        <a:pt x="303" y="167"/>
                      </a:lnTo>
                      <a:lnTo>
                        <a:pt x="280" y="171"/>
                      </a:lnTo>
                      <a:lnTo>
                        <a:pt x="262" y="161"/>
                      </a:lnTo>
                      <a:lnTo>
                        <a:pt x="242" y="169"/>
                      </a:lnTo>
                      <a:lnTo>
                        <a:pt x="228" y="171"/>
                      </a:lnTo>
                      <a:lnTo>
                        <a:pt x="219" y="179"/>
                      </a:lnTo>
                      <a:lnTo>
                        <a:pt x="208" y="180"/>
                      </a:lnTo>
                      <a:lnTo>
                        <a:pt x="206" y="199"/>
                      </a:lnTo>
                      <a:lnTo>
                        <a:pt x="192" y="212"/>
                      </a:lnTo>
                      <a:lnTo>
                        <a:pt x="172" y="215"/>
                      </a:lnTo>
                      <a:lnTo>
                        <a:pt x="137" y="203"/>
                      </a:lnTo>
                      <a:lnTo>
                        <a:pt x="127" y="195"/>
                      </a:lnTo>
                      <a:lnTo>
                        <a:pt x="115" y="195"/>
                      </a:lnTo>
                      <a:lnTo>
                        <a:pt x="84" y="204"/>
                      </a:lnTo>
                      <a:lnTo>
                        <a:pt x="62" y="204"/>
                      </a:lnTo>
                      <a:lnTo>
                        <a:pt x="45" y="208"/>
                      </a:lnTo>
                      <a:lnTo>
                        <a:pt x="32" y="208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04" name="Freeform 185">
                  <a:extLst>
                    <a:ext uri="{FF2B5EF4-FFF2-40B4-BE49-F238E27FC236}">
                      <a16:creationId xmlns:a16="http://schemas.microsoft.com/office/drawing/2014/main" xmlns="" id="{BD26B425-C992-4B46-9017-FECB001AF9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01369" y="2848322"/>
                  <a:ext cx="217488" cy="173038"/>
                </a:xfrm>
                <a:custGeom>
                  <a:avLst/>
                  <a:gdLst/>
                  <a:ahLst/>
                  <a:cxnLst>
                    <a:cxn ang="0">
                      <a:pos x="100" y="440"/>
                    </a:cxn>
                    <a:cxn ang="0">
                      <a:pos x="128" y="410"/>
                    </a:cxn>
                    <a:cxn ang="0">
                      <a:pos x="112" y="376"/>
                    </a:cxn>
                    <a:cxn ang="0">
                      <a:pos x="124" y="340"/>
                    </a:cxn>
                    <a:cxn ang="0">
                      <a:pos x="106" y="301"/>
                    </a:cxn>
                    <a:cxn ang="0">
                      <a:pos x="135" y="280"/>
                    </a:cxn>
                    <a:cxn ang="0">
                      <a:pos x="129" y="253"/>
                    </a:cxn>
                    <a:cxn ang="0">
                      <a:pos x="138" y="210"/>
                    </a:cxn>
                    <a:cxn ang="0">
                      <a:pos x="169" y="165"/>
                    </a:cxn>
                    <a:cxn ang="0">
                      <a:pos x="155" y="138"/>
                    </a:cxn>
                    <a:cxn ang="0">
                      <a:pos x="110" y="140"/>
                    </a:cxn>
                    <a:cxn ang="0">
                      <a:pos x="65" y="135"/>
                    </a:cxn>
                    <a:cxn ang="0">
                      <a:pos x="36" y="131"/>
                    </a:cxn>
                    <a:cxn ang="0">
                      <a:pos x="25" y="128"/>
                    </a:cxn>
                    <a:cxn ang="0">
                      <a:pos x="26" y="108"/>
                    </a:cxn>
                    <a:cxn ang="0">
                      <a:pos x="27" y="82"/>
                    </a:cxn>
                    <a:cxn ang="0">
                      <a:pos x="16" y="70"/>
                    </a:cxn>
                    <a:cxn ang="0">
                      <a:pos x="17" y="34"/>
                    </a:cxn>
                    <a:cxn ang="0">
                      <a:pos x="56" y="22"/>
                    </a:cxn>
                    <a:cxn ang="0">
                      <a:pos x="84" y="0"/>
                    </a:cxn>
                    <a:cxn ang="0">
                      <a:pos x="129" y="14"/>
                    </a:cxn>
                    <a:cxn ang="0">
                      <a:pos x="192" y="9"/>
                    </a:cxn>
                    <a:cxn ang="0">
                      <a:pos x="256" y="22"/>
                    </a:cxn>
                    <a:cxn ang="0">
                      <a:pos x="306" y="18"/>
                    </a:cxn>
                    <a:cxn ang="0">
                      <a:pos x="366" y="23"/>
                    </a:cxn>
                    <a:cxn ang="0">
                      <a:pos x="408" y="27"/>
                    </a:cxn>
                    <a:cxn ang="0">
                      <a:pos x="440" y="54"/>
                    </a:cxn>
                    <a:cxn ang="0">
                      <a:pos x="469" y="69"/>
                    </a:cxn>
                    <a:cxn ang="0">
                      <a:pos x="537" y="81"/>
                    </a:cxn>
                    <a:cxn ang="0">
                      <a:pos x="564" y="75"/>
                    </a:cxn>
                    <a:cxn ang="0">
                      <a:pos x="589" y="97"/>
                    </a:cxn>
                    <a:cxn ang="0">
                      <a:pos x="597" y="92"/>
                    </a:cxn>
                    <a:cxn ang="0">
                      <a:pos x="644" y="101"/>
                    </a:cxn>
                    <a:cxn ang="0">
                      <a:pos x="678" y="100"/>
                    </a:cxn>
                    <a:cxn ang="0">
                      <a:pos x="678" y="114"/>
                    </a:cxn>
                    <a:cxn ang="0">
                      <a:pos x="675" y="144"/>
                    </a:cxn>
                    <a:cxn ang="0">
                      <a:pos x="564" y="203"/>
                    </a:cxn>
                    <a:cxn ang="0">
                      <a:pos x="543" y="232"/>
                    </a:cxn>
                    <a:cxn ang="0">
                      <a:pos x="495" y="300"/>
                    </a:cxn>
                    <a:cxn ang="0">
                      <a:pos x="489" y="321"/>
                    </a:cxn>
                    <a:cxn ang="0">
                      <a:pos x="497" y="343"/>
                    </a:cxn>
                    <a:cxn ang="0">
                      <a:pos x="515" y="354"/>
                    </a:cxn>
                    <a:cxn ang="0">
                      <a:pos x="500" y="378"/>
                    </a:cxn>
                    <a:cxn ang="0">
                      <a:pos x="474" y="409"/>
                    </a:cxn>
                    <a:cxn ang="0">
                      <a:pos x="465" y="435"/>
                    </a:cxn>
                    <a:cxn ang="0">
                      <a:pos x="415" y="463"/>
                    </a:cxn>
                    <a:cxn ang="0">
                      <a:pos x="398" y="496"/>
                    </a:cxn>
                    <a:cxn ang="0">
                      <a:pos x="364" y="501"/>
                    </a:cxn>
                    <a:cxn ang="0">
                      <a:pos x="318" y="500"/>
                    </a:cxn>
                    <a:cxn ang="0">
                      <a:pos x="258" y="515"/>
                    </a:cxn>
                    <a:cxn ang="0">
                      <a:pos x="226" y="529"/>
                    </a:cxn>
                    <a:cxn ang="0">
                      <a:pos x="210" y="545"/>
                    </a:cxn>
                    <a:cxn ang="0">
                      <a:pos x="170" y="517"/>
                    </a:cxn>
                    <a:cxn ang="0">
                      <a:pos x="161" y="491"/>
                    </a:cxn>
                    <a:cxn ang="0">
                      <a:pos x="148" y="477"/>
                    </a:cxn>
                    <a:cxn ang="0">
                      <a:pos x="105" y="468"/>
                    </a:cxn>
                  </a:cxnLst>
                  <a:rect l="0" t="0" r="r" b="b"/>
                  <a:pathLst>
                    <a:path w="687" h="545">
                      <a:moveTo>
                        <a:pt x="105" y="468"/>
                      </a:moveTo>
                      <a:lnTo>
                        <a:pt x="101" y="451"/>
                      </a:lnTo>
                      <a:lnTo>
                        <a:pt x="100" y="440"/>
                      </a:lnTo>
                      <a:lnTo>
                        <a:pt x="107" y="430"/>
                      </a:lnTo>
                      <a:lnTo>
                        <a:pt x="122" y="419"/>
                      </a:lnTo>
                      <a:lnTo>
                        <a:pt x="128" y="410"/>
                      </a:lnTo>
                      <a:lnTo>
                        <a:pt x="126" y="399"/>
                      </a:lnTo>
                      <a:lnTo>
                        <a:pt x="116" y="388"/>
                      </a:lnTo>
                      <a:lnTo>
                        <a:pt x="112" y="376"/>
                      </a:lnTo>
                      <a:lnTo>
                        <a:pt x="113" y="361"/>
                      </a:lnTo>
                      <a:lnTo>
                        <a:pt x="121" y="349"/>
                      </a:lnTo>
                      <a:lnTo>
                        <a:pt x="124" y="340"/>
                      </a:lnTo>
                      <a:lnTo>
                        <a:pt x="122" y="335"/>
                      </a:lnTo>
                      <a:lnTo>
                        <a:pt x="110" y="317"/>
                      </a:lnTo>
                      <a:lnTo>
                        <a:pt x="106" y="301"/>
                      </a:lnTo>
                      <a:lnTo>
                        <a:pt x="114" y="295"/>
                      </a:lnTo>
                      <a:lnTo>
                        <a:pt x="126" y="291"/>
                      </a:lnTo>
                      <a:lnTo>
                        <a:pt x="135" y="280"/>
                      </a:lnTo>
                      <a:lnTo>
                        <a:pt x="137" y="270"/>
                      </a:lnTo>
                      <a:lnTo>
                        <a:pt x="129" y="260"/>
                      </a:lnTo>
                      <a:lnTo>
                        <a:pt x="129" y="253"/>
                      </a:lnTo>
                      <a:lnTo>
                        <a:pt x="135" y="238"/>
                      </a:lnTo>
                      <a:lnTo>
                        <a:pt x="138" y="224"/>
                      </a:lnTo>
                      <a:lnTo>
                        <a:pt x="138" y="210"/>
                      </a:lnTo>
                      <a:lnTo>
                        <a:pt x="139" y="200"/>
                      </a:lnTo>
                      <a:lnTo>
                        <a:pt x="161" y="178"/>
                      </a:lnTo>
                      <a:lnTo>
                        <a:pt x="169" y="165"/>
                      </a:lnTo>
                      <a:lnTo>
                        <a:pt x="169" y="156"/>
                      </a:lnTo>
                      <a:lnTo>
                        <a:pt x="161" y="147"/>
                      </a:lnTo>
                      <a:lnTo>
                        <a:pt x="155" y="138"/>
                      </a:lnTo>
                      <a:lnTo>
                        <a:pt x="140" y="134"/>
                      </a:lnTo>
                      <a:lnTo>
                        <a:pt x="123" y="134"/>
                      </a:lnTo>
                      <a:lnTo>
                        <a:pt x="110" y="140"/>
                      </a:lnTo>
                      <a:lnTo>
                        <a:pt x="86" y="138"/>
                      </a:lnTo>
                      <a:lnTo>
                        <a:pt x="73" y="140"/>
                      </a:lnTo>
                      <a:lnTo>
                        <a:pt x="65" y="135"/>
                      </a:lnTo>
                      <a:lnTo>
                        <a:pt x="64" y="123"/>
                      </a:lnTo>
                      <a:lnTo>
                        <a:pt x="51" y="125"/>
                      </a:lnTo>
                      <a:lnTo>
                        <a:pt x="36" y="131"/>
                      </a:lnTo>
                      <a:lnTo>
                        <a:pt x="27" y="141"/>
                      </a:lnTo>
                      <a:lnTo>
                        <a:pt x="25" y="136"/>
                      </a:lnTo>
                      <a:lnTo>
                        <a:pt x="25" y="128"/>
                      </a:lnTo>
                      <a:lnTo>
                        <a:pt x="28" y="116"/>
                      </a:lnTo>
                      <a:lnTo>
                        <a:pt x="35" y="107"/>
                      </a:lnTo>
                      <a:lnTo>
                        <a:pt x="26" y="108"/>
                      </a:lnTo>
                      <a:lnTo>
                        <a:pt x="30" y="100"/>
                      </a:lnTo>
                      <a:lnTo>
                        <a:pt x="20" y="95"/>
                      </a:lnTo>
                      <a:lnTo>
                        <a:pt x="27" y="82"/>
                      </a:lnTo>
                      <a:lnTo>
                        <a:pt x="22" y="82"/>
                      </a:lnTo>
                      <a:lnTo>
                        <a:pt x="15" y="79"/>
                      </a:lnTo>
                      <a:lnTo>
                        <a:pt x="16" y="70"/>
                      </a:lnTo>
                      <a:lnTo>
                        <a:pt x="0" y="57"/>
                      </a:lnTo>
                      <a:lnTo>
                        <a:pt x="5" y="43"/>
                      </a:lnTo>
                      <a:lnTo>
                        <a:pt x="17" y="34"/>
                      </a:lnTo>
                      <a:lnTo>
                        <a:pt x="28" y="31"/>
                      </a:lnTo>
                      <a:lnTo>
                        <a:pt x="47" y="31"/>
                      </a:lnTo>
                      <a:lnTo>
                        <a:pt x="56" y="22"/>
                      </a:lnTo>
                      <a:lnTo>
                        <a:pt x="54" y="16"/>
                      </a:lnTo>
                      <a:lnTo>
                        <a:pt x="62" y="5"/>
                      </a:lnTo>
                      <a:lnTo>
                        <a:pt x="84" y="0"/>
                      </a:lnTo>
                      <a:lnTo>
                        <a:pt x="95" y="3"/>
                      </a:lnTo>
                      <a:lnTo>
                        <a:pt x="110" y="10"/>
                      </a:lnTo>
                      <a:lnTo>
                        <a:pt x="129" y="14"/>
                      </a:lnTo>
                      <a:lnTo>
                        <a:pt x="170" y="12"/>
                      </a:lnTo>
                      <a:lnTo>
                        <a:pt x="180" y="7"/>
                      </a:lnTo>
                      <a:lnTo>
                        <a:pt x="192" y="9"/>
                      </a:lnTo>
                      <a:lnTo>
                        <a:pt x="212" y="15"/>
                      </a:lnTo>
                      <a:lnTo>
                        <a:pt x="223" y="15"/>
                      </a:lnTo>
                      <a:lnTo>
                        <a:pt x="256" y="22"/>
                      </a:lnTo>
                      <a:lnTo>
                        <a:pt x="273" y="23"/>
                      </a:lnTo>
                      <a:lnTo>
                        <a:pt x="293" y="22"/>
                      </a:lnTo>
                      <a:lnTo>
                        <a:pt x="306" y="18"/>
                      </a:lnTo>
                      <a:lnTo>
                        <a:pt x="317" y="22"/>
                      </a:lnTo>
                      <a:lnTo>
                        <a:pt x="337" y="25"/>
                      </a:lnTo>
                      <a:lnTo>
                        <a:pt x="366" y="23"/>
                      </a:lnTo>
                      <a:lnTo>
                        <a:pt x="381" y="28"/>
                      </a:lnTo>
                      <a:lnTo>
                        <a:pt x="398" y="30"/>
                      </a:lnTo>
                      <a:lnTo>
                        <a:pt x="408" y="27"/>
                      </a:lnTo>
                      <a:lnTo>
                        <a:pt x="409" y="31"/>
                      </a:lnTo>
                      <a:lnTo>
                        <a:pt x="431" y="49"/>
                      </a:lnTo>
                      <a:lnTo>
                        <a:pt x="440" y="54"/>
                      </a:lnTo>
                      <a:lnTo>
                        <a:pt x="451" y="57"/>
                      </a:lnTo>
                      <a:lnTo>
                        <a:pt x="462" y="63"/>
                      </a:lnTo>
                      <a:lnTo>
                        <a:pt x="469" y="69"/>
                      </a:lnTo>
                      <a:lnTo>
                        <a:pt x="515" y="81"/>
                      </a:lnTo>
                      <a:lnTo>
                        <a:pt x="531" y="82"/>
                      </a:lnTo>
                      <a:lnTo>
                        <a:pt x="537" y="81"/>
                      </a:lnTo>
                      <a:lnTo>
                        <a:pt x="547" y="74"/>
                      </a:lnTo>
                      <a:lnTo>
                        <a:pt x="555" y="73"/>
                      </a:lnTo>
                      <a:lnTo>
                        <a:pt x="564" y="75"/>
                      </a:lnTo>
                      <a:lnTo>
                        <a:pt x="579" y="85"/>
                      </a:lnTo>
                      <a:lnTo>
                        <a:pt x="585" y="92"/>
                      </a:lnTo>
                      <a:lnTo>
                        <a:pt x="589" y="97"/>
                      </a:lnTo>
                      <a:lnTo>
                        <a:pt x="595" y="98"/>
                      </a:lnTo>
                      <a:lnTo>
                        <a:pt x="600" y="96"/>
                      </a:lnTo>
                      <a:lnTo>
                        <a:pt x="597" y="92"/>
                      </a:lnTo>
                      <a:lnTo>
                        <a:pt x="608" y="101"/>
                      </a:lnTo>
                      <a:lnTo>
                        <a:pt x="616" y="103"/>
                      </a:lnTo>
                      <a:lnTo>
                        <a:pt x="644" y="101"/>
                      </a:lnTo>
                      <a:lnTo>
                        <a:pt x="657" y="98"/>
                      </a:lnTo>
                      <a:lnTo>
                        <a:pt x="671" y="98"/>
                      </a:lnTo>
                      <a:lnTo>
                        <a:pt x="678" y="100"/>
                      </a:lnTo>
                      <a:lnTo>
                        <a:pt x="686" y="102"/>
                      </a:lnTo>
                      <a:lnTo>
                        <a:pt x="687" y="109"/>
                      </a:lnTo>
                      <a:lnTo>
                        <a:pt x="678" y="114"/>
                      </a:lnTo>
                      <a:lnTo>
                        <a:pt x="680" y="124"/>
                      </a:lnTo>
                      <a:lnTo>
                        <a:pt x="683" y="133"/>
                      </a:lnTo>
                      <a:lnTo>
                        <a:pt x="675" y="144"/>
                      </a:lnTo>
                      <a:lnTo>
                        <a:pt x="637" y="167"/>
                      </a:lnTo>
                      <a:lnTo>
                        <a:pt x="623" y="181"/>
                      </a:lnTo>
                      <a:lnTo>
                        <a:pt x="564" y="203"/>
                      </a:lnTo>
                      <a:lnTo>
                        <a:pt x="552" y="217"/>
                      </a:lnTo>
                      <a:lnTo>
                        <a:pt x="552" y="224"/>
                      </a:lnTo>
                      <a:lnTo>
                        <a:pt x="543" y="232"/>
                      </a:lnTo>
                      <a:lnTo>
                        <a:pt x="531" y="247"/>
                      </a:lnTo>
                      <a:lnTo>
                        <a:pt x="515" y="274"/>
                      </a:lnTo>
                      <a:lnTo>
                        <a:pt x="495" y="300"/>
                      </a:lnTo>
                      <a:lnTo>
                        <a:pt x="492" y="312"/>
                      </a:lnTo>
                      <a:lnTo>
                        <a:pt x="489" y="318"/>
                      </a:lnTo>
                      <a:lnTo>
                        <a:pt x="489" y="321"/>
                      </a:lnTo>
                      <a:lnTo>
                        <a:pt x="492" y="327"/>
                      </a:lnTo>
                      <a:lnTo>
                        <a:pt x="494" y="337"/>
                      </a:lnTo>
                      <a:lnTo>
                        <a:pt x="497" y="343"/>
                      </a:lnTo>
                      <a:lnTo>
                        <a:pt x="501" y="349"/>
                      </a:lnTo>
                      <a:lnTo>
                        <a:pt x="506" y="351"/>
                      </a:lnTo>
                      <a:lnTo>
                        <a:pt x="515" y="354"/>
                      </a:lnTo>
                      <a:lnTo>
                        <a:pt x="519" y="360"/>
                      </a:lnTo>
                      <a:lnTo>
                        <a:pt x="514" y="369"/>
                      </a:lnTo>
                      <a:lnTo>
                        <a:pt x="500" y="378"/>
                      </a:lnTo>
                      <a:lnTo>
                        <a:pt x="492" y="385"/>
                      </a:lnTo>
                      <a:lnTo>
                        <a:pt x="484" y="392"/>
                      </a:lnTo>
                      <a:lnTo>
                        <a:pt x="474" y="409"/>
                      </a:lnTo>
                      <a:lnTo>
                        <a:pt x="472" y="418"/>
                      </a:lnTo>
                      <a:lnTo>
                        <a:pt x="467" y="426"/>
                      </a:lnTo>
                      <a:lnTo>
                        <a:pt x="465" y="435"/>
                      </a:lnTo>
                      <a:lnTo>
                        <a:pt x="467" y="441"/>
                      </a:lnTo>
                      <a:lnTo>
                        <a:pt x="435" y="445"/>
                      </a:lnTo>
                      <a:lnTo>
                        <a:pt x="415" y="463"/>
                      </a:lnTo>
                      <a:lnTo>
                        <a:pt x="408" y="482"/>
                      </a:lnTo>
                      <a:lnTo>
                        <a:pt x="404" y="490"/>
                      </a:lnTo>
                      <a:lnTo>
                        <a:pt x="398" y="496"/>
                      </a:lnTo>
                      <a:lnTo>
                        <a:pt x="391" y="498"/>
                      </a:lnTo>
                      <a:lnTo>
                        <a:pt x="379" y="495"/>
                      </a:lnTo>
                      <a:lnTo>
                        <a:pt x="364" y="501"/>
                      </a:lnTo>
                      <a:lnTo>
                        <a:pt x="350" y="501"/>
                      </a:lnTo>
                      <a:lnTo>
                        <a:pt x="334" y="498"/>
                      </a:lnTo>
                      <a:lnTo>
                        <a:pt x="318" y="500"/>
                      </a:lnTo>
                      <a:lnTo>
                        <a:pt x="306" y="498"/>
                      </a:lnTo>
                      <a:lnTo>
                        <a:pt x="269" y="502"/>
                      </a:lnTo>
                      <a:lnTo>
                        <a:pt x="258" y="515"/>
                      </a:lnTo>
                      <a:lnTo>
                        <a:pt x="246" y="516"/>
                      </a:lnTo>
                      <a:lnTo>
                        <a:pt x="234" y="521"/>
                      </a:lnTo>
                      <a:lnTo>
                        <a:pt x="226" y="529"/>
                      </a:lnTo>
                      <a:lnTo>
                        <a:pt x="223" y="536"/>
                      </a:lnTo>
                      <a:lnTo>
                        <a:pt x="218" y="541"/>
                      </a:lnTo>
                      <a:lnTo>
                        <a:pt x="210" y="545"/>
                      </a:lnTo>
                      <a:lnTo>
                        <a:pt x="193" y="542"/>
                      </a:lnTo>
                      <a:lnTo>
                        <a:pt x="181" y="533"/>
                      </a:lnTo>
                      <a:lnTo>
                        <a:pt x="170" y="517"/>
                      </a:lnTo>
                      <a:lnTo>
                        <a:pt x="169" y="509"/>
                      </a:lnTo>
                      <a:lnTo>
                        <a:pt x="161" y="502"/>
                      </a:lnTo>
                      <a:lnTo>
                        <a:pt x="161" y="491"/>
                      </a:lnTo>
                      <a:lnTo>
                        <a:pt x="160" y="488"/>
                      </a:lnTo>
                      <a:lnTo>
                        <a:pt x="156" y="484"/>
                      </a:lnTo>
                      <a:lnTo>
                        <a:pt x="148" y="477"/>
                      </a:lnTo>
                      <a:lnTo>
                        <a:pt x="133" y="468"/>
                      </a:lnTo>
                      <a:lnTo>
                        <a:pt x="126" y="467"/>
                      </a:lnTo>
                      <a:lnTo>
                        <a:pt x="105" y="468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05" name="Freeform 210">
                  <a:extLst>
                    <a:ext uri="{FF2B5EF4-FFF2-40B4-BE49-F238E27FC236}">
                      <a16:creationId xmlns:a16="http://schemas.microsoft.com/office/drawing/2014/main" xmlns="" id="{D38F9E64-44E4-C846-8518-4C8D0DDA76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95081" y="2873722"/>
                  <a:ext cx="31750" cy="68263"/>
                </a:xfrm>
                <a:custGeom>
                  <a:avLst/>
                  <a:gdLst/>
                  <a:ahLst/>
                  <a:cxnLst>
                    <a:cxn ang="0">
                      <a:pos x="48" y="215"/>
                    </a:cxn>
                    <a:cxn ang="0">
                      <a:pos x="39" y="210"/>
                    </a:cxn>
                    <a:cxn ang="0">
                      <a:pos x="38" y="200"/>
                    </a:cxn>
                    <a:cxn ang="0">
                      <a:pos x="31" y="190"/>
                    </a:cxn>
                    <a:cxn ang="0">
                      <a:pos x="13" y="183"/>
                    </a:cxn>
                    <a:cxn ang="0">
                      <a:pos x="4" y="168"/>
                    </a:cxn>
                    <a:cxn ang="0">
                      <a:pos x="0" y="160"/>
                    </a:cxn>
                    <a:cxn ang="0">
                      <a:pos x="7" y="161"/>
                    </a:cxn>
                    <a:cxn ang="0">
                      <a:pos x="7" y="152"/>
                    </a:cxn>
                    <a:cxn ang="0">
                      <a:pos x="4" y="139"/>
                    </a:cxn>
                    <a:cxn ang="0">
                      <a:pos x="7" y="125"/>
                    </a:cxn>
                    <a:cxn ang="0">
                      <a:pos x="8" y="123"/>
                    </a:cxn>
                    <a:cxn ang="0">
                      <a:pos x="8" y="114"/>
                    </a:cxn>
                    <a:cxn ang="0">
                      <a:pos x="10" y="106"/>
                    </a:cxn>
                    <a:cxn ang="0">
                      <a:pos x="6" y="94"/>
                    </a:cxn>
                    <a:cxn ang="0">
                      <a:pos x="15" y="64"/>
                    </a:cxn>
                    <a:cxn ang="0">
                      <a:pos x="10" y="58"/>
                    </a:cxn>
                    <a:cxn ang="0">
                      <a:pos x="2" y="56"/>
                    </a:cxn>
                    <a:cxn ang="0">
                      <a:pos x="7" y="40"/>
                    </a:cxn>
                    <a:cxn ang="0">
                      <a:pos x="5" y="29"/>
                    </a:cxn>
                    <a:cxn ang="0">
                      <a:pos x="10" y="15"/>
                    </a:cxn>
                    <a:cxn ang="0">
                      <a:pos x="17" y="10"/>
                    </a:cxn>
                    <a:cxn ang="0">
                      <a:pos x="23" y="0"/>
                    </a:cxn>
                    <a:cxn ang="0">
                      <a:pos x="31" y="7"/>
                    </a:cxn>
                    <a:cxn ang="0">
                      <a:pos x="45" y="9"/>
                    </a:cxn>
                    <a:cxn ang="0">
                      <a:pos x="51" y="20"/>
                    </a:cxn>
                    <a:cxn ang="0">
                      <a:pos x="61" y="24"/>
                    </a:cxn>
                    <a:cxn ang="0">
                      <a:pos x="74" y="40"/>
                    </a:cxn>
                    <a:cxn ang="0">
                      <a:pos x="69" y="76"/>
                    </a:cxn>
                    <a:cxn ang="0">
                      <a:pos x="69" y="93"/>
                    </a:cxn>
                    <a:cxn ang="0">
                      <a:pos x="77" y="113"/>
                    </a:cxn>
                    <a:cxn ang="0">
                      <a:pos x="94" y="130"/>
                    </a:cxn>
                    <a:cxn ang="0">
                      <a:pos x="97" y="140"/>
                    </a:cxn>
                    <a:cxn ang="0">
                      <a:pos x="97" y="155"/>
                    </a:cxn>
                    <a:cxn ang="0">
                      <a:pos x="83" y="166"/>
                    </a:cxn>
                    <a:cxn ang="0">
                      <a:pos x="75" y="183"/>
                    </a:cxn>
                    <a:cxn ang="0">
                      <a:pos x="65" y="190"/>
                    </a:cxn>
                    <a:cxn ang="0">
                      <a:pos x="63" y="203"/>
                    </a:cxn>
                    <a:cxn ang="0">
                      <a:pos x="58" y="209"/>
                    </a:cxn>
                    <a:cxn ang="0">
                      <a:pos x="49" y="215"/>
                    </a:cxn>
                    <a:cxn ang="0">
                      <a:pos x="48" y="215"/>
                    </a:cxn>
                  </a:cxnLst>
                  <a:rect l="0" t="0" r="r" b="b"/>
                  <a:pathLst>
                    <a:path w="97" h="215">
                      <a:moveTo>
                        <a:pt x="48" y="215"/>
                      </a:moveTo>
                      <a:lnTo>
                        <a:pt x="39" y="210"/>
                      </a:lnTo>
                      <a:lnTo>
                        <a:pt x="38" y="200"/>
                      </a:lnTo>
                      <a:lnTo>
                        <a:pt x="31" y="190"/>
                      </a:lnTo>
                      <a:lnTo>
                        <a:pt x="13" y="183"/>
                      </a:lnTo>
                      <a:lnTo>
                        <a:pt x="4" y="168"/>
                      </a:lnTo>
                      <a:lnTo>
                        <a:pt x="0" y="160"/>
                      </a:lnTo>
                      <a:lnTo>
                        <a:pt x="7" y="161"/>
                      </a:lnTo>
                      <a:lnTo>
                        <a:pt x="7" y="152"/>
                      </a:lnTo>
                      <a:lnTo>
                        <a:pt x="4" y="139"/>
                      </a:lnTo>
                      <a:lnTo>
                        <a:pt x="7" y="125"/>
                      </a:lnTo>
                      <a:lnTo>
                        <a:pt x="8" y="123"/>
                      </a:lnTo>
                      <a:lnTo>
                        <a:pt x="8" y="114"/>
                      </a:lnTo>
                      <a:lnTo>
                        <a:pt x="10" y="106"/>
                      </a:lnTo>
                      <a:lnTo>
                        <a:pt x="6" y="94"/>
                      </a:lnTo>
                      <a:lnTo>
                        <a:pt x="15" y="64"/>
                      </a:lnTo>
                      <a:lnTo>
                        <a:pt x="10" y="58"/>
                      </a:lnTo>
                      <a:lnTo>
                        <a:pt x="2" y="56"/>
                      </a:lnTo>
                      <a:lnTo>
                        <a:pt x="7" y="40"/>
                      </a:lnTo>
                      <a:lnTo>
                        <a:pt x="5" y="29"/>
                      </a:lnTo>
                      <a:lnTo>
                        <a:pt x="10" y="15"/>
                      </a:lnTo>
                      <a:lnTo>
                        <a:pt x="17" y="10"/>
                      </a:lnTo>
                      <a:lnTo>
                        <a:pt x="23" y="0"/>
                      </a:lnTo>
                      <a:lnTo>
                        <a:pt x="31" y="7"/>
                      </a:lnTo>
                      <a:lnTo>
                        <a:pt x="45" y="9"/>
                      </a:lnTo>
                      <a:lnTo>
                        <a:pt x="51" y="20"/>
                      </a:lnTo>
                      <a:lnTo>
                        <a:pt x="61" y="24"/>
                      </a:lnTo>
                      <a:lnTo>
                        <a:pt x="74" y="40"/>
                      </a:lnTo>
                      <a:lnTo>
                        <a:pt x="69" y="76"/>
                      </a:lnTo>
                      <a:lnTo>
                        <a:pt x="69" y="93"/>
                      </a:lnTo>
                      <a:lnTo>
                        <a:pt x="77" y="113"/>
                      </a:lnTo>
                      <a:lnTo>
                        <a:pt x="94" y="130"/>
                      </a:lnTo>
                      <a:lnTo>
                        <a:pt x="97" y="140"/>
                      </a:lnTo>
                      <a:lnTo>
                        <a:pt x="97" y="155"/>
                      </a:lnTo>
                      <a:lnTo>
                        <a:pt x="83" y="166"/>
                      </a:lnTo>
                      <a:lnTo>
                        <a:pt x="75" y="183"/>
                      </a:lnTo>
                      <a:lnTo>
                        <a:pt x="65" y="190"/>
                      </a:lnTo>
                      <a:lnTo>
                        <a:pt x="63" y="203"/>
                      </a:lnTo>
                      <a:lnTo>
                        <a:pt x="58" y="209"/>
                      </a:lnTo>
                      <a:lnTo>
                        <a:pt x="49" y="215"/>
                      </a:lnTo>
                      <a:lnTo>
                        <a:pt x="48" y="21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Freeform 176">
                  <a:extLst>
                    <a:ext uri="{FF2B5EF4-FFF2-40B4-BE49-F238E27FC236}">
                      <a16:creationId xmlns:a16="http://schemas.microsoft.com/office/drawing/2014/main" xmlns="" id="{D7CA8885-D0C0-E649-80F1-FF34DD31AC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83931" y="2875310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21" y="11"/>
                    </a:cxn>
                    <a:cxn ang="0">
                      <a:pos x="16" y="13"/>
                    </a:cxn>
                    <a:cxn ang="0">
                      <a:pos x="10" y="12"/>
                    </a:cxn>
                    <a:cxn ang="0">
                      <a:pos x="6" y="7"/>
                    </a:cxn>
                    <a:cxn ang="0">
                      <a:pos x="0" y="0"/>
                    </a:cxn>
                    <a:cxn ang="0">
                      <a:pos x="13" y="1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21" h="13">
                      <a:moveTo>
                        <a:pt x="18" y="7"/>
                      </a:moveTo>
                      <a:lnTo>
                        <a:pt x="21" y="11"/>
                      </a:lnTo>
                      <a:lnTo>
                        <a:pt x="16" y="13"/>
                      </a:lnTo>
                      <a:lnTo>
                        <a:pt x="10" y="12"/>
                      </a:lnTo>
                      <a:lnTo>
                        <a:pt x="6" y="7"/>
                      </a:lnTo>
                      <a:lnTo>
                        <a:pt x="0" y="0"/>
                      </a:lnTo>
                      <a:lnTo>
                        <a:pt x="13" y="1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215">
                  <a:extLst>
                    <a:ext uri="{FF2B5EF4-FFF2-40B4-BE49-F238E27FC236}">
                      <a16:creationId xmlns:a16="http://schemas.microsoft.com/office/drawing/2014/main" xmlns="" id="{FB536E3A-22E2-BB4A-8A27-78D3E86FBA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17306" y="2881660"/>
                  <a:ext cx="41275" cy="33338"/>
                </a:xfrm>
                <a:custGeom>
                  <a:avLst/>
                  <a:gdLst/>
                  <a:ahLst/>
                  <a:cxnLst>
                    <a:cxn ang="0">
                      <a:pos x="25" y="107"/>
                    </a:cxn>
                    <a:cxn ang="0">
                      <a:pos x="8" y="90"/>
                    </a:cxn>
                    <a:cxn ang="0">
                      <a:pos x="0" y="70"/>
                    </a:cxn>
                    <a:cxn ang="0">
                      <a:pos x="0" y="53"/>
                    </a:cxn>
                    <a:cxn ang="0">
                      <a:pos x="5" y="17"/>
                    </a:cxn>
                    <a:cxn ang="0">
                      <a:pos x="6" y="19"/>
                    </a:cxn>
                    <a:cxn ang="0">
                      <a:pos x="11" y="19"/>
                    </a:cxn>
                    <a:cxn ang="0">
                      <a:pos x="14" y="16"/>
                    </a:cxn>
                    <a:cxn ang="0">
                      <a:pos x="14" y="8"/>
                    </a:cxn>
                    <a:cxn ang="0">
                      <a:pos x="32" y="1"/>
                    </a:cxn>
                    <a:cxn ang="0">
                      <a:pos x="35" y="3"/>
                    </a:cxn>
                    <a:cxn ang="0">
                      <a:pos x="41" y="10"/>
                    </a:cxn>
                    <a:cxn ang="0">
                      <a:pos x="44" y="10"/>
                    </a:cxn>
                    <a:cxn ang="0">
                      <a:pos x="44" y="5"/>
                    </a:cxn>
                    <a:cxn ang="0">
                      <a:pos x="51" y="0"/>
                    </a:cxn>
                    <a:cxn ang="0">
                      <a:pos x="67" y="4"/>
                    </a:cxn>
                    <a:cxn ang="0">
                      <a:pos x="71" y="0"/>
                    </a:cxn>
                    <a:cxn ang="0">
                      <a:pos x="86" y="3"/>
                    </a:cxn>
                    <a:cxn ang="0">
                      <a:pos x="97" y="1"/>
                    </a:cxn>
                    <a:cxn ang="0">
                      <a:pos x="103" y="4"/>
                    </a:cxn>
                    <a:cxn ang="0">
                      <a:pos x="126" y="24"/>
                    </a:cxn>
                    <a:cxn ang="0">
                      <a:pos x="131" y="53"/>
                    </a:cxn>
                    <a:cxn ang="0">
                      <a:pos x="132" y="69"/>
                    </a:cxn>
                    <a:cxn ang="0">
                      <a:pos x="126" y="71"/>
                    </a:cxn>
                    <a:cxn ang="0">
                      <a:pos x="111" y="85"/>
                    </a:cxn>
                    <a:cxn ang="0">
                      <a:pos x="91" y="85"/>
                    </a:cxn>
                    <a:cxn ang="0">
                      <a:pos x="72" y="92"/>
                    </a:cxn>
                    <a:cxn ang="0">
                      <a:pos x="61" y="102"/>
                    </a:cxn>
                    <a:cxn ang="0">
                      <a:pos x="25" y="107"/>
                    </a:cxn>
                  </a:cxnLst>
                  <a:rect l="0" t="0" r="r" b="b"/>
                  <a:pathLst>
                    <a:path w="132" h="107">
                      <a:moveTo>
                        <a:pt x="25" y="107"/>
                      </a:moveTo>
                      <a:lnTo>
                        <a:pt x="8" y="90"/>
                      </a:lnTo>
                      <a:lnTo>
                        <a:pt x="0" y="70"/>
                      </a:lnTo>
                      <a:lnTo>
                        <a:pt x="0" y="53"/>
                      </a:lnTo>
                      <a:lnTo>
                        <a:pt x="5" y="17"/>
                      </a:lnTo>
                      <a:lnTo>
                        <a:pt x="6" y="19"/>
                      </a:lnTo>
                      <a:lnTo>
                        <a:pt x="11" y="19"/>
                      </a:lnTo>
                      <a:lnTo>
                        <a:pt x="14" y="16"/>
                      </a:lnTo>
                      <a:lnTo>
                        <a:pt x="14" y="8"/>
                      </a:lnTo>
                      <a:lnTo>
                        <a:pt x="32" y="1"/>
                      </a:lnTo>
                      <a:lnTo>
                        <a:pt x="35" y="3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44" y="5"/>
                      </a:lnTo>
                      <a:lnTo>
                        <a:pt x="51" y="0"/>
                      </a:lnTo>
                      <a:lnTo>
                        <a:pt x="67" y="4"/>
                      </a:lnTo>
                      <a:lnTo>
                        <a:pt x="71" y="0"/>
                      </a:lnTo>
                      <a:lnTo>
                        <a:pt x="86" y="3"/>
                      </a:lnTo>
                      <a:lnTo>
                        <a:pt x="97" y="1"/>
                      </a:lnTo>
                      <a:lnTo>
                        <a:pt x="103" y="4"/>
                      </a:lnTo>
                      <a:lnTo>
                        <a:pt x="126" y="24"/>
                      </a:lnTo>
                      <a:lnTo>
                        <a:pt x="131" y="53"/>
                      </a:lnTo>
                      <a:lnTo>
                        <a:pt x="132" y="69"/>
                      </a:lnTo>
                      <a:lnTo>
                        <a:pt x="126" y="71"/>
                      </a:lnTo>
                      <a:lnTo>
                        <a:pt x="111" y="85"/>
                      </a:lnTo>
                      <a:lnTo>
                        <a:pt x="91" y="85"/>
                      </a:lnTo>
                      <a:lnTo>
                        <a:pt x="72" y="92"/>
                      </a:lnTo>
                      <a:lnTo>
                        <a:pt x="61" y="102"/>
                      </a:lnTo>
                      <a:lnTo>
                        <a:pt x="25" y="10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87">
                  <a:extLst>
                    <a:ext uri="{FF2B5EF4-FFF2-40B4-BE49-F238E27FC236}">
                      <a16:creationId xmlns:a16="http://schemas.microsoft.com/office/drawing/2014/main" xmlns="" id="{6F3186DF-7D6E-4049-96E3-0DF976F227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98194" y="2888010"/>
                  <a:ext cx="55563" cy="112713"/>
                </a:xfrm>
                <a:custGeom>
                  <a:avLst/>
                  <a:gdLst/>
                  <a:ahLst/>
                  <a:cxnLst>
                    <a:cxn ang="0">
                      <a:pos x="109" y="328"/>
                    </a:cxn>
                    <a:cxn ang="0">
                      <a:pos x="115" y="307"/>
                    </a:cxn>
                    <a:cxn ang="0">
                      <a:pos x="136" y="287"/>
                    </a:cxn>
                    <a:cxn ang="0">
                      <a:pos x="124" y="265"/>
                    </a:cxn>
                    <a:cxn ang="0">
                      <a:pos x="121" y="238"/>
                    </a:cxn>
                    <a:cxn ang="0">
                      <a:pos x="132" y="217"/>
                    </a:cxn>
                    <a:cxn ang="0">
                      <a:pos x="118" y="194"/>
                    </a:cxn>
                    <a:cxn ang="0">
                      <a:pos x="122" y="172"/>
                    </a:cxn>
                    <a:cxn ang="0">
                      <a:pos x="143" y="157"/>
                    </a:cxn>
                    <a:cxn ang="0">
                      <a:pos x="137" y="137"/>
                    </a:cxn>
                    <a:cxn ang="0">
                      <a:pos x="143" y="115"/>
                    </a:cxn>
                    <a:cxn ang="0">
                      <a:pos x="146" y="87"/>
                    </a:cxn>
                    <a:cxn ang="0">
                      <a:pos x="169" y="55"/>
                    </a:cxn>
                    <a:cxn ang="0">
                      <a:pos x="177" y="33"/>
                    </a:cxn>
                    <a:cxn ang="0">
                      <a:pos x="163" y="15"/>
                    </a:cxn>
                    <a:cxn ang="0">
                      <a:pos x="131" y="11"/>
                    </a:cxn>
                    <a:cxn ang="0">
                      <a:pos x="94" y="15"/>
                    </a:cxn>
                    <a:cxn ang="0">
                      <a:pos x="73" y="12"/>
                    </a:cxn>
                    <a:cxn ang="0">
                      <a:pos x="59" y="2"/>
                    </a:cxn>
                    <a:cxn ang="0">
                      <a:pos x="35" y="18"/>
                    </a:cxn>
                    <a:cxn ang="0">
                      <a:pos x="45" y="74"/>
                    </a:cxn>
                    <a:cxn ang="0">
                      <a:pos x="38" y="104"/>
                    </a:cxn>
                    <a:cxn ang="0">
                      <a:pos x="32" y="129"/>
                    </a:cxn>
                    <a:cxn ang="0">
                      <a:pos x="28" y="155"/>
                    </a:cxn>
                    <a:cxn ang="0">
                      <a:pos x="16" y="184"/>
                    </a:cxn>
                    <a:cxn ang="0">
                      <a:pos x="3" y="220"/>
                    </a:cxn>
                    <a:cxn ang="0">
                      <a:pos x="1" y="238"/>
                    </a:cxn>
                    <a:cxn ang="0">
                      <a:pos x="18" y="259"/>
                    </a:cxn>
                    <a:cxn ang="0">
                      <a:pos x="40" y="253"/>
                    </a:cxn>
                    <a:cxn ang="0">
                      <a:pos x="36" y="262"/>
                    </a:cxn>
                    <a:cxn ang="0">
                      <a:pos x="35" y="290"/>
                    </a:cxn>
                    <a:cxn ang="0">
                      <a:pos x="36" y="319"/>
                    </a:cxn>
                    <a:cxn ang="0">
                      <a:pos x="29" y="340"/>
                    </a:cxn>
                    <a:cxn ang="0">
                      <a:pos x="32" y="355"/>
                    </a:cxn>
                    <a:cxn ang="0">
                      <a:pos x="55" y="352"/>
                    </a:cxn>
                    <a:cxn ang="0">
                      <a:pos x="76" y="356"/>
                    </a:cxn>
                    <a:cxn ang="0">
                      <a:pos x="97" y="352"/>
                    </a:cxn>
                    <a:cxn ang="0">
                      <a:pos x="113" y="345"/>
                    </a:cxn>
                  </a:cxnLst>
                  <a:rect l="0" t="0" r="r" b="b"/>
                  <a:pathLst>
                    <a:path w="177" h="356">
                      <a:moveTo>
                        <a:pt x="113" y="345"/>
                      </a:moveTo>
                      <a:lnTo>
                        <a:pt x="109" y="328"/>
                      </a:lnTo>
                      <a:lnTo>
                        <a:pt x="108" y="317"/>
                      </a:lnTo>
                      <a:lnTo>
                        <a:pt x="115" y="307"/>
                      </a:lnTo>
                      <a:lnTo>
                        <a:pt x="130" y="296"/>
                      </a:lnTo>
                      <a:lnTo>
                        <a:pt x="136" y="287"/>
                      </a:lnTo>
                      <a:lnTo>
                        <a:pt x="134" y="275"/>
                      </a:lnTo>
                      <a:lnTo>
                        <a:pt x="124" y="265"/>
                      </a:lnTo>
                      <a:lnTo>
                        <a:pt x="120" y="253"/>
                      </a:lnTo>
                      <a:lnTo>
                        <a:pt x="121" y="238"/>
                      </a:lnTo>
                      <a:lnTo>
                        <a:pt x="129" y="226"/>
                      </a:lnTo>
                      <a:lnTo>
                        <a:pt x="132" y="217"/>
                      </a:lnTo>
                      <a:lnTo>
                        <a:pt x="130" y="212"/>
                      </a:lnTo>
                      <a:lnTo>
                        <a:pt x="118" y="194"/>
                      </a:lnTo>
                      <a:lnTo>
                        <a:pt x="114" y="178"/>
                      </a:lnTo>
                      <a:lnTo>
                        <a:pt x="122" y="172"/>
                      </a:lnTo>
                      <a:lnTo>
                        <a:pt x="134" y="168"/>
                      </a:lnTo>
                      <a:lnTo>
                        <a:pt x="143" y="157"/>
                      </a:lnTo>
                      <a:lnTo>
                        <a:pt x="145" y="147"/>
                      </a:lnTo>
                      <a:lnTo>
                        <a:pt x="137" y="137"/>
                      </a:lnTo>
                      <a:lnTo>
                        <a:pt x="137" y="130"/>
                      </a:lnTo>
                      <a:lnTo>
                        <a:pt x="143" y="115"/>
                      </a:lnTo>
                      <a:lnTo>
                        <a:pt x="146" y="101"/>
                      </a:lnTo>
                      <a:lnTo>
                        <a:pt x="146" y="87"/>
                      </a:lnTo>
                      <a:lnTo>
                        <a:pt x="147" y="77"/>
                      </a:lnTo>
                      <a:lnTo>
                        <a:pt x="169" y="55"/>
                      </a:lnTo>
                      <a:lnTo>
                        <a:pt x="177" y="42"/>
                      </a:lnTo>
                      <a:lnTo>
                        <a:pt x="177" y="33"/>
                      </a:lnTo>
                      <a:lnTo>
                        <a:pt x="169" y="24"/>
                      </a:lnTo>
                      <a:lnTo>
                        <a:pt x="163" y="15"/>
                      </a:lnTo>
                      <a:lnTo>
                        <a:pt x="148" y="11"/>
                      </a:lnTo>
                      <a:lnTo>
                        <a:pt x="131" y="11"/>
                      </a:lnTo>
                      <a:lnTo>
                        <a:pt x="118" y="17"/>
                      </a:lnTo>
                      <a:lnTo>
                        <a:pt x="94" y="15"/>
                      </a:lnTo>
                      <a:lnTo>
                        <a:pt x="81" y="17"/>
                      </a:lnTo>
                      <a:lnTo>
                        <a:pt x="73" y="12"/>
                      </a:lnTo>
                      <a:lnTo>
                        <a:pt x="72" y="0"/>
                      </a:lnTo>
                      <a:lnTo>
                        <a:pt x="59" y="2"/>
                      </a:lnTo>
                      <a:lnTo>
                        <a:pt x="44" y="8"/>
                      </a:lnTo>
                      <a:lnTo>
                        <a:pt x="35" y="18"/>
                      </a:lnTo>
                      <a:lnTo>
                        <a:pt x="44" y="63"/>
                      </a:lnTo>
                      <a:lnTo>
                        <a:pt x="45" y="74"/>
                      </a:lnTo>
                      <a:lnTo>
                        <a:pt x="41" y="81"/>
                      </a:lnTo>
                      <a:lnTo>
                        <a:pt x="38" y="104"/>
                      </a:lnTo>
                      <a:lnTo>
                        <a:pt x="35" y="113"/>
                      </a:lnTo>
                      <a:lnTo>
                        <a:pt x="32" y="129"/>
                      </a:lnTo>
                      <a:lnTo>
                        <a:pt x="30" y="144"/>
                      </a:lnTo>
                      <a:lnTo>
                        <a:pt x="28" y="155"/>
                      </a:lnTo>
                      <a:lnTo>
                        <a:pt x="22" y="173"/>
                      </a:lnTo>
                      <a:lnTo>
                        <a:pt x="16" y="184"/>
                      </a:lnTo>
                      <a:lnTo>
                        <a:pt x="3" y="203"/>
                      </a:lnTo>
                      <a:lnTo>
                        <a:pt x="3" y="220"/>
                      </a:lnTo>
                      <a:lnTo>
                        <a:pt x="0" y="235"/>
                      </a:lnTo>
                      <a:lnTo>
                        <a:pt x="1" y="238"/>
                      </a:lnTo>
                      <a:lnTo>
                        <a:pt x="8" y="243"/>
                      </a:lnTo>
                      <a:lnTo>
                        <a:pt x="18" y="259"/>
                      </a:lnTo>
                      <a:lnTo>
                        <a:pt x="25" y="255"/>
                      </a:lnTo>
                      <a:lnTo>
                        <a:pt x="40" y="253"/>
                      </a:lnTo>
                      <a:lnTo>
                        <a:pt x="39" y="258"/>
                      </a:lnTo>
                      <a:lnTo>
                        <a:pt x="36" y="262"/>
                      </a:lnTo>
                      <a:lnTo>
                        <a:pt x="38" y="277"/>
                      </a:lnTo>
                      <a:lnTo>
                        <a:pt x="35" y="290"/>
                      </a:lnTo>
                      <a:lnTo>
                        <a:pt x="36" y="296"/>
                      </a:lnTo>
                      <a:lnTo>
                        <a:pt x="36" y="319"/>
                      </a:lnTo>
                      <a:lnTo>
                        <a:pt x="35" y="328"/>
                      </a:lnTo>
                      <a:lnTo>
                        <a:pt x="29" y="340"/>
                      </a:lnTo>
                      <a:lnTo>
                        <a:pt x="29" y="351"/>
                      </a:lnTo>
                      <a:lnTo>
                        <a:pt x="32" y="355"/>
                      </a:lnTo>
                      <a:lnTo>
                        <a:pt x="43" y="352"/>
                      </a:lnTo>
                      <a:lnTo>
                        <a:pt x="55" y="352"/>
                      </a:lnTo>
                      <a:lnTo>
                        <a:pt x="67" y="352"/>
                      </a:lnTo>
                      <a:lnTo>
                        <a:pt x="76" y="356"/>
                      </a:lnTo>
                      <a:lnTo>
                        <a:pt x="87" y="356"/>
                      </a:lnTo>
                      <a:lnTo>
                        <a:pt x="97" y="352"/>
                      </a:lnTo>
                      <a:lnTo>
                        <a:pt x="104" y="348"/>
                      </a:lnTo>
                      <a:lnTo>
                        <a:pt x="113" y="345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203">
                  <a:extLst>
                    <a:ext uri="{FF2B5EF4-FFF2-40B4-BE49-F238E27FC236}">
                      <a16:creationId xmlns:a16="http://schemas.microsoft.com/office/drawing/2014/main" xmlns="" id="{AC379ED3-5B32-9B4A-939E-5DA26317F06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10956" y="2894360"/>
                  <a:ext cx="111125" cy="93663"/>
                </a:xfrm>
                <a:custGeom>
                  <a:avLst/>
                  <a:gdLst/>
                  <a:ahLst/>
                  <a:cxnLst>
                    <a:cxn ang="0">
                      <a:pos x="314" y="70"/>
                    </a:cxn>
                    <a:cxn ang="0">
                      <a:pos x="258" y="65"/>
                    </a:cxn>
                    <a:cxn ang="0">
                      <a:pos x="245" y="66"/>
                    </a:cxn>
                    <a:cxn ang="0">
                      <a:pos x="223" y="73"/>
                    </a:cxn>
                    <a:cxn ang="0">
                      <a:pos x="193" y="86"/>
                    </a:cxn>
                    <a:cxn ang="0">
                      <a:pos x="216" y="100"/>
                    </a:cxn>
                    <a:cxn ang="0">
                      <a:pos x="227" y="116"/>
                    </a:cxn>
                    <a:cxn ang="0">
                      <a:pos x="201" y="103"/>
                    </a:cxn>
                    <a:cxn ang="0">
                      <a:pos x="207" y="120"/>
                    </a:cxn>
                    <a:cxn ang="0">
                      <a:pos x="201" y="125"/>
                    </a:cxn>
                    <a:cxn ang="0">
                      <a:pos x="185" y="111"/>
                    </a:cxn>
                    <a:cxn ang="0">
                      <a:pos x="184" y="124"/>
                    </a:cxn>
                    <a:cxn ang="0">
                      <a:pos x="188" y="135"/>
                    </a:cxn>
                    <a:cxn ang="0">
                      <a:pos x="172" y="111"/>
                    </a:cxn>
                    <a:cxn ang="0">
                      <a:pos x="148" y="93"/>
                    </a:cxn>
                    <a:cxn ang="0">
                      <a:pos x="137" y="90"/>
                    </a:cxn>
                    <a:cxn ang="0">
                      <a:pos x="135" y="120"/>
                    </a:cxn>
                    <a:cxn ang="0">
                      <a:pos x="144" y="140"/>
                    </a:cxn>
                    <a:cxn ang="0">
                      <a:pos x="164" y="172"/>
                    </a:cxn>
                    <a:cxn ang="0">
                      <a:pos x="172" y="190"/>
                    </a:cxn>
                    <a:cxn ang="0">
                      <a:pos x="163" y="191"/>
                    </a:cxn>
                    <a:cxn ang="0">
                      <a:pos x="161" y="179"/>
                    </a:cxn>
                    <a:cxn ang="0">
                      <a:pos x="150" y="186"/>
                    </a:cxn>
                    <a:cxn ang="0">
                      <a:pos x="151" y="203"/>
                    </a:cxn>
                    <a:cxn ang="0">
                      <a:pos x="141" y="203"/>
                    </a:cxn>
                    <a:cxn ang="0">
                      <a:pos x="135" y="212"/>
                    </a:cxn>
                    <a:cxn ang="0">
                      <a:pos x="156" y="219"/>
                    </a:cxn>
                    <a:cxn ang="0">
                      <a:pos x="172" y="224"/>
                    </a:cxn>
                    <a:cxn ang="0">
                      <a:pos x="184" y="237"/>
                    </a:cxn>
                    <a:cxn ang="0">
                      <a:pos x="199" y="250"/>
                    </a:cxn>
                    <a:cxn ang="0">
                      <a:pos x="211" y="255"/>
                    </a:cxn>
                    <a:cxn ang="0">
                      <a:pos x="199" y="285"/>
                    </a:cxn>
                    <a:cxn ang="0">
                      <a:pos x="175" y="275"/>
                    </a:cxn>
                    <a:cxn ang="0">
                      <a:pos x="152" y="270"/>
                    </a:cxn>
                    <a:cxn ang="0">
                      <a:pos x="164" y="259"/>
                    </a:cxn>
                    <a:cxn ang="0">
                      <a:pos x="139" y="243"/>
                    </a:cxn>
                    <a:cxn ang="0">
                      <a:pos x="123" y="245"/>
                    </a:cxn>
                    <a:cxn ang="0">
                      <a:pos x="98" y="245"/>
                    </a:cxn>
                    <a:cxn ang="0">
                      <a:pos x="67" y="242"/>
                    </a:cxn>
                    <a:cxn ang="0">
                      <a:pos x="61" y="245"/>
                    </a:cxn>
                    <a:cxn ang="0">
                      <a:pos x="51" y="240"/>
                    </a:cxn>
                    <a:cxn ang="0">
                      <a:pos x="33" y="208"/>
                    </a:cxn>
                    <a:cxn ang="0">
                      <a:pos x="53" y="208"/>
                    </a:cxn>
                    <a:cxn ang="0">
                      <a:pos x="35" y="194"/>
                    </a:cxn>
                    <a:cxn ang="0">
                      <a:pos x="17" y="178"/>
                    </a:cxn>
                    <a:cxn ang="0">
                      <a:pos x="3" y="154"/>
                    </a:cxn>
                    <a:cxn ang="0">
                      <a:pos x="0" y="152"/>
                    </a:cxn>
                    <a:cxn ang="0">
                      <a:pos x="10" y="146"/>
                    </a:cxn>
                    <a:cxn ang="0">
                      <a:pos x="17" y="127"/>
                    </a:cxn>
                    <a:cxn ang="0">
                      <a:pos x="35" y="103"/>
                    </a:cxn>
                    <a:cxn ang="0">
                      <a:pos x="49" y="77"/>
                    </a:cxn>
                    <a:cxn ang="0">
                      <a:pos x="82" y="62"/>
                    </a:cxn>
                    <a:cxn ang="0">
                      <a:pos x="112" y="45"/>
                    </a:cxn>
                    <a:cxn ang="0">
                      <a:pos x="147" y="31"/>
                    </a:cxn>
                    <a:cxn ang="0">
                      <a:pos x="166" y="29"/>
                    </a:cxn>
                    <a:cxn ang="0">
                      <a:pos x="205" y="25"/>
                    </a:cxn>
                    <a:cxn ang="0">
                      <a:pos x="248" y="16"/>
                    </a:cxn>
                    <a:cxn ang="0">
                      <a:pos x="293" y="36"/>
                    </a:cxn>
                    <a:cxn ang="0">
                      <a:pos x="327" y="20"/>
                    </a:cxn>
                    <a:cxn ang="0">
                      <a:pos x="340" y="0"/>
                    </a:cxn>
                    <a:cxn ang="0">
                      <a:pos x="352" y="13"/>
                    </a:cxn>
                    <a:cxn ang="0">
                      <a:pos x="340" y="33"/>
                    </a:cxn>
                    <a:cxn ang="0">
                      <a:pos x="334" y="63"/>
                    </a:cxn>
                  </a:cxnLst>
                  <a:rect l="0" t="0" r="r" b="b"/>
                  <a:pathLst>
                    <a:path w="352" h="293">
                      <a:moveTo>
                        <a:pt x="324" y="78"/>
                      </a:moveTo>
                      <a:lnTo>
                        <a:pt x="314" y="70"/>
                      </a:lnTo>
                      <a:lnTo>
                        <a:pt x="268" y="57"/>
                      </a:lnTo>
                      <a:lnTo>
                        <a:pt x="258" y="65"/>
                      </a:lnTo>
                      <a:lnTo>
                        <a:pt x="253" y="66"/>
                      </a:lnTo>
                      <a:lnTo>
                        <a:pt x="245" y="66"/>
                      </a:lnTo>
                      <a:lnTo>
                        <a:pt x="234" y="62"/>
                      </a:lnTo>
                      <a:lnTo>
                        <a:pt x="223" y="73"/>
                      </a:lnTo>
                      <a:lnTo>
                        <a:pt x="207" y="76"/>
                      </a:lnTo>
                      <a:lnTo>
                        <a:pt x="193" y="86"/>
                      </a:lnTo>
                      <a:lnTo>
                        <a:pt x="201" y="94"/>
                      </a:lnTo>
                      <a:lnTo>
                        <a:pt x="216" y="100"/>
                      </a:lnTo>
                      <a:lnTo>
                        <a:pt x="225" y="110"/>
                      </a:lnTo>
                      <a:lnTo>
                        <a:pt x="227" y="116"/>
                      </a:lnTo>
                      <a:lnTo>
                        <a:pt x="217" y="106"/>
                      </a:lnTo>
                      <a:lnTo>
                        <a:pt x="201" y="103"/>
                      </a:lnTo>
                      <a:lnTo>
                        <a:pt x="196" y="113"/>
                      </a:lnTo>
                      <a:lnTo>
                        <a:pt x="207" y="120"/>
                      </a:lnTo>
                      <a:lnTo>
                        <a:pt x="209" y="133"/>
                      </a:lnTo>
                      <a:lnTo>
                        <a:pt x="201" y="125"/>
                      </a:lnTo>
                      <a:lnTo>
                        <a:pt x="195" y="115"/>
                      </a:lnTo>
                      <a:lnTo>
                        <a:pt x="185" y="111"/>
                      </a:lnTo>
                      <a:lnTo>
                        <a:pt x="182" y="113"/>
                      </a:lnTo>
                      <a:lnTo>
                        <a:pt x="184" y="124"/>
                      </a:lnTo>
                      <a:lnTo>
                        <a:pt x="193" y="131"/>
                      </a:lnTo>
                      <a:lnTo>
                        <a:pt x="188" y="135"/>
                      </a:lnTo>
                      <a:lnTo>
                        <a:pt x="177" y="125"/>
                      </a:lnTo>
                      <a:lnTo>
                        <a:pt x="172" y="111"/>
                      </a:lnTo>
                      <a:lnTo>
                        <a:pt x="148" y="97"/>
                      </a:lnTo>
                      <a:lnTo>
                        <a:pt x="148" y="93"/>
                      </a:lnTo>
                      <a:lnTo>
                        <a:pt x="151" y="86"/>
                      </a:lnTo>
                      <a:lnTo>
                        <a:pt x="137" y="90"/>
                      </a:lnTo>
                      <a:lnTo>
                        <a:pt x="135" y="105"/>
                      </a:lnTo>
                      <a:lnTo>
                        <a:pt x="135" y="120"/>
                      </a:lnTo>
                      <a:lnTo>
                        <a:pt x="136" y="132"/>
                      </a:lnTo>
                      <a:lnTo>
                        <a:pt x="144" y="140"/>
                      </a:lnTo>
                      <a:lnTo>
                        <a:pt x="147" y="154"/>
                      </a:lnTo>
                      <a:lnTo>
                        <a:pt x="164" y="172"/>
                      </a:lnTo>
                      <a:lnTo>
                        <a:pt x="169" y="181"/>
                      </a:lnTo>
                      <a:lnTo>
                        <a:pt x="172" y="190"/>
                      </a:lnTo>
                      <a:lnTo>
                        <a:pt x="167" y="192"/>
                      </a:lnTo>
                      <a:lnTo>
                        <a:pt x="163" y="191"/>
                      </a:lnTo>
                      <a:lnTo>
                        <a:pt x="164" y="185"/>
                      </a:lnTo>
                      <a:lnTo>
                        <a:pt x="161" y="179"/>
                      </a:lnTo>
                      <a:lnTo>
                        <a:pt x="151" y="178"/>
                      </a:lnTo>
                      <a:lnTo>
                        <a:pt x="150" y="186"/>
                      </a:lnTo>
                      <a:lnTo>
                        <a:pt x="155" y="200"/>
                      </a:lnTo>
                      <a:lnTo>
                        <a:pt x="151" y="203"/>
                      </a:lnTo>
                      <a:lnTo>
                        <a:pt x="147" y="203"/>
                      </a:lnTo>
                      <a:lnTo>
                        <a:pt x="141" y="203"/>
                      </a:lnTo>
                      <a:lnTo>
                        <a:pt x="131" y="206"/>
                      </a:lnTo>
                      <a:lnTo>
                        <a:pt x="135" y="212"/>
                      </a:lnTo>
                      <a:lnTo>
                        <a:pt x="147" y="217"/>
                      </a:lnTo>
                      <a:lnTo>
                        <a:pt x="156" y="219"/>
                      </a:lnTo>
                      <a:lnTo>
                        <a:pt x="163" y="224"/>
                      </a:lnTo>
                      <a:lnTo>
                        <a:pt x="172" y="224"/>
                      </a:lnTo>
                      <a:lnTo>
                        <a:pt x="177" y="237"/>
                      </a:lnTo>
                      <a:lnTo>
                        <a:pt x="184" y="237"/>
                      </a:lnTo>
                      <a:lnTo>
                        <a:pt x="190" y="244"/>
                      </a:lnTo>
                      <a:lnTo>
                        <a:pt x="199" y="250"/>
                      </a:lnTo>
                      <a:lnTo>
                        <a:pt x="204" y="250"/>
                      </a:lnTo>
                      <a:lnTo>
                        <a:pt x="211" y="255"/>
                      </a:lnTo>
                      <a:lnTo>
                        <a:pt x="212" y="293"/>
                      </a:lnTo>
                      <a:lnTo>
                        <a:pt x="199" y="285"/>
                      </a:lnTo>
                      <a:lnTo>
                        <a:pt x="189" y="272"/>
                      </a:lnTo>
                      <a:lnTo>
                        <a:pt x="175" y="275"/>
                      </a:lnTo>
                      <a:lnTo>
                        <a:pt x="161" y="275"/>
                      </a:lnTo>
                      <a:lnTo>
                        <a:pt x="152" y="270"/>
                      </a:lnTo>
                      <a:lnTo>
                        <a:pt x="162" y="266"/>
                      </a:lnTo>
                      <a:lnTo>
                        <a:pt x="164" y="259"/>
                      </a:lnTo>
                      <a:lnTo>
                        <a:pt x="152" y="256"/>
                      </a:lnTo>
                      <a:lnTo>
                        <a:pt x="139" y="243"/>
                      </a:lnTo>
                      <a:lnTo>
                        <a:pt x="132" y="249"/>
                      </a:lnTo>
                      <a:lnTo>
                        <a:pt x="123" y="245"/>
                      </a:lnTo>
                      <a:lnTo>
                        <a:pt x="110" y="248"/>
                      </a:lnTo>
                      <a:lnTo>
                        <a:pt x="98" y="245"/>
                      </a:lnTo>
                      <a:lnTo>
                        <a:pt x="81" y="248"/>
                      </a:lnTo>
                      <a:lnTo>
                        <a:pt x="67" y="242"/>
                      </a:lnTo>
                      <a:lnTo>
                        <a:pt x="64" y="242"/>
                      </a:lnTo>
                      <a:lnTo>
                        <a:pt x="61" y="245"/>
                      </a:lnTo>
                      <a:lnTo>
                        <a:pt x="55" y="248"/>
                      </a:lnTo>
                      <a:lnTo>
                        <a:pt x="51" y="240"/>
                      </a:lnTo>
                      <a:lnTo>
                        <a:pt x="45" y="228"/>
                      </a:lnTo>
                      <a:lnTo>
                        <a:pt x="33" y="208"/>
                      </a:lnTo>
                      <a:lnTo>
                        <a:pt x="43" y="210"/>
                      </a:lnTo>
                      <a:lnTo>
                        <a:pt x="53" y="208"/>
                      </a:lnTo>
                      <a:lnTo>
                        <a:pt x="49" y="200"/>
                      </a:lnTo>
                      <a:lnTo>
                        <a:pt x="35" y="194"/>
                      </a:lnTo>
                      <a:lnTo>
                        <a:pt x="33" y="203"/>
                      </a:lnTo>
                      <a:lnTo>
                        <a:pt x="17" y="178"/>
                      </a:lnTo>
                      <a:lnTo>
                        <a:pt x="7" y="170"/>
                      </a:lnTo>
                      <a:lnTo>
                        <a:pt x="3" y="154"/>
                      </a:lnTo>
                      <a:lnTo>
                        <a:pt x="1" y="152"/>
                      </a:lnTo>
                      <a:lnTo>
                        <a:pt x="0" y="152"/>
                      </a:lnTo>
                      <a:lnTo>
                        <a:pt x="1" y="152"/>
                      </a:lnTo>
                      <a:lnTo>
                        <a:pt x="10" y="146"/>
                      </a:lnTo>
                      <a:lnTo>
                        <a:pt x="15" y="140"/>
                      </a:lnTo>
                      <a:lnTo>
                        <a:pt x="17" y="127"/>
                      </a:lnTo>
                      <a:lnTo>
                        <a:pt x="27" y="120"/>
                      </a:lnTo>
                      <a:lnTo>
                        <a:pt x="35" y="103"/>
                      </a:lnTo>
                      <a:lnTo>
                        <a:pt x="49" y="92"/>
                      </a:lnTo>
                      <a:lnTo>
                        <a:pt x="49" y="77"/>
                      </a:lnTo>
                      <a:lnTo>
                        <a:pt x="46" y="67"/>
                      </a:lnTo>
                      <a:lnTo>
                        <a:pt x="82" y="62"/>
                      </a:lnTo>
                      <a:lnTo>
                        <a:pt x="93" y="52"/>
                      </a:lnTo>
                      <a:lnTo>
                        <a:pt x="112" y="45"/>
                      </a:lnTo>
                      <a:lnTo>
                        <a:pt x="132" y="45"/>
                      </a:lnTo>
                      <a:lnTo>
                        <a:pt x="147" y="31"/>
                      </a:lnTo>
                      <a:lnTo>
                        <a:pt x="153" y="29"/>
                      </a:lnTo>
                      <a:lnTo>
                        <a:pt x="166" y="29"/>
                      </a:lnTo>
                      <a:lnTo>
                        <a:pt x="183" y="25"/>
                      </a:lnTo>
                      <a:lnTo>
                        <a:pt x="205" y="25"/>
                      </a:lnTo>
                      <a:lnTo>
                        <a:pt x="236" y="16"/>
                      </a:lnTo>
                      <a:lnTo>
                        <a:pt x="248" y="16"/>
                      </a:lnTo>
                      <a:lnTo>
                        <a:pt x="258" y="24"/>
                      </a:lnTo>
                      <a:lnTo>
                        <a:pt x="293" y="36"/>
                      </a:lnTo>
                      <a:lnTo>
                        <a:pt x="313" y="33"/>
                      </a:lnTo>
                      <a:lnTo>
                        <a:pt x="327" y="20"/>
                      </a:lnTo>
                      <a:lnTo>
                        <a:pt x="329" y="1"/>
                      </a:lnTo>
                      <a:lnTo>
                        <a:pt x="340" y="0"/>
                      </a:lnTo>
                      <a:lnTo>
                        <a:pt x="343" y="6"/>
                      </a:lnTo>
                      <a:lnTo>
                        <a:pt x="352" y="13"/>
                      </a:lnTo>
                      <a:lnTo>
                        <a:pt x="351" y="24"/>
                      </a:lnTo>
                      <a:lnTo>
                        <a:pt x="340" y="33"/>
                      </a:lnTo>
                      <a:lnTo>
                        <a:pt x="338" y="49"/>
                      </a:lnTo>
                      <a:lnTo>
                        <a:pt x="334" y="63"/>
                      </a:lnTo>
                      <a:lnTo>
                        <a:pt x="324" y="78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210" name="Freeform 202">
                  <a:extLst>
                    <a:ext uri="{FF2B5EF4-FFF2-40B4-BE49-F238E27FC236}">
                      <a16:creationId xmlns:a16="http://schemas.microsoft.com/office/drawing/2014/main" xmlns="" id="{431EB7A7-87AC-154D-8B7D-4F2FD0BB9F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28419" y="2973735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35" y="2"/>
                    </a:cxn>
                    <a:cxn ang="0">
                      <a:pos x="21" y="12"/>
                    </a:cxn>
                    <a:cxn ang="0">
                      <a:pos x="13" y="8"/>
                    </a:cxn>
                    <a:cxn ang="0">
                      <a:pos x="2" y="28"/>
                    </a:cxn>
                    <a:cxn ang="0">
                      <a:pos x="0" y="37"/>
                    </a:cxn>
                    <a:cxn ang="0">
                      <a:pos x="6" y="50"/>
                    </a:cxn>
                    <a:cxn ang="0">
                      <a:pos x="21" y="58"/>
                    </a:cxn>
                    <a:cxn ang="0">
                      <a:pos x="28" y="70"/>
                    </a:cxn>
                    <a:cxn ang="0">
                      <a:pos x="23" y="86"/>
                    </a:cxn>
                    <a:cxn ang="0">
                      <a:pos x="26" y="99"/>
                    </a:cxn>
                    <a:cxn ang="0">
                      <a:pos x="32" y="106"/>
                    </a:cxn>
                    <a:cxn ang="0">
                      <a:pos x="39" y="108"/>
                    </a:cxn>
                    <a:cxn ang="0">
                      <a:pos x="42" y="98"/>
                    </a:cxn>
                    <a:cxn ang="0">
                      <a:pos x="49" y="90"/>
                    </a:cxn>
                    <a:cxn ang="0">
                      <a:pos x="53" y="96"/>
                    </a:cxn>
                    <a:cxn ang="0">
                      <a:pos x="60" y="103"/>
                    </a:cxn>
                    <a:cxn ang="0">
                      <a:pos x="65" y="119"/>
                    </a:cxn>
                    <a:cxn ang="0">
                      <a:pos x="66" y="130"/>
                    </a:cxn>
                    <a:cxn ang="0">
                      <a:pos x="71" y="131"/>
                    </a:cxn>
                    <a:cxn ang="0">
                      <a:pos x="76" y="110"/>
                    </a:cxn>
                    <a:cxn ang="0">
                      <a:pos x="85" y="107"/>
                    </a:cxn>
                    <a:cxn ang="0">
                      <a:pos x="91" y="117"/>
                    </a:cxn>
                    <a:cxn ang="0">
                      <a:pos x="98" y="124"/>
                    </a:cxn>
                    <a:cxn ang="0">
                      <a:pos x="107" y="129"/>
                    </a:cxn>
                    <a:cxn ang="0">
                      <a:pos x="105" y="107"/>
                    </a:cxn>
                    <a:cxn ang="0">
                      <a:pos x="98" y="77"/>
                    </a:cxn>
                    <a:cxn ang="0">
                      <a:pos x="91" y="66"/>
                    </a:cxn>
                    <a:cxn ang="0">
                      <a:pos x="88" y="54"/>
                    </a:cxn>
                    <a:cxn ang="0">
                      <a:pos x="105" y="66"/>
                    </a:cxn>
                    <a:cxn ang="0">
                      <a:pos x="108" y="71"/>
                    </a:cxn>
                    <a:cxn ang="0">
                      <a:pos x="113" y="71"/>
                    </a:cxn>
                    <a:cxn ang="0">
                      <a:pos x="119" y="65"/>
                    </a:cxn>
                    <a:cxn ang="0">
                      <a:pos x="128" y="64"/>
                    </a:cxn>
                    <a:cxn ang="0">
                      <a:pos x="126" y="56"/>
                    </a:cxn>
                    <a:cxn ang="0">
                      <a:pos x="114" y="48"/>
                    </a:cxn>
                    <a:cxn ang="0">
                      <a:pos x="107" y="33"/>
                    </a:cxn>
                    <a:cxn ang="0">
                      <a:pos x="107" y="26"/>
                    </a:cxn>
                    <a:cxn ang="0">
                      <a:pos x="98" y="21"/>
                    </a:cxn>
                    <a:cxn ang="0">
                      <a:pos x="74" y="12"/>
                    </a:cxn>
                    <a:cxn ang="0">
                      <a:pos x="61" y="8"/>
                    </a:cxn>
                    <a:cxn ang="0">
                      <a:pos x="55" y="8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128" h="131">
                      <a:moveTo>
                        <a:pt x="49" y="0"/>
                      </a:moveTo>
                      <a:lnTo>
                        <a:pt x="35" y="2"/>
                      </a:lnTo>
                      <a:lnTo>
                        <a:pt x="21" y="12"/>
                      </a:lnTo>
                      <a:lnTo>
                        <a:pt x="13" y="8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6" y="50"/>
                      </a:lnTo>
                      <a:lnTo>
                        <a:pt x="21" y="58"/>
                      </a:lnTo>
                      <a:lnTo>
                        <a:pt x="28" y="70"/>
                      </a:lnTo>
                      <a:lnTo>
                        <a:pt x="23" y="86"/>
                      </a:lnTo>
                      <a:lnTo>
                        <a:pt x="26" y="99"/>
                      </a:lnTo>
                      <a:lnTo>
                        <a:pt x="32" y="106"/>
                      </a:lnTo>
                      <a:lnTo>
                        <a:pt x="39" y="108"/>
                      </a:lnTo>
                      <a:lnTo>
                        <a:pt x="42" y="98"/>
                      </a:lnTo>
                      <a:lnTo>
                        <a:pt x="49" y="90"/>
                      </a:lnTo>
                      <a:lnTo>
                        <a:pt x="53" y="96"/>
                      </a:lnTo>
                      <a:lnTo>
                        <a:pt x="60" y="103"/>
                      </a:lnTo>
                      <a:lnTo>
                        <a:pt x="65" y="119"/>
                      </a:lnTo>
                      <a:lnTo>
                        <a:pt x="66" y="130"/>
                      </a:lnTo>
                      <a:lnTo>
                        <a:pt x="71" y="131"/>
                      </a:lnTo>
                      <a:lnTo>
                        <a:pt x="76" y="110"/>
                      </a:lnTo>
                      <a:lnTo>
                        <a:pt x="85" y="107"/>
                      </a:lnTo>
                      <a:lnTo>
                        <a:pt x="91" y="117"/>
                      </a:lnTo>
                      <a:lnTo>
                        <a:pt x="98" y="124"/>
                      </a:lnTo>
                      <a:lnTo>
                        <a:pt x="107" y="129"/>
                      </a:lnTo>
                      <a:lnTo>
                        <a:pt x="105" y="107"/>
                      </a:lnTo>
                      <a:lnTo>
                        <a:pt x="98" y="77"/>
                      </a:lnTo>
                      <a:lnTo>
                        <a:pt x="91" y="66"/>
                      </a:lnTo>
                      <a:lnTo>
                        <a:pt x="88" y="54"/>
                      </a:lnTo>
                      <a:lnTo>
                        <a:pt x="105" y="66"/>
                      </a:lnTo>
                      <a:lnTo>
                        <a:pt x="108" y="71"/>
                      </a:lnTo>
                      <a:lnTo>
                        <a:pt x="113" y="71"/>
                      </a:lnTo>
                      <a:lnTo>
                        <a:pt x="119" y="65"/>
                      </a:lnTo>
                      <a:lnTo>
                        <a:pt x="128" y="64"/>
                      </a:lnTo>
                      <a:lnTo>
                        <a:pt x="126" y="56"/>
                      </a:lnTo>
                      <a:lnTo>
                        <a:pt x="114" y="48"/>
                      </a:lnTo>
                      <a:lnTo>
                        <a:pt x="107" y="33"/>
                      </a:lnTo>
                      <a:lnTo>
                        <a:pt x="107" y="26"/>
                      </a:lnTo>
                      <a:lnTo>
                        <a:pt x="98" y="21"/>
                      </a:lnTo>
                      <a:lnTo>
                        <a:pt x="74" y="12"/>
                      </a:lnTo>
                      <a:lnTo>
                        <a:pt x="61" y="8"/>
                      </a:lnTo>
                      <a:lnTo>
                        <a:pt x="55" y="8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59" name="Freeform 287">
                <a:extLst>
                  <a:ext uri="{FF2B5EF4-FFF2-40B4-BE49-F238E27FC236}">
                    <a16:creationId xmlns:a16="http://schemas.microsoft.com/office/drawing/2014/main" xmlns="" id="{BF8E79F3-1ADB-EA48-9FCD-7F1AD454DE7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207071" y="1209271"/>
                <a:ext cx="84495" cy="86861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0" name="Freeform 311">
                <a:extLst>
                  <a:ext uri="{FF2B5EF4-FFF2-40B4-BE49-F238E27FC236}">
                    <a16:creationId xmlns:a16="http://schemas.microsoft.com/office/drawing/2014/main" xmlns="" id="{B3DC97BF-A7EE-D947-A553-2DE82E4C5F6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98753" y="1217167"/>
                <a:ext cx="30562" cy="45405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1" name="Freeform 312">
                <a:extLst>
                  <a:ext uri="{FF2B5EF4-FFF2-40B4-BE49-F238E27FC236}">
                    <a16:creationId xmlns:a16="http://schemas.microsoft.com/office/drawing/2014/main" xmlns="" id="{48C863E6-05C4-684D-8872-A2731B6F3EA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86169" y="1246778"/>
                <a:ext cx="19775" cy="2171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2" name="Freeform 301">
                <a:extLst>
                  <a:ext uri="{FF2B5EF4-FFF2-40B4-BE49-F238E27FC236}">
                    <a16:creationId xmlns:a16="http://schemas.microsoft.com/office/drawing/2014/main" xmlns="" id="{F4215466-0A21-724A-AF38-65CE6434CF6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43928" y="1304028"/>
                <a:ext cx="43147" cy="6317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3" name="Freeform 173">
                <a:extLst>
                  <a:ext uri="{FF2B5EF4-FFF2-40B4-BE49-F238E27FC236}">
                    <a16:creationId xmlns:a16="http://schemas.microsoft.com/office/drawing/2014/main" xmlns="" id="{C589332B-9B67-3F42-887D-9FF523D69C0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684832" y="1404710"/>
                <a:ext cx="215732" cy="161878"/>
              </a:xfrm>
              <a:custGeom>
                <a:avLst/>
                <a:gdLst/>
                <a:ahLst/>
                <a:cxnLst>
                  <a:cxn ang="0">
                    <a:pos x="221" y="370"/>
                  </a:cxn>
                  <a:cxn ang="0">
                    <a:pos x="145" y="352"/>
                  </a:cxn>
                  <a:cxn ang="0">
                    <a:pos x="103" y="337"/>
                  </a:cxn>
                  <a:cxn ang="0">
                    <a:pos x="150" y="308"/>
                  </a:cxn>
                  <a:cxn ang="0">
                    <a:pos x="141" y="270"/>
                  </a:cxn>
                  <a:cxn ang="0">
                    <a:pos x="127" y="259"/>
                  </a:cxn>
                  <a:cxn ang="0">
                    <a:pos x="108" y="227"/>
                  </a:cxn>
                  <a:cxn ang="0">
                    <a:pos x="59" y="228"/>
                  </a:cxn>
                  <a:cxn ang="0">
                    <a:pos x="48" y="218"/>
                  </a:cxn>
                  <a:cxn ang="0">
                    <a:pos x="102" y="205"/>
                  </a:cxn>
                  <a:cxn ang="0">
                    <a:pos x="146" y="180"/>
                  </a:cxn>
                  <a:cxn ang="0">
                    <a:pos x="118" y="167"/>
                  </a:cxn>
                  <a:cxn ang="0">
                    <a:pos x="138" y="137"/>
                  </a:cxn>
                  <a:cxn ang="0">
                    <a:pos x="119" y="136"/>
                  </a:cxn>
                  <a:cxn ang="0">
                    <a:pos x="71" y="138"/>
                  </a:cxn>
                  <a:cxn ang="0">
                    <a:pos x="0" y="144"/>
                  </a:cxn>
                  <a:cxn ang="0">
                    <a:pos x="43" y="130"/>
                  </a:cxn>
                  <a:cxn ang="0">
                    <a:pos x="21" y="97"/>
                  </a:cxn>
                  <a:cxn ang="0">
                    <a:pos x="68" y="108"/>
                  </a:cxn>
                  <a:cxn ang="0">
                    <a:pos x="53" y="86"/>
                  </a:cxn>
                  <a:cxn ang="0">
                    <a:pos x="54" y="71"/>
                  </a:cxn>
                  <a:cxn ang="0">
                    <a:pos x="77" y="57"/>
                  </a:cxn>
                  <a:cxn ang="0">
                    <a:pos x="102" y="79"/>
                  </a:cxn>
                  <a:cxn ang="0">
                    <a:pos x="112" y="66"/>
                  </a:cxn>
                  <a:cxn ang="0">
                    <a:pos x="103" y="40"/>
                  </a:cxn>
                  <a:cxn ang="0">
                    <a:pos x="95" y="24"/>
                  </a:cxn>
                  <a:cxn ang="0">
                    <a:pos x="77" y="9"/>
                  </a:cxn>
                  <a:cxn ang="0">
                    <a:pos x="109" y="17"/>
                  </a:cxn>
                  <a:cxn ang="0">
                    <a:pos x="155" y="60"/>
                  </a:cxn>
                  <a:cxn ang="0">
                    <a:pos x="176" y="100"/>
                  </a:cxn>
                  <a:cxn ang="0">
                    <a:pos x="156" y="117"/>
                  </a:cxn>
                  <a:cxn ang="0">
                    <a:pos x="172" y="146"/>
                  </a:cxn>
                  <a:cxn ang="0">
                    <a:pos x="189" y="152"/>
                  </a:cxn>
                  <a:cxn ang="0">
                    <a:pos x="217" y="127"/>
                  </a:cxn>
                  <a:cxn ang="0">
                    <a:pos x="229" y="72"/>
                  </a:cxn>
                  <a:cxn ang="0">
                    <a:pos x="265" y="95"/>
                  </a:cxn>
                  <a:cxn ang="0">
                    <a:pos x="283" y="76"/>
                  </a:cxn>
                  <a:cxn ang="0">
                    <a:pos x="318" y="45"/>
                  </a:cxn>
                  <a:cxn ang="0">
                    <a:pos x="333" y="77"/>
                  </a:cxn>
                  <a:cxn ang="0">
                    <a:pos x="355" y="103"/>
                  </a:cxn>
                  <a:cxn ang="0">
                    <a:pos x="349" y="47"/>
                  </a:cxn>
                  <a:cxn ang="0">
                    <a:pos x="392" y="65"/>
                  </a:cxn>
                  <a:cxn ang="0">
                    <a:pos x="424" y="57"/>
                  </a:cxn>
                  <a:cxn ang="0">
                    <a:pos x="437" y="7"/>
                  </a:cxn>
                  <a:cxn ang="0">
                    <a:pos x="480" y="19"/>
                  </a:cxn>
                  <a:cxn ang="0">
                    <a:pos x="504" y="44"/>
                  </a:cxn>
                  <a:cxn ang="0">
                    <a:pos x="543" y="19"/>
                  </a:cxn>
                  <a:cxn ang="0">
                    <a:pos x="523" y="72"/>
                  </a:cxn>
                  <a:cxn ang="0">
                    <a:pos x="560" y="106"/>
                  </a:cxn>
                  <a:cxn ang="0">
                    <a:pos x="582" y="120"/>
                  </a:cxn>
                  <a:cxn ang="0">
                    <a:pos x="600" y="179"/>
                  </a:cxn>
                  <a:cxn ang="0">
                    <a:pos x="591" y="217"/>
                  </a:cxn>
                  <a:cxn ang="0">
                    <a:pos x="550" y="243"/>
                  </a:cxn>
                  <a:cxn ang="0">
                    <a:pos x="555" y="270"/>
                  </a:cxn>
                  <a:cxn ang="0">
                    <a:pos x="516" y="285"/>
                  </a:cxn>
                  <a:cxn ang="0">
                    <a:pos x="483" y="309"/>
                  </a:cxn>
                  <a:cxn ang="0">
                    <a:pos x="413" y="347"/>
                  </a:cxn>
                  <a:cxn ang="0">
                    <a:pos x="385" y="364"/>
                  </a:cxn>
                  <a:cxn ang="0">
                    <a:pos x="302" y="407"/>
                  </a:cxn>
                </a:cxnLst>
                <a:rect l="0" t="0" r="r" b="b"/>
                <a:pathLst>
                  <a:path w="603" h="409">
                    <a:moveTo>
                      <a:pt x="251" y="389"/>
                    </a:moveTo>
                    <a:lnTo>
                      <a:pt x="248" y="390"/>
                    </a:lnTo>
                    <a:lnTo>
                      <a:pt x="240" y="384"/>
                    </a:lnTo>
                    <a:lnTo>
                      <a:pt x="231" y="382"/>
                    </a:lnTo>
                    <a:lnTo>
                      <a:pt x="221" y="370"/>
                    </a:lnTo>
                    <a:lnTo>
                      <a:pt x="202" y="356"/>
                    </a:lnTo>
                    <a:lnTo>
                      <a:pt x="182" y="348"/>
                    </a:lnTo>
                    <a:lnTo>
                      <a:pt x="170" y="353"/>
                    </a:lnTo>
                    <a:lnTo>
                      <a:pt x="151" y="348"/>
                    </a:lnTo>
                    <a:lnTo>
                      <a:pt x="145" y="352"/>
                    </a:lnTo>
                    <a:lnTo>
                      <a:pt x="135" y="352"/>
                    </a:lnTo>
                    <a:lnTo>
                      <a:pt x="118" y="351"/>
                    </a:lnTo>
                    <a:lnTo>
                      <a:pt x="111" y="357"/>
                    </a:lnTo>
                    <a:lnTo>
                      <a:pt x="102" y="355"/>
                    </a:lnTo>
                    <a:lnTo>
                      <a:pt x="103" y="337"/>
                    </a:lnTo>
                    <a:lnTo>
                      <a:pt x="100" y="324"/>
                    </a:lnTo>
                    <a:lnTo>
                      <a:pt x="113" y="334"/>
                    </a:lnTo>
                    <a:lnTo>
                      <a:pt x="119" y="325"/>
                    </a:lnTo>
                    <a:lnTo>
                      <a:pt x="135" y="319"/>
                    </a:lnTo>
                    <a:lnTo>
                      <a:pt x="150" y="308"/>
                    </a:lnTo>
                    <a:lnTo>
                      <a:pt x="150" y="288"/>
                    </a:lnTo>
                    <a:lnTo>
                      <a:pt x="131" y="293"/>
                    </a:lnTo>
                    <a:lnTo>
                      <a:pt x="141" y="283"/>
                    </a:lnTo>
                    <a:lnTo>
                      <a:pt x="143" y="278"/>
                    </a:lnTo>
                    <a:lnTo>
                      <a:pt x="141" y="270"/>
                    </a:lnTo>
                    <a:lnTo>
                      <a:pt x="150" y="259"/>
                    </a:lnTo>
                    <a:lnTo>
                      <a:pt x="140" y="260"/>
                    </a:lnTo>
                    <a:lnTo>
                      <a:pt x="134" y="271"/>
                    </a:lnTo>
                    <a:lnTo>
                      <a:pt x="128" y="266"/>
                    </a:lnTo>
                    <a:lnTo>
                      <a:pt x="127" y="259"/>
                    </a:lnTo>
                    <a:lnTo>
                      <a:pt x="122" y="260"/>
                    </a:lnTo>
                    <a:lnTo>
                      <a:pt x="120" y="255"/>
                    </a:lnTo>
                    <a:lnTo>
                      <a:pt x="119" y="245"/>
                    </a:lnTo>
                    <a:lnTo>
                      <a:pt x="116" y="228"/>
                    </a:lnTo>
                    <a:lnTo>
                      <a:pt x="108" y="227"/>
                    </a:lnTo>
                    <a:lnTo>
                      <a:pt x="95" y="232"/>
                    </a:lnTo>
                    <a:lnTo>
                      <a:pt x="90" y="227"/>
                    </a:lnTo>
                    <a:lnTo>
                      <a:pt x="81" y="226"/>
                    </a:lnTo>
                    <a:lnTo>
                      <a:pt x="69" y="226"/>
                    </a:lnTo>
                    <a:lnTo>
                      <a:pt x="59" y="228"/>
                    </a:lnTo>
                    <a:lnTo>
                      <a:pt x="49" y="235"/>
                    </a:lnTo>
                    <a:lnTo>
                      <a:pt x="37" y="238"/>
                    </a:lnTo>
                    <a:lnTo>
                      <a:pt x="32" y="232"/>
                    </a:lnTo>
                    <a:lnTo>
                      <a:pt x="33" y="219"/>
                    </a:lnTo>
                    <a:lnTo>
                      <a:pt x="48" y="218"/>
                    </a:lnTo>
                    <a:lnTo>
                      <a:pt x="66" y="213"/>
                    </a:lnTo>
                    <a:lnTo>
                      <a:pt x="73" y="207"/>
                    </a:lnTo>
                    <a:lnTo>
                      <a:pt x="85" y="207"/>
                    </a:lnTo>
                    <a:lnTo>
                      <a:pt x="96" y="197"/>
                    </a:lnTo>
                    <a:lnTo>
                      <a:pt x="102" y="205"/>
                    </a:lnTo>
                    <a:lnTo>
                      <a:pt x="111" y="196"/>
                    </a:lnTo>
                    <a:lnTo>
                      <a:pt x="122" y="200"/>
                    </a:lnTo>
                    <a:lnTo>
                      <a:pt x="144" y="201"/>
                    </a:lnTo>
                    <a:lnTo>
                      <a:pt x="152" y="178"/>
                    </a:lnTo>
                    <a:lnTo>
                      <a:pt x="146" y="180"/>
                    </a:lnTo>
                    <a:lnTo>
                      <a:pt x="140" y="191"/>
                    </a:lnTo>
                    <a:lnTo>
                      <a:pt x="133" y="187"/>
                    </a:lnTo>
                    <a:lnTo>
                      <a:pt x="111" y="184"/>
                    </a:lnTo>
                    <a:lnTo>
                      <a:pt x="111" y="176"/>
                    </a:lnTo>
                    <a:lnTo>
                      <a:pt x="118" y="167"/>
                    </a:lnTo>
                    <a:lnTo>
                      <a:pt x="125" y="165"/>
                    </a:lnTo>
                    <a:lnTo>
                      <a:pt x="130" y="159"/>
                    </a:lnTo>
                    <a:lnTo>
                      <a:pt x="147" y="147"/>
                    </a:lnTo>
                    <a:lnTo>
                      <a:pt x="147" y="144"/>
                    </a:lnTo>
                    <a:lnTo>
                      <a:pt x="138" y="137"/>
                    </a:lnTo>
                    <a:lnTo>
                      <a:pt x="131" y="143"/>
                    </a:lnTo>
                    <a:lnTo>
                      <a:pt x="124" y="143"/>
                    </a:lnTo>
                    <a:lnTo>
                      <a:pt x="124" y="137"/>
                    </a:lnTo>
                    <a:lnTo>
                      <a:pt x="119" y="133"/>
                    </a:lnTo>
                    <a:lnTo>
                      <a:pt x="119" y="136"/>
                    </a:lnTo>
                    <a:lnTo>
                      <a:pt x="116" y="127"/>
                    </a:lnTo>
                    <a:lnTo>
                      <a:pt x="112" y="126"/>
                    </a:lnTo>
                    <a:lnTo>
                      <a:pt x="90" y="124"/>
                    </a:lnTo>
                    <a:lnTo>
                      <a:pt x="82" y="127"/>
                    </a:lnTo>
                    <a:lnTo>
                      <a:pt x="71" y="138"/>
                    </a:lnTo>
                    <a:lnTo>
                      <a:pt x="64" y="138"/>
                    </a:lnTo>
                    <a:lnTo>
                      <a:pt x="48" y="147"/>
                    </a:lnTo>
                    <a:lnTo>
                      <a:pt x="42" y="147"/>
                    </a:lnTo>
                    <a:lnTo>
                      <a:pt x="25" y="137"/>
                    </a:lnTo>
                    <a:lnTo>
                      <a:pt x="0" y="144"/>
                    </a:lnTo>
                    <a:lnTo>
                      <a:pt x="4" y="132"/>
                    </a:lnTo>
                    <a:lnTo>
                      <a:pt x="9" y="122"/>
                    </a:lnTo>
                    <a:lnTo>
                      <a:pt x="15" y="127"/>
                    </a:lnTo>
                    <a:lnTo>
                      <a:pt x="34" y="136"/>
                    </a:lnTo>
                    <a:lnTo>
                      <a:pt x="43" y="130"/>
                    </a:lnTo>
                    <a:lnTo>
                      <a:pt x="31" y="125"/>
                    </a:lnTo>
                    <a:lnTo>
                      <a:pt x="34" y="124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21" y="97"/>
                    </a:lnTo>
                    <a:lnTo>
                      <a:pt x="44" y="108"/>
                    </a:lnTo>
                    <a:lnTo>
                      <a:pt x="53" y="120"/>
                    </a:lnTo>
                    <a:lnTo>
                      <a:pt x="70" y="116"/>
                    </a:lnTo>
                    <a:lnTo>
                      <a:pt x="63" y="111"/>
                    </a:lnTo>
                    <a:lnTo>
                      <a:pt x="68" y="108"/>
                    </a:lnTo>
                    <a:lnTo>
                      <a:pt x="69" y="100"/>
                    </a:lnTo>
                    <a:lnTo>
                      <a:pt x="50" y="103"/>
                    </a:lnTo>
                    <a:lnTo>
                      <a:pt x="41" y="92"/>
                    </a:lnTo>
                    <a:lnTo>
                      <a:pt x="42" y="88"/>
                    </a:lnTo>
                    <a:lnTo>
                      <a:pt x="53" y="86"/>
                    </a:lnTo>
                    <a:lnTo>
                      <a:pt x="44" y="78"/>
                    </a:lnTo>
                    <a:lnTo>
                      <a:pt x="37" y="65"/>
                    </a:lnTo>
                    <a:lnTo>
                      <a:pt x="38" y="67"/>
                    </a:lnTo>
                    <a:lnTo>
                      <a:pt x="52" y="73"/>
                    </a:lnTo>
                    <a:lnTo>
                      <a:pt x="54" y="71"/>
                    </a:lnTo>
                    <a:lnTo>
                      <a:pt x="47" y="59"/>
                    </a:lnTo>
                    <a:lnTo>
                      <a:pt x="58" y="63"/>
                    </a:lnTo>
                    <a:lnTo>
                      <a:pt x="50" y="51"/>
                    </a:lnTo>
                    <a:lnTo>
                      <a:pt x="58" y="47"/>
                    </a:lnTo>
                    <a:lnTo>
                      <a:pt x="77" y="57"/>
                    </a:lnTo>
                    <a:lnTo>
                      <a:pt x="77" y="73"/>
                    </a:lnTo>
                    <a:lnTo>
                      <a:pt x="80" y="74"/>
                    </a:lnTo>
                    <a:lnTo>
                      <a:pt x="87" y="77"/>
                    </a:lnTo>
                    <a:lnTo>
                      <a:pt x="93" y="70"/>
                    </a:lnTo>
                    <a:lnTo>
                      <a:pt x="102" y="79"/>
                    </a:lnTo>
                    <a:lnTo>
                      <a:pt x="104" y="93"/>
                    </a:lnTo>
                    <a:lnTo>
                      <a:pt x="108" y="81"/>
                    </a:lnTo>
                    <a:lnTo>
                      <a:pt x="113" y="93"/>
                    </a:lnTo>
                    <a:lnTo>
                      <a:pt x="119" y="79"/>
                    </a:lnTo>
                    <a:lnTo>
                      <a:pt x="112" y="66"/>
                    </a:lnTo>
                    <a:lnTo>
                      <a:pt x="113" y="60"/>
                    </a:lnTo>
                    <a:lnTo>
                      <a:pt x="97" y="51"/>
                    </a:lnTo>
                    <a:lnTo>
                      <a:pt x="89" y="44"/>
                    </a:lnTo>
                    <a:lnTo>
                      <a:pt x="95" y="33"/>
                    </a:lnTo>
                    <a:lnTo>
                      <a:pt x="103" y="40"/>
                    </a:lnTo>
                    <a:lnTo>
                      <a:pt x="108" y="40"/>
                    </a:lnTo>
                    <a:lnTo>
                      <a:pt x="112" y="38"/>
                    </a:lnTo>
                    <a:lnTo>
                      <a:pt x="103" y="29"/>
                    </a:lnTo>
                    <a:lnTo>
                      <a:pt x="101" y="24"/>
                    </a:lnTo>
                    <a:lnTo>
                      <a:pt x="95" y="24"/>
                    </a:lnTo>
                    <a:lnTo>
                      <a:pt x="85" y="30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80" y="18"/>
                    </a:lnTo>
                    <a:lnTo>
                      <a:pt x="77" y="9"/>
                    </a:lnTo>
                    <a:lnTo>
                      <a:pt x="87" y="11"/>
                    </a:lnTo>
                    <a:lnTo>
                      <a:pt x="87" y="6"/>
                    </a:lnTo>
                    <a:lnTo>
                      <a:pt x="97" y="16"/>
                    </a:lnTo>
                    <a:lnTo>
                      <a:pt x="103" y="13"/>
                    </a:lnTo>
                    <a:lnTo>
                      <a:pt x="109" y="17"/>
                    </a:lnTo>
                    <a:lnTo>
                      <a:pt x="114" y="14"/>
                    </a:lnTo>
                    <a:lnTo>
                      <a:pt x="124" y="33"/>
                    </a:lnTo>
                    <a:lnTo>
                      <a:pt x="139" y="36"/>
                    </a:lnTo>
                    <a:lnTo>
                      <a:pt x="145" y="47"/>
                    </a:lnTo>
                    <a:lnTo>
                      <a:pt x="155" y="60"/>
                    </a:lnTo>
                    <a:lnTo>
                      <a:pt x="166" y="63"/>
                    </a:lnTo>
                    <a:lnTo>
                      <a:pt x="173" y="71"/>
                    </a:lnTo>
                    <a:lnTo>
                      <a:pt x="163" y="78"/>
                    </a:lnTo>
                    <a:lnTo>
                      <a:pt x="174" y="86"/>
                    </a:lnTo>
                    <a:lnTo>
                      <a:pt x="176" y="100"/>
                    </a:lnTo>
                    <a:lnTo>
                      <a:pt x="171" y="104"/>
                    </a:lnTo>
                    <a:lnTo>
                      <a:pt x="170" y="109"/>
                    </a:lnTo>
                    <a:lnTo>
                      <a:pt x="166" y="114"/>
                    </a:lnTo>
                    <a:lnTo>
                      <a:pt x="152" y="106"/>
                    </a:lnTo>
                    <a:lnTo>
                      <a:pt x="156" y="117"/>
                    </a:lnTo>
                    <a:lnTo>
                      <a:pt x="170" y="124"/>
                    </a:lnTo>
                    <a:lnTo>
                      <a:pt x="168" y="133"/>
                    </a:lnTo>
                    <a:lnTo>
                      <a:pt x="174" y="126"/>
                    </a:lnTo>
                    <a:lnTo>
                      <a:pt x="177" y="140"/>
                    </a:lnTo>
                    <a:lnTo>
                      <a:pt x="172" y="146"/>
                    </a:lnTo>
                    <a:lnTo>
                      <a:pt x="181" y="149"/>
                    </a:lnTo>
                    <a:lnTo>
                      <a:pt x="182" y="157"/>
                    </a:lnTo>
                    <a:lnTo>
                      <a:pt x="182" y="175"/>
                    </a:lnTo>
                    <a:lnTo>
                      <a:pt x="189" y="162"/>
                    </a:lnTo>
                    <a:lnTo>
                      <a:pt x="189" y="152"/>
                    </a:lnTo>
                    <a:lnTo>
                      <a:pt x="202" y="151"/>
                    </a:lnTo>
                    <a:lnTo>
                      <a:pt x="202" y="127"/>
                    </a:lnTo>
                    <a:lnTo>
                      <a:pt x="206" y="116"/>
                    </a:lnTo>
                    <a:lnTo>
                      <a:pt x="215" y="117"/>
                    </a:lnTo>
                    <a:lnTo>
                      <a:pt x="217" y="127"/>
                    </a:lnTo>
                    <a:lnTo>
                      <a:pt x="222" y="137"/>
                    </a:lnTo>
                    <a:lnTo>
                      <a:pt x="229" y="127"/>
                    </a:lnTo>
                    <a:lnTo>
                      <a:pt x="232" y="113"/>
                    </a:lnTo>
                    <a:lnTo>
                      <a:pt x="233" y="97"/>
                    </a:lnTo>
                    <a:lnTo>
                      <a:pt x="229" y="72"/>
                    </a:lnTo>
                    <a:lnTo>
                      <a:pt x="227" y="59"/>
                    </a:lnTo>
                    <a:lnTo>
                      <a:pt x="233" y="56"/>
                    </a:lnTo>
                    <a:lnTo>
                      <a:pt x="240" y="59"/>
                    </a:lnTo>
                    <a:lnTo>
                      <a:pt x="256" y="76"/>
                    </a:lnTo>
                    <a:lnTo>
                      <a:pt x="265" y="95"/>
                    </a:lnTo>
                    <a:lnTo>
                      <a:pt x="269" y="106"/>
                    </a:lnTo>
                    <a:lnTo>
                      <a:pt x="275" y="106"/>
                    </a:lnTo>
                    <a:lnTo>
                      <a:pt x="281" y="104"/>
                    </a:lnTo>
                    <a:lnTo>
                      <a:pt x="284" y="88"/>
                    </a:lnTo>
                    <a:lnTo>
                      <a:pt x="283" y="76"/>
                    </a:lnTo>
                    <a:lnTo>
                      <a:pt x="280" y="66"/>
                    </a:lnTo>
                    <a:lnTo>
                      <a:pt x="292" y="61"/>
                    </a:lnTo>
                    <a:lnTo>
                      <a:pt x="299" y="65"/>
                    </a:lnTo>
                    <a:lnTo>
                      <a:pt x="305" y="54"/>
                    </a:lnTo>
                    <a:lnTo>
                      <a:pt x="318" y="45"/>
                    </a:lnTo>
                    <a:lnTo>
                      <a:pt x="318" y="55"/>
                    </a:lnTo>
                    <a:lnTo>
                      <a:pt x="321" y="55"/>
                    </a:lnTo>
                    <a:lnTo>
                      <a:pt x="323" y="61"/>
                    </a:lnTo>
                    <a:lnTo>
                      <a:pt x="331" y="63"/>
                    </a:lnTo>
                    <a:lnTo>
                      <a:pt x="333" y="77"/>
                    </a:lnTo>
                    <a:lnTo>
                      <a:pt x="340" y="84"/>
                    </a:lnTo>
                    <a:lnTo>
                      <a:pt x="346" y="95"/>
                    </a:lnTo>
                    <a:lnTo>
                      <a:pt x="349" y="111"/>
                    </a:lnTo>
                    <a:lnTo>
                      <a:pt x="353" y="117"/>
                    </a:lnTo>
                    <a:lnTo>
                      <a:pt x="355" y="103"/>
                    </a:lnTo>
                    <a:lnTo>
                      <a:pt x="355" y="89"/>
                    </a:lnTo>
                    <a:lnTo>
                      <a:pt x="353" y="81"/>
                    </a:lnTo>
                    <a:lnTo>
                      <a:pt x="344" y="60"/>
                    </a:lnTo>
                    <a:lnTo>
                      <a:pt x="344" y="50"/>
                    </a:lnTo>
                    <a:lnTo>
                      <a:pt x="349" y="47"/>
                    </a:lnTo>
                    <a:lnTo>
                      <a:pt x="360" y="50"/>
                    </a:lnTo>
                    <a:lnTo>
                      <a:pt x="370" y="59"/>
                    </a:lnTo>
                    <a:lnTo>
                      <a:pt x="377" y="72"/>
                    </a:lnTo>
                    <a:lnTo>
                      <a:pt x="387" y="70"/>
                    </a:lnTo>
                    <a:lnTo>
                      <a:pt x="392" y="65"/>
                    </a:lnTo>
                    <a:lnTo>
                      <a:pt x="397" y="55"/>
                    </a:lnTo>
                    <a:lnTo>
                      <a:pt x="397" y="49"/>
                    </a:lnTo>
                    <a:lnTo>
                      <a:pt x="410" y="46"/>
                    </a:lnTo>
                    <a:lnTo>
                      <a:pt x="412" y="56"/>
                    </a:lnTo>
                    <a:lnTo>
                      <a:pt x="424" y="57"/>
                    </a:lnTo>
                    <a:lnTo>
                      <a:pt x="432" y="51"/>
                    </a:lnTo>
                    <a:lnTo>
                      <a:pt x="444" y="50"/>
                    </a:lnTo>
                    <a:lnTo>
                      <a:pt x="444" y="28"/>
                    </a:lnTo>
                    <a:lnTo>
                      <a:pt x="441" y="16"/>
                    </a:lnTo>
                    <a:lnTo>
                      <a:pt x="437" y="7"/>
                    </a:lnTo>
                    <a:lnTo>
                      <a:pt x="448" y="8"/>
                    </a:lnTo>
                    <a:lnTo>
                      <a:pt x="456" y="0"/>
                    </a:lnTo>
                    <a:lnTo>
                      <a:pt x="464" y="1"/>
                    </a:lnTo>
                    <a:lnTo>
                      <a:pt x="468" y="13"/>
                    </a:lnTo>
                    <a:lnTo>
                      <a:pt x="480" y="19"/>
                    </a:lnTo>
                    <a:lnTo>
                      <a:pt x="482" y="31"/>
                    </a:lnTo>
                    <a:lnTo>
                      <a:pt x="479" y="36"/>
                    </a:lnTo>
                    <a:lnTo>
                      <a:pt x="495" y="49"/>
                    </a:lnTo>
                    <a:lnTo>
                      <a:pt x="501" y="49"/>
                    </a:lnTo>
                    <a:lnTo>
                      <a:pt x="504" y="44"/>
                    </a:lnTo>
                    <a:lnTo>
                      <a:pt x="502" y="36"/>
                    </a:lnTo>
                    <a:lnTo>
                      <a:pt x="518" y="36"/>
                    </a:lnTo>
                    <a:lnTo>
                      <a:pt x="523" y="23"/>
                    </a:lnTo>
                    <a:lnTo>
                      <a:pt x="530" y="20"/>
                    </a:lnTo>
                    <a:lnTo>
                      <a:pt x="543" y="19"/>
                    </a:lnTo>
                    <a:lnTo>
                      <a:pt x="547" y="23"/>
                    </a:lnTo>
                    <a:lnTo>
                      <a:pt x="532" y="30"/>
                    </a:lnTo>
                    <a:lnTo>
                      <a:pt x="515" y="59"/>
                    </a:lnTo>
                    <a:lnTo>
                      <a:pt x="518" y="67"/>
                    </a:lnTo>
                    <a:lnTo>
                      <a:pt x="523" y="72"/>
                    </a:lnTo>
                    <a:lnTo>
                      <a:pt x="538" y="63"/>
                    </a:lnTo>
                    <a:lnTo>
                      <a:pt x="542" y="82"/>
                    </a:lnTo>
                    <a:lnTo>
                      <a:pt x="536" y="99"/>
                    </a:lnTo>
                    <a:lnTo>
                      <a:pt x="536" y="109"/>
                    </a:lnTo>
                    <a:lnTo>
                      <a:pt x="560" y="106"/>
                    </a:lnTo>
                    <a:lnTo>
                      <a:pt x="559" y="115"/>
                    </a:lnTo>
                    <a:lnTo>
                      <a:pt x="560" y="124"/>
                    </a:lnTo>
                    <a:lnTo>
                      <a:pt x="576" y="129"/>
                    </a:lnTo>
                    <a:lnTo>
                      <a:pt x="577" y="115"/>
                    </a:lnTo>
                    <a:lnTo>
                      <a:pt x="582" y="120"/>
                    </a:lnTo>
                    <a:lnTo>
                      <a:pt x="593" y="147"/>
                    </a:lnTo>
                    <a:lnTo>
                      <a:pt x="592" y="159"/>
                    </a:lnTo>
                    <a:lnTo>
                      <a:pt x="586" y="165"/>
                    </a:lnTo>
                    <a:lnTo>
                      <a:pt x="592" y="180"/>
                    </a:lnTo>
                    <a:lnTo>
                      <a:pt x="600" y="179"/>
                    </a:lnTo>
                    <a:lnTo>
                      <a:pt x="603" y="174"/>
                    </a:lnTo>
                    <a:lnTo>
                      <a:pt x="603" y="189"/>
                    </a:lnTo>
                    <a:lnTo>
                      <a:pt x="600" y="202"/>
                    </a:lnTo>
                    <a:lnTo>
                      <a:pt x="591" y="206"/>
                    </a:lnTo>
                    <a:lnTo>
                      <a:pt x="591" y="217"/>
                    </a:lnTo>
                    <a:lnTo>
                      <a:pt x="587" y="219"/>
                    </a:lnTo>
                    <a:lnTo>
                      <a:pt x="580" y="229"/>
                    </a:lnTo>
                    <a:lnTo>
                      <a:pt x="560" y="234"/>
                    </a:lnTo>
                    <a:lnTo>
                      <a:pt x="560" y="244"/>
                    </a:lnTo>
                    <a:lnTo>
                      <a:pt x="550" y="243"/>
                    </a:lnTo>
                    <a:lnTo>
                      <a:pt x="553" y="246"/>
                    </a:lnTo>
                    <a:lnTo>
                      <a:pt x="548" y="253"/>
                    </a:lnTo>
                    <a:lnTo>
                      <a:pt x="555" y="254"/>
                    </a:lnTo>
                    <a:lnTo>
                      <a:pt x="565" y="246"/>
                    </a:lnTo>
                    <a:lnTo>
                      <a:pt x="555" y="270"/>
                    </a:lnTo>
                    <a:lnTo>
                      <a:pt x="545" y="282"/>
                    </a:lnTo>
                    <a:lnTo>
                      <a:pt x="532" y="287"/>
                    </a:lnTo>
                    <a:lnTo>
                      <a:pt x="528" y="299"/>
                    </a:lnTo>
                    <a:lnTo>
                      <a:pt x="516" y="292"/>
                    </a:lnTo>
                    <a:lnTo>
                      <a:pt x="516" y="285"/>
                    </a:lnTo>
                    <a:lnTo>
                      <a:pt x="510" y="278"/>
                    </a:lnTo>
                    <a:lnTo>
                      <a:pt x="504" y="277"/>
                    </a:lnTo>
                    <a:lnTo>
                      <a:pt x="501" y="291"/>
                    </a:lnTo>
                    <a:lnTo>
                      <a:pt x="488" y="300"/>
                    </a:lnTo>
                    <a:lnTo>
                      <a:pt x="483" y="309"/>
                    </a:lnTo>
                    <a:lnTo>
                      <a:pt x="467" y="325"/>
                    </a:lnTo>
                    <a:lnTo>
                      <a:pt x="450" y="337"/>
                    </a:lnTo>
                    <a:lnTo>
                      <a:pt x="437" y="345"/>
                    </a:lnTo>
                    <a:lnTo>
                      <a:pt x="423" y="343"/>
                    </a:lnTo>
                    <a:lnTo>
                      <a:pt x="413" y="347"/>
                    </a:lnTo>
                    <a:lnTo>
                      <a:pt x="410" y="341"/>
                    </a:lnTo>
                    <a:lnTo>
                      <a:pt x="404" y="346"/>
                    </a:lnTo>
                    <a:lnTo>
                      <a:pt x="401" y="351"/>
                    </a:lnTo>
                    <a:lnTo>
                      <a:pt x="401" y="359"/>
                    </a:lnTo>
                    <a:lnTo>
                      <a:pt x="385" y="364"/>
                    </a:lnTo>
                    <a:lnTo>
                      <a:pt x="356" y="394"/>
                    </a:lnTo>
                    <a:lnTo>
                      <a:pt x="332" y="402"/>
                    </a:lnTo>
                    <a:lnTo>
                      <a:pt x="324" y="409"/>
                    </a:lnTo>
                    <a:lnTo>
                      <a:pt x="310" y="404"/>
                    </a:lnTo>
                    <a:lnTo>
                      <a:pt x="302" y="407"/>
                    </a:lnTo>
                    <a:lnTo>
                      <a:pt x="291" y="399"/>
                    </a:lnTo>
                    <a:lnTo>
                      <a:pt x="279" y="396"/>
                    </a:lnTo>
                    <a:lnTo>
                      <a:pt x="260" y="388"/>
                    </a:lnTo>
                    <a:lnTo>
                      <a:pt x="251" y="389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4" name="Freeform 300">
                <a:extLst>
                  <a:ext uri="{FF2B5EF4-FFF2-40B4-BE49-F238E27FC236}">
                    <a16:creationId xmlns:a16="http://schemas.microsoft.com/office/drawing/2014/main" xmlns="" id="{6F2EA1C9-DEDE-4545-B912-8B687C1E4CA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447971" y="1438268"/>
                <a:ext cx="138428" cy="13818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5" name="Freeform 232">
                <a:extLst>
                  <a:ext uri="{FF2B5EF4-FFF2-40B4-BE49-F238E27FC236}">
                    <a16:creationId xmlns:a16="http://schemas.microsoft.com/office/drawing/2014/main" xmlns="" id="{830006C0-5D10-B842-AFC8-8CC793A51A0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01908" y="1716621"/>
                <a:ext cx="16180" cy="5923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1" y="6"/>
                  </a:cxn>
                  <a:cxn ang="0">
                    <a:pos x="14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9"/>
                  </a:cxn>
                  <a:cxn ang="0">
                    <a:pos x="6" y="15"/>
                  </a:cxn>
                  <a:cxn ang="0">
                    <a:pos x="15" y="15"/>
                  </a:cxn>
                  <a:cxn ang="0">
                    <a:pos x="25" y="15"/>
                  </a:cxn>
                  <a:cxn ang="0">
                    <a:pos x="25" y="10"/>
                  </a:cxn>
                  <a:cxn ang="0">
                    <a:pos x="27" y="6"/>
                  </a:cxn>
                  <a:cxn ang="0">
                    <a:pos x="41" y="7"/>
                  </a:cxn>
                  <a:cxn ang="0">
                    <a:pos x="44" y="4"/>
                  </a:cxn>
                </a:cxnLst>
                <a:rect l="0" t="0" r="r" b="b"/>
                <a:pathLst>
                  <a:path w="44" h="15">
                    <a:moveTo>
                      <a:pt x="44" y="4"/>
                    </a:moveTo>
                    <a:lnTo>
                      <a:pt x="41" y="6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9"/>
                    </a:lnTo>
                    <a:lnTo>
                      <a:pt x="6" y="15"/>
                    </a:lnTo>
                    <a:lnTo>
                      <a:pt x="15" y="15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7" y="6"/>
                    </a:lnTo>
                    <a:lnTo>
                      <a:pt x="41" y="7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6" name="Freeform 229">
                <a:extLst>
                  <a:ext uri="{FF2B5EF4-FFF2-40B4-BE49-F238E27FC236}">
                    <a16:creationId xmlns:a16="http://schemas.microsoft.com/office/drawing/2014/main" xmlns="" id="{E171A9F4-1834-F84C-BAEE-8D38605ABDC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00112" y="1722543"/>
                <a:ext cx="7191" cy="789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2"/>
                  </a:cxn>
                  <a:cxn ang="0">
                    <a:pos x="2" y="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19" y="6"/>
                  </a:cxn>
                  <a:cxn ang="0">
                    <a:pos x="8" y="0"/>
                  </a:cxn>
                  <a:cxn ang="0">
                    <a:pos x="3" y="0"/>
                  </a:cxn>
                </a:cxnLst>
                <a:rect l="0" t="0" r="r" b="b"/>
                <a:pathLst>
                  <a:path w="19" h="22">
                    <a:moveTo>
                      <a:pt x="3" y="0"/>
                    </a:moveTo>
                    <a:lnTo>
                      <a:pt x="3" y="22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7" name="Freeform 166">
                <a:extLst>
                  <a:ext uri="{FF2B5EF4-FFF2-40B4-BE49-F238E27FC236}">
                    <a16:creationId xmlns:a16="http://schemas.microsoft.com/office/drawing/2014/main" xmlns="" id="{CB4741BC-8133-A944-8DE1-2E344227023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85288" y="1904162"/>
                <a:ext cx="801802" cy="469841"/>
              </a:xfrm>
              <a:custGeom>
                <a:avLst/>
                <a:gdLst/>
                <a:ahLst/>
                <a:cxnLst>
                  <a:cxn ang="0">
                    <a:pos x="464" y="1136"/>
                  </a:cxn>
                  <a:cxn ang="0">
                    <a:pos x="355" y="1109"/>
                  </a:cxn>
                  <a:cxn ang="0">
                    <a:pos x="262" y="1035"/>
                  </a:cxn>
                  <a:cxn ang="0">
                    <a:pos x="250" y="932"/>
                  </a:cxn>
                  <a:cxn ang="0">
                    <a:pos x="298" y="882"/>
                  </a:cxn>
                  <a:cxn ang="0">
                    <a:pos x="413" y="881"/>
                  </a:cxn>
                  <a:cxn ang="0">
                    <a:pos x="420" y="823"/>
                  </a:cxn>
                  <a:cxn ang="0">
                    <a:pos x="336" y="731"/>
                  </a:cxn>
                  <a:cxn ang="0">
                    <a:pos x="242" y="718"/>
                  </a:cxn>
                  <a:cxn ang="0">
                    <a:pos x="102" y="781"/>
                  </a:cxn>
                  <a:cxn ang="0">
                    <a:pos x="103" y="699"/>
                  </a:cxn>
                  <a:cxn ang="0">
                    <a:pos x="33" y="660"/>
                  </a:cxn>
                  <a:cxn ang="0">
                    <a:pos x="16" y="544"/>
                  </a:cxn>
                  <a:cxn ang="0">
                    <a:pos x="64" y="458"/>
                  </a:cxn>
                  <a:cxn ang="0">
                    <a:pos x="126" y="435"/>
                  </a:cxn>
                  <a:cxn ang="0">
                    <a:pos x="193" y="379"/>
                  </a:cxn>
                  <a:cxn ang="0">
                    <a:pos x="263" y="359"/>
                  </a:cxn>
                  <a:cxn ang="0">
                    <a:pos x="329" y="359"/>
                  </a:cxn>
                  <a:cxn ang="0">
                    <a:pos x="421" y="398"/>
                  </a:cxn>
                  <a:cxn ang="0">
                    <a:pos x="442" y="408"/>
                  </a:cxn>
                  <a:cxn ang="0">
                    <a:pos x="531" y="424"/>
                  </a:cxn>
                  <a:cxn ang="0">
                    <a:pos x="590" y="402"/>
                  </a:cxn>
                  <a:cxn ang="0">
                    <a:pos x="674" y="434"/>
                  </a:cxn>
                  <a:cxn ang="0">
                    <a:pos x="760" y="434"/>
                  </a:cxn>
                  <a:cxn ang="0">
                    <a:pos x="793" y="363"/>
                  </a:cxn>
                  <a:cxn ang="0">
                    <a:pos x="760" y="306"/>
                  </a:cxn>
                  <a:cxn ang="0">
                    <a:pos x="807" y="226"/>
                  </a:cxn>
                  <a:cxn ang="0">
                    <a:pos x="803" y="192"/>
                  </a:cxn>
                  <a:cxn ang="0">
                    <a:pos x="802" y="150"/>
                  </a:cxn>
                  <a:cxn ang="0">
                    <a:pos x="878" y="142"/>
                  </a:cxn>
                  <a:cxn ang="0">
                    <a:pos x="963" y="110"/>
                  </a:cxn>
                  <a:cxn ang="0">
                    <a:pos x="1034" y="74"/>
                  </a:cxn>
                  <a:cxn ang="0">
                    <a:pos x="1187" y="42"/>
                  </a:cxn>
                  <a:cxn ang="0">
                    <a:pos x="1239" y="0"/>
                  </a:cxn>
                  <a:cxn ang="0">
                    <a:pos x="1324" y="12"/>
                  </a:cxn>
                  <a:cxn ang="0">
                    <a:pos x="1349" y="102"/>
                  </a:cxn>
                  <a:cxn ang="0">
                    <a:pos x="1402" y="107"/>
                  </a:cxn>
                  <a:cxn ang="0">
                    <a:pos x="1425" y="125"/>
                  </a:cxn>
                  <a:cxn ang="0">
                    <a:pos x="1490" y="145"/>
                  </a:cxn>
                  <a:cxn ang="0">
                    <a:pos x="1508" y="173"/>
                  </a:cxn>
                  <a:cxn ang="0">
                    <a:pos x="1586" y="123"/>
                  </a:cxn>
                  <a:cxn ang="0">
                    <a:pos x="1657" y="118"/>
                  </a:cxn>
                  <a:cxn ang="0">
                    <a:pos x="1857" y="397"/>
                  </a:cxn>
                  <a:cxn ang="0">
                    <a:pos x="1938" y="425"/>
                  </a:cxn>
                  <a:cxn ang="0">
                    <a:pos x="2028" y="408"/>
                  </a:cxn>
                  <a:cxn ang="0">
                    <a:pos x="2078" y="470"/>
                  </a:cxn>
                  <a:cxn ang="0">
                    <a:pos x="2159" y="533"/>
                  </a:cxn>
                  <a:cxn ang="0">
                    <a:pos x="2226" y="554"/>
                  </a:cxn>
                  <a:cxn ang="0">
                    <a:pos x="2139" y="733"/>
                  </a:cxn>
                  <a:cxn ang="0">
                    <a:pos x="1978" y="773"/>
                  </a:cxn>
                  <a:cxn ang="0">
                    <a:pos x="1841" y="901"/>
                  </a:cxn>
                  <a:cxn ang="0">
                    <a:pos x="1860" y="1061"/>
                  </a:cxn>
                  <a:cxn ang="0">
                    <a:pos x="1768" y="1061"/>
                  </a:cxn>
                  <a:cxn ang="0">
                    <a:pos x="1620" y="1050"/>
                  </a:cxn>
                  <a:cxn ang="0">
                    <a:pos x="1506" y="1034"/>
                  </a:cxn>
                  <a:cxn ang="0">
                    <a:pos x="1421" y="1070"/>
                  </a:cxn>
                  <a:cxn ang="0">
                    <a:pos x="1343" y="1081"/>
                  </a:cxn>
                  <a:cxn ang="0">
                    <a:pos x="1257" y="1153"/>
                  </a:cxn>
                  <a:cxn ang="0">
                    <a:pos x="1185" y="1180"/>
                  </a:cxn>
                  <a:cxn ang="0">
                    <a:pos x="1048" y="1021"/>
                  </a:cxn>
                  <a:cxn ang="0">
                    <a:pos x="742" y="899"/>
                  </a:cxn>
                </a:cxnLst>
                <a:rect l="0" t="0" r="r" b="b"/>
                <a:pathLst>
                  <a:path w="2230" h="1190">
                    <a:moveTo>
                      <a:pt x="518" y="898"/>
                    </a:moveTo>
                    <a:lnTo>
                      <a:pt x="518" y="968"/>
                    </a:lnTo>
                    <a:lnTo>
                      <a:pt x="518" y="1042"/>
                    </a:lnTo>
                    <a:lnTo>
                      <a:pt x="518" y="1107"/>
                    </a:lnTo>
                    <a:lnTo>
                      <a:pt x="518" y="1168"/>
                    </a:lnTo>
                    <a:lnTo>
                      <a:pt x="506" y="1174"/>
                    </a:lnTo>
                    <a:lnTo>
                      <a:pt x="486" y="1173"/>
                    </a:lnTo>
                    <a:lnTo>
                      <a:pt x="477" y="1166"/>
                    </a:lnTo>
                    <a:lnTo>
                      <a:pt x="468" y="1143"/>
                    </a:lnTo>
                    <a:lnTo>
                      <a:pt x="464" y="1136"/>
                    </a:lnTo>
                    <a:lnTo>
                      <a:pt x="458" y="1130"/>
                    </a:lnTo>
                    <a:lnTo>
                      <a:pt x="452" y="1115"/>
                    </a:lnTo>
                    <a:lnTo>
                      <a:pt x="447" y="1108"/>
                    </a:lnTo>
                    <a:lnTo>
                      <a:pt x="432" y="1102"/>
                    </a:lnTo>
                    <a:lnTo>
                      <a:pt x="425" y="1097"/>
                    </a:lnTo>
                    <a:lnTo>
                      <a:pt x="418" y="1092"/>
                    </a:lnTo>
                    <a:lnTo>
                      <a:pt x="410" y="1092"/>
                    </a:lnTo>
                    <a:lnTo>
                      <a:pt x="402" y="1093"/>
                    </a:lnTo>
                    <a:lnTo>
                      <a:pt x="378" y="1100"/>
                    </a:lnTo>
                    <a:lnTo>
                      <a:pt x="355" y="1109"/>
                    </a:lnTo>
                    <a:lnTo>
                      <a:pt x="325" y="1135"/>
                    </a:lnTo>
                    <a:lnTo>
                      <a:pt x="324" y="1096"/>
                    </a:lnTo>
                    <a:lnTo>
                      <a:pt x="333" y="1085"/>
                    </a:lnTo>
                    <a:lnTo>
                      <a:pt x="335" y="1065"/>
                    </a:lnTo>
                    <a:lnTo>
                      <a:pt x="323" y="1060"/>
                    </a:lnTo>
                    <a:lnTo>
                      <a:pt x="311" y="1059"/>
                    </a:lnTo>
                    <a:lnTo>
                      <a:pt x="291" y="1050"/>
                    </a:lnTo>
                    <a:lnTo>
                      <a:pt x="281" y="1037"/>
                    </a:lnTo>
                    <a:lnTo>
                      <a:pt x="274" y="1037"/>
                    </a:lnTo>
                    <a:lnTo>
                      <a:pt x="262" y="1035"/>
                    </a:lnTo>
                    <a:lnTo>
                      <a:pt x="259" y="996"/>
                    </a:lnTo>
                    <a:lnTo>
                      <a:pt x="247" y="976"/>
                    </a:lnTo>
                    <a:lnTo>
                      <a:pt x="239" y="970"/>
                    </a:lnTo>
                    <a:lnTo>
                      <a:pt x="232" y="956"/>
                    </a:lnTo>
                    <a:lnTo>
                      <a:pt x="209" y="947"/>
                    </a:lnTo>
                    <a:lnTo>
                      <a:pt x="198" y="930"/>
                    </a:lnTo>
                    <a:lnTo>
                      <a:pt x="205" y="924"/>
                    </a:lnTo>
                    <a:lnTo>
                      <a:pt x="223" y="924"/>
                    </a:lnTo>
                    <a:lnTo>
                      <a:pt x="241" y="927"/>
                    </a:lnTo>
                    <a:lnTo>
                      <a:pt x="250" y="932"/>
                    </a:lnTo>
                    <a:lnTo>
                      <a:pt x="258" y="930"/>
                    </a:lnTo>
                    <a:lnTo>
                      <a:pt x="271" y="931"/>
                    </a:lnTo>
                    <a:lnTo>
                      <a:pt x="268" y="924"/>
                    </a:lnTo>
                    <a:lnTo>
                      <a:pt x="264" y="913"/>
                    </a:lnTo>
                    <a:lnTo>
                      <a:pt x="262" y="894"/>
                    </a:lnTo>
                    <a:lnTo>
                      <a:pt x="266" y="883"/>
                    </a:lnTo>
                    <a:lnTo>
                      <a:pt x="276" y="878"/>
                    </a:lnTo>
                    <a:lnTo>
                      <a:pt x="276" y="886"/>
                    </a:lnTo>
                    <a:lnTo>
                      <a:pt x="287" y="887"/>
                    </a:lnTo>
                    <a:lnTo>
                      <a:pt x="298" y="882"/>
                    </a:lnTo>
                    <a:lnTo>
                      <a:pt x="301" y="873"/>
                    </a:lnTo>
                    <a:lnTo>
                      <a:pt x="311" y="865"/>
                    </a:lnTo>
                    <a:lnTo>
                      <a:pt x="328" y="863"/>
                    </a:lnTo>
                    <a:lnTo>
                      <a:pt x="344" y="873"/>
                    </a:lnTo>
                    <a:lnTo>
                      <a:pt x="360" y="879"/>
                    </a:lnTo>
                    <a:lnTo>
                      <a:pt x="376" y="876"/>
                    </a:lnTo>
                    <a:lnTo>
                      <a:pt x="386" y="868"/>
                    </a:lnTo>
                    <a:lnTo>
                      <a:pt x="389" y="870"/>
                    </a:lnTo>
                    <a:lnTo>
                      <a:pt x="394" y="874"/>
                    </a:lnTo>
                    <a:lnTo>
                      <a:pt x="413" y="881"/>
                    </a:lnTo>
                    <a:lnTo>
                      <a:pt x="424" y="887"/>
                    </a:lnTo>
                    <a:lnTo>
                      <a:pt x="435" y="884"/>
                    </a:lnTo>
                    <a:lnTo>
                      <a:pt x="447" y="887"/>
                    </a:lnTo>
                    <a:lnTo>
                      <a:pt x="451" y="879"/>
                    </a:lnTo>
                    <a:lnTo>
                      <a:pt x="443" y="867"/>
                    </a:lnTo>
                    <a:lnTo>
                      <a:pt x="453" y="867"/>
                    </a:lnTo>
                    <a:lnTo>
                      <a:pt x="446" y="855"/>
                    </a:lnTo>
                    <a:lnTo>
                      <a:pt x="435" y="841"/>
                    </a:lnTo>
                    <a:lnTo>
                      <a:pt x="425" y="834"/>
                    </a:lnTo>
                    <a:lnTo>
                      <a:pt x="420" y="823"/>
                    </a:lnTo>
                    <a:lnTo>
                      <a:pt x="409" y="823"/>
                    </a:lnTo>
                    <a:lnTo>
                      <a:pt x="398" y="806"/>
                    </a:lnTo>
                    <a:lnTo>
                      <a:pt x="392" y="782"/>
                    </a:lnTo>
                    <a:lnTo>
                      <a:pt x="384" y="771"/>
                    </a:lnTo>
                    <a:lnTo>
                      <a:pt x="382" y="777"/>
                    </a:lnTo>
                    <a:lnTo>
                      <a:pt x="375" y="760"/>
                    </a:lnTo>
                    <a:lnTo>
                      <a:pt x="370" y="760"/>
                    </a:lnTo>
                    <a:lnTo>
                      <a:pt x="367" y="749"/>
                    </a:lnTo>
                    <a:lnTo>
                      <a:pt x="348" y="732"/>
                    </a:lnTo>
                    <a:lnTo>
                      <a:pt x="336" y="731"/>
                    </a:lnTo>
                    <a:lnTo>
                      <a:pt x="336" y="725"/>
                    </a:lnTo>
                    <a:lnTo>
                      <a:pt x="323" y="723"/>
                    </a:lnTo>
                    <a:lnTo>
                      <a:pt x="312" y="728"/>
                    </a:lnTo>
                    <a:lnTo>
                      <a:pt x="303" y="730"/>
                    </a:lnTo>
                    <a:lnTo>
                      <a:pt x="292" y="736"/>
                    </a:lnTo>
                    <a:lnTo>
                      <a:pt x="289" y="725"/>
                    </a:lnTo>
                    <a:lnTo>
                      <a:pt x="274" y="725"/>
                    </a:lnTo>
                    <a:lnTo>
                      <a:pt x="270" y="722"/>
                    </a:lnTo>
                    <a:lnTo>
                      <a:pt x="257" y="720"/>
                    </a:lnTo>
                    <a:lnTo>
                      <a:pt x="242" y="718"/>
                    </a:lnTo>
                    <a:lnTo>
                      <a:pt x="207" y="752"/>
                    </a:lnTo>
                    <a:lnTo>
                      <a:pt x="188" y="753"/>
                    </a:lnTo>
                    <a:lnTo>
                      <a:pt x="162" y="761"/>
                    </a:lnTo>
                    <a:lnTo>
                      <a:pt x="136" y="765"/>
                    </a:lnTo>
                    <a:lnTo>
                      <a:pt x="114" y="771"/>
                    </a:lnTo>
                    <a:lnTo>
                      <a:pt x="136" y="786"/>
                    </a:lnTo>
                    <a:lnTo>
                      <a:pt x="119" y="793"/>
                    </a:lnTo>
                    <a:lnTo>
                      <a:pt x="112" y="791"/>
                    </a:lnTo>
                    <a:lnTo>
                      <a:pt x="108" y="785"/>
                    </a:lnTo>
                    <a:lnTo>
                      <a:pt x="102" y="781"/>
                    </a:lnTo>
                    <a:lnTo>
                      <a:pt x="93" y="781"/>
                    </a:lnTo>
                    <a:lnTo>
                      <a:pt x="86" y="779"/>
                    </a:lnTo>
                    <a:lnTo>
                      <a:pt x="83" y="773"/>
                    </a:lnTo>
                    <a:lnTo>
                      <a:pt x="90" y="766"/>
                    </a:lnTo>
                    <a:lnTo>
                      <a:pt x="91" y="758"/>
                    </a:lnTo>
                    <a:lnTo>
                      <a:pt x="98" y="755"/>
                    </a:lnTo>
                    <a:lnTo>
                      <a:pt x="107" y="761"/>
                    </a:lnTo>
                    <a:lnTo>
                      <a:pt x="119" y="758"/>
                    </a:lnTo>
                    <a:lnTo>
                      <a:pt x="110" y="701"/>
                    </a:lnTo>
                    <a:lnTo>
                      <a:pt x="103" y="699"/>
                    </a:lnTo>
                    <a:lnTo>
                      <a:pt x="98" y="693"/>
                    </a:lnTo>
                    <a:lnTo>
                      <a:pt x="96" y="684"/>
                    </a:lnTo>
                    <a:lnTo>
                      <a:pt x="92" y="678"/>
                    </a:lnTo>
                    <a:lnTo>
                      <a:pt x="86" y="672"/>
                    </a:lnTo>
                    <a:lnTo>
                      <a:pt x="79" y="672"/>
                    </a:lnTo>
                    <a:lnTo>
                      <a:pt x="61" y="674"/>
                    </a:lnTo>
                    <a:lnTo>
                      <a:pt x="48" y="671"/>
                    </a:lnTo>
                    <a:lnTo>
                      <a:pt x="47" y="679"/>
                    </a:lnTo>
                    <a:lnTo>
                      <a:pt x="34" y="667"/>
                    </a:lnTo>
                    <a:lnTo>
                      <a:pt x="33" y="660"/>
                    </a:lnTo>
                    <a:lnTo>
                      <a:pt x="29" y="652"/>
                    </a:lnTo>
                    <a:lnTo>
                      <a:pt x="34" y="646"/>
                    </a:lnTo>
                    <a:lnTo>
                      <a:pt x="29" y="639"/>
                    </a:lnTo>
                    <a:lnTo>
                      <a:pt x="28" y="631"/>
                    </a:lnTo>
                    <a:lnTo>
                      <a:pt x="0" y="621"/>
                    </a:lnTo>
                    <a:lnTo>
                      <a:pt x="11" y="577"/>
                    </a:lnTo>
                    <a:lnTo>
                      <a:pt x="24" y="570"/>
                    </a:lnTo>
                    <a:lnTo>
                      <a:pt x="29" y="562"/>
                    </a:lnTo>
                    <a:lnTo>
                      <a:pt x="27" y="555"/>
                    </a:lnTo>
                    <a:lnTo>
                      <a:pt x="16" y="544"/>
                    </a:lnTo>
                    <a:lnTo>
                      <a:pt x="26" y="499"/>
                    </a:lnTo>
                    <a:lnTo>
                      <a:pt x="39" y="490"/>
                    </a:lnTo>
                    <a:lnTo>
                      <a:pt x="44" y="484"/>
                    </a:lnTo>
                    <a:lnTo>
                      <a:pt x="42" y="475"/>
                    </a:lnTo>
                    <a:lnTo>
                      <a:pt x="45" y="468"/>
                    </a:lnTo>
                    <a:lnTo>
                      <a:pt x="45" y="461"/>
                    </a:lnTo>
                    <a:lnTo>
                      <a:pt x="49" y="452"/>
                    </a:lnTo>
                    <a:lnTo>
                      <a:pt x="54" y="446"/>
                    </a:lnTo>
                    <a:lnTo>
                      <a:pt x="60" y="451"/>
                    </a:lnTo>
                    <a:lnTo>
                      <a:pt x="64" y="458"/>
                    </a:lnTo>
                    <a:lnTo>
                      <a:pt x="76" y="468"/>
                    </a:lnTo>
                    <a:lnTo>
                      <a:pt x="93" y="505"/>
                    </a:lnTo>
                    <a:lnTo>
                      <a:pt x="102" y="507"/>
                    </a:lnTo>
                    <a:lnTo>
                      <a:pt x="128" y="490"/>
                    </a:lnTo>
                    <a:lnTo>
                      <a:pt x="125" y="481"/>
                    </a:lnTo>
                    <a:lnTo>
                      <a:pt x="122" y="474"/>
                    </a:lnTo>
                    <a:lnTo>
                      <a:pt x="118" y="449"/>
                    </a:lnTo>
                    <a:lnTo>
                      <a:pt x="110" y="436"/>
                    </a:lnTo>
                    <a:lnTo>
                      <a:pt x="119" y="437"/>
                    </a:lnTo>
                    <a:lnTo>
                      <a:pt x="126" y="435"/>
                    </a:lnTo>
                    <a:lnTo>
                      <a:pt x="146" y="420"/>
                    </a:lnTo>
                    <a:lnTo>
                      <a:pt x="153" y="416"/>
                    </a:lnTo>
                    <a:lnTo>
                      <a:pt x="158" y="410"/>
                    </a:lnTo>
                    <a:lnTo>
                      <a:pt x="158" y="402"/>
                    </a:lnTo>
                    <a:lnTo>
                      <a:pt x="158" y="393"/>
                    </a:lnTo>
                    <a:lnTo>
                      <a:pt x="166" y="392"/>
                    </a:lnTo>
                    <a:lnTo>
                      <a:pt x="174" y="393"/>
                    </a:lnTo>
                    <a:lnTo>
                      <a:pt x="182" y="391"/>
                    </a:lnTo>
                    <a:lnTo>
                      <a:pt x="187" y="383"/>
                    </a:lnTo>
                    <a:lnTo>
                      <a:pt x="193" y="379"/>
                    </a:lnTo>
                    <a:lnTo>
                      <a:pt x="201" y="377"/>
                    </a:lnTo>
                    <a:lnTo>
                      <a:pt x="206" y="371"/>
                    </a:lnTo>
                    <a:lnTo>
                      <a:pt x="214" y="366"/>
                    </a:lnTo>
                    <a:lnTo>
                      <a:pt x="219" y="360"/>
                    </a:lnTo>
                    <a:lnTo>
                      <a:pt x="220" y="352"/>
                    </a:lnTo>
                    <a:lnTo>
                      <a:pt x="227" y="348"/>
                    </a:lnTo>
                    <a:lnTo>
                      <a:pt x="242" y="343"/>
                    </a:lnTo>
                    <a:lnTo>
                      <a:pt x="258" y="343"/>
                    </a:lnTo>
                    <a:lnTo>
                      <a:pt x="259" y="351"/>
                    </a:lnTo>
                    <a:lnTo>
                      <a:pt x="263" y="359"/>
                    </a:lnTo>
                    <a:lnTo>
                      <a:pt x="279" y="355"/>
                    </a:lnTo>
                    <a:lnTo>
                      <a:pt x="284" y="361"/>
                    </a:lnTo>
                    <a:lnTo>
                      <a:pt x="289" y="354"/>
                    </a:lnTo>
                    <a:lnTo>
                      <a:pt x="291" y="345"/>
                    </a:lnTo>
                    <a:lnTo>
                      <a:pt x="296" y="339"/>
                    </a:lnTo>
                    <a:lnTo>
                      <a:pt x="303" y="340"/>
                    </a:lnTo>
                    <a:lnTo>
                      <a:pt x="311" y="336"/>
                    </a:lnTo>
                    <a:lnTo>
                      <a:pt x="318" y="336"/>
                    </a:lnTo>
                    <a:lnTo>
                      <a:pt x="324" y="352"/>
                    </a:lnTo>
                    <a:lnTo>
                      <a:pt x="329" y="359"/>
                    </a:lnTo>
                    <a:lnTo>
                      <a:pt x="338" y="355"/>
                    </a:lnTo>
                    <a:lnTo>
                      <a:pt x="345" y="355"/>
                    </a:lnTo>
                    <a:lnTo>
                      <a:pt x="352" y="357"/>
                    </a:lnTo>
                    <a:lnTo>
                      <a:pt x="368" y="354"/>
                    </a:lnTo>
                    <a:lnTo>
                      <a:pt x="376" y="355"/>
                    </a:lnTo>
                    <a:lnTo>
                      <a:pt x="383" y="360"/>
                    </a:lnTo>
                    <a:lnTo>
                      <a:pt x="389" y="365"/>
                    </a:lnTo>
                    <a:lnTo>
                      <a:pt x="395" y="379"/>
                    </a:lnTo>
                    <a:lnTo>
                      <a:pt x="416" y="392"/>
                    </a:lnTo>
                    <a:lnTo>
                      <a:pt x="421" y="398"/>
                    </a:lnTo>
                    <a:lnTo>
                      <a:pt x="424" y="406"/>
                    </a:lnTo>
                    <a:lnTo>
                      <a:pt x="435" y="419"/>
                    </a:lnTo>
                    <a:lnTo>
                      <a:pt x="434" y="426"/>
                    </a:lnTo>
                    <a:lnTo>
                      <a:pt x="435" y="435"/>
                    </a:lnTo>
                    <a:lnTo>
                      <a:pt x="440" y="441"/>
                    </a:lnTo>
                    <a:lnTo>
                      <a:pt x="447" y="438"/>
                    </a:lnTo>
                    <a:lnTo>
                      <a:pt x="447" y="431"/>
                    </a:lnTo>
                    <a:lnTo>
                      <a:pt x="446" y="422"/>
                    </a:lnTo>
                    <a:lnTo>
                      <a:pt x="447" y="415"/>
                    </a:lnTo>
                    <a:lnTo>
                      <a:pt x="442" y="408"/>
                    </a:lnTo>
                    <a:lnTo>
                      <a:pt x="447" y="402"/>
                    </a:lnTo>
                    <a:lnTo>
                      <a:pt x="456" y="400"/>
                    </a:lnTo>
                    <a:lnTo>
                      <a:pt x="458" y="408"/>
                    </a:lnTo>
                    <a:lnTo>
                      <a:pt x="464" y="414"/>
                    </a:lnTo>
                    <a:lnTo>
                      <a:pt x="467" y="421"/>
                    </a:lnTo>
                    <a:lnTo>
                      <a:pt x="473" y="426"/>
                    </a:lnTo>
                    <a:lnTo>
                      <a:pt x="488" y="432"/>
                    </a:lnTo>
                    <a:lnTo>
                      <a:pt x="502" y="440"/>
                    </a:lnTo>
                    <a:lnTo>
                      <a:pt x="511" y="437"/>
                    </a:lnTo>
                    <a:lnTo>
                      <a:pt x="531" y="424"/>
                    </a:lnTo>
                    <a:lnTo>
                      <a:pt x="531" y="415"/>
                    </a:lnTo>
                    <a:lnTo>
                      <a:pt x="537" y="411"/>
                    </a:lnTo>
                    <a:lnTo>
                      <a:pt x="543" y="406"/>
                    </a:lnTo>
                    <a:lnTo>
                      <a:pt x="551" y="405"/>
                    </a:lnTo>
                    <a:lnTo>
                      <a:pt x="559" y="408"/>
                    </a:lnTo>
                    <a:lnTo>
                      <a:pt x="559" y="400"/>
                    </a:lnTo>
                    <a:lnTo>
                      <a:pt x="567" y="399"/>
                    </a:lnTo>
                    <a:lnTo>
                      <a:pt x="575" y="402"/>
                    </a:lnTo>
                    <a:lnTo>
                      <a:pt x="582" y="397"/>
                    </a:lnTo>
                    <a:lnTo>
                      <a:pt x="590" y="402"/>
                    </a:lnTo>
                    <a:lnTo>
                      <a:pt x="601" y="413"/>
                    </a:lnTo>
                    <a:lnTo>
                      <a:pt x="615" y="404"/>
                    </a:lnTo>
                    <a:lnTo>
                      <a:pt x="619" y="397"/>
                    </a:lnTo>
                    <a:lnTo>
                      <a:pt x="634" y="397"/>
                    </a:lnTo>
                    <a:lnTo>
                      <a:pt x="641" y="393"/>
                    </a:lnTo>
                    <a:lnTo>
                      <a:pt x="657" y="399"/>
                    </a:lnTo>
                    <a:lnTo>
                      <a:pt x="662" y="405"/>
                    </a:lnTo>
                    <a:lnTo>
                      <a:pt x="663" y="421"/>
                    </a:lnTo>
                    <a:lnTo>
                      <a:pt x="669" y="427"/>
                    </a:lnTo>
                    <a:lnTo>
                      <a:pt x="674" y="434"/>
                    </a:lnTo>
                    <a:lnTo>
                      <a:pt x="690" y="432"/>
                    </a:lnTo>
                    <a:lnTo>
                      <a:pt x="705" y="435"/>
                    </a:lnTo>
                    <a:lnTo>
                      <a:pt x="705" y="435"/>
                    </a:lnTo>
                    <a:lnTo>
                      <a:pt x="707" y="446"/>
                    </a:lnTo>
                    <a:lnTo>
                      <a:pt x="725" y="445"/>
                    </a:lnTo>
                    <a:lnTo>
                      <a:pt x="731" y="440"/>
                    </a:lnTo>
                    <a:lnTo>
                      <a:pt x="738" y="425"/>
                    </a:lnTo>
                    <a:lnTo>
                      <a:pt x="743" y="419"/>
                    </a:lnTo>
                    <a:lnTo>
                      <a:pt x="749" y="421"/>
                    </a:lnTo>
                    <a:lnTo>
                      <a:pt x="760" y="434"/>
                    </a:lnTo>
                    <a:lnTo>
                      <a:pt x="776" y="435"/>
                    </a:lnTo>
                    <a:lnTo>
                      <a:pt x="792" y="432"/>
                    </a:lnTo>
                    <a:lnTo>
                      <a:pt x="800" y="426"/>
                    </a:lnTo>
                    <a:lnTo>
                      <a:pt x="814" y="421"/>
                    </a:lnTo>
                    <a:lnTo>
                      <a:pt x="827" y="383"/>
                    </a:lnTo>
                    <a:lnTo>
                      <a:pt x="830" y="376"/>
                    </a:lnTo>
                    <a:lnTo>
                      <a:pt x="824" y="370"/>
                    </a:lnTo>
                    <a:lnTo>
                      <a:pt x="823" y="366"/>
                    </a:lnTo>
                    <a:lnTo>
                      <a:pt x="809" y="365"/>
                    </a:lnTo>
                    <a:lnTo>
                      <a:pt x="793" y="363"/>
                    </a:lnTo>
                    <a:lnTo>
                      <a:pt x="787" y="356"/>
                    </a:lnTo>
                    <a:lnTo>
                      <a:pt x="784" y="351"/>
                    </a:lnTo>
                    <a:lnTo>
                      <a:pt x="766" y="348"/>
                    </a:lnTo>
                    <a:lnTo>
                      <a:pt x="759" y="345"/>
                    </a:lnTo>
                    <a:lnTo>
                      <a:pt x="760" y="336"/>
                    </a:lnTo>
                    <a:lnTo>
                      <a:pt x="755" y="329"/>
                    </a:lnTo>
                    <a:lnTo>
                      <a:pt x="739" y="327"/>
                    </a:lnTo>
                    <a:lnTo>
                      <a:pt x="741" y="318"/>
                    </a:lnTo>
                    <a:lnTo>
                      <a:pt x="748" y="316"/>
                    </a:lnTo>
                    <a:lnTo>
                      <a:pt x="760" y="306"/>
                    </a:lnTo>
                    <a:lnTo>
                      <a:pt x="776" y="301"/>
                    </a:lnTo>
                    <a:lnTo>
                      <a:pt x="790" y="291"/>
                    </a:lnTo>
                    <a:lnTo>
                      <a:pt x="793" y="285"/>
                    </a:lnTo>
                    <a:lnTo>
                      <a:pt x="795" y="276"/>
                    </a:lnTo>
                    <a:lnTo>
                      <a:pt x="776" y="249"/>
                    </a:lnTo>
                    <a:lnTo>
                      <a:pt x="784" y="246"/>
                    </a:lnTo>
                    <a:lnTo>
                      <a:pt x="790" y="241"/>
                    </a:lnTo>
                    <a:lnTo>
                      <a:pt x="792" y="232"/>
                    </a:lnTo>
                    <a:lnTo>
                      <a:pt x="798" y="227"/>
                    </a:lnTo>
                    <a:lnTo>
                      <a:pt x="807" y="226"/>
                    </a:lnTo>
                    <a:lnTo>
                      <a:pt x="814" y="227"/>
                    </a:lnTo>
                    <a:lnTo>
                      <a:pt x="823" y="226"/>
                    </a:lnTo>
                    <a:lnTo>
                      <a:pt x="830" y="228"/>
                    </a:lnTo>
                    <a:lnTo>
                      <a:pt x="846" y="228"/>
                    </a:lnTo>
                    <a:lnTo>
                      <a:pt x="855" y="226"/>
                    </a:lnTo>
                    <a:lnTo>
                      <a:pt x="857" y="217"/>
                    </a:lnTo>
                    <a:lnTo>
                      <a:pt x="854" y="211"/>
                    </a:lnTo>
                    <a:lnTo>
                      <a:pt x="839" y="203"/>
                    </a:lnTo>
                    <a:lnTo>
                      <a:pt x="807" y="199"/>
                    </a:lnTo>
                    <a:lnTo>
                      <a:pt x="803" y="192"/>
                    </a:lnTo>
                    <a:lnTo>
                      <a:pt x="805" y="183"/>
                    </a:lnTo>
                    <a:lnTo>
                      <a:pt x="812" y="183"/>
                    </a:lnTo>
                    <a:lnTo>
                      <a:pt x="819" y="180"/>
                    </a:lnTo>
                    <a:lnTo>
                      <a:pt x="823" y="173"/>
                    </a:lnTo>
                    <a:lnTo>
                      <a:pt x="818" y="168"/>
                    </a:lnTo>
                    <a:lnTo>
                      <a:pt x="811" y="172"/>
                    </a:lnTo>
                    <a:lnTo>
                      <a:pt x="795" y="172"/>
                    </a:lnTo>
                    <a:lnTo>
                      <a:pt x="795" y="163"/>
                    </a:lnTo>
                    <a:lnTo>
                      <a:pt x="797" y="156"/>
                    </a:lnTo>
                    <a:lnTo>
                      <a:pt x="802" y="150"/>
                    </a:lnTo>
                    <a:lnTo>
                      <a:pt x="791" y="139"/>
                    </a:lnTo>
                    <a:lnTo>
                      <a:pt x="807" y="137"/>
                    </a:lnTo>
                    <a:lnTo>
                      <a:pt x="811" y="131"/>
                    </a:lnTo>
                    <a:lnTo>
                      <a:pt x="820" y="131"/>
                    </a:lnTo>
                    <a:lnTo>
                      <a:pt x="825" y="137"/>
                    </a:lnTo>
                    <a:lnTo>
                      <a:pt x="833" y="136"/>
                    </a:lnTo>
                    <a:lnTo>
                      <a:pt x="841" y="137"/>
                    </a:lnTo>
                    <a:lnTo>
                      <a:pt x="849" y="135"/>
                    </a:lnTo>
                    <a:lnTo>
                      <a:pt x="873" y="136"/>
                    </a:lnTo>
                    <a:lnTo>
                      <a:pt x="878" y="142"/>
                    </a:lnTo>
                    <a:lnTo>
                      <a:pt x="888" y="130"/>
                    </a:lnTo>
                    <a:lnTo>
                      <a:pt x="895" y="128"/>
                    </a:lnTo>
                    <a:lnTo>
                      <a:pt x="911" y="128"/>
                    </a:lnTo>
                    <a:lnTo>
                      <a:pt x="918" y="123"/>
                    </a:lnTo>
                    <a:lnTo>
                      <a:pt x="926" y="120"/>
                    </a:lnTo>
                    <a:lnTo>
                      <a:pt x="938" y="110"/>
                    </a:lnTo>
                    <a:lnTo>
                      <a:pt x="947" y="113"/>
                    </a:lnTo>
                    <a:lnTo>
                      <a:pt x="952" y="118"/>
                    </a:lnTo>
                    <a:lnTo>
                      <a:pt x="961" y="118"/>
                    </a:lnTo>
                    <a:lnTo>
                      <a:pt x="963" y="110"/>
                    </a:lnTo>
                    <a:lnTo>
                      <a:pt x="980" y="107"/>
                    </a:lnTo>
                    <a:lnTo>
                      <a:pt x="986" y="102"/>
                    </a:lnTo>
                    <a:lnTo>
                      <a:pt x="995" y="102"/>
                    </a:lnTo>
                    <a:lnTo>
                      <a:pt x="1002" y="98"/>
                    </a:lnTo>
                    <a:lnTo>
                      <a:pt x="1010" y="98"/>
                    </a:lnTo>
                    <a:lnTo>
                      <a:pt x="1017" y="101"/>
                    </a:lnTo>
                    <a:lnTo>
                      <a:pt x="1022" y="93"/>
                    </a:lnTo>
                    <a:lnTo>
                      <a:pt x="1023" y="86"/>
                    </a:lnTo>
                    <a:lnTo>
                      <a:pt x="1027" y="79"/>
                    </a:lnTo>
                    <a:lnTo>
                      <a:pt x="1034" y="74"/>
                    </a:lnTo>
                    <a:lnTo>
                      <a:pt x="1042" y="72"/>
                    </a:lnTo>
                    <a:lnTo>
                      <a:pt x="1049" y="76"/>
                    </a:lnTo>
                    <a:lnTo>
                      <a:pt x="1067" y="70"/>
                    </a:lnTo>
                    <a:lnTo>
                      <a:pt x="1067" y="71"/>
                    </a:lnTo>
                    <a:lnTo>
                      <a:pt x="1104" y="61"/>
                    </a:lnTo>
                    <a:lnTo>
                      <a:pt x="1136" y="58"/>
                    </a:lnTo>
                    <a:lnTo>
                      <a:pt x="1164" y="49"/>
                    </a:lnTo>
                    <a:lnTo>
                      <a:pt x="1171" y="44"/>
                    </a:lnTo>
                    <a:lnTo>
                      <a:pt x="1179" y="44"/>
                    </a:lnTo>
                    <a:lnTo>
                      <a:pt x="1187" y="42"/>
                    </a:lnTo>
                    <a:lnTo>
                      <a:pt x="1191" y="36"/>
                    </a:lnTo>
                    <a:lnTo>
                      <a:pt x="1191" y="28"/>
                    </a:lnTo>
                    <a:lnTo>
                      <a:pt x="1191" y="20"/>
                    </a:lnTo>
                    <a:lnTo>
                      <a:pt x="1200" y="21"/>
                    </a:lnTo>
                    <a:lnTo>
                      <a:pt x="1207" y="20"/>
                    </a:lnTo>
                    <a:lnTo>
                      <a:pt x="1212" y="12"/>
                    </a:lnTo>
                    <a:lnTo>
                      <a:pt x="1218" y="7"/>
                    </a:lnTo>
                    <a:lnTo>
                      <a:pt x="1227" y="7"/>
                    </a:lnTo>
                    <a:lnTo>
                      <a:pt x="1232" y="1"/>
                    </a:lnTo>
                    <a:lnTo>
                      <a:pt x="1239" y="0"/>
                    </a:lnTo>
                    <a:lnTo>
                      <a:pt x="1244" y="6"/>
                    </a:lnTo>
                    <a:lnTo>
                      <a:pt x="1253" y="4"/>
                    </a:lnTo>
                    <a:lnTo>
                      <a:pt x="1260" y="7"/>
                    </a:lnTo>
                    <a:lnTo>
                      <a:pt x="1269" y="5"/>
                    </a:lnTo>
                    <a:lnTo>
                      <a:pt x="1276" y="9"/>
                    </a:lnTo>
                    <a:lnTo>
                      <a:pt x="1281" y="15"/>
                    </a:lnTo>
                    <a:lnTo>
                      <a:pt x="1295" y="23"/>
                    </a:lnTo>
                    <a:lnTo>
                      <a:pt x="1302" y="20"/>
                    </a:lnTo>
                    <a:lnTo>
                      <a:pt x="1308" y="15"/>
                    </a:lnTo>
                    <a:lnTo>
                      <a:pt x="1324" y="12"/>
                    </a:lnTo>
                    <a:lnTo>
                      <a:pt x="1332" y="15"/>
                    </a:lnTo>
                    <a:lnTo>
                      <a:pt x="1338" y="21"/>
                    </a:lnTo>
                    <a:lnTo>
                      <a:pt x="1341" y="28"/>
                    </a:lnTo>
                    <a:lnTo>
                      <a:pt x="1343" y="44"/>
                    </a:lnTo>
                    <a:lnTo>
                      <a:pt x="1341" y="53"/>
                    </a:lnTo>
                    <a:lnTo>
                      <a:pt x="1344" y="60"/>
                    </a:lnTo>
                    <a:lnTo>
                      <a:pt x="1356" y="71"/>
                    </a:lnTo>
                    <a:lnTo>
                      <a:pt x="1352" y="79"/>
                    </a:lnTo>
                    <a:lnTo>
                      <a:pt x="1354" y="94"/>
                    </a:lnTo>
                    <a:lnTo>
                      <a:pt x="1349" y="102"/>
                    </a:lnTo>
                    <a:lnTo>
                      <a:pt x="1344" y="107"/>
                    </a:lnTo>
                    <a:lnTo>
                      <a:pt x="1347" y="114"/>
                    </a:lnTo>
                    <a:lnTo>
                      <a:pt x="1350" y="123"/>
                    </a:lnTo>
                    <a:lnTo>
                      <a:pt x="1366" y="118"/>
                    </a:lnTo>
                    <a:lnTo>
                      <a:pt x="1373" y="123"/>
                    </a:lnTo>
                    <a:lnTo>
                      <a:pt x="1381" y="122"/>
                    </a:lnTo>
                    <a:lnTo>
                      <a:pt x="1384" y="113"/>
                    </a:lnTo>
                    <a:lnTo>
                      <a:pt x="1392" y="113"/>
                    </a:lnTo>
                    <a:lnTo>
                      <a:pt x="1399" y="115"/>
                    </a:lnTo>
                    <a:lnTo>
                      <a:pt x="1402" y="107"/>
                    </a:lnTo>
                    <a:lnTo>
                      <a:pt x="1402" y="99"/>
                    </a:lnTo>
                    <a:lnTo>
                      <a:pt x="1409" y="101"/>
                    </a:lnTo>
                    <a:lnTo>
                      <a:pt x="1413" y="108"/>
                    </a:lnTo>
                    <a:lnTo>
                      <a:pt x="1415" y="117"/>
                    </a:lnTo>
                    <a:lnTo>
                      <a:pt x="1420" y="122"/>
                    </a:lnTo>
                    <a:lnTo>
                      <a:pt x="1418" y="129"/>
                    </a:lnTo>
                    <a:lnTo>
                      <a:pt x="1416" y="137"/>
                    </a:lnTo>
                    <a:lnTo>
                      <a:pt x="1432" y="139"/>
                    </a:lnTo>
                    <a:lnTo>
                      <a:pt x="1430" y="131"/>
                    </a:lnTo>
                    <a:lnTo>
                      <a:pt x="1425" y="125"/>
                    </a:lnTo>
                    <a:lnTo>
                      <a:pt x="1432" y="123"/>
                    </a:lnTo>
                    <a:lnTo>
                      <a:pt x="1448" y="125"/>
                    </a:lnTo>
                    <a:lnTo>
                      <a:pt x="1456" y="130"/>
                    </a:lnTo>
                    <a:lnTo>
                      <a:pt x="1461" y="136"/>
                    </a:lnTo>
                    <a:lnTo>
                      <a:pt x="1469" y="140"/>
                    </a:lnTo>
                    <a:lnTo>
                      <a:pt x="1476" y="140"/>
                    </a:lnTo>
                    <a:lnTo>
                      <a:pt x="1480" y="133"/>
                    </a:lnTo>
                    <a:lnTo>
                      <a:pt x="1488" y="129"/>
                    </a:lnTo>
                    <a:lnTo>
                      <a:pt x="1490" y="137"/>
                    </a:lnTo>
                    <a:lnTo>
                      <a:pt x="1490" y="145"/>
                    </a:lnTo>
                    <a:lnTo>
                      <a:pt x="1481" y="147"/>
                    </a:lnTo>
                    <a:lnTo>
                      <a:pt x="1475" y="152"/>
                    </a:lnTo>
                    <a:lnTo>
                      <a:pt x="1470" y="160"/>
                    </a:lnTo>
                    <a:lnTo>
                      <a:pt x="1468" y="167"/>
                    </a:lnTo>
                    <a:lnTo>
                      <a:pt x="1469" y="176"/>
                    </a:lnTo>
                    <a:lnTo>
                      <a:pt x="1474" y="183"/>
                    </a:lnTo>
                    <a:lnTo>
                      <a:pt x="1481" y="182"/>
                    </a:lnTo>
                    <a:lnTo>
                      <a:pt x="1486" y="176"/>
                    </a:lnTo>
                    <a:lnTo>
                      <a:pt x="1501" y="169"/>
                    </a:lnTo>
                    <a:lnTo>
                      <a:pt x="1508" y="173"/>
                    </a:lnTo>
                    <a:lnTo>
                      <a:pt x="1517" y="172"/>
                    </a:lnTo>
                    <a:lnTo>
                      <a:pt x="1522" y="177"/>
                    </a:lnTo>
                    <a:lnTo>
                      <a:pt x="1531" y="177"/>
                    </a:lnTo>
                    <a:lnTo>
                      <a:pt x="1528" y="169"/>
                    </a:lnTo>
                    <a:lnTo>
                      <a:pt x="1533" y="163"/>
                    </a:lnTo>
                    <a:lnTo>
                      <a:pt x="1542" y="163"/>
                    </a:lnTo>
                    <a:lnTo>
                      <a:pt x="1551" y="151"/>
                    </a:lnTo>
                    <a:lnTo>
                      <a:pt x="1567" y="149"/>
                    </a:lnTo>
                    <a:lnTo>
                      <a:pt x="1580" y="137"/>
                    </a:lnTo>
                    <a:lnTo>
                      <a:pt x="1586" y="123"/>
                    </a:lnTo>
                    <a:lnTo>
                      <a:pt x="1592" y="118"/>
                    </a:lnTo>
                    <a:lnTo>
                      <a:pt x="1601" y="119"/>
                    </a:lnTo>
                    <a:lnTo>
                      <a:pt x="1617" y="115"/>
                    </a:lnTo>
                    <a:lnTo>
                      <a:pt x="1624" y="113"/>
                    </a:lnTo>
                    <a:lnTo>
                      <a:pt x="1628" y="106"/>
                    </a:lnTo>
                    <a:lnTo>
                      <a:pt x="1644" y="104"/>
                    </a:lnTo>
                    <a:lnTo>
                      <a:pt x="1657" y="96"/>
                    </a:lnTo>
                    <a:lnTo>
                      <a:pt x="1661" y="103"/>
                    </a:lnTo>
                    <a:lnTo>
                      <a:pt x="1662" y="110"/>
                    </a:lnTo>
                    <a:lnTo>
                      <a:pt x="1657" y="118"/>
                    </a:lnTo>
                    <a:lnTo>
                      <a:pt x="1650" y="122"/>
                    </a:lnTo>
                    <a:lnTo>
                      <a:pt x="1642" y="120"/>
                    </a:lnTo>
                    <a:lnTo>
                      <a:pt x="1641" y="128"/>
                    </a:lnTo>
                    <a:lnTo>
                      <a:pt x="1644" y="135"/>
                    </a:lnTo>
                    <a:lnTo>
                      <a:pt x="1648" y="137"/>
                    </a:lnTo>
                    <a:lnTo>
                      <a:pt x="1720" y="204"/>
                    </a:lnTo>
                    <a:lnTo>
                      <a:pt x="1840" y="422"/>
                    </a:lnTo>
                    <a:lnTo>
                      <a:pt x="1854" y="411"/>
                    </a:lnTo>
                    <a:lnTo>
                      <a:pt x="1857" y="404"/>
                    </a:lnTo>
                    <a:lnTo>
                      <a:pt x="1857" y="397"/>
                    </a:lnTo>
                    <a:lnTo>
                      <a:pt x="1868" y="383"/>
                    </a:lnTo>
                    <a:lnTo>
                      <a:pt x="1876" y="382"/>
                    </a:lnTo>
                    <a:lnTo>
                      <a:pt x="1881" y="388"/>
                    </a:lnTo>
                    <a:lnTo>
                      <a:pt x="1889" y="391"/>
                    </a:lnTo>
                    <a:lnTo>
                      <a:pt x="1903" y="399"/>
                    </a:lnTo>
                    <a:lnTo>
                      <a:pt x="1899" y="406"/>
                    </a:lnTo>
                    <a:lnTo>
                      <a:pt x="1903" y="413"/>
                    </a:lnTo>
                    <a:lnTo>
                      <a:pt x="1909" y="414"/>
                    </a:lnTo>
                    <a:lnTo>
                      <a:pt x="1914" y="427"/>
                    </a:lnTo>
                    <a:lnTo>
                      <a:pt x="1938" y="425"/>
                    </a:lnTo>
                    <a:lnTo>
                      <a:pt x="1956" y="430"/>
                    </a:lnTo>
                    <a:lnTo>
                      <a:pt x="1963" y="427"/>
                    </a:lnTo>
                    <a:lnTo>
                      <a:pt x="1979" y="427"/>
                    </a:lnTo>
                    <a:lnTo>
                      <a:pt x="1981" y="420"/>
                    </a:lnTo>
                    <a:lnTo>
                      <a:pt x="1986" y="414"/>
                    </a:lnTo>
                    <a:lnTo>
                      <a:pt x="1995" y="415"/>
                    </a:lnTo>
                    <a:lnTo>
                      <a:pt x="2002" y="415"/>
                    </a:lnTo>
                    <a:lnTo>
                      <a:pt x="2006" y="408"/>
                    </a:lnTo>
                    <a:lnTo>
                      <a:pt x="2012" y="403"/>
                    </a:lnTo>
                    <a:lnTo>
                      <a:pt x="2028" y="408"/>
                    </a:lnTo>
                    <a:lnTo>
                      <a:pt x="2035" y="411"/>
                    </a:lnTo>
                    <a:lnTo>
                      <a:pt x="2039" y="419"/>
                    </a:lnTo>
                    <a:lnTo>
                      <a:pt x="2046" y="422"/>
                    </a:lnTo>
                    <a:lnTo>
                      <a:pt x="2056" y="435"/>
                    </a:lnTo>
                    <a:lnTo>
                      <a:pt x="2064" y="438"/>
                    </a:lnTo>
                    <a:lnTo>
                      <a:pt x="2067" y="446"/>
                    </a:lnTo>
                    <a:lnTo>
                      <a:pt x="2065" y="454"/>
                    </a:lnTo>
                    <a:lnTo>
                      <a:pt x="2066" y="462"/>
                    </a:lnTo>
                    <a:lnTo>
                      <a:pt x="2070" y="469"/>
                    </a:lnTo>
                    <a:lnTo>
                      <a:pt x="2078" y="470"/>
                    </a:lnTo>
                    <a:lnTo>
                      <a:pt x="2099" y="481"/>
                    </a:lnTo>
                    <a:lnTo>
                      <a:pt x="2103" y="489"/>
                    </a:lnTo>
                    <a:lnTo>
                      <a:pt x="2103" y="496"/>
                    </a:lnTo>
                    <a:lnTo>
                      <a:pt x="2110" y="500"/>
                    </a:lnTo>
                    <a:lnTo>
                      <a:pt x="2115" y="505"/>
                    </a:lnTo>
                    <a:lnTo>
                      <a:pt x="2123" y="519"/>
                    </a:lnTo>
                    <a:lnTo>
                      <a:pt x="2129" y="524"/>
                    </a:lnTo>
                    <a:lnTo>
                      <a:pt x="2145" y="526"/>
                    </a:lnTo>
                    <a:lnTo>
                      <a:pt x="2152" y="531"/>
                    </a:lnTo>
                    <a:lnTo>
                      <a:pt x="2159" y="533"/>
                    </a:lnTo>
                    <a:lnTo>
                      <a:pt x="2168" y="534"/>
                    </a:lnTo>
                    <a:lnTo>
                      <a:pt x="2177" y="534"/>
                    </a:lnTo>
                    <a:lnTo>
                      <a:pt x="2179" y="527"/>
                    </a:lnTo>
                    <a:lnTo>
                      <a:pt x="2184" y="521"/>
                    </a:lnTo>
                    <a:lnTo>
                      <a:pt x="2199" y="515"/>
                    </a:lnTo>
                    <a:lnTo>
                      <a:pt x="2201" y="523"/>
                    </a:lnTo>
                    <a:lnTo>
                      <a:pt x="2205" y="531"/>
                    </a:lnTo>
                    <a:lnTo>
                      <a:pt x="2212" y="535"/>
                    </a:lnTo>
                    <a:lnTo>
                      <a:pt x="2218" y="549"/>
                    </a:lnTo>
                    <a:lnTo>
                      <a:pt x="2226" y="554"/>
                    </a:lnTo>
                    <a:lnTo>
                      <a:pt x="2230" y="561"/>
                    </a:lnTo>
                    <a:lnTo>
                      <a:pt x="2217" y="587"/>
                    </a:lnTo>
                    <a:lnTo>
                      <a:pt x="2207" y="607"/>
                    </a:lnTo>
                    <a:lnTo>
                      <a:pt x="2191" y="623"/>
                    </a:lnTo>
                    <a:lnTo>
                      <a:pt x="2171" y="629"/>
                    </a:lnTo>
                    <a:lnTo>
                      <a:pt x="2156" y="628"/>
                    </a:lnTo>
                    <a:lnTo>
                      <a:pt x="2145" y="648"/>
                    </a:lnTo>
                    <a:lnTo>
                      <a:pt x="2140" y="673"/>
                    </a:lnTo>
                    <a:lnTo>
                      <a:pt x="2142" y="696"/>
                    </a:lnTo>
                    <a:lnTo>
                      <a:pt x="2139" y="733"/>
                    </a:lnTo>
                    <a:lnTo>
                      <a:pt x="2116" y="741"/>
                    </a:lnTo>
                    <a:lnTo>
                      <a:pt x="2102" y="753"/>
                    </a:lnTo>
                    <a:lnTo>
                      <a:pt x="2092" y="745"/>
                    </a:lnTo>
                    <a:lnTo>
                      <a:pt x="2082" y="736"/>
                    </a:lnTo>
                    <a:lnTo>
                      <a:pt x="2048" y="739"/>
                    </a:lnTo>
                    <a:lnTo>
                      <a:pt x="2030" y="733"/>
                    </a:lnTo>
                    <a:lnTo>
                      <a:pt x="2021" y="726"/>
                    </a:lnTo>
                    <a:lnTo>
                      <a:pt x="1996" y="726"/>
                    </a:lnTo>
                    <a:lnTo>
                      <a:pt x="1986" y="747"/>
                    </a:lnTo>
                    <a:lnTo>
                      <a:pt x="1978" y="773"/>
                    </a:lnTo>
                    <a:lnTo>
                      <a:pt x="1965" y="800"/>
                    </a:lnTo>
                    <a:lnTo>
                      <a:pt x="1959" y="824"/>
                    </a:lnTo>
                    <a:lnTo>
                      <a:pt x="1956" y="844"/>
                    </a:lnTo>
                    <a:lnTo>
                      <a:pt x="1958" y="859"/>
                    </a:lnTo>
                    <a:lnTo>
                      <a:pt x="1964" y="877"/>
                    </a:lnTo>
                    <a:lnTo>
                      <a:pt x="1957" y="882"/>
                    </a:lnTo>
                    <a:lnTo>
                      <a:pt x="1902" y="884"/>
                    </a:lnTo>
                    <a:lnTo>
                      <a:pt x="1879" y="892"/>
                    </a:lnTo>
                    <a:lnTo>
                      <a:pt x="1861" y="894"/>
                    </a:lnTo>
                    <a:lnTo>
                      <a:pt x="1841" y="901"/>
                    </a:lnTo>
                    <a:lnTo>
                      <a:pt x="1831" y="909"/>
                    </a:lnTo>
                    <a:lnTo>
                      <a:pt x="1840" y="916"/>
                    </a:lnTo>
                    <a:lnTo>
                      <a:pt x="1847" y="931"/>
                    </a:lnTo>
                    <a:lnTo>
                      <a:pt x="1852" y="969"/>
                    </a:lnTo>
                    <a:lnTo>
                      <a:pt x="1856" y="984"/>
                    </a:lnTo>
                    <a:lnTo>
                      <a:pt x="1863" y="996"/>
                    </a:lnTo>
                    <a:lnTo>
                      <a:pt x="1872" y="1023"/>
                    </a:lnTo>
                    <a:lnTo>
                      <a:pt x="1872" y="1038"/>
                    </a:lnTo>
                    <a:lnTo>
                      <a:pt x="1859" y="1048"/>
                    </a:lnTo>
                    <a:lnTo>
                      <a:pt x="1860" y="1061"/>
                    </a:lnTo>
                    <a:lnTo>
                      <a:pt x="1852" y="1070"/>
                    </a:lnTo>
                    <a:lnTo>
                      <a:pt x="1850" y="1081"/>
                    </a:lnTo>
                    <a:lnTo>
                      <a:pt x="1850" y="1099"/>
                    </a:lnTo>
                    <a:lnTo>
                      <a:pt x="1850" y="1099"/>
                    </a:lnTo>
                    <a:lnTo>
                      <a:pt x="1843" y="1099"/>
                    </a:lnTo>
                    <a:lnTo>
                      <a:pt x="1823" y="1086"/>
                    </a:lnTo>
                    <a:lnTo>
                      <a:pt x="1807" y="1083"/>
                    </a:lnTo>
                    <a:lnTo>
                      <a:pt x="1792" y="1065"/>
                    </a:lnTo>
                    <a:lnTo>
                      <a:pt x="1776" y="1064"/>
                    </a:lnTo>
                    <a:lnTo>
                      <a:pt x="1768" y="1061"/>
                    </a:lnTo>
                    <a:lnTo>
                      <a:pt x="1760" y="1061"/>
                    </a:lnTo>
                    <a:lnTo>
                      <a:pt x="1753" y="1057"/>
                    </a:lnTo>
                    <a:lnTo>
                      <a:pt x="1745" y="1056"/>
                    </a:lnTo>
                    <a:lnTo>
                      <a:pt x="1721" y="1057"/>
                    </a:lnTo>
                    <a:lnTo>
                      <a:pt x="1698" y="1054"/>
                    </a:lnTo>
                    <a:lnTo>
                      <a:pt x="1689" y="1055"/>
                    </a:lnTo>
                    <a:lnTo>
                      <a:pt x="1674" y="1048"/>
                    </a:lnTo>
                    <a:lnTo>
                      <a:pt x="1667" y="1048"/>
                    </a:lnTo>
                    <a:lnTo>
                      <a:pt x="1652" y="1054"/>
                    </a:lnTo>
                    <a:lnTo>
                      <a:pt x="1620" y="1050"/>
                    </a:lnTo>
                    <a:lnTo>
                      <a:pt x="1612" y="1050"/>
                    </a:lnTo>
                    <a:lnTo>
                      <a:pt x="1596" y="1054"/>
                    </a:lnTo>
                    <a:lnTo>
                      <a:pt x="1580" y="1054"/>
                    </a:lnTo>
                    <a:lnTo>
                      <a:pt x="1571" y="1053"/>
                    </a:lnTo>
                    <a:lnTo>
                      <a:pt x="1565" y="1048"/>
                    </a:lnTo>
                    <a:lnTo>
                      <a:pt x="1556" y="1046"/>
                    </a:lnTo>
                    <a:lnTo>
                      <a:pt x="1540" y="1048"/>
                    </a:lnTo>
                    <a:lnTo>
                      <a:pt x="1534" y="1043"/>
                    </a:lnTo>
                    <a:lnTo>
                      <a:pt x="1513" y="1030"/>
                    </a:lnTo>
                    <a:lnTo>
                      <a:pt x="1506" y="1034"/>
                    </a:lnTo>
                    <a:lnTo>
                      <a:pt x="1499" y="1035"/>
                    </a:lnTo>
                    <a:lnTo>
                      <a:pt x="1491" y="1038"/>
                    </a:lnTo>
                    <a:lnTo>
                      <a:pt x="1479" y="1048"/>
                    </a:lnTo>
                    <a:lnTo>
                      <a:pt x="1478" y="1056"/>
                    </a:lnTo>
                    <a:lnTo>
                      <a:pt x="1473" y="1064"/>
                    </a:lnTo>
                    <a:lnTo>
                      <a:pt x="1470" y="1080"/>
                    </a:lnTo>
                    <a:lnTo>
                      <a:pt x="1467" y="1086"/>
                    </a:lnTo>
                    <a:lnTo>
                      <a:pt x="1451" y="1082"/>
                    </a:lnTo>
                    <a:lnTo>
                      <a:pt x="1437" y="1075"/>
                    </a:lnTo>
                    <a:lnTo>
                      <a:pt x="1421" y="1070"/>
                    </a:lnTo>
                    <a:lnTo>
                      <a:pt x="1414" y="1066"/>
                    </a:lnTo>
                    <a:lnTo>
                      <a:pt x="1406" y="1064"/>
                    </a:lnTo>
                    <a:lnTo>
                      <a:pt x="1398" y="1064"/>
                    </a:lnTo>
                    <a:lnTo>
                      <a:pt x="1383" y="1061"/>
                    </a:lnTo>
                    <a:lnTo>
                      <a:pt x="1375" y="1062"/>
                    </a:lnTo>
                    <a:lnTo>
                      <a:pt x="1367" y="1060"/>
                    </a:lnTo>
                    <a:lnTo>
                      <a:pt x="1351" y="1062"/>
                    </a:lnTo>
                    <a:lnTo>
                      <a:pt x="1344" y="1066"/>
                    </a:lnTo>
                    <a:lnTo>
                      <a:pt x="1341" y="1073"/>
                    </a:lnTo>
                    <a:lnTo>
                      <a:pt x="1343" y="1081"/>
                    </a:lnTo>
                    <a:lnTo>
                      <a:pt x="1338" y="1088"/>
                    </a:lnTo>
                    <a:lnTo>
                      <a:pt x="1334" y="1096"/>
                    </a:lnTo>
                    <a:lnTo>
                      <a:pt x="1332" y="1103"/>
                    </a:lnTo>
                    <a:lnTo>
                      <a:pt x="1320" y="1115"/>
                    </a:lnTo>
                    <a:lnTo>
                      <a:pt x="1313" y="1118"/>
                    </a:lnTo>
                    <a:lnTo>
                      <a:pt x="1306" y="1115"/>
                    </a:lnTo>
                    <a:lnTo>
                      <a:pt x="1300" y="1130"/>
                    </a:lnTo>
                    <a:lnTo>
                      <a:pt x="1293" y="1135"/>
                    </a:lnTo>
                    <a:lnTo>
                      <a:pt x="1271" y="1145"/>
                    </a:lnTo>
                    <a:lnTo>
                      <a:pt x="1257" y="1153"/>
                    </a:lnTo>
                    <a:lnTo>
                      <a:pt x="1252" y="1159"/>
                    </a:lnTo>
                    <a:lnTo>
                      <a:pt x="1244" y="1162"/>
                    </a:lnTo>
                    <a:lnTo>
                      <a:pt x="1237" y="1167"/>
                    </a:lnTo>
                    <a:lnTo>
                      <a:pt x="1233" y="1174"/>
                    </a:lnTo>
                    <a:lnTo>
                      <a:pt x="1231" y="1182"/>
                    </a:lnTo>
                    <a:lnTo>
                      <a:pt x="1225" y="1186"/>
                    </a:lnTo>
                    <a:lnTo>
                      <a:pt x="1217" y="1190"/>
                    </a:lnTo>
                    <a:lnTo>
                      <a:pt x="1209" y="1189"/>
                    </a:lnTo>
                    <a:lnTo>
                      <a:pt x="1194" y="1183"/>
                    </a:lnTo>
                    <a:lnTo>
                      <a:pt x="1185" y="1180"/>
                    </a:lnTo>
                    <a:lnTo>
                      <a:pt x="1172" y="1172"/>
                    </a:lnTo>
                    <a:lnTo>
                      <a:pt x="1115" y="1178"/>
                    </a:lnTo>
                    <a:lnTo>
                      <a:pt x="1105" y="1132"/>
                    </a:lnTo>
                    <a:lnTo>
                      <a:pt x="1072" y="1126"/>
                    </a:lnTo>
                    <a:lnTo>
                      <a:pt x="1071" y="1113"/>
                    </a:lnTo>
                    <a:lnTo>
                      <a:pt x="1071" y="1097"/>
                    </a:lnTo>
                    <a:lnTo>
                      <a:pt x="1080" y="1096"/>
                    </a:lnTo>
                    <a:lnTo>
                      <a:pt x="1078" y="1053"/>
                    </a:lnTo>
                    <a:lnTo>
                      <a:pt x="1065" y="1054"/>
                    </a:lnTo>
                    <a:lnTo>
                      <a:pt x="1048" y="1021"/>
                    </a:lnTo>
                    <a:lnTo>
                      <a:pt x="1035" y="1011"/>
                    </a:lnTo>
                    <a:lnTo>
                      <a:pt x="1028" y="1007"/>
                    </a:lnTo>
                    <a:lnTo>
                      <a:pt x="1016" y="997"/>
                    </a:lnTo>
                    <a:lnTo>
                      <a:pt x="1010" y="991"/>
                    </a:lnTo>
                    <a:lnTo>
                      <a:pt x="996" y="997"/>
                    </a:lnTo>
                    <a:lnTo>
                      <a:pt x="920" y="996"/>
                    </a:lnTo>
                    <a:lnTo>
                      <a:pt x="849" y="1008"/>
                    </a:lnTo>
                    <a:lnTo>
                      <a:pt x="820" y="980"/>
                    </a:lnTo>
                    <a:lnTo>
                      <a:pt x="777" y="932"/>
                    </a:lnTo>
                    <a:lnTo>
                      <a:pt x="742" y="899"/>
                    </a:lnTo>
                    <a:lnTo>
                      <a:pt x="728" y="889"/>
                    </a:lnTo>
                    <a:lnTo>
                      <a:pt x="709" y="874"/>
                    </a:lnTo>
                    <a:lnTo>
                      <a:pt x="689" y="860"/>
                    </a:lnTo>
                    <a:lnTo>
                      <a:pt x="658" y="847"/>
                    </a:lnTo>
                    <a:lnTo>
                      <a:pt x="518" y="898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8" name="Freeform 284">
                <a:extLst>
                  <a:ext uri="{FF2B5EF4-FFF2-40B4-BE49-F238E27FC236}">
                    <a16:creationId xmlns:a16="http://schemas.microsoft.com/office/drawing/2014/main" xmlns="" id="{692F014E-A4E8-1A46-AB46-C81CD73C8D5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66402" y="1973256"/>
                <a:ext cx="1797" cy="19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9" name="Freeform 114">
                <a:extLst>
                  <a:ext uri="{FF2B5EF4-FFF2-40B4-BE49-F238E27FC236}">
                    <a16:creationId xmlns:a16="http://schemas.microsoft.com/office/drawing/2014/main" xmlns="" id="{3A295967-E39F-DF4A-A2CB-13D2DDFF87E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619224" y="1979179"/>
                <a:ext cx="1208097" cy="921916"/>
              </a:xfrm>
              <a:custGeom>
                <a:avLst/>
                <a:gdLst/>
                <a:ahLst/>
                <a:cxnLst>
                  <a:cxn ang="0">
                    <a:pos x="2191" y="2191"/>
                  </a:cxn>
                  <a:cxn ang="0">
                    <a:pos x="2134" y="2244"/>
                  </a:cxn>
                  <a:cxn ang="0">
                    <a:pos x="2015" y="2329"/>
                  </a:cxn>
                  <a:cxn ang="0">
                    <a:pos x="1898" y="2261"/>
                  </a:cxn>
                  <a:cxn ang="0">
                    <a:pos x="1746" y="2168"/>
                  </a:cxn>
                  <a:cxn ang="0">
                    <a:pos x="1585" y="2194"/>
                  </a:cxn>
                  <a:cxn ang="0">
                    <a:pos x="1509" y="2247"/>
                  </a:cxn>
                  <a:cxn ang="0">
                    <a:pos x="1333" y="2120"/>
                  </a:cxn>
                  <a:cxn ang="0">
                    <a:pos x="1352" y="1901"/>
                  </a:cxn>
                  <a:cxn ang="0">
                    <a:pos x="1237" y="1793"/>
                  </a:cxn>
                  <a:cxn ang="0">
                    <a:pos x="1036" y="1874"/>
                  </a:cxn>
                  <a:cxn ang="0">
                    <a:pos x="881" y="1862"/>
                  </a:cxn>
                  <a:cxn ang="0">
                    <a:pos x="793" y="1879"/>
                  </a:cxn>
                  <a:cxn ang="0">
                    <a:pos x="691" y="1881"/>
                  </a:cxn>
                  <a:cxn ang="0">
                    <a:pos x="603" y="1834"/>
                  </a:cxn>
                  <a:cxn ang="0">
                    <a:pos x="556" y="1803"/>
                  </a:cxn>
                  <a:cxn ang="0">
                    <a:pos x="423" y="1731"/>
                  </a:cxn>
                  <a:cxn ang="0">
                    <a:pos x="348" y="1701"/>
                  </a:cxn>
                  <a:cxn ang="0">
                    <a:pos x="291" y="1675"/>
                  </a:cxn>
                  <a:cxn ang="0">
                    <a:pos x="278" y="1580"/>
                  </a:cxn>
                  <a:cxn ang="0">
                    <a:pos x="322" y="1567"/>
                  </a:cxn>
                  <a:cxn ang="0">
                    <a:pos x="300" y="1492"/>
                  </a:cxn>
                  <a:cxn ang="0">
                    <a:pos x="360" y="1411"/>
                  </a:cxn>
                  <a:cxn ang="0">
                    <a:pos x="326" y="1368"/>
                  </a:cxn>
                  <a:cxn ang="0">
                    <a:pos x="230" y="1391"/>
                  </a:cxn>
                  <a:cxn ang="0">
                    <a:pos x="126" y="1355"/>
                  </a:cxn>
                  <a:cxn ang="0">
                    <a:pos x="88" y="1295"/>
                  </a:cxn>
                  <a:cxn ang="0">
                    <a:pos x="63" y="1212"/>
                  </a:cxn>
                  <a:cxn ang="0">
                    <a:pos x="105" y="1043"/>
                  </a:cxn>
                  <a:cxn ang="0">
                    <a:pos x="364" y="920"/>
                  </a:cxn>
                  <a:cxn ang="0">
                    <a:pos x="471" y="693"/>
                  </a:cxn>
                  <a:cxn ang="0">
                    <a:pos x="656" y="507"/>
                  </a:cxn>
                  <a:cxn ang="0">
                    <a:pos x="854" y="474"/>
                  </a:cxn>
                  <a:cxn ang="0">
                    <a:pos x="1031" y="711"/>
                  </a:cxn>
                  <a:cxn ang="0">
                    <a:pos x="1283" y="882"/>
                  </a:cxn>
                  <a:cxn ang="0">
                    <a:pos x="1719" y="963"/>
                  </a:cxn>
                  <a:cxn ang="0">
                    <a:pos x="2042" y="854"/>
                  </a:cxn>
                  <a:cxn ang="0">
                    <a:pos x="2284" y="666"/>
                  </a:cxn>
                  <a:cxn ang="0">
                    <a:pos x="2450" y="478"/>
                  </a:cxn>
                  <a:cxn ang="0">
                    <a:pos x="2342" y="311"/>
                  </a:cxn>
                  <a:cxn ang="0">
                    <a:pos x="2557" y="161"/>
                  </a:cxn>
                  <a:cxn ang="0">
                    <a:pos x="2738" y="0"/>
                  </a:cxn>
                  <a:cxn ang="0">
                    <a:pos x="2901" y="155"/>
                  </a:cxn>
                  <a:cxn ang="0">
                    <a:pos x="3109" y="394"/>
                  </a:cxn>
                  <a:cxn ang="0">
                    <a:pos x="3323" y="441"/>
                  </a:cxn>
                  <a:cxn ang="0">
                    <a:pos x="3195" y="693"/>
                  </a:cxn>
                  <a:cxn ang="0">
                    <a:pos x="2994" y="941"/>
                  </a:cxn>
                  <a:cxn ang="0">
                    <a:pos x="2729" y="1097"/>
                  </a:cxn>
                  <a:cxn ang="0">
                    <a:pos x="2616" y="1118"/>
                  </a:cxn>
                  <a:cxn ang="0">
                    <a:pos x="2542" y="1082"/>
                  </a:cxn>
                  <a:cxn ang="0">
                    <a:pos x="2444" y="1221"/>
                  </a:cxn>
                  <a:cxn ang="0">
                    <a:pos x="2611" y="1254"/>
                  </a:cxn>
                  <a:cxn ang="0">
                    <a:pos x="2643" y="1301"/>
                  </a:cxn>
                  <a:cxn ang="0">
                    <a:pos x="2521" y="1404"/>
                  </a:cxn>
                  <a:cxn ang="0">
                    <a:pos x="2646" y="1642"/>
                  </a:cxn>
                  <a:cxn ang="0">
                    <a:pos x="2640" y="1677"/>
                  </a:cxn>
                  <a:cxn ang="0">
                    <a:pos x="2624" y="1743"/>
                  </a:cxn>
                  <a:cxn ang="0">
                    <a:pos x="2628" y="1814"/>
                  </a:cxn>
                  <a:cxn ang="0">
                    <a:pos x="2555" y="1933"/>
                  </a:cxn>
                  <a:cxn ang="0">
                    <a:pos x="2512" y="2028"/>
                  </a:cxn>
                  <a:cxn ang="0">
                    <a:pos x="2435" y="2097"/>
                  </a:cxn>
                  <a:cxn ang="0">
                    <a:pos x="2344" y="2177"/>
                  </a:cxn>
                  <a:cxn ang="0">
                    <a:pos x="2245" y="2202"/>
                  </a:cxn>
                </a:cxnLst>
                <a:rect l="0" t="0" r="r" b="b"/>
                <a:pathLst>
                  <a:path w="3356" h="2335">
                    <a:moveTo>
                      <a:pt x="2243" y="2202"/>
                    </a:moveTo>
                    <a:lnTo>
                      <a:pt x="2240" y="2209"/>
                    </a:lnTo>
                    <a:lnTo>
                      <a:pt x="2239" y="2206"/>
                    </a:lnTo>
                    <a:lnTo>
                      <a:pt x="2239" y="2202"/>
                    </a:lnTo>
                    <a:lnTo>
                      <a:pt x="2235" y="2199"/>
                    </a:lnTo>
                    <a:lnTo>
                      <a:pt x="2226" y="2201"/>
                    </a:lnTo>
                    <a:lnTo>
                      <a:pt x="2225" y="2202"/>
                    </a:lnTo>
                    <a:lnTo>
                      <a:pt x="2224" y="2202"/>
                    </a:lnTo>
                    <a:lnTo>
                      <a:pt x="2224" y="2205"/>
                    </a:lnTo>
                    <a:lnTo>
                      <a:pt x="2229" y="2211"/>
                    </a:lnTo>
                    <a:lnTo>
                      <a:pt x="2224" y="2212"/>
                    </a:lnTo>
                    <a:lnTo>
                      <a:pt x="2211" y="2213"/>
                    </a:lnTo>
                    <a:lnTo>
                      <a:pt x="2210" y="2209"/>
                    </a:lnTo>
                    <a:lnTo>
                      <a:pt x="2211" y="2206"/>
                    </a:lnTo>
                    <a:lnTo>
                      <a:pt x="2209" y="2202"/>
                    </a:lnTo>
                    <a:lnTo>
                      <a:pt x="2199" y="2194"/>
                    </a:lnTo>
                    <a:lnTo>
                      <a:pt x="2191" y="2191"/>
                    </a:lnTo>
                    <a:lnTo>
                      <a:pt x="2188" y="2185"/>
                    </a:lnTo>
                    <a:lnTo>
                      <a:pt x="2186" y="2198"/>
                    </a:lnTo>
                    <a:lnTo>
                      <a:pt x="2186" y="2209"/>
                    </a:lnTo>
                    <a:lnTo>
                      <a:pt x="2187" y="2216"/>
                    </a:lnTo>
                    <a:lnTo>
                      <a:pt x="2187" y="2218"/>
                    </a:lnTo>
                    <a:lnTo>
                      <a:pt x="2183" y="2220"/>
                    </a:lnTo>
                    <a:lnTo>
                      <a:pt x="2180" y="2220"/>
                    </a:lnTo>
                    <a:lnTo>
                      <a:pt x="2171" y="2209"/>
                    </a:lnTo>
                    <a:lnTo>
                      <a:pt x="2164" y="2204"/>
                    </a:lnTo>
                    <a:lnTo>
                      <a:pt x="2161" y="2198"/>
                    </a:lnTo>
                    <a:lnTo>
                      <a:pt x="2155" y="2215"/>
                    </a:lnTo>
                    <a:lnTo>
                      <a:pt x="2155" y="2222"/>
                    </a:lnTo>
                    <a:lnTo>
                      <a:pt x="2156" y="2227"/>
                    </a:lnTo>
                    <a:lnTo>
                      <a:pt x="2156" y="2236"/>
                    </a:lnTo>
                    <a:lnTo>
                      <a:pt x="2153" y="2239"/>
                    </a:lnTo>
                    <a:lnTo>
                      <a:pt x="2149" y="2237"/>
                    </a:lnTo>
                    <a:lnTo>
                      <a:pt x="2134" y="2244"/>
                    </a:lnTo>
                    <a:lnTo>
                      <a:pt x="2123" y="2245"/>
                    </a:lnTo>
                    <a:lnTo>
                      <a:pt x="2116" y="2249"/>
                    </a:lnTo>
                    <a:lnTo>
                      <a:pt x="2107" y="2249"/>
                    </a:lnTo>
                    <a:lnTo>
                      <a:pt x="2105" y="2247"/>
                    </a:lnTo>
                    <a:lnTo>
                      <a:pt x="2094" y="2249"/>
                    </a:lnTo>
                    <a:lnTo>
                      <a:pt x="2084" y="2258"/>
                    </a:lnTo>
                    <a:lnTo>
                      <a:pt x="2073" y="2261"/>
                    </a:lnTo>
                    <a:lnTo>
                      <a:pt x="2059" y="2263"/>
                    </a:lnTo>
                    <a:lnTo>
                      <a:pt x="2051" y="2261"/>
                    </a:lnTo>
                    <a:lnTo>
                      <a:pt x="2048" y="2265"/>
                    </a:lnTo>
                    <a:lnTo>
                      <a:pt x="2038" y="2270"/>
                    </a:lnTo>
                    <a:lnTo>
                      <a:pt x="2024" y="2274"/>
                    </a:lnTo>
                    <a:lnTo>
                      <a:pt x="2015" y="2271"/>
                    </a:lnTo>
                    <a:lnTo>
                      <a:pt x="2004" y="2297"/>
                    </a:lnTo>
                    <a:lnTo>
                      <a:pt x="2011" y="2309"/>
                    </a:lnTo>
                    <a:lnTo>
                      <a:pt x="2015" y="2317"/>
                    </a:lnTo>
                    <a:lnTo>
                      <a:pt x="2015" y="2329"/>
                    </a:lnTo>
                    <a:lnTo>
                      <a:pt x="1999" y="2335"/>
                    </a:lnTo>
                    <a:lnTo>
                      <a:pt x="1988" y="2329"/>
                    </a:lnTo>
                    <a:lnTo>
                      <a:pt x="1973" y="2298"/>
                    </a:lnTo>
                    <a:lnTo>
                      <a:pt x="1971" y="2291"/>
                    </a:lnTo>
                    <a:lnTo>
                      <a:pt x="1972" y="2288"/>
                    </a:lnTo>
                    <a:lnTo>
                      <a:pt x="1978" y="2266"/>
                    </a:lnTo>
                    <a:lnTo>
                      <a:pt x="1974" y="2259"/>
                    </a:lnTo>
                    <a:lnTo>
                      <a:pt x="1968" y="2261"/>
                    </a:lnTo>
                    <a:lnTo>
                      <a:pt x="1958" y="2269"/>
                    </a:lnTo>
                    <a:lnTo>
                      <a:pt x="1947" y="2269"/>
                    </a:lnTo>
                    <a:lnTo>
                      <a:pt x="1942" y="2264"/>
                    </a:lnTo>
                    <a:lnTo>
                      <a:pt x="1941" y="2259"/>
                    </a:lnTo>
                    <a:lnTo>
                      <a:pt x="1923" y="2254"/>
                    </a:lnTo>
                    <a:lnTo>
                      <a:pt x="1915" y="2252"/>
                    </a:lnTo>
                    <a:lnTo>
                      <a:pt x="1911" y="2252"/>
                    </a:lnTo>
                    <a:lnTo>
                      <a:pt x="1907" y="2260"/>
                    </a:lnTo>
                    <a:lnTo>
                      <a:pt x="1898" y="2261"/>
                    </a:lnTo>
                    <a:lnTo>
                      <a:pt x="1898" y="2269"/>
                    </a:lnTo>
                    <a:lnTo>
                      <a:pt x="1895" y="2258"/>
                    </a:lnTo>
                    <a:lnTo>
                      <a:pt x="1890" y="2261"/>
                    </a:lnTo>
                    <a:lnTo>
                      <a:pt x="1881" y="2265"/>
                    </a:lnTo>
                    <a:lnTo>
                      <a:pt x="1874" y="2260"/>
                    </a:lnTo>
                    <a:lnTo>
                      <a:pt x="1855" y="2261"/>
                    </a:lnTo>
                    <a:lnTo>
                      <a:pt x="1845" y="2259"/>
                    </a:lnTo>
                    <a:lnTo>
                      <a:pt x="1840" y="2254"/>
                    </a:lnTo>
                    <a:lnTo>
                      <a:pt x="1817" y="2240"/>
                    </a:lnTo>
                    <a:lnTo>
                      <a:pt x="1810" y="2228"/>
                    </a:lnTo>
                    <a:lnTo>
                      <a:pt x="1805" y="2213"/>
                    </a:lnTo>
                    <a:lnTo>
                      <a:pt x="1810" y="2198"/>
                    </a:lnTo>
                    <a:lnTo>
                      <a:pt x="1806" y="2189"/>
                    </a:lnTo>
                    <a:lnTo>
                      <a:pt x="1786" y="2188"/>
                    </a:lnTo>
                    <a:lnTo>
                      <a:pt x="1773" y="2184"/>
                    </a:lnTo>
                    <a:lnTo>
                      <a:pt x="1758" y="2178"/>
                    </a:lnTo>
                    <a:lnTo>
                      <a:pt x="1746" y="2168"/>
                    </a:lnTo>
                    <a:lnTo>
                      <a:pt x="1731" y="2163"/>
                    </a:lnTo>
                    <a:lnTo>
                      <a:pt x="1724" y="2164"/>
                    </a:lnTo>
                    <a:lnTo>
                      <a:pt x="1714" y="2175"/>
                    </a:lnTo>
                    <a:lnTo>
                      <a:pt x="1704" y="2182"/>
                    </a:lnTo>
                    <a:lnTo>
                      <a:pt x="1689" y="2190"/>
                    </a:lnTo>
                    <a:lnTo>
                      <a:pt x="1683" y="2191"/>
                    </a:lnTo>
                    <a:lnTo>
                      <a:pt x="1675" y="2189"/>
                    </a:lnTo>
                    <a:lnTo>
                      <a:pt x="1666" y="2196"/>
                    </a:lnTo>
                    <a:lnTo>
                      <a:pt x="1656" y="2201"/>
                    </a:lnTo>
                    <a:lnTo>
                      <a:pt x="1653" y="2195"/>
                    </a:lnTo>
                    <a:lnTo>
                      <a:pt x="1639" y="2199"/>
                    </a:lnTo>
                    <a:lnTo>
                      <a:pt x="1633" y="2194"/>
                    </a:lnTo>
                    <a:lnTo>
                      <a:pt x="1627" y="2195"/>
                    </a:lnTo>
                    <a:lnTo>
                      <a:pt x="1612" y="2205"/>
                    </a:lnTo>
                    <a:lnTo>
                      <a:pt x="1606" y="2204"/>
                    </a:lnTo>
                    <a:lnTo>
                      <a:pt x="1598" y="2196"/>
                    </a:lnTo>
                    <a:lnTo>
                      <a:pt x="1585" y="2194"/>
                    </a:lnTo>
                    <a:lnTo>
                      <a:pt x="1583" y="2191"/>
                    </a:lnTo>
                    <a:lnTo>
                      <a:pt x="1579" y="2194"/>
                    </a:lnTo>
                    <a:lnTo>
                      <a:pt x="1575" y="2200"/>
                    </a:lnTo>
                    <a:lnTo>
                      <a:pt x="1569" y="2207"/>
                    </a:lnTo>
                    <a:lnTo>
                      <a:pt x="1569" y="2211"/>
                    </a:lnTo>
                    <a:lnTo>
                      <a:pt x="1562" y="2207"/>
                    </a:lnTo>
                    <a:lnTo>
                      <a:pt x="1562" y="2205"/>
                    </a:lnTo>
                    <a:lnTo>
                      <a:pt x="1542" y="2204"/>
                    </a:lnTo>
                    <a:lnTo>
                      <a:pt x="1533" y="2211"/>
                    </a:lnTo>
                    <a:lnTo>
                      <a:pt x="1532" y="2223"/>
                    </a:lnTo>
                    <a:lnTo>
                      <a:pt x="1535" y="2240"/>
                    </a:lnTo>
                    <a:lnTo>
                      <a:pt x="1541" y="2256"/>
                    </a:lnTo>
                    <a:lnTo>
                      <a:pt x="1540" y="2271"/>
                    </a:lnTo>
                    <a:lnTo>
                      <a:pt x="1536" y="2275"/>
                    </a:lnTo>
                    <a:lnTo>
                      <a:pt x="1515" y="2280"/>
                    </a:lnTo>
                    <a:lnTo>
                      <a:pt x="1510" y="2253"/>
                    </a:lnTo>
                    <a:lnTo>
                      <a:pt x="1509" y="2247"/>
                    </a:lnTo>
                    <a:lnTo>
                      <a:pt x="1497" y="2245"/>
                    </a:lnTo>
                    <a:lnTo>
                      <a:pt x="1482" y="2258"/>
                    </a:lnTo>
                    <a:lnTo>
                      <a:pt x="1462" y="2260"/>
                    </a:lnTo>
                    <a:lnTo>
                      <a:pt x="1444" y="2243"/>
                    </a:lnTo>
                    <a:lnTo>
                      <a:pt x="1441" y="2231"/>
                    </a:lnTo>
                    <a:lnTo>
                      <a:pt x="1423" y="2225"/>
                    </a:lnTo>
                    <a:lnTo>
                      <a:pt x="1408" y="2222"/>
                    </a:lnTo>
                    <a:lnTo>
                      <a:pt x="1412" y="2202"/>
                    </a:lnTo>
                    <a:lnTo>
                      <a:pt x="1418" y="2175"/>
                    </a:lnTo>
                    <a:lnTo>
                      <a:pt x="1402" y="2167"/>
                    </a:lnTo>
                    <a:lnTo>
                      <a:pt x="1388" y="2157"/>
                    </a:lnTo>
                    <a:lnTo>
                      <a:pt x="1387" y="2137"/>
                    </a:lnTo>
                    <a:lnTo>
                      <a:pt x="1382" y="2123"/>
                    </a:lnTo>
                    <a:lnTo>
                      <a:pt x="1382" y="2112"/>
                    </a:lnTo>
                    <a:lnTo>
                      <a:pt x="1363" y="2113"/>
                    </a:lnTo>
                    <a:lnTo>
                      <a:pt x="1344" y="2114"/>
                    </a:lnTo>
                    <a:lnTo>
                      <a:pt x="1333" y="2120"/>
                    </a:lnTo>
                    <a:lnTo>
                      <a:pt x="1320" y="2134"/>
                    </a:lnTo>
                    <a:lnTo>
                      <a:pt x="1315" y="2129"/>
                    </a:lnTo>
                    <a:lnTo>
                      <a:pt x="1325" y="2112"/>
                    </a:lnTo>
                    <a:lnTo>
                      <a:pt x="1326" y="2103"/>
                    </a:lnTo>
                    <a:lnTo>
                      <a:pt x="1322" y="2087"/>
                    </a:lnTo>
                    <a:lnTo>
                      <a:pt x="1328" y="2073"/>
                    </a:lnTo>
                    <a:lnTo>
                      <a:pt x="1332" y="2054"/>
                    </a:lnTo>
                    <a:lnTo>
                      <a:pt x="1343" y="2043"/>
                    </a:lnTo>
                    <a:lnTo>
                      <a:pt x="1347" y="2033"/>
                    </a:lnTo>
                    <a:lnTo>
                      <a:pt x="1354" y="2030"/>
                    </a:lnTo>
                    <a:lnTo>
                      <a:pt x="1363" y="2019"/>
                    </a:lnTo>
                    <a:lnTo>
                      <a:pt x="1372" y="1992"/>
                    </a:lnTo>
                    <a:lnTo>
                      <a:pt x="1372" y="1984"/>
                    </a:lnTo>
                    <a:lnTo>
                      <a:pt x="1376" y="1956"/>
                    </a:lnTo>
                    <a:lnTo>
                      <a:pt x="1375" y="1935"/>
                    </a:lnTo>
                    <a:lnTo>
                      <a:pt x="1368" y="1903"/>
                    </a:lnTo>
                    <a:lnTo>
                      <a:pt x="1352" y="1901"/>
                    </a:lnTo>
                    <a:lnTo>
                      <a:pt x="1347" y="1893"/>
                    </a:lnTo>
                    <a:lnTo>
                      <a:pt x="1343" y="1876"/>
                    </a:lnTo>
                    <a:lnTo>
                      <a:pt x="1331" y="1862"/>
                    </a:lnTo>
                    <a:lnTo>
                      <a:pt x="1318" y="1856"/>
                    </a:lnTo>
                    <a:lnTo>
                      <a:pt x="1315" y="1856"/>
                    </a:lnTo>
                    <a:lnTo>
                      <a:pt x="1311" y="1861"/>
                    </a:lnTo>
                    <a:lnTo>
                      <a:pt x="1302" y="1865"/>
                    </a:lnTo>
                    <a:lnTo>
                      <a:pt x="1298" y="1852"/>
                    </a:lnTo>
                    <a:lnTo>
                      <a:pt x="1288" y="1849"/>
                    </a:lnTo>
                    <a:lnTo>
                      <a:pt x="1274" y="1849"/>
                    </a:lnTo>
                    <a:lnTo>
                      <a:pt x="1264" y="1845"/>
                    </a:lnTo>
                    <a:lnTo>
                      <a:pt x="1246" y="1845"/>
                    </a:lnTo>
                    <a:lnTo>
                      <a:pt x="1248" y="1829"/>
                    </a:lnTo>
                    <a:lnTo>
                      <a:pt x="1250" y="1814"/>
                    </a:lnTo>
                    <a:lnTo>
                      <a:pt x="1237" y="1812"/>
                    </a:lnTo>
                    <a:lnTo>
                      <a:pt x="1235" y="1801"/>
                    </a:lnTo>
                    <a:lnTo>
                      <a:pt x="1237" y="1793"/>
                    </a:lnTo>
                    <a:lnTo>
                      <a:pt x="1226" y="1781"/>
                    </a:lnTo>
                    <a:lnTo>
                      <a:pt x="1214" y="1785"/>
                    </a:lnTo>
                    <a:lnTo>
                      <a:pt x="1199" y="1795"/>
                    </a:lnTo>
                    <a:lnTo>
                      <a:pt x="1186" y="1798"/>
                    </a:lnTo>
                    <a:lnTo>
                      <a:pt x="1166" y="1800"/>
                    </a:lnTo>
                    <a:lnTo>
                      <a:pt x="1157" y="1798"/>
                    </a:lnTo>
                    <a:lnTo>
                      <a:pt x="1151" y="1793"/>
                    </a:lnTo>
                    <a:lnTo>
                      <a:pt x="1146" y="1792"/>
                    </a:lnTo>
                    <a:lnTo>
                      <a:pt x="1137" y="1797"/>
                    </a:lnTo>
                    <a:lnTo>
                      <a:pt x="1128" y="1803"/>
                    </a:lnTo>
                    <a:lnTo>
                      <a:pt x="1122" y="1814"/>
                    </a:lnTo>
                    <a:lnTo>
                      <a:pt x="1102" y="1831"/>
                    </a:lnTo>
                    <a:lnTo>
                      <a:pt x="1087" y="1835"/>
                    </a:lnTo>
                    <a:lnTo>
                      <a:pt x="1073" y="1851"/>
                    </a:lnTo>
                    <a:lnTo>
                      <a:pt x="1063" y="1858"/>
                    </a:lnTo>
                    <a:lnTo>
                      <a:pt x="1048" y="1866"/>
                    </a:lnTo>
                    <a:lnTo>
                      <a:pt x="1036" y="1874"/>
                    </a:lnTo>
                    <a:lnTo>
                      <a:pt x="1008" y="1881"/>
                    </a:lnTo>
                    <a:lnTo>
                      <a:pt x="990" y="1886"/>
                    </a:lnTo>
                    <a:lnTo>
                      <a:pt x="992" y="1888"/>
                    </a:lnTo>
                    <a:lnTo>
                      <a:pt x="992" y="1886"/>
                    </a:lnTo>
                    <a:lnTo>
                      <a:pt x="978" y="1878"/>
                    </a:lnTo>
                    <a:lnTo>
                      <a:pt x="976" y="1874"/>
                    </a:lnTo>
                    <a:lnTo>
                      <a:pt x="973" y="1873"/>
                    </a:lnTo>
                    <a:lnTo>
                      <a:pt x="958" y="1877"/>
                    </a:lnTo>
                    <a:lnTo>
                      <a:pt x="954" y="1877"/>
                    </a:lnTo>
                    <a:lnTo>
                      <a:pt x="940" y="1872"/>
                    </a:lnTo>
                    <a:lnTo>
                      <a:pt x="924" y="1871"/>
                    </a:lnTo>
                    <a:lnTo>
                      <a:pt x="917" y="1866"/>
                    </a:lnTo>
                    <a:lnTo>
                      <a:pt x="917" y="1863"/>
                    </a:lnTo>
                    <a:lnTo>
                      <a:pt x="913" y="1857"/>
                    </a:lnTo>
                    <a:lnTo>
                      <a:pt x="907" y="1856"/>
                    </a:lnTo>
                    <a:lnTo>
                      <a:pt x="893" y="1857"/>
                    </a:lnTo>
                    <a:lnTo>
                      <a:pt x="881" y="1862"/>
                    </a:lnTo>
                    <a:lnTo>
                      <a:pt x="870" y="1873"/>
                    </a:lnTo>
                    <a:lnTo>
                      <a:pt x="860" y="1889"/>
                    </a:lnTo>
                    <a:lnTo>
                      <a:pt x="839" y="1909"/>
                    </a:lnTo>
                    <a:lnTo>
                      <a:pt x="838" y="1915"/>
                    </a:lnTo>
                    <a:lnTo>
                      <a:pt x="833" y="1915"/>
                    </a:lnTo>
                    <a:lnTo>
                      <a:pt x="829" y="1913"/>
                    </a:lnTo>
                    <a:lnTo>
                      <a:pt x="827" y="1910"/>
                    </a:lnTo>
                    <a:lnTo>
                      <a:pt x="827" y="1903"/>
                    </a:lnTo>
                    <a:lnTo>
                      <a:pt x="831" y="1890"/>
                    </a:lnTo>
                    <a:lnTo>
                      <a:pt x="831" y="1884"/>
                    </a:lnTo>
                    <a:lnTo>
                      <a:pt x="828" y="1874"/>
                    </a:lnTo>
                    <a:lnTo>
                      <a:pt x="827" y="1871"/>
                    </a:lnTo>
                    <a:lnTo>
                      <a:pt x="822" y="1868"/>
                    </a:lnTo>
                    <a:lnTo>
                      <a:pt x="817" y="1870"/>
                    </a:lnTo>
                    <a:lnTo>
                      <a:pt x="809" y="1876"/>
                    </a:lnTo>
                    <a:lnTo>
                      <a:pt x="801" y="1876"/>
                    </a:lnTo>
                    <a:lnTo>
                      <a:pt x="793" y="1879"/>
                    </a:lnTo>
                    <a:lnTo>
                      <a:pt x="791" y="1881"/>
                    </a:lnTo>
                    <a:lnTo>
                      <a:pt x="788" y="1879"/>
                    </a:lnTo>
                    <a:lnTo>
                      <a:pt x="780" y="1881"/>
                    </a:lnTo>
                    <a:lnTo>
                      <a:pt x="774" y="1889"/>
                    </a:lnTo>
                    <a:lnTo>
                      <a:pt x="771" y="1889"/>
                    </a:lnTo>
                    <a:lnTo>
                      <a:pt x="757" y="1886"/>
                    </a:lnTo>
                    <a:lnTo>
                      <a:pt x="750" y="1888"/>
                    </a:lnTo>
                    <a:lnTo>
                      <a:pt x="746" y="1887"/>
                    </a:lnTo>
                    <a:lnTo>
                      <a:pt x="739" y="1883"/>
                    </a:lnTo>
                    <a:lnTo>
                      <a:pt x="729" y="1881"/>
                    </a:lnTo>
                    <a:lnTo>
                      <a:pt x="723" y="1873"/>
                    </a:lnTo>
                    <a:lnTo>
                      <a:pt x="713" y="1873"/>
                    </a:lnTo>
                    <a:lnTo>
                      <a:pt x="708" y="1874"/>
                    </a:lnTo>
                    <a:lnTo>
                      <a:pt x="704" y="1881"/>
                    </a:lnTo>
                    <a:lnTo>
                      <a:pt x="702" y="1882"/>
                    </a:lnTo>
                    <a:lnTo>
                      <a:pt x="696" y="1879"/>
                    </a:lnTo>
                    <a:lnTo>
                      <a:pt x="691" y="1881"/>
                    </a:lnTo>
                    <a:lnTo>
                      <a:pt x="685" y="1877"/>
                    </a:lnTo>
                    <a:lnTo>
                      <a:pt x="681" y="1879"/>
                    </a:lnTo>
                    <a:lnTo>
                      <a:pt x="675" y="1881"/>
                    </a:lnTo>
                    <a:lnTo>
                      <a:pt x="671" y="1878"/>
                    </a:lnTo>
                    <a:lnTo>
                      <a:pt x="667" y="1872"/>
                    </a:lnTo>
                    <a:lnTo>
                      <a:pt x="666" y="1868"/>
                    </a:lnTo>
                    <a:lnTo>
                      <a:pt x="661" y="1862"/>
                    </a:lnTo>
                    <a:lnTo>
                      <a:pt x="653" y="1861"/>
                    </a:lnTo>
                    <a:lnTo>
                      <a:pt x="645" y="1863"/>
                    </a:lnTo>
                    <a:lnTo>
                      <a:pt x="630" y="1854"/>
                    </a:lnTo>
                    <a:lnTo>
                      <a:pt x="629" y="1847"/>
                    </a:lnTo>
                    <a:lnTo>
                      <a:pt x="632" y="1834"/>
                    </a:lnTo>
                    <a:lnTo>
                      <a:pt x="629" y="1833"/>
                    </a:lnTo>
                    <a:lnTo>
                      <a:pt x="624" y="1836"/>
                    </a:lnTo>
                    <a:lnTo>
                      <a:pt x="619" y="1838"/>
                    </a:lnTo>
                    <a:lnTo>
                      <a:pt x="611" y="1836"/>
                    </a:lnTo>
                    <a:lnTo>
                      <a:pt x="603" y="1834"/>
                    </a:lnTo>
                    <a:lnTo>
                      <a:pt x="599" y="1835"/>
                    </a:lnTo>
                    <a:lnTo>
                      <a:pt x="592" y="1831"/>
                    </a:lnTo>
                    <a:lnTo>
                      <a:pt x="589" y="1831"/>
                    </a:lnTo>
                    <a:lnTo>
                      <a:pt x="585" y="1828"/>
                    </a:lnTo>
                    <a:lnTo>
                      <a:pt x="583" y="1823"/>
                    </a:lnTo>
                    <a:lnTo>
                      <a:pt x="578" y="1825"/>
                    </a:lnTo>
                    <a:lnTo>
                      <a:pt x="576" y="1822"/>
                    </a:lnTo>
                    <a:lnTo>
                      <a:pt x="579" y="1809"/>
                    </a:lnTo>
                    <a:lnTo>
                      <a:pt x="578" y="1803"/>
                    </a:lnTo>
                    <a:lnTo>
                      <a:pt x="581" y="1797"/>
                    </a:lnTo>
                    <a:lnTo>
                      <a:pt x="579" y="1795"/>
                    </a:lnTo>
                    <a:lnTo>
                      <a:pt x="573" y="1793"/>
                    </a:lnTo>
                    <a:lnTo>
                      <a:pt x="567" y="1795"/>
                    </a:lnTo>
                    <a:lnTo>
                      <a:pt x="563" y="1793"/>
                    </a:lnTo>
                    <a:lnTo>
                      <a:pt x="560" y="1797"/>
                    </a:lnTo>
                    <a:lnTo>
                      <a:pt x="559" y="1800"/>
                    </a:lnTo>
                    <a:lnTo>
                      <a:pt x="556" y="1803"/>
                    </a:lnTo>
                    <a:lnTo>
                      <a:pt x="553" y="1804"/>
                    </a:lnTo>
                    <a:lnTo>
                      <a:pt x="548" y="1809"/>
                    </a:lnTo>
                    <a:lnTo>
                      <a:pt x="544" y="1808"/>
                    </a:lnTo>
                    <a:lnTo>
                      <a:pt x="538" y="1807"/>
                    </a:lnTo>
                    <a:lnTo>
                      <a:pt x="536" y="1802"/>
                    </a:lnTo>
                    <a:lnTo>
                      <a:pt x="533" y="1785"/>
                    </a:lnTo>
                    <a:lnTo>
                      <a:pt x="527" y="1776"/>
                    </a:lnTo>
                    <a:lnTo>
                      <a:pt x="515" y="1766"/>
                    </a:lnTo>
                    <a:lnTo>
                      <a:pt x="503" y="1763"/>
                    </a:lnTo>
                    <a:lnTo>
                      <a:pt x="493" y="1754"/>
                    </a:lnTo>
                    <a:lnTo>
                      <a:pt x="487" y="1745"/>
                    </a:lnTo>
                    <a:lnTo>
                      <a:pt x="482" y="1743"/>
                    </a:lnTo>
                    <a:lnTo>
                      <a:pt x="462" y="1737"/>
                    </a:lnTo>
                    <a:lnTo>
                      <a:pt x="444" y="1733"/>
                    </a:lnTo>
                    <a:lnTo>
                      <a:pt x="441" y="1732"/>
                    </a:lnTo>
                    <a:lnTo>
                      <a:pt x="425" y="1730"/>
                    </a:lnTo>
                    <a:lnTo>
                      <a:pt x="423" y="1731"/>
                    </a:lnTo>
                    <a:lnTo>
                      <a:pt x="423" y="1732"/>
                    </a:lnTo>
                    <a:lnTo>
                      <a:pt x="423" y="1737"/>
                    </a:lnTo>
                    <a:lnTo>
                      <a:pt x="419" y="1742"/>
                    </a:lnTo>
                    <a:lnTo>
                      <a:pt x="420" y="1744"/>
                    </a:lnTo>
                    <a:lnTo>
                      <a:pt x="419" y="1748"/>
                    </a:lnTo>
                    <a:lnTo>
                      <a:pt x="411" y="1741"/>
                    </a:lnTo>
                    <a:lnTo>
                      <a:pt x="408" y="1736"/>
                    </a:lnTo>
                    <a:lnTo>
                      <a:pt x="406" y="1734"/>
                    </a:lnTo>
                    <a:lnTo>
                      <a:pt x="403" y="1733"/>
                    </a:lnTo>
                    <a:lnTo>
                      <a:pt x="386" y="1728"/>
                    </a:lnTo>
                    <a:lnTo>
                      <a:pt x="384" y="1726"/>
                    </a:lnTo>
                    <a:lnTo>
                      <a:pt x="380" y="1720"/>
                    </a:lnTo>
                    <a:lnTo>
                      <a:pt x="375" y="1718"/>
                    </a:lnTo>
                    <a:lnTo>
                      <a:pt x="363" y="1709"/>
                    </a:lnTo>
                    <a:lnTo>
                      <a:pt x="357" y="1709"/>
                    </a:lnTo>
                    <a:lnTo>
                      <a:pt x="350" y="1705"/>
                    </a:lnTo>
                    <a:lnTo>
                      <a:pt x="348" y="1701"/>
                    </a:lnTo>
                    <a:lnTo>
                      <a:pt x="348" y="1698"/>
                    </a:lnTo>
                    <a:lnTo>
                      <a:pt x="345" y="1694"/>
                    </a:lnTo>
                    <a:lnTo>
                      <a:pt x="341" y="1694"/>
                    </a:lnTo>
                    <a:lnTo>
                      <a:pt x="339" y="1691"/>
                    </a:lnTo>
                    <a:lnTo>
                      <a:pt x="334" y="1689"/>
                    </a:lnTo>
                    <a:lnTo>
                      <a:pt x="326" y="1693"/>
                    </a:lnTo>
                    <a:lnTo>
                      <a:pt x="325" y="1691"/>
                    </a:lnTo>
                    <a:lnTo>
                      <a:pt x="323" y="1685"/>
                    </a:lnTo>
                    <a:lnTo>
                      <a:pt x="322" y="1684"/>
                    </a:lnTo>
                    <a:lnTo>
                      <a:pt x="318" y="1683"/>
                    </a:lnTo>
                    <a:lnTo>
                      <a:pt x="315" y="1684"/>
                    </a:lnTo>
                    <a:lnTo>
                      <a:pt x="306" y="1683"/>
                    </a:lnTo>
                    <a:lnTo>
                      <a:pt x="302" y="1684"/>
                    </a:lnTo>
                    <a:lnTo>
                      <a:pt x="296" y="1688"/>
                    </a:lnTo>
                    <a:lnTo>
                      <a:pt x="293" y="1688"/>
                    </a:lnTo>
                    <a:lnTo>
                      <a:pt x="290" y="1685"/>
                    </a:lnTo>
                    <a:lnTo>
                      <a:pt x="291" y="1675"/>
                    </a:lnTo>
                    <a:lnTo>
                      <a:pt x="287" y="1672"/>
                    </a:lnTo>
                    <a:lnTo>
                      <a:pt x="283" y="1666"/>
                    </a:lnTo>
                    <a:lnTo>
                      <a:pt x="283" y="1663"/>
                    </a:lnTo>
                    <a:lnTo>
                      <a:pt x="278" y="1658"/>
                    </a:lnTo>
                    <a:lnTo>
                      <a:pt x="278" y="1653"/>
                    </a:lnTo>
                    <a:lnTo>
                      <a:pt x="280" y="1646"/>
                    </a:lnTo>
                    <a:lnTo>
                      <a:pt x="277" y="1640"/>
                    </a:lnTo>
                    <a:lnTo>
                      <a:pt x="277" y="1636"/>
                    </a:lnTo>
                    <a:lnTo>
                      <a:pt x="278" y="1629"/>
                    </a:lnTo>
                    <a:lnTo>
                      <a:pt x="280" y="1623"/>
                    </a:lnTo>
                    <a:lnTo>
                      <a:pt x="273" y="1613"/>
                    </a:lnTo>
                    <a:lnTo>
                      <a:pt x="266" y="1605"/>
                    </a:lnTo>
                    <a:lnTo>
                      <a:pt x="266" y="1596"/>
                    </a:lnTo>
                    <a:lnTo>
                      <a:pt x="263" y="1588"/>
                    </a:lnTo>
                    <a:lnTo>
                      <a:pt x="264" y="1585"/>
                    </a:lnTo>
                    <a:lnTo>
                      <a:pt x="275" y="1583"/>
                    </a:lnTo>
                    <a:lnTo>
                      <a:pt x="278" y="1580"/>
                    </a:lnTo>
                    <a:lnTo>
                      <a:pt x="279" y="1581"/>
                    </a:lnTo>
                    <a:lnTo>
                      <a:pt x="280" y="1588"/>
                    </a:lnTo>
                    <a:lnTo>
                      <a:pt x="283" y="1593"/>
                    </a:lnTo>
                    <a:lnTo>
                      <a:pt x="285" y="1596"/>
                    </a:lnTo>
                    <a:lnTo>
                      <a:pt x="293" y="1598"/>
                    </a:lnTo>
                    <a:lnTo>
                      <a:pt x="295" y="1597"/>
                    </a:lnTo>
                    <a:lnTo>
                      <a:pt x="298" y="1596"/>
                    </a:lnTo>
                    <a:lnTo>
                      <a:pt x="301" y="1597"/>
                    </a:lnTo>
                    <a:lnTo>
                      <a:pt x="302" y="1591"/>
                    </a:lnTo>
                    <a:lnTo>
                      <a:pt x="306" y="1588"/>
                    </a:lnTo>
                    <a:lnTo>
                      <a:pt x="310" y="1582"/>
                    </a:lnTo>
                    <a:lnTo>
                      <a:pt x="311" y="1582"/>
                    </a:lnTo>
                    <a:lnTo>
                      <a:pt x="315" y="1587"/>
                    </a:lnTo>
                    <a:lnTo>
                      <a:pt x="317" y="1587"/>
                    </a:lnTo>
                    <a:lnTo>
                      <a:pt x="326" y="1576"/>
                    </a:lnTo>
                    <a:lnTo>
                      <a:pt x="326" y="1574"/>
                    </a:lnTo>
                    <a:lnTo>
                      <a:pt x="322" y="1567"/>
                    </a:lnTo>
                    <a:lnTo>
                      <a:pt x="316" y="1559"/>
                    </a:lnTo>
                    <a:lnTo>
                      <a:pt x="315" y="1554"/>
                    </a:lnTo>
                    <a:lnTo>
                      <a:pt x="316" y="1551"/>
                    </a:lnTo>
                    <a:lnTo>
                      <a:pt x="316" y="1548"/>
                    </a:lnTo>
                    <a:lnTo>
                      <a:pt x="306" y="1543"/>
                    </a:lnTo>
                    <a:lnTo>
                      <a:pt x="301" y="1544"/>
                    </a:lnTo>
                    <a:lnTo>
                      <a:pt x="300" y="1540"/>
                    </a:lnTo>
                    <a:lnTo>
                      <a:pt x="291" y="1533"/>
                    </a:lnTo>
                    <a:lnTo>
                      <a:pt x="291" y="1518"/>
                    </a:lnTo>
                    <a:lnTo>
                      <a:pt x="296" y="1517"/>
                    </a:lnTo>
                    <a:lnTo>
                      <a:pt x="294" y="1511"/>
                    </a:lnTo>
                    <a:lnTo>
                      <a:pt x="295" y="1508"/>
                    </a:lnTo>
                    <a:lnTo>
                      <a:pt x="296" y="1507"/>
                    </a:lnTo>
                    <a:lnTo>
                      <a:pt x="289" y="1500"/>
                    </a:lnTo>
                    <a:lnTo>
                      <a:pt x="290" y="1494"/>
                    </a:lnTo>
                    <a:lnTo>
                      <a:pt x="290" y="1492"/>
                    </a:lnTo>
                    <a:lnTo>
                      <a:pt x="300" y="1492"/>
                    </a:lnTo>
                    <a:lnTo>
                      <a:pt x="304" y="1489"/>
                    </a:lnTo>
                    <a:lnTo>
                      <a:pt x="315" y="1492"/>
                    </a:lnTo>
                    <a:lnTo>
                      <a:pt x="317" y="1490"/>
                    </a:lnTo>
                    <a:lnTo>
                      <a:pt x="322" y="1485"/>
                    </a:lnTo>
                    <a:lnTo>
                      <a:pt x="327" y="1475"/>
                    </a:lnTo>
                    <a:lnTo>
                      <a:pt x="327" y="1464"/>
                    </a:lnTo>
                    <a:lnTo>
                      <a:pt x="337" y="1463"/>
                    </a:lnTo>
                    <a:lnTo>
                      <a:pt x="338" y="1462"/>
                    </a:lnTo>
                    <a:lnTo>
                      <a:pt x="336" y="1459"/>
                    </a:lnTo>
                    <a:lnTo>
                      <a:pt x="337" y="1456"/>
                    </a:lnTo>
                    <a:lnTo>
                      <a:pt x="341" y="1453"/>
                    </a:lnTo>
                    <a:lnTo>
                      <a:pt x="342" y="1451"/>
                    </a:lnTo>
                    <a:lnTo>
                      <a:pt x="345" y="1447"/>
                    </a:lnTo>
                    <a:lnTo>
                      <a:pt x="352" y="1442"/>
                    </a:lnTo>
                    <a:lnTo>
                      <a:pt x="352" y="1436"/>
                    </a:lnTo>
                    <a:lnTo>
                      <a:pt x="358" y="1430"/>
                    </a:lnTo>
                    <a:lnTo>
                      <a:pt x="360" y="1411"/>
                    </a:lnTo>
                    <a:lnTo>
                      <a:pt x="363" y="1409"/>
                    </a:lnTo>
                    <a:lnTo>
                      <a:pt x="363" y="1402"/>
                    </a:lnTo>
                    <a:lnTo>
                      <a:pt x="369" y="1394"/>
                    </a:lnTo>
                    <a:lnTo>
                      <a:pt x="369" y="1391"/>
                    </a:lnTo>
                    <a:lnTo>
                      <a:pt x="365" y="1388"/>
                    </a:lnTo>
                    <a:lnTo>
                      <a:pt x="361" y="1388"/>
                    </a:lnTo>
                    <a:lnTo>
                      <a:pt x="354" y="1397"/>
                    </a:lnTo>
                    <a:lnTo>
                      <a:pt x="352" y="1397"/>
                    </a:lnTo>
                    <a:lnTo>
                      <a:pt x="349" y="1393"/>
                    </a:lnTo>
                    <a:lnTo>
                      <a:pt x="347" y="1382"/>
                    </a:lnTo>
                    <a:lnTo>
                      <a:pt x="342" y="1386"/>
                    </a:lnTo>
                    <a:lnTo>
                      <a:pt x="338" y="1386"/>
                    </a:lnTo>
                    <a:lnTo>
                      <a:pt x="336" y="1381"/>
                    </a:lnTo>
                    <a:lnTo>
                      <a:pt x="333" y="1381"/>
                    </a:lnTo>
                    <a:lnTo>
                      <a:pt x="331" y="1379"/>
                    </a:lnTo>
                    <a:lnTo>
                      <a:pt x="330" y="1370"/>
                    </a:lnTo>
                    <a:lnTo>
                      <a:pt x="326" y="1368"/>
                    </a:lnTo>
                    <a:lnTo>
                      <a:pt x="325" y="1366"/>
                    </a:lnTo>
                    <a:lnTo>
                      <a:pt x="322" y="1365"/>
                    </a:lnTo>
                    <a:lnTo>
                      <a:pt x="318" y="1365"/>
                    </a:lnTo>
                    <a:lnTo>
                      <a:pt x="315" y="1360"/>
                    </a:lnTo>
                    <a:lnTo>
                      <a:pt x="312" y="1359"/>
                    </a:lnTo>
                    <a:lnTo>
                      <a:pt x="309" y="1359"/>
                    </a:lnTo>
                    <a:lnTo>
                      <a:pt x="304" y="1361"/>
                    </a:lnTo>
                    <a:lnTo>
                      <a:pt x="298" y="1361"/>
                    </a:lnTo>
                    <a:lnTo>
                      <a:pt x="293" y="1365"/>
                    </a:lnTo>
                    <a:lnTo>
                      <a:pt x="279" y="1365"/>
                    </a:lnTo>
                    <a:lnTo>
                      <a:pt x="269" y="1372"/>
                    </a:lnTo>
                    <a:lnTo>
                      <a:pt x="258" y="1378"/>
                    </a:lnTo>
                    <a:lnTo>
                      <a:pt x="251" y="1383"/>
                    </a:lnTo>
                    <a:lnTo>
                      <a:pt x="246" y="1388"/>
                    </a:lnTo>
                    <a:lnTo>
                      <a:pt x="241" y="1389"/>
                    </a:lnTo>
                    <a:lnTo>
                      <a:pt x="237" y="1394"/>
                    </a:lnTo>
                    <a:lnTo>
                      <a:pt x="230" y="1391"/>
                    </a:lnTo>
                    <a:lnTo>
                      <a:pt x="225" y="1394"/>
                    </a:lnTo>
                    <a:lnTo>
                      <a:pt x="220" y="1394"/>
                    </a:lnTo>
                    <a:lnTo>
                      <a:pt x="209" y="1393"/>
                    </a:lnTo>
                    <a:lnTo>
                      <a:pt x="202" y="1388"/>
                    </a:lnTo>
                    <a:lnTo>
                      <a:pt x="196" y="1389"/>
                    </a:lnTo>
                    <a:lnTo>
                      <a:pt x="188" y="1384"/>
                    </a:lnTo>
                    <a:lnTo>
                      <a:pt x="171" y="1378"/>
                    </a:lnTo>
                    <a:lnTo>
                      <a:pt x="161" y="1372"/>
                    </a:lnTo>
                    <a:lnTo>
                      <a:pt x="161" y="1366"/>
                    </a:lnTo>
                    <a:lnTo>
                      <a:pt x="160" y="1362"/>
                    </a:lnTo>
                    <a:lnTo>
                      <a:pt x="156" y="1363"/>
                    </a:lnTo>
                    <a:lnTo>
                      <a:pt x="151" y="1367"/>
                    </a:lnTo>
                    <a:lnTo>
                      <a:pt x="148" y="1367"/>
                    </a:lnTo>
                    <a:lnTo>
                      <a:pt x="143" y="1368"/>
                    </a:lnTo>
                    <a:lnTo>
                      <a:pt x="139" y="1367"/>
                    </a:lnTo>
                    <a:lnTo>
                      <a:pt x="133" y="1356"/>
                    </a:lnTo>
                    <a:lnTo>
                      <a:pt x="126" y="1355"/>
                    </a:lnTo>
                    <a:lnTo>
                      <a:pt x="124" y="1351"/>
                    </a:lnTo>
                    <a:lnTo>
                      <a:pt x="124" y="1349"/>
                    </a:lnTo>
                    <a:lnTo>
                      <a:pt x="129" y="1348"/>
                    </a:lnTo>
                    <a:lnTo>
                      <a:pt x="131" y="1344"/>
                    </a:lnTo>
                    <a:lnTo>
                      <a:pt x="129" y="1339"/>
                    </a:lnTo>
                    <a:lnTo>
                      <a:pt x="127" y="1336"/>
                    </a:lnTo>
                    <a:lnTo>
                      <a:pt x="129" y="1330"/>
                    </a:lnTo>
                    <a:lnTo>
                      <a:pt x="129" y="1324"/>
                    </a:lnTo>
                    <a:lnTo>
                      <a:pt x="127" y="1318"/>
                    </a:lnTo>
                    <a:lnTo>
                      <a:pt x="121" y="1312"/>
                    </a:lnTo>
                    <a:lnTo>
                      <a:pt x="110" y="1305"/>
                    </a:lnTo>
                    <a:lnTo>
                      <a:pt x="105" y="1305"/>
                    </a:lnTo>
                    <a:lnTo>
                      <a:pt x="99" y="1309"/>
                    </a:lnTo>
                    <a:lnTo>
                      <a:pt x="97" y="1308"/>
                    </a:lnTo>
                    <a:lnTo>
                      <a:pt x="97" y="1296"/>
                    </a:lnTo>
                    <a:lnTo>
                      <a:pt x="95" y="1293"/>
                    </a:lnTo>
                    <a:lnTo>
                      <a:pt x="88" y="1295"/>
                    </a:lnTo>
                    <a:lnTo>
                      <a:pt x="83" y="1292"/>
                    </a:lnTo>
                    <a:lnTo>
                      <a:pt x="79" y="1291"/>
                    </a:lnTo>
                    <a:lnTo>
                      <a:pt x="65" y="1293"/>
                    </a:lnTo>
                    <a:lnTo>
                      <a:pt x="54" y="1290"/>
                    </a:lnTo>
                    <a:lnTo>
                      <a:pt x="56" y="1289"/>
                    </a:lnTo>
                    <a:lnTo>
                      <a:pt x="53" y="1284"/>
                    </a:lnTo>
                    <a:lnTo>
                      <a:pt x="47" y="1281"/>
                    </a:lnTo>
                    <a:lnTo>
                      <a:pt x="46" y="1278"/>
                    </a:lnTo>
                    <a:lnTo>
                      <a:pt x="53" y="1270"/>
                    </a:lnTo>
                    <a:lnTo>
                      <a:pt x="57" y="1269"/>
                    </a:lnTo>
                    <a:lnTo>
                      <a:pt x="62" y="1271"/>
                    </a:lnTo>
                    <a:lnTo>
                      <a:pt x="65" y="1271"/>
                    </a:lnTo>
                    <a:lnTo>
                      <a:pt x="62" y="1271"/>
                    </a:lnTo>
                    <a:lnTo>
                      <a:pt x="70" y="1274"/>
                    </a:lnTo>
                    <a:lnTo>
                      <a:pt x="73" y="1273"/>
                    </a:lnTo>
                    <a:lnTo>
                      <a:pt x="73" y="1237"/>
                    </a:lnTo>
                    <a:lnTo>
                      <a:pt x="63" y="1212"/>
                    </a:lnTo>
                    <a:lnTo>
                      <a:pt x="63" y="1193"/>
                    </a:lnTo>
                    <a:lnTo>
                      <a:pt x="56" y="1182"/>
                    </a:lnTo>
                    <a:lnTo>
                      <a:pt x="37" y="1180"/>
                    </a:lnTo>
                    <a:lnTo>
                      <a:pt x="17" y="1187"/>
                    </a:lnTo>
                    <a:lnTo>
                      <a:pt x="6" y="1179"/>
                    </a:lnTo>
                    <a:lnTo>
                      <a:pt x="2" y="1162"/>
                    </a:lnTo>
                    <a:lnTo>
                      <a:pt x="0" y="1142"/>
                    </a:lnTo>
                    <a:lnTo>
                      <a:pt x="11" y="1108"/>
                    </a:lnTo>
                    <a:lnTo>
                      <a:pt x="10" y="1097"/>
                    </a:lnTo>
                    <a:lnTo>
                      <a:pt x="19" y="1079"/>
                    </a:lnTo>
                    <a:lnTo>
                      <a:pt x="51" y="1064"/>
                    </a:lnTo>
                    <a:lnTo>
                      <a:pt x="56" y="1059"/>
                    </a:lnTo>
                    <a:lnTo>
                      <a:pt x="63" y="1059"/>
                    </a:lnTo>
                    <a:lnTo>
                      <a:pt x="69" y="1044"/>
                    </a:lnTo>
                    <a:lnTo>
                      <a:pt x="79" y="1048"/>
                    </a:lnTo>
                    <a:lnTo>
                      <a:pt x="94" y="1042"/>
                    </a:lnTo>
                    <a:lnTo>
                      <a:pt x="105" y="1043"/>
                    </a:lnTo>
                    <a:lnTo>
                      <a:pt x="111" y="1056"/>
                    </a:lnTo>
                    <a:lnTo>
                      <a:pt x="122" y="1058"/>
                    </a:lnTo>
                    <a:lnTo>
                      <a:pt x="138" y="1054"/>
                    </a:lnTo>
                    <a:lnTo>
                      <a:pt x="148" y="1055"/>
                    </a:lnTo>
                    <a:lnTo>
                      <a:pt x="161" y="1045"/>
                    </a:lnTo>
                    <a:lnTo>
                      <a:pt x="167" y="1027"/>
                    </a:lnTo>
                    <a:lnTo>
                      <a:pt x="176" y="1016"/>
                    </a:lnTo>
                    <a:lnTo>
                      <a:pt x="193" y="1011"/>
                    </a:lnTo>
                    <a:lnTo>
                      <a:pt x="212" y="1010"/>
                    </a:lnTo>
                    <a:lnTo>
                      <a:pt x="239" y="1005"/>
                    </a:lnTo>
                    <a:lnTo>
                      <a:pt x="251" y="1000"/>
                    </a:lnTo>
                    <a:lnTo>
                      <a:pt x="259" y="986"/>
                    </a:lnTo>
                    <a:lnTo>
                      <a:pt x="274" y="973"/>
                    </a:lnTo>
                    <a:lnTo>
                      <a:pt x="310" y="953"/>
                    </a:lnTo>
                    <a:lnTo>
                      <a:pt x="348" y="941"/>
                    </a:lnTo>
                    <a:lnTo>
                      <a:pt x="358" y="934"/>
                    </a:lnTo>
                    <a:lnTo>
                      <a:pt x="364" y="920"/>
                    </a:lnTo>
                    <a:lnTo>
                      <a:pt x="364" y="892"/>
                    </a:lnTo>
                    <a:lnTo>
                      <a:pt x="366" y="881"/>
                    </a:lnTo>
                    <a:lnTo>
                      <a:pt x="374" y="871"/>
                    </a:lnTo>
                    <a:lnTo>
                      <a:pt x="373" y="859"/>
                    </a:lnTo>
                    <a:lnTo>
                      <a:pt x="386" y="849"/>
                    </a:lnTo>
                    <a:lnTo>
                      <a:pt x="386" y="834"/>
                    </a:lnTo>
                    <a:lnTo>
                      <a:pt x="377" y="807"/>
                    </a:lnTo>
                    <a:lnTo>
                      <a:pt x="370" y="795"/>
                    </a:lnTo>
                    <a:lnTo>
                      <a:pt x="366" y="780"/>
                    </a:lnTo>
                    <a:lnTo>
                      <a:pt x="361" y="742"/>
                    </a:lnTo>
                    <a:lnTo>
                      <a:pt x="354" y="727"/>
                    </a:lnTo>
                    <a:lnTo>
                      <a:pt x="347" y="720"/>
                    </a:lnTo>
                    <a:lnTo>
                      <a:pt x="355" y="712"/>
                    </a:lnTo>
                    <a:lnTo>
                      <a:pt x="375" y="705"/>
                    </a:lnTo>
                    <a:lnTo>
                      <a:pt x="393" y="703"/>
                    </a:lnTo>
                    <a:lnTo>
                      <a:pt x="416" y="695"/>
                    </a:lnTo>
                    <a:lnTo>
                      <a:pt x="471" y="693"/>
                    </a:lnTo>
                    <a:lnTo>
                      <a:pt x="478" y="688"/>
                    </a:lnTo>
                    <a:lnTo>
                      <a:pt x="472" y="670"/>
                    </a:lnTo>
                    <a:lnTo>
                      <a:pt x="470" y="655"/>
                    </a:lnTo>
                    <a:lnTo>
                      <a:pt x="473" y="635"/>
                    </a:lnTo>
                    <a:lnTo>
                      <a:pt x="479" y="611"/>
                    </a:lnTo>
                    <a:lnTo>
                      <a:pt x="492" y="584"/>
                    </a:lnTo>
                    <a:lnTo>
                      <a:pt x="500" y="558"/>
                    </a:lnTo>
                    <a:lnTo>
                      <a:pt x="511" y="537"/>
                    </a:lnTo>
                    <a:lnTo>
                      <a:pt x="535" y="537"/>
                    </a:lnTo>
                    <a:lnTo>
                      <a:pt x="544" y="544"/>
                    </a:lnTo>
                    <a:lnTo>
                      <a:pt x="563" y="550"/>
                    </a:lnTo>
                    <a:lnTo>
                      <a:pt x="597" y="547"/>
                    </a:lnTo>
                    <a:lnTo>
                      <a:pt x="606" y="556"/>
                    </a:lnTo>
                    <a:lnTo>
                      <a:pt x="616" y="563"/>
                    </a:lnTo>
                    <a:lnTo>
                      <a:pt x="630" y="552"/>
                    </a:lnTo>
                    <a:lnTo>
                      <a:pt x="653" y="544"/>
                    </a:lnTo>
                    <a:lnTo>
                      <a:pt x="656" y="507"/>
                    </a:lnTo>
                    <a:lnTo>
                      <a:pt x="654" y="484"/>
                    </a:lnTo>
                    <a:lnTo>
                      <a:pt x="659" y="459"/>
                    </a:lnTo>
                    <a:lnTo>
                      <a:pt x="670" y="439"/>
                    </a:lnTo>
                    <a:lnTo>
                      <a:pt x="686" y="440"/>
                    </a:lnTo>
                    <a:lnTo>
                      <a:pt x="705" y="434"/>
                    </a:lnTo>
                    <a:lnTo>
                      <a:pt x="721" y="418"/>
                    </a:lnTo>
                    <a:lnTo>
                      <a:pt x="731" y="398"/>
                    </a:lnTo>
                    <a:lnTo>
                      <a:pt x="756" y="405"/>
                    </a:lnTo>
                    <a:lnTo>
                      <a:pt x="772" y="389"/>
                    </a:lnTo>
                    <a:lnTo>
                      <a:pt x="777" y="389"/>
                    </a:lnTo>
                    <a:lnTo>
                      <a:pt x="777" y="393"/>
                    </a:lnTo>
                    <a:lnTo>
                      <a:pt x="780" y="404"/>
                    </a:lnTo>
                    <a:lnTo>
                      <a:pt x="791" y="430"/>
                    </a:lnTo>
                    <a:lnTo>
                      <a:pt x="821" y="453"/>
                    </a:lnTo>
                    <a:lnTo>
                      <a:pt x="832" y="474"/>
                    </a:lnTo>
                    <a:lnTo>
                      <a:pt x="847" y="485"/>
                    </a:lnTo>
                    <a:lnTo>
                      <a:pt x="854" y="474"/>
                    </a:lnTo>
                    <a:lnTo>
                      <a:pt x="870" y="477"/>
                    </a:lnTo>
                    <a:lnTo>
                      <a:pt x="885" y="485"/>
                    </a:lnTo>
                    <a:lnTo>
                      <a:pt x="901" y="488"/>
                    </a:lnTo>
                    <a:lnTo>
                      <a:pt x="911" y="504"/>
                    </a:lnTo>
                    <a:lnTo>
                      <a:pt x="918" y="526"/>
                    </a:lnTo>
                    <a:lnTo>
                      <a:pt x="928" y="543"/>
                    </a:lnTo>
                    <a:lnTo>
                      <a:pt x="940" y="586"/>
                    </a:lnTo>
                    <a:lnTo>
                      <a:pt x="940" y="614"/>
                    </a:lnTo>
                    <a:lnTo>
                      <a:pt x="944" y="633"/>
                    </a:lnTo>
                    <a:lnTo>
                      <a:pt x="943" y="652"/>
                    </a:lnTo>
                    <a:lnTo>
                      <a:pt x="935" y="668"/>
                    </a:lnTo>
                    <a:lnTo>
                      <a:pt x="934" y="683"/>
                    </a:lnTo>
                    <a:lnTo>
                      <a:pt x="941" y="690"/>
                    </a:lnTo>
                    <a:lnTo>
                      <a:pt x="957" y="697"/>
                    </a:lnTo>
                    <a:lnTo>
                      <a:pt x="988" y="700"/>
                    </a:lnTo>
                    <a:lnTo>
                      <a:pt x="1022" y="711"/>
                    </a:lnTo>
                    <a:lnTo>
                      <a:pt x="1031" y="711"/>
                    </a:lnTo>
                    <a:lnTo>
                      <a:pt x="1044" y="706"/>
                    </a:lnTo>
                    <a:lnTo>
                      <a:pt x="1057" y="706"/>
                    </a:lnTo>
                    <a:lnTo>
                      <a:pt x="1069" y="712"/>
                    </a:lnTo>
                    <a:lnTo>
                      <a:pt x="1099" y="722"/>
                    </a:lnTo>
                    <a:lnTo>
                      <a:pt x="1114" y="732"/>
                    </a:lnTo>
                    <a:lnTo>
                      <a:pt x="1130" y="741"/>
                    </a:lnTo>
                    <a:lnTo>
                      <a:pt x="1162" y="749"/>
                    </a:lnTo>
                    <a:lnTo>
                      <a:pt x="1175" y="759"/>
                    </a:lnTo>
                    <a:lnTo>
                      <a:pt x="1187" y="760"/>
                    </a:lnTo>
                    <a:lnTo>
                      <a:pt x="1198" y="775"/>
                    </a:lnTo>
                    <a:lnTo>
                      <a:pt x="1209" y="792"/>
                    </a:lnTo>
                    <a:lnTo>
                      <a:pt x="1216" y="812"/>
                    </a:lnTo>
                    <a:lnTo>
                      <a:pt x="1228" y="832"/>
                    </a:lnTo>
                    <a:lnTo>
                      <a:pt x="1240" y="846"/>
                    </a:lnTo>
                    <a:lnTo>
                      <a:pt x="1253" y="862"/>
                    </a:lnTo>
                    <a:lnTo>
                      <a:pt x="1269" y="876"/>
                    </a:lnTo>
                    <a:lnTo>
                      <a:pt x="1283" y="882"/>
                    </a:lnTo>
                    <a:lnTo>
                      <a:pt x="1304" y="882"/>
                    </a:lnTo>
                    <a:lnTo>
                      <a:pt x="1452" y="872"/>
                    </a:lnTo>
                    <a:lnTo>
                      <a:pt x="1470" y="870"/>
                    </a:lnTo>
                    <a:lnTo>
                      <a:pt x="1487" y="872"/>
                    </a:lnTo>
                    <a:lnTo>
                      <a:pt x="1521" y="883"/>
                    </a:lnTo>
                    <a:lnTo>
                      <a:pt x="1531" y="887"/>
                    </a:lnTo>
                    <a:lnTo>
                      <a:pt x="1540" y="898"/>
                    </a:lnTo>
                    <a:lnTo>
                      <a:pt x="1555" y="911"/>
                    </a:lnTo>
                    <a:lnTo>
                      <a:pt x="1578" y="921"/>
                    </a:lnTo>
                    <a:lnTo>
                      <a:pt x="1611" y="931"/>
                    </a:lnTo>
                    <a:lnTo>
                      <a:pt x="1629" y="941"/>
                    </a:lnTo>
                    <a:lnTo>
                      <a:pt x="1651" y="948"/>
                    </a:lnTo>
                    <a:lnTo>
                      <a:pt x="1680" y="950"/>
                    </a:lnTo>
                    <a:lnTo>
                      <a:pt x="1686" y="952"/>
                    </a:lnTo>
                    <a:lnTo>
                      <a:pt x="1697" y="961"/>
                    </a:lnTo>
                    <a:lnTo>
                      <a:pt x="1709" y="964"/>
                    </a:lnTo>
                    <a:lnTo>
                      <a:pt x="1719" y="963"/>
                    </a:lnTo>
                    <a:lnTo>
                      <a:pt x="1737" y="948"/>
                    </a:lnTo>
                    <a:lnTo>
                      <a:pt x="1767" y="937"/>
                    </a:lnTo>
                    <a:lnTo>
                      <a:pt x="1780" y="935"/>
                    </a:lnTo>
                    <a:lnTo>
                      <a:pt x="1791" y="931"/>
                    </a:lnTo>
                    <a:lnTo>
                      <a:pt x="1799" y="921"/>
                    </a:lnTo>
                    <a:lnTo>
                      <a:pt x="1810" y="918"/>
                    </a:lnTo>
                    <a:lnTo>
                      <a:pt x="1847" y="911"/>
                    </a:lnTo>
                    <a:lnTo>
                      <a:pt x="1865" y="904"/>
                    </a:lnTo>
                    <a:lnTo>
                      <a:pt x="1891" y="905"/>
                    </a:lnTo>
                    <a:lnTo>
                      <a:pt x="1907" y="899"/>
                    </a:lnTo>
                    <a:lnTo>
                      <a:pt x="1935" y="908"/>
                    </a:lnTo>
                    <a:lnTo>
                      <a:pt x="1940" y="905"/>
                    </a:lnTo>
                    <a:lnTo>
                      <a:pt x="1968" y="903"/>
                    </a:lnTo>
                    <a:lnTo>
                      <a:pt x="1998" y="892"/>
                    </a:lnTo>
                    <a:lnTo>
                      <a:pt x="2012" y="883"/>
                    </a:lnTo>
                    <a:lnTo>
                      <a:pt x="2032" y="868"/>
                    </a:lnTo>
                    <a:lnTo>
                      <a:pt x="2042" y="854"/>
                    </a:lnTo>
                    <a:lnTo>
                      <a:pt x="2100" y="805"/>
                    </a:lnTo>
                    <a:lnTo>
                      <a:pt x="2097" y="791"/>
                    </a:lnTo>
                    <a:lnTo>
                      <a:pt x="2075" y="762"/>
                    </a:lnTo>
                    <a:lnTo>
                      <a:pt x="2078" y="747"/>
                    </a:lnTo>
                    <a:lnTo>
                      <a:pt x="2091" y="727"/>
                    </a:lnTo>
                    <a:lnTo>
                      <a:pt x="2100" y="710"/>
                    </a:lnTo>
                    <a:lnTo>
                      <a:pt x="2121" y="704"/>
                    </a:lnTo>
                    <a:lnTo>
                      <a:pt x="2137" y="709"/>
                    </a:lnTo>
                    <a:lnTo>
                      <a:pt x="2149" y="722"/>
                    </a:lnTo>
                    <a:lnTo>
                      <a:pt x="2170" y="727"/>
                    </a:lnTo>
                    <a:lnTo>
                      <a:pt x="2188" y="727"/>
                    </a:lnTo>
                    <a:lnTo>
                      <a:pt x="2215" y="710"/>
                    </a:lnTo>
                    <a:lnTo>
                      <a:pt x="2234" y="689"/>
                    </a:lnTo>
                    <a:lnTo>
                      <a:pt x="2254" y="667"/>
                    </a:lnTo>
                    <a:lnTo>
                      <a:pt x="2266" y="667"/>
                    </a:lnTo>
                    <a:lnTo>
                      <a:pt x="2277" y="668"/>
                    </a:lnTo>
                    <a:lnTo>
                      <a:pt x="2284" y="666"/>
                    </a:lnTo>
                    <a:lnTo>
                      <a:pt x="2302" y="654"/>
                    </a:lnTo>
                    <a:lnTo>
                      <a:pt x="2353" y="598"/>
                    </a:lnTo>
                    <a:lnTo>
                      <a:pt x="2369" y="584"/>
                    </a:lnTo>
                    <a:lnTo>
                      <a:pt x="2390" y="580"/>
                    </a:lnTo>
                    <a:lnTo>
                      <a:pt x="2415" y="581"/>
                    </a:lnTo>
                    <a:lnTo>
                      <a:pt x="2440" y="577"/>
                    </a:lnTo>
                    <a:lnTo>
                      <a:pt x="2465" y="572"/>
                    </a:lnTo>
                    <a:lnTo>
                      <a:pt x="2484" y="577"/>
                    </a:lnTo>
                    <a:lnTo>
                      <a:pt x="2501" y="580"/>
                    </a:lnTo>
                    <a:lnTo>
                      <a:pt x="2511" y="574"/>
                    </a:lnTo>
                    <a:lnTo>
                      <a:pt x="2510" y="561"/>
                    </a:lnTo>
                    <a:lnTo>
                      <a:pt x="2496" y="553"/>
                    </a:lnTo>
                    <a:lnTo>
                      <a:pt x="2496" y="544"/>
                    </a:lnTo>
                    <a:lnTo>
                      <a:pt x="2498" y="531"/>
                    </a:lnTo>
                    <a:lnTo>
                      <a:pt x="2492" y="517"/>
                    </a:lnTo>
                    <a:lnTo>
                      <a:pt x="2463" y="493"/>
                    </a:lnTo>
                    <a:lnTo>
                      <a:pt x="2450" y="478"/>
                    </a:lnTo>
                    <a:lnTo>
                      <a:pt x="2444" y="464"/>
                    </a:lnTo>
                    <a:lnTo>
                      <a:pt x="2415" y="485"/>
                    </a:lnTo>
                    <a:lnTo>
                      <a:pt x="2397" y="498"/>
                    </a:lnTo>
                    <a:lnTo>
                      <a:pt x="2372" y="505"/>
                    </a:lnTo>
                    <a:lnTo>
                      <a:pt x="2347" y="507"/>
                    </a:lnTo>
                    <a:lnTo>
                      <a:pt x="2306" y="498"/>
                    </a:lnTo>
                    <a:lnTo>
                      <a:pt x="2297" y="483"/>
                    </a:lnTo>
                    <a:lnTo>
                      <a:pt x="2294" y="463"/>
                    </a:lnTo>
                    <a:lnTo>
                      <a:pt x="2294" y="441"/>
                    </a:lnTo>
                    <a:lnTo>
                      <a:pt x="2302" y="424"/>
                    </a:lnTo>
                    <a:lnTo>
                      <a:pt x="2305" y="404"/>
                    </a:lnTo>
                    <a:lnTo>
                      <a:pt x="2302" y="387"/>
                    </a:lnTo>
                    <a:lnTo>
                      <a:pt x="2302" y="371"/>
                    </a:lnTo>
                    <a:lnTo>
                      <a:pt x="2306" y="362"/>
                    </a:lnTo>
                    <a:lnTo>
                      <a:pt x="2317" y="348"/>
                    </a:lnTo>
                    <a:lnTo>
                      <a:pt x="2333" y="319"/>
                    </a:lnTo>
                    <a:lnTo>
                      <a:pt x="2342" y="311"/>
                    </a:lnTo>
                    <a:lnTo>
                      <a:pt x="2342" y="306"/>
                    </a:lnTo>
                    <a:lnTo>
                      <a:pt x="2353" y="308"/>
                    </a:lnTo>
                    <a:lnTo>
                      <a:pt x="2366" y="318"/>
                    </a:lnTo>
                    <a:lnTo>
                      <a:pt x="2398" y="328"/>
                    </a:lnTo>
                    <a:lnTo>
                      <a:pt x="2423" y="340"/>
                    </a:lnTo>
                    <a:lnTo>
                      <a:pt x="2434" y="338"/>
                    </a:lnTo>
                    <a:lnTo>
                      <a:pt x="2449" y="327"/>
                    </a:lnTo>
                    <a:lnTo>
                      <a:pt x="2499" y="296"/>
                    </a:lnTo>
                    <a:lnTo>
                      <a:pt x="2500" y="289"/>
                    </a:lnTo>
                    <a:lnTo>
                      <a:pt x="2498" y="276"/>
                    </a:lnTo>
                    <a:lnTo>
                      <a:pt x="2501" y="264"/>
                    </a:lnTo>
                    <a:lnTo>
                      <a:pt x="2512" y="251"/>
                    </a:lnTo>
                    <a:lnTo>
                      <a:pt x="2519" y="240"/>
                    </a:lnTo>
                    <a:lnTo>
                      <a:pt x="2526" y="210"/>
                    </a:lnTo>
                    <a:lnTo>
                      <a:pt x="2531" y="188"/>
                    </a:lnTo>
                    <a:lnTo>
                      <a:pt x="2538" y="171"/>
                    </a:lnTo>
                    <a:lnTo>
                      <a:pt x="2557" y="161"/>
                    </a:lnTo>
                    <a:lnTo>
                      <a:pt x="2581" y="134"/>
                    </a:lnTo>
                    <a:lnTo>
                      <a:pt x="2581" y="129"/>
                    </a:lnTo>
                    <a:lnTo>
                      <a:pt x="2576" y="118"/>
                    </a:lnTo>
                    <a:lnTo>
                      <a:pt x="2578" y="91"/>
                    </a:lnTo>
                    <a:lnTo>
                      <a:pt x="2571" y="87"/>
                    </a:lnTo>
                    <a:lnTo>
                      <a:pt x="2560" y="87"/>
                    </a:lnTo>
                    <a:lnTo>
                      <a:pt x="2542" y="92"/>
                    </a:lnTo>
                    <a:lnTo>
                      <a:pt x="2538" y="87"/>
                    </a:lnTo>
                    <a:lnTo>
                      <a:pt x="2543" y="74"/>
                    </a:lnTo>
                    <a:lnTo>
                      <a:pt x="2567" y="50"/>
                    </a:lnTo>
                    <a:lnTo>
                      <a:pt x="2575" y="38"/>
                    </a:lnTo>
                    <a:lnTo>
                      <a:pt x="2591" y="26"/>
                    </a:lnTo>
                    <a:lnTo>
                      <a:pt x="2625" y="20"/>
                    </a:lnTo>
                    <a:lnTo>
                      <a:pt x="2666" y="5"/>
                    </a:lnTo>
                    <a:lnTo>
                      <a:pt x="2691" y="6"/>
                    </a:lnTo>
                    <a:lnTo>
                      <a:pt x="2726" y="0"/>
                    </a:lnTo>
                    <a:lnTo>
                      <a:pt x="2738" y="0"/>
                    </a:lnTo>
                    <a:lnTo>
                      <a:pt x="2757" y="9"/>
                    </a:lnTo>
                    <a:lnTo>
                      <a:pt x="2774" y="21"/>
                    </a:lnTo>
                    <a:lnTo>
                      <a:pt x="2785" y="33"/>
                    </a:lnTo>
                    <a:lnTo>
                      <a:pt x="2801" y="37"/>
                    </a:lnTo>
                    <a:lnTo>
                      <a:pt x="2820" y="34"/>
                    </a:lnTo>
                    <a:lnTo>
                      <a:pt x="2836" y="38"/>
                    </a:lnTo>
                    <a:lnTo>
                      <a:pt x="2850" y="44"/>
                    </a:lnTo>
                    <a:lnTo>
                      <a:pt x="2858" y="58"/>
                    </a:lnTo>
                    <a:lnTo>
                      <a:pt x="2870" y="76"/>
                    </a:lnTo>
                    <a:lnTo>
                      <a:pt x="2871" y="89"/>
                    </a:lnTo>
                    <a:lnTo>
                      <a:pt x="2879" y="96"/>
                    </a:lnTo>
                    <a:lnTo>
                      <a:pt x="2888" y="102"/>
                    </a:lnTo>
                    <a:lnTo>
                      <a:pt x="2890" y="111"/>
                    </a:lnTo>
                    <a:lnTo>
                      <a:pt x="2891" y="106"/>
                    </a:lnTo>
                    <a:lnTo>
                      <a:pt x="2893" y="119"/>
                    </a:lnTo>
                    <a:lnTo>
                      <a:pt x="2898" y="134"/>
                    </a:lnTo>
                    <a:lnTo>
                      <a:pt x="2901" y="155"/>
                    </a:lnTo>
                    <a:lnTo>
                      <a:pt x="2909" y="172"/>
                    </a:lnTo>
                    <a:lnTo>
                      <a:pt x="2914" y="189"/>
                    </a:lnTo>
                    <a:lnTo>
                      <a:pt x="2935" y="229"/>
                    </a:lnTo>
                    <a:lnTo>
                      <a:pt x="2941" y="270"/>
                    </a:lnTo>
                    <a:lnTo>
                      <a:pt x="2950" y="289"/>
                    </a:lnTo>
                    <a:lnTo>
                      <a:pt x="2949" y="294"/>
                    </a:lnTo>
                    <a:lnTo>
                      <a:pt x="2950" y="295"/>
                    </a:lnTo>
                    <a:lnTo>
                      <a:pt x="2952" y="313"/>
                    </a:lnTo>
                    <a:lnTo>
                      <a:pt x="2952" y="334"/>
                    </a:lnTo>
                    <a:lnTo>
                      <a:pt x="2965" y="345"/>
                    </a:lnTo>
                    <a:lnTo>
                      <a:pt x="2988" y="348"/>
                    </a:lnTo>
                    <a:lnTo>
                      <a:pt x="3009" y="340"/>
                    </a:lnTo>
                    <a:lnTo>
                      <a:pt x="3025" y="348"/>
                    </a:lnTo>
                    <a:lnTo>
                      <a:pt x="3044" y="350"/>
                    </a:lnTo>
                    <a:lnTo>
                      <a:pt x="3062" y="359"/>
                    </a:lnTo>
                    <a:lnTo>
                      <a:pt x="3094" y="387"/>
                    </a:lnTo>
                    <a:lnTo>
                      <a:pt x="3109" y="394"/>
                    </a:lnTo>
                    <a:lnTo>
                      <a:pt x="3121" y="396"/>
                    </a:lnTo>
                    <a:lnTo>
                      <a:pt x="3125" y="403"/>
                    </a:lnTo>
                    <a:lnTo>
                      <a:pt x="3125" y="408"/>
                    </a:lnTo>
                    <a:lnTo>
                      <a:pt x="3127" y="407"/>
                    </a:lnTo>
                    <a:lnTo>
                      <a:pt x="3128" y="423"/>
                    </a:lnTo>
                    <a:lnTo>
                      <a:pt x="3135" y="432"/>
                    </a:lnTo>
                    <a:lnTo>
                      <a:pt x="3134" y="448"/>
                    </a:lnTo>
                    <a:lnTo>
                      <a:pt x="3135" y="466"/>
                    </a:lnTo>
                    <a:lnTo>
                      <a:pt x="3145" y="482"/>
                    </a:lnTo>
                    <a:lnTo>
                      <a:pt x="3151" y="495"/>
                    </a:lnTo>
                    <a:lnTo>
                      <a:pt x="3170" y="494"/>
                    </a:lnTo>
                    <a:lnTo>
                      <a:pt x="3189" y="500"/>
                    </a:lnTo>
                    <a:lnTo>
                      <a:pt x="3207" y="498"/>
                    </a:lnTo>
                    <a:lnTo>
                      <a:pt x="3238" y="483"/>
                    </a:lnTo>
                    <a:lnTo>
                      <a:pt x="3272" y="461"/>
                    </a:lnTo>
                    <a:lnTo>
                      <a:pt x="3290" y="459"/>
                    </a:lnTo>
                    <a:lnTo>
                      <a:pt x="3323" y="441"/>
                    </a:lnTo>
                    <a:lnTo>
                      <a:pt x="3355" y="432"/>
                    </a:lnTo>
                    <a:lnTo>
                      <a:pt x="3356" y="435"/>
                    </a:lnTo>
                    <a:lnTo>
                      <a:pt x="3348" y="448"/>
                    </a:lnTo>
                    <a:lnTo>
                      <a:pt x="3348" y="468"/>
                    </a:lnTo>
                    <a:lnTo>
                      <a:pt x="3353" y="484"/>
                    </a:lnTo>
                    <a:lnTo>
                      <a:pt x="3350" y="504"/>
                    </a:lnTo>
                    <a:lnTo>
                      <a:pt x="3338" y="514"/>
                    </a:lnTo>
                    <a:lnTo>
                      <a:pt x="3324" y="527"/>
                    </a:lnTo>
                    <a:lnTo>
                      <a:pt x="3322" y="548"/>
                    </a:lnTo>
                    <a:lnTo>
                      <a:pt x="3308" y="581"/>
                    </a:lnTo>
                    <a:lnTo>
                      <a:pt x="3300" y="623"/>
                    </a:lnTo>
                    <a:lnTo>
                      <a:pt x="3281" y="661"/>
                    </a:lnTo>
                    <a:lnTo>
                      <a:pt x="3268" y="679"/>
                    </a:lnTo>
                    <a:lnTo>
                      <a:pt x="3263" y="699"/>
                    </a:lnTo>
                    <a:lnTo>
                      <a:pt x="3251" y="709"/>
                    </a:lnTo>
                    <a:lnTo>
                      <a:pt x="3246" y="705"/>
                    </a:lnTo>
                    <a:lnTo>
                      <a:pt x="3195" y="693"/>
                    </a:lnTo>
                    <a:lnTo>
                      <a:pt x="3182" y="700"/>
                    </a:lnTo>
                    <a:lnTo>
                      <a:pt x="3146" y="735"/>
                    </a:lnTo>
                    <a:lnTo>
                      <a:pt x="3154" y="748"/>
                    </a:lnTo>
                    <a:lnTo>
                      <a:pt x="3160" y="775"/>
                    </a:lnTo>
                    <a:lnTo>
                      <a:pt x="3160" y="834"/>
                    </a:lnTo>
                    <a:lnTo>
                      <a:pt x="3144" y="859"/>
                    </a:lnTo>
                    <a:lnTo>
                      <a:pt x="3124" y="876"/>
                    </a:lnTo>
                    <a:lnTo>
                      <a:pt x="3124" y="894"/>
                    </a:lnTo>
                    <a:lnTo>
                      <a:pt x="3116" y="893"/>
                    </a:lnTo>
                    <a:lnTo>
                      <a:pt x="3108" y="878"/>
                    </a:lnTo>
                    <a:lnTo>
                      <a:pt x="3097" y="867"/>
                    </a:lnTo>
                    <a:lnTo>
                      <a:pt x="3086" y="876"/>
                    </a:lnTo>
                    <a:lnTo>
                      <a:pt x="3079" y="896"/>
                    </a:lnTo>
                    <a:lnTo>
                      <a:pt x="3069" y="911"/>
                    </a:lnTo>
                    <a:lnTo>
                      <a:pt x="3038" y="935"/>
                    </a:lnTo>
                    <a:lnTo>
                      <a:pt x="3014" y="941"/>
                    </a:lnTo>
                    <a:lnTo>
                      <a:pt x="2994" y="941"/>
                    </a:lnTo>
                    <a:lnTo>
                      <a:pt x="2989" y="950"/>
                    </a:lnTo>
                    <a:lnTo>
                      <a:pt x="2995" y="981"/>
                    </a:lnTo>
                    <a:lnTo>
                      <a:pt x="2953" y="985"/>
                    </a:lnTo>
                    <a:lnTo>
                      <a:pt x="2939" y="975"/>
                    </a:lnTo>
                    <a:lnTo>
                      <a:pt x="2920" y="970"/>
                    </a:lnTo>
                    <a:lnTo>
                      <a:pt x="2908" y="980"/>
                    </a:lnTo>
                    <a:lnTo>
                      <a:pt x="2883" y="1009"/>
                    </a:lnTo>
                    <a:lnTo>
                      <a:pt x="2865" y="1024"/>
                    </a:lnTo>
                    <a:lnTo>
                      <a:pt x="2826" y="1045"/>
                    </a:lnTo>
                    <a:lnTo>
                      <a:pt x="2811" y="1052"/>
                    </a:lnTo>
                    <a:lnTo>
                      <a:pt x="2783" y="1087"/>
                    </a:lnTo>
                    <a:lnTo>
                      <a:pt x="2781" y="1091"/>
                    </a:lnTo>
                    <a:lnTo>
                      <a:pt x="2774" y="1094"/>
                    </a:lnTo>
                    <a:lnTo>
                      <a:pt x="2767" y="1097"/>
                    </a:lnTo>
                    <a:lnTo>
                      <a:pt x="2756" y="1097"/>
                    </a:lnTo>
                    <a:lnTo>
                      <a:pt x="2734" y="1104"/>
                    </a:lnTo>
                    <a:lnTo>
                      <a:pt x="2729" y="1097"/>
                    </a:lnTo>
                    <a:lnTo>
                      <a:pt x="2724" y="1102"/>
                    </a:lnTo>
                    <a:lnTo>
                      <a:pt x="2709" y="1113"/>
                    </a:lnTo>
                    <a:lnTo>
                      <a:pt x="2673" y="1128"/>
                    </a:lnTo>
                    <a:lnTo>
                      <a:pt x="2665" y="1136"/>
                    </a:lnTo>
                    <a:lnTo>
                      <a:pt x="2657" y="1149"/>
                    </a:lnTo>
                    <a:lnTo>
                      <a:pt x="2646" y="1157"/>
                    </a:lnTo>
                    <a:lnTo>
                      <a:pt x="2638" y="1157"/>
                    </a:lnTo>
                    <a:lnTo>
                      <a:pt x="2632" y="1163"/>
                    </a:lnTo>
                    <a:lnTo>
                      <a:pt x="2613" y="1172"/>
                    </a:lnTo>
                    <a:lnTo>
                      <a:pt x="2607" y="1168"/>
                    </a:lnTo>
                    <a:lnTo>
                      <a:pt x="2616" y="1156"/>
                    </a:lnTo>
                    <a:lnTo>
                      <a:pt x="2630" y="1151"/>
                    </a:lnTo>
                    <a:lnTo>
                      <a:pt x="2635" y="1140"/>
                    </a:lnTo>
                    <a:lnTo>
                      <a:pt x="2638" y="1129"/>
                    </a:lnTo>
                    <a:lnTo>
                      <a:pt x="2630" y="1126"/>
                    </a:lnTo>
                    <a:lnTo>
                      <a:pt x="2622" y="1119"/>
                    </a:lnTo>
                    <a:lnTo>
                      <a:pt x="2616" y="1118"/>
                    </a:lnTo>
                    <a:lnTo>
                      <a:pt x="2625" y="1112"/>
                    </a:lnTo>
                    <a:lnTo>
                      <a:pt x="2627" y="1101"/>
                    </a:lnTo>
                    <a:lnTo>
                      <a:pt x="2638" y="1093"/>
                    </a:lnTo>
                    <a:lnTo>
                      <a:pt x="2660" y="1063"/>
                    </a:lnTo>
                    <a:lnTo>
                      <a:pt x="2667" y="1050"/>
                    </a:lnTo>
                    <a:lnTo>
                      <a:pt x="2665" y="1042"/>
                    </a:lnTo>
                    <a:lnTo>
                      <a:pt x="2652" y="1028"/>
                    </a:lnTo>
                    <a:lnTo>
                      <a:pt x="2649" y="1016"/>
                    </a:lnTo>
                    <a:lnTo>
                      <a:pt x="2644" y="1010"/>
                    </a:lnTo>
                    <a:lnTo>
                      <a:pt x="2639" y="1016"/>
                    </a:lnTo>
                    <a:lnTo>
                      <a:pt x="2616" y="1017"/>
                    </a:lnTo>
                    <a:lnTo>
                      <a:pt x="2606" y="1021"/>
                    </a:lnTo>
                    <a:lnTo>
                      <a:pt x="2590" y="1038"/>
                    </a:lnTo>
                    <a:lnTo>
                      <a:pt x="2578" y="1053"/>
                    </a:lnTo>
                    <a:lnTo>
                      <a:pt x="2571" y="1065"/>
                    </a:lnTo>
                    <a:lnTo>
                      <a:pt x="2568" y="1070"/>
                    </a:lnTo>
                    <a:lnTo>
                      <a:pt x="2542" y="1082"/>
                    </a:lnTo>
                    <a:lnTo>
                      <a:pt x="2524" y="1096"/>
                    </a:lnTo>
                    <a:lnTo>
                      <a:pt x="2516" y="1098"/>
                    </a:lnTo>
                    <a:lnTo>
                      <a:pt x="2509" y="1112"/>
                    </a:lnTo>
                    <a:lnTo>
                      <a:pt x="2506" y="1126"/>
                    </a:lnTo>
                    <a:lnTo>
                      <a:pt x="2498" y="1135"/>
                    </a:lnTo>
                    <a:lnTo>
                      <a:pt x="2488" y="1141"/>
                    </a:lnTo>
                    <a:lnTo>
                      <a:pt x="2473" y="1144"/>
                    </a:lnTo>
                    <a:lnTo>
                      <a:pt x="2462" y="1147"/>
                    </a:lnTo>
                    <a:lnTo>
                      <a:pt x="2451" y="1147"/>
                    </a:lnTo>
                    <a:lnTo>
                      <a:pt x="2445" y="1144"/>
                    </a:lnTo>
                    <a:lnTo>
                      <a:pt x="2433" y="1142"/>
                    </a:lnTo>
                    <a:lnTo>
                      <a:pt x="2423" y="1152"/>
                    </a:lnTo>
                    <a:lnTo>
                      <a:pt x="2417" y="1172"/>
                    </a:lnTo>
                    <a:lnTo>
                      <a:pt x="2414" y="1189"/>
                    </a:lnTo>
                    <a:lnTo>
                      <a:pt x="2431" y="1207"/>
                    </a:lnTo>
                    <a:lnTo>
                      <a:pt x="2435" y="1216"/>
                    </a:lnTo>
                    <a:lnTo>
                      <a:pt x="2444" y="1221"/>
                    </a:lnTo>
                    <a:lnTo>
                      <a:pt x="2451" y="1221"/>
                    </a:lnTo>
                    <a:lnTo>
                      <a:pt x="2456" y="1228"/>
                    </a:lnTo>
                    <a:lnTo>
                      <a:pt x="2465" y="1228"/>
                    </a:lnTo>
                    <a:lnTo>
                      <a:pt x="2469" y="1239"/>
                    </a:lnTo>
                    <a:lnTo>
                      <a:pt x="2479" y="1247"/>
                    </a:lnTo>
                    <a:lnTo>
                      <a:pt x="2482" y="1255"/>
                    </a:lnTo>
                    <a:lnTo>
                      <a:pt x="2482" y="1265"/>
                    </a:lnTo>
                    <a:lnTo>
                      <a:pt x="2490" y="1276"/>
                    </a:lnTo>
                    <a:lnTo>
                      <a:pt x="2517" y="1286"/>
                    </a:lnTo>
                    <a:lnTo>
                      <a:pt x="2531" y="1285"/>
                    </a:lnTo>
                    <a:lnTo>
                      <a:pt x="2543" y="1269"/>
                    </a:lnTo>
                    <a:lnTo>
                      <a:pt x="2554" y="1260"/>
                    </a:lnTo>
                    <a:lnTo>
                      <a:pt x="2562" y="1249"/>
                    </a:lnTo>
                    <a:lnTo>
                      <a:pt x="2584" y="1239"/>
                    </a:lnTo>
                    <a:lnTo>
                      <a:pt x="2591" y="1238"/>
                    </a:lnTo>
                    <a:lnTo>
                      <a:pt x="2602" y="1249"/>
                    </a:lnTo>
                    <a:lnTo>
                      <a:pt x="2611" y="1254"/>
                    </a:lnTo>
                    <a:lnTo>
                      <a:pt x="2622" y="1255"/>
                    </a:lnTo>
                    <a:lnTo>
                      <a:pt x="2629" y="1264"/>
                    </a:lnTo>
                    <a:lnTo>
                      <a:pt x="2637" y="1265"/>
                    </a:lnTo>
                    <a:lnTo>
                      <a:pt x="2649" y="1263"/>
                    </a:lnTo>
                    <a:lnTo>
                      <a:pt x="2657" y="1258"/>
                    </a:lnTo>
                    <a:lnTo>
                      <a:pt x="2671" y="1264"/>
                    </a:lnTo>
                    <a:lnTo>
                      <a:pt x="2683" y="1266"/>
                    </a:lnTo>
                    <a:lnTo>
                      <a:pt x="2687" y="1268"/>
                    </a:lnTo>
                    <a:lnTo>
                      <a:pt x="2684" y="1281"/>
                    </a:lnTo>
                    <a:lnTo>
                      <a:pt x="2680" y="1290"/>
                    </a:lnTo>
                    <a:lnTo>
                      <a:pt x="2680" y="1295"/>
                    </a:lnTo>
                    <a:lnTo>
                      <a:pt x="2670" y="1307"/>
                    </a:lnTo>
                    <a:lnTo>
                      <a:pt x="2666" y="1303"/>
                    </a:lnTo>
                    <a:lnTo>
                      <a:pt x="2662" y="1293"/>
                    </a:lnTo>
                    <a:lnTo>
                      <a:pt x="2656" y="1297"/>
                    </a:lnTo>
                    <a:lnTo>
                      <a:pt x="2650" y="1295"/>
                    </a:lnTo>
                    <a:lnTo>
                      <a:pt x="2643" y="1301"/>
                    </a:lnTo>
                    <a:lnTo>
                      <a:pt x="2637" y="1311"/>
                    </a:lnTo>
                    <a:lnTo>
                      <a:pt x="2614" y="1313"/>
                    </a:lnTo>
                    <a:lnTo>
                      <a:pt x="2602" y="1319"/>
                    </a:lnTo>
                    <a:lnTo>
                      <a:pt x="2591" y="1319"/>
                    </a:lnTo>
                    <a:lnTo>
                      <a:pt x="2594" y="1333"/>
                    </a:lnTo>
                    <a:lnTo>
                      <a:pt x="2590" y="1333"/>
                    </a:lnTo>
                    <a:lnTo>
                      <a:pt x="2585" y="1338"/>
                    </a:lnTo>
                    <a:lnTo>
                      <a:pt x="2578" y="1355"/>
                    </a:lnTo>
                    <a:lnTo>
                      <a:pt x="2568" y="1356"/>
                    </a:lnTo>
                    <a:lnTo>
                      <a:pt x="2564" y="1345"/>
                    </a:lnTo>
                    <a:lnTo>
                      <a:pt x="2555" y="1345"/>
                    </a:lnTo>
                    <a:lnTo>
                      <a:pt x="2548" y="1354"/>
                    </a:lnTo>
                    <a:lnTo>
                      <a:pt x="2555" y="1362"/>
                    </a:lnTo>
                    <a:lnTo>
                      <a:pt x="2552" y="1371"/>
                    </a:lnTo>
                    <a:lnTo>
                      <a:pt x="2544" y="1381"/>
                    </a:lnTo>
                    <a:lnTo>
                      <a:pt x="2526" y="1391"/>
                    </a:lnTo>
                    <a:lnTo>
                      <a:pt x="2521" y="1404"/>
                    </a:lnTo>
                    <a:lnTo>
                      <a:pt x="2509" y="1421"/>
                    </a:lnTo>
                    <a:lnTo>
                      <a:pt x="2500" y="1437"/>
                    </a:lnTo>
                    <a:lnTo>
                      <a:pt x="2503" y="1446"/>
                    </a:lnTo>
                    <a:lnTo>
                      <a:pt x="2514" y="1448"/>
                    </a:lnTo>
                    <a:lnTo>
                      <a:pt x="2522" y="1456"/>
                    </a:lnTo>
                    <a:lnTo>
                      <a:pt x="2555" y="1473"/>
                    </a:lnTo>
                    <a:lnTo>
                      <a:pt x="2562" y="1483"/>
                    </a:lnTo>
                    <a:lnTo>
                      <a:pt x="2567" y="1499"/>
                    </a:lnTo>
                    <a:lnTo>
                      <a:pt x="2574" y="1508"/>
                    </a:lnTo>
                    <a:lnTo>
                      <a:pt x="2584" y="1548"/>
                    </a:lnTo>
                    <a:lnTo>
                      <a:pt x="2590" y="1561"/>
                    </a:lnTo>
                    <a:lnTo>
                      <a:pt x="2594" y="1578"/>
                    </a:lnTo>
                    <a:lnTo>
                      <a:pt x="2603" y="1592"/>
                    </a:lnTo>
                    <a:lnTo>
                      <a:pt x="2617" y="1598"/>
                    </a:lnTo>
                    <a:lnTo>
                      <a:pt x="2618" y="1608"/>
                    </a:lnTo>
                    <a:lnTo>
                      <a:pt x="2635" y="1625"/>
                    </a:lnTo>
                    <a:lnTo>
                      <a:pt x="2646" y="1642"/>
                    </a:lnTo>
                    <a:lnTo>
                      <a:pt x="2646" y="1646"/>
                    </a:lnTo>
                    <a:lnTo>
                      <a:pt x="2628" y="1637"/>
                    </a:lnTo>
                    <a:lnTo>
                      <a:pt x="2613" y="1632"/>
                    </a:lnTo>
                    <a:lnTo>
                      <a:pt x="2602" y="1632"/>
                    </a:lnTo>
                    <a:lnTo>
                      <a:pt x="2590" y="1624"/>
                    </a:lnTo>
                    <a:lnTo>
                      <a:pt x="2576" y="1620"/>
                    </a:lnTo>
                    <a:lnTo>
                      <a:pt x="2551" y="1625"/>
                    </a:lnTo>
                    <a:lnTo>
                      <a:pt x="2551" y="1631"/>
                    </a:lnTo>
                    <a:lnTo>
                      <a:pt x="2576" y="1626"/>
                    </a:lnTo>
                    <a:lnTo>
                      <a:pt x="2581" y="1630"/>
                    </a:lnTo>
                    <a:lnTo>
                      <a:pt x="2584" y="1637"/>
                    </a:lnTo>
                    <a:lnTo>
                      <a:pt x="2595" y="1639"/>
                    </a:lnTo>
                    <a:lnTo>
                      <a:pt x="2607" y="1647"/>
                    </a:lnTo>
                    <a:lnTo>
                      <a:pt x="2618" y="1660"/>
                    </a:lnTo>
                    <a:lnTo>
                      <a:pt x="2627" y="1664"/>
                    </a:lnTo>
                    <a:lnTo>
                      <a:pt x="2632" y="1667"/>
                    </a:lnTo>
                    <a:lnTo>
                      <a:pt x="2640" y="1677"/>
                    </a:lnTo>
                    <a:lnTo>
                      <a:pt x="2648" y="1690"/>
                    </a:lnTo>
                    <a:lnTo>
                      <a:pt x="2646" y="1695"/>
                    </a:lnTo>
                    <a:lnTo>
                      <a:pt x="2633" y="1696"/>
                    </a:lnTo>
                    <a:lnTo>
                      <a:pt x="2622" y="1706"/>
                    </a:lnTo>
                    <a:lnTo>
                      <a:pt x="2611" y="1710"/>
                    </a:lnTo>
                    <a:lnTo>
                      <a:pt x="2603" y="1715"/>
                    </a:lnTo>
                    <a:lnTo>
                      <a:pt x="2600" y="1720"/>
                    </a:lnTo>
                    <a:lnTo>
                      <a:pt x="2589" y="1727"/>
                    </a:lnTo>
                    <a:lnTo>
                      <a:pt x="2573" y="1727"/>
                    </a:lnTo>
                    <a:lnTo>
                      <a:pt x="2562" y="1730"/>
                    </a:lnTo>
                    <a:lnTo>
                      <a:pt x="2551" y="1734"/>
                    </a:lnTo>
                    <a:lnTo>
                      <a:pt x="2563" y="1733"/>
                    </a:lnTo>
                    <a:lnTo>
                      <a:pt x="2575" y="1737"/>
                    </a:lnTo>
                    <a:lnTo>
                      <a:pt x="2586" y="1742"/>
                    </a:lnTo>
                    <a:lnTo>
                      <a:pt x="2607" y="1733"/>
                    </a:lnTo>
                    <a:lnTo>
                      <a:pt x="2616" y="1736"/>
                    </a:lnTo>
                    <a:lnTo>
                      <a:pt x="2624" y="1743"/>
                    </a:lnTo>
                    <a:lnTo>
                      <a:pt x="2628" y="1749"/>
                    </a:lnTo>
                    <a:lnTo>
                      <a:pt x="2633" y="1753"/>
                    </a:lnTo>
                    <a:lnTo>
                      <a:pt x="2640" y="1755"/>
                    </a:lnTo>
                    <a:lnTo>
                      <a:pt x="2648" y="1755"/>
                    </a:lnTo>
                    <a:lnTo>
                      <a:pt x="2652" y="1758"/>
                    </a:lnTo>
                    <a:lnTo>
                      <a:pt x="2646" y="1761"/>
                    </a:lnTo>
                    <a:lnTo>
                      <a:pt x="2633" y="1776"/>
                    </a:lnTo>
                    <a:lnTo>
                      <a:pt x="2623" y="1781"/>
                    </a:lnTo>
                    <a:lnTo>
                      <a:pt x="2627" y="1782"/>
                    </a:lnTo>
                    <a:lnTo>
                      <a:pt x="2643" y="1775"/>
                    </a:lnTo>
                    <a:lnTo>
                      <a:pt x="2643" y="1788"/>
                    </a:lnTo>
                    <a:lnTo>
                      <a:pt x="2641" y="1798"/>
                    </a:lnTo>
                    <a:lnTo>
                      <a:pt x="2640" y="1795"/>
                    </a:lnTo>
                    <a:lnTo>
                      <a:pt x="2635" y="1798"/>
                    </a:lnTo>
                    <a:lnTo>
                      <a:pt x="2623" y="1802"/>
                    </a:lnTo>
                    <a:lnTo>
                      <a:pt x="2623" y="1804"/>
                    </a:lnTo>
                    <a:lnTo>
                      <a:pt x="2628" y="1814"/>
                    </a:lnTo>
                    <a:lnTo>
                      <a:pt x="2625" y="1829"/>
                    </a:lnTo>
                    <a:lnTo>
                      <a:pt x="2622" y="1833"/>
                    </a:lnTo>
                    <a:lnTo>
                      <a:pt x="2622" y="1850"/>
                    </a:lnTo>
                    <a:lnTo>
                      <a:pt x="2616" y="1865"/>
                    </a:lnTo>
                    <a:lnTo>
                      <a:pt x="2611" y="1862"/>
                    </a:lnTo>
                    <a:lnTo>
                      <a:pt x="2606" y="1856"/>
                    </a:lnTo>
                    <a:lnTo>
                      <a:pt x="2601" y="1860"/>
                    </a:lnTo>
                    <a:lnTo>
                      <a:pt x="2594" y="1871"/>
                    </a:lnTo>
                    <a:lnTo>
                      <a:pt x="2587" y="1879"/>
                    </a:lnTo>
                    <a:lnTo>
                      <a:pt x="2582" y="1887"/>
                    </a:lnTo>
                    <a:lnTo>
                      <a:pt x="2578" y="1890"/>
                    </a:lnTo>
                    <a:lnTo>
                      <a:pt x="2574" y="1897"/>
                    </a:lnTo>
                    <a:lnTo>
                      <a:pt x="2571" y="1904"/>
                    </a:lnTo>
                    <a:lnTo>
                      <a:pt x="2571" y="1911"/>
                    </a:lnTo>
                    <a:lnTo>
                      <a:pt x="2567" y="1921"/>
                    </a:lnTo>
                    <a:lnTo>
                      <a:pt x="2560" y="1930"/>
                    </a:lnTo>
                    <a:lnTo>
                      <a:pt x="2555" y="1933"/>
                    </a:lnTo>
                    <a:lnTo>
                      <a:pt x="2546" y="1943"/>
                    </a:lnTo>
                    <a:lnTo>
                      <a:pt x="2543" y="1957"/>
                    </a:lnTo>
                    <a:lnTo>
                      <a:pt x="2537" y="1964"/>
                    </a:lnTo>
                    <a:lnTo>
                      <a:pt x="2535" y="1962"/>
                    </a:lnTo>
                    <a:lnTo>
                      <a:pt x="2533" y="1948"/>
                    </a:lnTo>
                    <a:lnTo>
                      <a:pt x="2525" y="1949"/>
                    </a:lnTo>
                    <a:lnTo>
                      <a:pt x="2517" y="1956"/>
                    </a:lnTo>
                    <a:lnTo>
                      <a:pt x="2526" y="1973"/>
                    </a:lnTo>
                    <a:lnTo>
                      <a:pt x="2526" y="1976"/>
                    </a:lnTo>
                    <a:lnTo>
                      <a:pt x="2521" y="1992"/>
                    </a:lnTo>
                    <a:lnTo>
                      <a:pt x="2521" y="1997"/>
                    </a:lnTo>
                    <a:lnTo>
                      <a:pt x="2520" y="2003"/>
                    </a:lnTo>
                    <a:lnTo>
                      <a:pt x="2517" y="2010"/>
                    </a:lnTo>
                    <a:lnTo>
                      <a:pt x="2515" y="2013"/>
                    </a:lnTo>
                    <a:lnTo>
                      <a:pt x="2511" y="2014"/>
                    </a:lnTo>
                    <a:lnTo>
                      <a:pt x="2511" y="2021"/>
                    </a:lnTo>
                    <a:lnTo>
                      <a:pt x="2512" y="2028"/>
                    </a:lnTo>
                    <a:lnTo>
                      <a:pt x="2511" y="2030"/>
                    </a:lnTo>
                    <a:lnTo>
                      <a:pt x="2506" y="2028"/>
                    </a:lnTo>
                    <a:lnTo>
                      <a:pt x="2500" y="2028"/>
                    </a:lnTo>
                    <a:lnTo>
                      <a:pt x="2495" y="2033"/>
                    </a:lnTo>
                    <a:lnTo>
                      <a:pt x="2498" y="2040"/>
                    </a:lnTo>
                    <a:lnTo>
                      <a:pt x="2494" y="2046"/>
                    </a:lnTo>
                    <a:lnTo>
                      <a:pt x="2490" y="2044"/>
                    </a:lnTo>
                    <a:lnTo>
                      <a:pt x="2484" y="2045"/>
                    </a:lnTo>
                    <a:lnTo>
                      <a:pt x="2478" y="2060"/>
                    </a:lnTo>
                    <a:lnTo>
                      <a:pt x="2471" y="2065"/>
                    </a:lnTo>
                    <a:lnTo>
                      <a:pt x="2469" y="2075"/>
                    </a:lnTo>
                    <a:lnTo>
                      <a:pt x="2465" y="2081"/>
                    </a:lnTo>
                    <a:lnTo>
                      <a:pt x="2447" y="2083"/>
                    </a:lnTo>
                    <a:lnTo>
                      <a:pt x="2440" y="2081"/>
                    </a:lnTo>
                    <a:lnTo>
                      <a:pt x="2431" y="2088"/>
                    </a:lnTo>
                    <a:lnTo>
                      <a:pt x="2433" y="2091"/>
                    </a:lnTo>
                    <a:lnTo>
                      <a:pt x="2435" y="2097"/>
                    </a:lnTo>
                    <a:lnTo>
                      <a:pt x="2433" y="2105"/>
                    </a:lnTo>
                    <a:lnTo>
                      <a:pt x="2418" y="2119"/>
                    </a:lnTo>
                    <a:lnTo>
                      <a:pt x="2413" y="2119"/>
                    </a:lnTo>
                    <a:lnTo>
                      <a:pt x="2410" y="2131"/>
                    </a:lnTo>
                    <a:lnTo>
                      <a:pt x="2408" y="2123"/>
                    </a:lnTo>
                    <a:lnTo>
                      <a:pt x="2402" y="2127"/>
                    </a:lnTo>
                    <a:lnTo>
                      <a:pt x="2401" y="2135"/>
                    </a:lnTo>
                    <a:lnTo>
                      <a:pt x="2398" y="2134"/>
                    </a:lnTo>
                    <a:lnTo>
                      <a:pt x="2395" y="2134"/>
                    </a:lnTo>
                    <a:lnTo>
                      <a:pt x="2385" y="2141"/>
                    </a:lnTo>
                    <a:lnTo>
                      <a:pt x="2380" y="2140"/>
                    </a:lnTo>
                    <a:lnTo>
                      <a:pt x="2372" y="2141"/>
                    </a:lnTo>
                    <a:lnTo>
                      <a:pt x="2365" y="2152"/>
                    </a:lnTo>
                    <a:lnTo>
                      <a:pt x="2361" y="2159"/>
                    </a:lnTo>
                    <a:lnTo>
                      <a:pt x="2356" y="2164"/>
                    </a:lnTo>
                    <a:lnTo>
                      <a:pt x="2354" y="2170"/>
                    </a:lnTo>
                    <a:lnTo>
                      <a:pt x="2344" y="2177"/>
                    </a:lnTo>
                    <a:lnTo>
                      <a:pt x="2328" y="2183"/>
                    </a:lnTo>
                    <a:lnTo>
                      <a:pt x="2316" y="2189"/>
                    </a:lnTo>
                    <a:lnTo>
                      <a:pt x="2309" y="2186"/>
                    </a:lnTo>
                    <a:lnTo>
                      <a:pt x="2302" y="2184"/>
                    </a:lnTo>
                    <a:lnTo>
                      <a:pt x="2299" y="2189"/>
                    </a:lnTo>
                    <a:lnTo>
                      <a:pt x="2297" y="2193"/>
                    </a:lnTo>
                    <a:lnTo>
                      <a:pt x="2291" y="2195"/>
                    </a:lnTo>
                    <a:lnTo>
                      <a:pt x="2285" y="2193"/>
                    </a:lnTo>
                    <a:lnTo>
                      <a:pt x="2285" y="2188"/>
                    </a:lnTo>
                    <a:lnTo>
                      <a:pt x="2277" y="2184"/>
                    </a:lnTo>
                    <a:lnTo>
                      <a:pt x="2268" y="2190"/>
                    </a:lnTo>
                    <a:lnTo>
                      <a:pt x="2263" y="2199"/>
                    </a:lnTo>
                    <a:lnTo>
                      <a:pt x="2256" y="2199"/>
                    </a:lnTo>
                    <a:lnTo>
                      <a:pt x="2253" y="2193"/>
                    </a:lnTo>
                    <a:lnTo>
                      <a:pt x="2253" y="2189"/>
                    </a:lnTo>
                    <a:lnTo>
                      <a:pt x="2245" y="2191"/>
                    </a:lnTo>
                    <a:lnTo>
                      <a:pt x="2245" y="2202"/>
                    </a:lnTo>
                    <a:lnTo>
                      <a:pt x="2243" y="2202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70" name="Freeform 112">
                <a:extLst>
                  <a:ext uri="{FF2B5EF4-FFF2-40B4-BE49-F238E27FC236}">
                    <a16:creationId xmlns:a16="http://schemas.microsoft.com/office/drawing/2014/main" xmlns="" id="{DD1CB16A-D874-E440-A913-6FA73F7B9F4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899675" y="2024584"/>
                <a:ext cx="623824" cy="335601"/>
              </a:xfrm>
              <a:custGeom>
                <a:avLst/>
                <a:gdLst/>
                <a:ahLst/>
                <a:cxnLst>
                  <a:cxn ang="0">
                    <a:pos x="46" y="227"/>
                  </a:cxn>
                  <a:cxn ang="0">
                    <a:pos x="129" y="180"/>
                  </a:cxn>
                  <a:cxn ang="0">
                    <a:pos x="243" y="132"/>
                  </a:cxn>
                  <a:cxn ang="0">
                    <a:pos x="313" y="149"/>
                  </a:cxn>
                  <a:cxn ang="0">
                    <a:pos x="387" y="187"/>
                  </a:cxn>
                  <a:cxn ang="0">
                    <a:pos x="508" y="190"/>
                  </a:cxn>
                  <a:cxn ang="0">
                    <a:pos x="552" y="160"/>
                  </a:cxn>
                  <a:cxn ang="0">
                    <a:pos x="554" y="99"/>
                  </a:cxn>
                  <a:cxn ang="0">
                    <a:pos x="582" y="33"/>
                  </a:cxn>
                  <a:cxn ang="0">
                    <a:pos x="645" y="6"/>
                  </a:cxn>
                  <a:cxn ang="0">
                    <a:pos x="731" y="47"/>
                  </a:cxn>
                  <a:cxn ang="0">
                    <a:pos x="787" y="103"/>
                  </a:cxn>
                  <a:cxn ang="0">
                    <a:pos x="830" y="154"/>
                  </a:cxn>
                  <a:cxn ang="0">
                    <a:pos x="944" y="132"/>
                  </a:cxn>
                  <a:cxn ang="0">
                    <a:pos x="1034" y="169"/>
                  </a:cxn>
                  <a:cxn ang="0">
                    <a:pos x="1104" y="201"/>
                  </a:cxn>
                  <a:cxn ang="0">
                    <a:pos x="1200" y="249"/>
                  </a:cxn>
                  <a:cxn ang="0">
                    <a:pos x="1317" y="237"/>
                  </a:cxn>
                  <a:cxn ang="0">
                    <a:pos x="1439" y="179"/>
                  </a:cxn>
                  <a:cxn ang="0">
                    <a:pos x="1528" y="199"/>
                  </a:cxn>
                  <a:cxn ang="0">
                    <a:pos x="1565" y="195"/>
                  </a:cxn>
                  <a:cxn ang="0">
                    <a:pos x="1525" y="255"/>
                  </a:cxn>
                  <a:cxn ang="0">
                    <a:pos x="1517" y="325"/>
                  </a:cxn>
                  <a:cxn ang="0">
                    <a:pos x="1570" y="391"/>
                  </a:cxn>
                  <a:cxn ang="0">
                    <a:pos x="1667" y="348"/>
                  </a:cxn>
                  <a:cxn ang="0">
                    <a:pos x="1721" y="415"/>
                  </a:cxn>
                  <a:cxn ang="0">
                    <a:pos x="1734" y="458"/>
                  </a:cxn>
                  <a:cxn ang="0">
                    <a:pos x="1663" y="461"/>
                  </a:cxn>
                  <a:cxn ang="0">
                    <a:pos x="1576" y="482"/>
                  </a:cxn>
                  <a:cxn ang="0">
                    <a:pos x="1489" y="551"/>
                  </a:cxn>
                  <a:cxn ang="0">
                    <a:pos x="1411" y="611"/>
                  </a:cxn>
                  <a:cxn ang="0">
                    <a:pos x="1344" y="588"/>
                  </a:cxn>
                  <a:cxn ang="0">
                    <a:pos x="1298" y="646"/>
                  </a:cxn>
                  <a:cxn ang="0">
                    <a:pos x="1255" y="752"/>
                  </a:cxn>
                  <a:cxn ang="0">
                    <a:pos x="1163" y="789"/>
                  </a:cxn>
                  <a:cxn ang="0">
                    <a:pos x="1088" y="788"/>
                  </a:cxn>
                  <a:cxn ang="0">
                    <a:pos x="1014" y="815"/>
                  </a:cxn>
                  <a:cxn ang="0">
                    <a:pos x="942" y="847"/>
                  </a:cxn>
                  <a:cxn ang="0">
                    <a:pos x="903" y="834"/>
                  </a:cxn>
                  <a:cxn ang="0">
                    <a:pos x="801" y="805"/>
                  </a:cxn>
                  <a:cxn ang="0">
                    <a:pos x="744" y="767"/>
                  </a:cxn>
                  <a:cxn ang="0">
                    <a:pos x="527" y="766"/>
                  </a:cxn>
                  <a:cxn ang="0">
                    <a:pos x="463" y="730"/>
                  </a:cxn>
                  <a:cxn ang="0">
                    <a:pos x="421" y="659"/>
                  </a:cxn>
                  <a:cxn ang="0">
                    <a:pos x="353" y="625"/>
                  </a:cxn>
                  <a:cxn ang="0">
                    <a:pos x="280" y="590"/>
                  </a:cxn>
                  <a:cxn ang="0">
                    <a:pos x="211" y="584"/>
                  </a:cxn>
                  <a:cxn ang="0">
                    <a:pos x="158" y="552"/>
                  </a:cxn>
                  <a:cxn ang="0">
                    <a:pos x="163" y="470"/>
                  </a:cxn>
                  <a:cxn ang="0">
                    <a:pos x="124" y="372"/>
                  </a:cxn>
                  <a:cxn ang="0">
                    <a:pos x="70" y="369"/>
                  </a:cxn>
                  <a:cxn ang="0">
                    <a:pos x="3" y="288"/>
                  </a:cxn>
                </a:cxnLst>
                <a:rect l="0" t="0" r="r" b="b"/>
                <a:pathLst>
                  <a:path w="1734" h="848">
                    <a:moveTo>
                      <a:pt x="0" y="273"/>
                    </a:moveTo>
                    <a:lnTo>
                      <a:pt x="12" y="251"/>
                    </a:lnTo>
                    <a:lnTo>
                      <a:pt x="28" y="234"/>
                    </a:lnTo>
                    <a:lnTo>
                      <a:pt x="46" y="227"/>
                    </a:lnTo>
                    <a:lnTo>
                      <a:pt x="65" y="221"/>
                    </a:lnTo>
                    <a:lnTo>
                      <a:pt x="84" y="208"/>
                    </a:lnTo>
                    <a:lnTo>
                      <a:pt x="104" y="192"/>
                    </a:lnTo>
                    <a:lnTo>
                      <a:pt x="129" y="180"/>
                    </a:lnTo>
                    <a:lnTo>
                      <a:pt x="154" y="158"/>
                    </a:lnTo>
                    <a:lnTo>
                      <a:pt x="195" y="146"/>
                    </a:lnTo>
                    <a:lnTo>
                      <a:pt x="220" y="135"/>
                    </a:lnTo>
                    <a:lnTo>
                      <a:pt x="243" y="132"/>
                    </a:lnTo>
                    <a:lnTo>
                      <a:pt x="265" y="136"/>
                    </a:lnTo>
                    <a:lnTo>
                      <a:pt x="281" y="142"/>
                    </a:lnTo>
                    <a:lnTo>
                      <a:pt x="294" y="153"/>
                    </a:lnTo>
                    <a:lnTo>
                      <a:pt x="313" y="149"/>
                    </a:lnTo>
                    <a:lnTo>
                      <a:pt x="334" y="148"/>
                    </a:lnTo>
                    <a:lnTo>
                      <a:pt x="351" y="151"/>
                    </a:lnTo>
                    <a:lnTo>
                      <a:pt x="382" y="180"/>
                    </a:lnTo>
                    <a:lnTo>
                      <a:pt x="387" y="187"/>
                    </a:lnTo>
                    <a:lnTo>
                      <a:pt x="404" y="190"/>
                    </a:lnTo>
                    <a:lnTo>
                      <a:pt x="451" y="183"/>
                    </a:lnTo>
                    <a:lnTo>
                      <a:pt x="464" y="189"/>
                    </a:lnTo>
                    <a:lnTo>
                      <a:pt x="508" y="190"/>
                    </a:lnTo>
                    <a:lnTo>
                      <a:pt x="546" y="185"/>
                    </a:lnTo>
                    <a:lnTo>
                      <a:pt x="556" y="180"/>
                    </a:lnTo>
                    <a:lnTo>
                      <a:pt x="556" y="172"/>
                    </a:lnTo>
                    <a:lnTo>
                      <a:pt x="552" y="160"/>
                    </a:lnTo>
                    <a:lnTo>
                      <a:pt x="555" y="146"/>
                    </a:lnTo>
                    <a:lnTo>
                      <a:pt x="565" y="130"/>
                    </a:lnTo>
                    <a:lnTo>
                      <a:pt x="565" y="114"/>
                    </a:lnTo>
                    <a:lnTo>
                      <a:pt x="554" y="99"/>
                    </a:lnTo>
                    <a:lnTo>
                      <a:pt x="550" y="81"/>
                    </a:lnTo>
                    <a:lnTo>
                      <a:pt x="552" y="63"/>
                    </a:lnTo>
                    <a:lnTo>
                      <a:pt x="568" y="49"/>
                    </a:lnTo>
                    <a:lnTo>
                      <a:pt x="582" y="33"/>
                    </a:lnTo>
                    <a:lnTo>
                      <a:pt x="600" y="18"/>
                    </a:lnTo>
                    <a:lnTo>
                      <a:pt x="611" y="1"/>
                    </a:lnTo>
                    <a:lnTo>
                      <a:pt x="625" y="0"/>
                    </a:lnTo>
                    <a:lnTo>
                      <a:pt x="645" y="6"/>
                    </a:lnTo>
                    <a:lnTo>
                      <a:pt x="659" y="17"/>
                    </a:lnTo>
                    <a:lnTo>
                      <a:pt x="696" y="27"/>
                    </a:lnTo>
                    <a:lnTo>
                      <a:pt x="707" y="41"/>
                    </a:lnTo>
                    <a:lnTo>
                      <a:pt x="731" y="47"/>
                    </a:lnTo>
                    <a:lnTo>
                      <a:pt x="755" y="50"/>
                    </a:lnTo>
                    <a:lnTo>
                      <a:pt x="772" y="57"/>
                    </a:lnTo>
                    <a:lnTo>
                      <a:pt x="782" y="73"/>
                    </a:lnTo>
                    <a:lnTo>
                      <a:pt x="787" y="103"/>
                    </a:lnTo>
                    <a:lnTo>
                      <a:pt x="787" y="124"/>
                    </a:lnTo>
                    <a:lnTo>
                      <a:pt x="792" y="124"/>
                    </a:lnTo>
                    <a:lnTo>
                      <a:pt x="807" y="138"/>
                    </a:lnTo>
                    <a:lnTo>
                      <a:pt x="830" y="154"/>
                    </a:lnTo>
                    <a:lnTo>
                      <a:pt x="864" y="165"/>
                    </a:lnTo>
                    <a:lnTo>
                      <a:pt x="892" y="159"/>
                    </a:lnTo>
                    <a:lnTo>
                      <a:pt x="919" y="144"/>
                    </a:lnTo>
                    <a:lnTo>
                      <a:pt x="944" y="132"/>
                    </a:lnTo>
                    <a:lnTo>
                      <a:pt x="975" y="140"/>
                    </a:lnTo>
                    <a:lnTo>
                      <a:pt x="1023" y="157"/>
                    </a:lnTo>
                    <a:lnTo>
                      <a:pt x="1033" y="169"/>
                    </a:lnTo>
                    <a:lnTo>
                      <a:pt x="1034" y="169"/>
                    </a:lnTo>
                    <a:lnTo>
                      <a:pt x="1040" y="174"/>
                    </a:lnTo>
                    <a:lnTo>
                      <a:pt x="1062" y="186"/>
                    </a:lnTo>
                    <a:lnTo>
                      <a:pt x="1083" y="192"/>
                    </a:lnTo>
                    <a:lnTo>
                      <a:pt x="1104" y="201"/>
                    </a:lnTo>
                    <a:lnTo>
                      <a:pt x="1118" y="221"/>
                    </a:lnTo>
                    <a:lnTo>
                      <a:pt x="1145" y="237"/>
                    </a:lnTo>
                    <a:lnTo>
                      <a:pt x="1177" y="242"/>
                    </a:lnTo>
                    <a:lnTo>
                      <a:pt x="1200" y="249"/>
                    </a:lnTo>
                    <a:lnTo>
                      <a:pt x="1218" y="250"/>
                    </a:lnTo>
                    <a:lnTo>
                      <a:pt x="1243" y="248"/>
                    </a:lnTo>
                    <a:lnTo>
                      <a:pt x="1261" y="256"/>
                    </a:lnTo>
                    <a:lnTo>
                      <a:pt x="1317" y="237"/>
                    </a:lnTo>
                    <a:lnTo>
                      <a:pt x="1351" y="229"/>
                    </a:lnTo>
                    <a:lnTo>
                      <a:pt x="1378" y="224"/>
                    </a:lnTo>
                    <a:lnTo>
                      <a:pt x="1415" y="195"/>
                    </a:lnTo>
                    <a:lnTo>
                      <a:pt x="1439" y="179"/>
                    </a:lnTo>
                    <a:lnTo>
                      <a:pt x="1464" y="170"/>
                    </a:lnTo>
                    <a:lnTo>
                      <a:pt x="1489" y="180"/>
                    </a:lnTo>
                    <a:lnTo>
                      <a:pt x="1507" y="195"/>
                    </a:lnTo>
                    <a:lnTo>
                      <a:pt x="1528" y="199"/>
                    </a:lnTo>
                    <a:lnTo>
                      <a:pt x="1545" y="195"/>
                    </a:lnTo>
                    <a:lnTo>
                      <a:pt x="1559" y="187"/>
                    </a:lnTo>
                    <a:lnTo>
                      <a:pt x="1565" y="190"/>
                    </a:lnTo>
                    <a:lnTo>
                      <a:pt x="1565" y="195"/>
                    </a:lnTo>
                    <a:lnTo>
                      <a:pt x="1556" y="203"/>
                    </a:lnTo>
                    <a:lnTo>
                      <a:pt x="1540" y="232"/>
                    </a:lnTo>
                    <a:lnTo>
                      <a:pt x="1529" y="246"/>
                    </a:lnTo>
                    <a:lnTo>
                      <a:pt x="1525" y="255"/>
                    </a:lnTo>
                    <a:lnTo>
                      <a:pt x="1525" y="271"/>
                    </a:lnTo>
                    <a:lnTo>
                      <a:pt x="1528" y="288"/>
                    </a:lnTo>
                    <a:lnTo>
                      <a:pt x="1525" y="308"/>
                    </a:lnTo>
                    <a:lnTo>
                      <a:pt x="1517" y="325"/>
                    </a:lnTo>
                    <a:lnTo>
                      <a:pt x="1517" y="347"/>
                    </a:lnTo>
                    <a:lnTo>
                      <a:pt x="1520" y="367"/>
                    </a:lnTo>
                    <a:lnTo>
                      <a:pt x="1529" y="382"/>
                    </a:lnTo>
                    <a:lnTo>
                      <a:pt x="1570" y="391"/>
                    </a:lnTo>
                    <a:lnTo>
                      <a:pt x="1595" y="389"/>
                    </a:lnTo>
                    <a:lnTo>
                      <a:pt x="1620" y="382"/>
                    </a:lnTo>
                    <a:lnTo>
                      <a:pt x="1638" y="369"/>
                    </a:lnTo>
                    <a:lnTo>
                      <a:pt x="1667" y="348"/>
                    </a:lnTo>
                    <a:lnTo>
                      <a:pt x="1673" y="362"/>
                    </a:lnTo>
                    <a:lnTo>
                      <a:pt x="1686" y="377"/>
                    </a:lnTo>
                    <a:lnTo>
                      <a:pt x="1715" y="401"/>
                    </a:lnTo>
                    <a:lnTo>
                      <a:pt x="1721" y="415"/>
                    </a:lnTo>
                    <a:lnTo>
                      <a:pt x="1719" y="428"/>
                    </a:lnTo>
                    <a:lnTo>
                      <a:pt x="1719" y="437"/>
                    </a:lnTo>
                    <a:lnTo>
                      <a:pt x="1733" y="445"/>
                    </a:lnTo>
                    <a:lnTo>
                      <a:pt x="1734" y="458"/>
                    </a:lnTo>
                    <a:lnTo>
                      <a:pt x="1724" y="464"/>
                    </a:lnTo>
                    <a:lnTo>
                      <a:pt x="1707" y="461"/>
                    </a:lnTo>
                    <a:lnTo>
                      <a:pt x="1688" y="456"/>
                    </a:lnTo>
                    <a:lnTo>
                      <a:pt x="1663" y="461"/>
                    </a:lnTo>
                    <a:lnTo>
                      <a:pt x="1638" y="465"/>
                    </a:lnTo>
                    <a:lnTo>
                      <a:pt x="1613" y="464"/>
                    </a:lnTo>
                    <a:lnTo>
                      <a:pt x="1592" y="468"/>
                    </a:lnTo>
                    <a:lnTo>
                      <a:pt x="1576" y="482"/>
                    </a:lnTo>
                    <a:lnTo>
                      <a:pt x="1525" y="538"/>
                    </a:lnTo>
                    <a:lnTo>
                      <a:pt x="1507" y="550"/>
                    </a:lnTo>
                    <a:lnTo>
                      <a:pt x="1500" y="552"/>
                    </a:lnTo>
                    <a:lnTo>
                      <a:pt x="1489" y="551"/>
                    </a:lnTo>
                    <a:lnTo>
                      <a:pt x="1477" y="551"/>
                    </a:lnTo>
                    <a:lnTo>
                      <a:pt x="1457" y="573"/>
                    </a:lnTo>
                    <a:lnTo>
                      <a:pt x="1438" y="594"/>
                    </a:lnTo>
                    <a:lnTo>
                      <a:pt x="1411" y="611"/>
                    </a:lnTo>
                    <a:lnTo>
                      <a:pt x="1393" y="611"/>
                    </a:lnTo>
                    <a:lnTo>
                      <a:pt x="1372" y="606"/>
                    </a:lnTo>
                    <a:lnTo>
                      <a:pt x="1360" y="593"/>
                    </a:lnTo>
                    <a:lnTo>
                      <a:pt x="1344" y="588"/>
                    </a:lnTo>
                    <a:lnTo>
                      <a:pt x="1323" y="594"/>
                    </a:lnTo>
                    <a:lnTo>
                      <a:pt x="1314" y="611"/>
                    </a:lnTo>
                    <a:lnTo>
                      <a:pt x="1301" y="631"/>
                    </a:lnTo>
                    <a:lnTo>
                      <a:pt x="1298" y="646"/>
                    </a:lnTo>
                    <a:lnTo>
                      <a:pt x="1320" y="675"/>
                    </a:lnTo>
                    <a:lnTo>
                      <a:pt x="1323" y="689"/>
                    </a:lnTo>
                    <a:lnTo>
                      <a:pt x="1265" y="738"/>
                    </a:lnTo>
                    <a:lnTo>
                      <a:pt x="1255" y="752"/>
                    </a:lnTo>
                    <a:lnTo>
                      <a:pt x="1235" y="767"/>
                    </a:lnTo>
                    <a:lnTo>
                      <a:pt x="1221" y="776"/>
                    </a:lnTo>
                    <a:lnTo>
                      <a:pt x="1191" y="787"/>
                    </a:lnTo>
                    <a:lnTo>
                      <a:pt x="1163" y="789"/>
                    </a:lnTo>
                    <a:lnTo>
                      <a:pt x="1158" y="792"/>
                    </a:lnTo>
                    <a:lnTo>
                      <a:pt x="1130" y="783"/>
                    </a:lnTo>
                    <a:lnTo>
                      <a:pt x="1114" y="789"/>
                    </a:lnTo>
                    <a:lnTo>
                      <a:pt x="1088" y="788"/>
                    </a:lnTo>
                    <a:lnTo>
                      <a:pt x="1070" y="795"/>
                    </a:lnTo>
                    <a:lnTo>
                      <a:pt x="1033" y="802"/>
                    </a:lnTo>
                    <a:lnTo>
                      <a:pt x="1022" y="805"/>
                    </a:lnTo>
                    <a:lnTo>
                      <a:pt x="1014" y="815"/>
                    </a:lnTo>
                    <a:lnTo>
                      <a:pt x="1003" y="819"/>
                    </a:lnTo>
                    <a:lnTo>
                      <a:pt x="990" y="821"/>
                    </a:lnTo>
                    <a:lnTo>
                      <a:pt x="960" y="832"/>
                    </a:lnTo>
                    <a:lnTo>
                      <a:pt x="942" y="847"/>
                    </a:lnTo>
                    <a:lnTo>
                      <a:pt x="932" y="848"/>
                    </a:lnTo>
                    <a:lnTo>
                      <a:pt x="920" y="845"/>
                    </a:lnTo>
                    <a:lnTo>
                      <a:pt x="909" y="836"/>
                    </a:lnTo>
                    <a:lnTo>
                      <a:pt x="903" y="834"/>
                    </a:lnTo>
                    <a:lnTo>
                      <a:pt x="874" y="832"/>
                    </a:lnTo>
                    <a:lnTo>
                      <a:pt x="852" y="825"/>
                    </a:lnTo>
                    <a:lnTo>
                      <a:pt x="834" y="815"/>
                    </a:lnTo>
                    <a:lnTo>
                      <a:pt x="801" y="805"/>
                    </a:lnTo>
                    <a:lnTo>
                      <a:pt x="778" y="795"/>
                    </a:lnTo>
                    <a:lnTo>
                      <a:pt x="763" y="782"/>
                    </a:lnTo>
                    <a:lnTo>
                      <a:pt x="754" y="771"/>
                    </a:lnTo>
                    <a:lnTo>
                      <a:pt x="744" y="767"/>
                    </a:lnTo>
                    <a:lnTo>
                      <a:pt x="710" y="756"/>
                    </a:lnTo>
                    <a:lnTo>
                      <a:pt x="693" y="754"/>
                    </a:lnTo>
                    <a:lnTo>
                      <a:pt x="675" y="756"/>
                    </a:lnTo>
                    <a:lnTo>
                      <a:pt x="527" y="766"/>
                    </a:lnTo>
                    <a:lnTo>
                      <a:pt x="506" y="766"/>
                    </a:lnTo>
                    <a:lnTo>
                      <a:pt x="492" y="760"/>
                    </a:lnTo>
                    <a:lnTo>
                      <a:pt x="476" y="746"/>
                    </a:lnTo>
                    <a:lnTo>
                      <a:pt x="463" y="730"/>
                    </a:lnTo>
                    <a:lnTo>
                      <a:pt x="451" y="716"/>
                    </a:lnTo>
                    <a:lnTo>
                      <a:pt x="439" y="696"/>
                    </a:lnTo>
                    <a:lnTo>
                      <a:pt x="432" y="676"/>
                    </a:lnTo>
                    <a:lnTo>
                      <a:pt x="421" y="659"/>
                    </a:lnTo>
                    <a:lnTo>
                      <a:pt x="410" y="644"/>
                    </a:lnTo>
                    <a:lnTo>
                      <a:pt x="398" y="643"/>
                    </a:lnTo>
                    <a:lnTo>
                      <a:pt x="385" y="633"/>
                    </a:lnTo>
                    <a:lnTo>
                      <a:pt x="353" y="625"/>
                    </a:lnTo>
                    <a:lnTo>
                      <a:pt x="337" y="616"/>
                    </a:lnTo>
                    <a:lnTo>
                      <a:pt x="322" y="606"/>
                    </a:lnTo>
                    <a:lnTo>
                      <a:pt x="292" y="596"/>
                    </a:lnTo>
                    <a:lnTo>
                      <a:pt x="280" y="590"/>
                    </a:lnTo>
                    <a:lnTo>
                      <a:pt x="267" y="590"/>
                    </a:lnTo>
                    <a:lnTo>
                      <a:pt x="254" y="595"/>
                    </a:lnTo>
                    <a:lnTo>
                      <a:pt x="245" y="595"/>
                    </a:lnTo>
                    <a:lnTo>
                      <a:pt x="211" y="584"/>
                    </a:lnTo>
                    <a:lnTo>
                      <a:pt x="180" y="581"/>
                    </a:lnTo>
                    <a:lnTo>
                      <a:pt x="164" y="574"/>
                    </a:lnTo>
                    <a:lnTo>
                      <a:pt x="157" y="567"/>
                    </a:lnTo>
                    <a:lnTo>
                      <a:pt x="158" y="552"/>
                    </a:lnTo>
                    <a:lnTo>
                      <a:pt x="166" y="536"/>
                    </a:lnTo>
                    <a:lnTo>
                      <a:pt x="167" y="517"/>
                    </a:lnTo>
                    <a:lnTo>
                      <a:pt x="163" y="498"/>
                    </a:lnTo>
                    <a:lnTo>
                      <a:pt x="163" y="470"/>
                    </a:lnTo>
                    <a:lnTo>
                      <a:pt x="151" y="427"/>
                    </a:lnTo>
                    <a:lnTo>
                      <a:pt x="141" y="410"/>
                    </a:lnTo>
                    <a:lnTo>
                      <a:pt x="134" y="388"/>
                    </a:lnTo>
                    <a:lnTo>
                      <a:pt x="124" y="372"/>
                    </a:lnTo>
                    <a:lnTo>
                      <a:pt x="108" y="369"/>
                    </a:lnTo>
                    <a:lnTo>
                      <a:pt x="93" y="361"/>
                    </a:lnTo>
                    <a:lnTo>
                      <a:pt x="77" y="358"/>
                    </a:lnTo>
                    <a:lnTo>
                      <a:pt x="70" y="369"/>
                    </a:lnTo>
                    <a:lnTo>
                      <a:pt x="55" y="358"/>
                    </a:lnTo>
                    <a:lnTo>
                      <a:pt x="44" y="337"/>
                    </a:lnTo>
                    <a:lnTo>
                      <a:pt x="14" y="314"/>
                    </a:lnTo>
                    <a:lnTo>
                      <a:pt x="3" y="288"/>
                    </a:lnTo>
                    <a:lnTo>
                      <a:pt x="0" y="277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71" name="Freeform 285">
                <a:extLst>
                  <a:ext uri="{FF2B5EF4-FFF2-40B4-BE49-F238E27FC236}">
                    <a16:creationId xmlns:a16="http://schemas.microsoft.com/office/drawing/2014/main" xmlns="" id="{144CC65D-D72B-044C-A0AD-FB8BDF81BF3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98087" y="2042350"/>
                <a:ext cx="131237" cy="165827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72" name="Freeform 286">
                <a:extLst>
                  <a:ext uri="{FF2B5EF4-FFF2-40B4-BE49-F238E27FC236}">
                    <a16:creationId xmlns:a16="http://schemas.microsoft.com/office/drawing/2014/main" xmlns="" id="{7E0874C2-3FBF-2A44-ADD6-7382C2013E0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37180" y="2068014"/>
                <a:ext cx="98877" cy="84888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solidFill>
                <a:srgbClr val="005192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73" name="Freeform 168">
                <a:extLst>
                  <a:ext uri="{FF2B5EF4-FFF2-40B4-BE49-F238E27FC236}">
                    <a16:creationId xmlns:a16="http://schemas.microsoft.com/office/drawing/2014/main" xmlns="" id="{91591A22-5CC5-3945-ACC5-05B0B7E7042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272255" y="2239763"/>
                <a:ext cx="337980" cy="240843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56" y="310"/>
                  </a:cxn>
                  <a:cxn ang="0">
                    <a:pos x="63" y="274"/>
                  </a:cxn>
                  <a:cxn ang="0">
                    <a:pos x="96" y="260"/>
                  </a:cxn>
                  <a:cxn ang="0">
                    <a:pos x="115" y="238"/>
                  </a:cxn>
                  <a:cxn ang="0">
                    <a:pos x="127" y="234"/>
                  </a:cxn>
                  <a:cxn ang="0">
                    <a:pos x="143" y="220"/>
                  </a:cxn>
                  <a:cxn ang="0">
                    <a:pos x="183" y="250"/>
                  </a:cxn>
                  <a:cxn ang="0">
                    <a:pos x="220" y="262"/>
                  </a:cxn>
                  <a:cxn ang="0">
                    <a:pos x="231" y="287"/>
                  </a:cxn>
                  <a:cxn ang="0">
                    <a:pos x="223" y="314"/>
                  </a:cxn>
                  <a:cxn ang="0">
                    <a:pos x="267" y="330"/>
                  </a:cxn>
                  <a:cxn ang="0">
                    <a:pos x="306" y="321"/>
                  </a:cxn>
                  <a:cxn ang="0">
                    <a:pos x="333" y="351"/>
                  </a:cxn>
                  <a:cxn ang="0">
                    <a:pos x="350" y="384"/>
                  </a:cxn>
                  <a:cxn ang="0">
                    <a:pos x="365" y="429"/>
                  </a:cxn>
                  <a:cxn ang="0">
                    <a:pos x="460" y="489"/>
                  </a:cxn>
                  <a:cxn ang="0">
                    <a:pos x="521" y="542"/>
                  </a:cxn>
                  <a:cxn ang="0">
                    <a:pos x="567" y="547"/>
                  </a:cxn>
                  <a:cxn ang="0">
                    <a:pos x="581" y="569"/>
                  </a:cxn>
                  <a:cxn ang="0">
                    <a:pos x="578" y="606"/>
                  </a:cxn>
                  <a:cxn ang="0">
                    <a:pos x="630" y="610"/>
                  </a:cxn>
                  <a:cxn ang="0">
                    <a:pos x="646" y="595"/>
                  </a:cxn>
                  <a:cxn ang="0">
                    <a:pos x="671" y="559"/>
                  </a:cxn>
                  <a:cxn ang="0">
                    <a:pos x="670" y="536"/>
                  </a:cxn>
                  <a:cxn ang="0">
                    <a:pos x="666" y="498"/>
                  </a:cxn>
                  <a:cxn ang="0">
                    <a:pos x="640" y="486"/>
                  </a:cxn>
                  <a:cxn ang="0">
                    <a:pos x="632" y="462"/>
                  </a:cxn>
                  <a:cxn ang="0">
                    <a:pos x="650" y="443"/>
                  </a:cxn>
                  <a:cxn ang="0">
                    <a:pos x="687" y="446"/>
                  </a:cxn>
                  <a:cxn ang="0">
                    <a:pos x="723" y="409"/>
                  </a:cxn>
                  <a:cxn ang="0">
                    <a:pos x="726" y="382"/>
                  </a:cxn>
                  <a:cxn ang="0">
                    <a:pos x="747" y="370"/>
                  </a:cxn>
                  <a:cxn ang="0">
                    <a:pos x="788" y="347"/>
                  </a:cxn>
                  <a:cxn ang="0">
                    <a:pos x="807" y="357"/>
                  </a:cxn>
                  <a:cxn ang="0">
                    <a:pos x="791" y="380"/>
                  </a:cxn>
                  <a:cxn ang="0">
                    <a:pos x="816" y="398"/>
                  </a:cxn>
                  <a:cxn ang="0">
                    <a:pos x="855" y="403"/>
                  </a:cxn>
                  <a:cxn ang="0">
                    <a:pos x="888" y="385"/>
                  </a:cxn>
                  <a:cxn ang="0">
                    <a:pos x="915" y="378"/>
                  </a:cxn>
                  <a:cxn ang="0">
                    <a:pos x="933" y="354"/>
                  </a:cxn>
                  <a:cxn ang="0">
                    <a:pos x="890" y="342"/>
                  </a:cxn>
                  <a:cxn ang="0">
                    <a:pos x="865" y="314"/>
                  </a:cxn>
                  <a:cxn ang="0">
                    <a:pos x="843" y="337"/>
                  </a:cxn>
                  <a:cxn ang="0">
                    <a:pos x="796" y="317"/>
                  </a:cxn>
                  <a:cxn ang="0">
                    <a:pos x="798" y="292"/>
                  </a:cxn>
                  <a:cxn ang="0">
                    <a:pos x="833" y="253"/>
                  </a:cxn>
                  <a:cxn ang="0">
                    <a:pos x="795" y="271"/>
                  </a:cxn>
                  <a:cxn ang="0">
                    <a:pos x="753" y="298"/>
                  </a:cxn>
                  <a:cxn ang="0">
                    <a:pos x="719" y="320"/>
                  </a:cxn>
                  <a:cxn ang="0">
                    <a:pos x="699" y="343"/>
                  </a:cxn>
                  <a:cxn ang="0">
                    <a:pos x="654" y="325"/>
                  </a:cxn>
                  <a:cxn ang="0">
                    <a:pos x="553" y="266"/>
                  </a:cxn>
                  <a:cxn ang="0">
                    <a:pos x="547" y="207"/>
                  </a:cxn>
                  <a:cxn ang="0">
                    <a:pos x="498" y="150"/>
                  </a:cxn>
                  <a:cxn ang="0">
                    <a:pos x="331" y="161"/>
                  </a:cxn>
                  <a:cxn ang="0">
                    <a:pos x="210" y="42"/>
                  </a:cxn>
                  <a:cxn ang="0">
                    <a:pos x="0" y="51"/>
                  </a:cxn>
                </a:cxnLst>
                <a:rect l="0" t="0" r="r" b="b"/>
                <a:pathLst>
                  <a:path w="940" h="612">
                    <a:moveTo>
                      <a:pt x="0" y="51"/>
                    </a:moveTo>
                    <a:lnTo>
                      <a:pt x="0" y="121"/>
                    </a:lnTo>
                    <a:lnTo>
                      <a:pt x="0" y="195"/>
                    </a:lnTo>
                    <a:lnTo>
                      <a:pt x="0" y="260"/>
                    </a:lnTo>
                    <a:lnTo>
                      <a:pt x="0" y="321"/>
                    </a:lnTo>
                    <a:lnTo>
                      <a:pt x="54" y="330"/>
                    </a:lnTo>
                    <a:lnTo>
                      <a:pt x="62" y="325"/>
                    </a:lnTo>
                    <a:lnTo>
                      <a:pt x="56" y="310"/>
                    </a:lnTo>
                    <a:lnTo>
                      <a:pt x="57" y="303"/>
                    </a:lnTo>
                    <a:lnTo>
                      <a:pt x="52" y="287"/>
                    </a:lnTo>
                    <a:lnTo>
                      <a:pt x="56" y="279"/>
                    </a:lnTo>
                    <a:lnTo>
                      <a:pt x="63" y="274"/>
                    </a:lnTo>
                    <a:lnTo>
                      <a:pt x="67" y="268"/>
                    </a:lnTo>
                    <a:lnTo>
                      <a:pt x="72" y="261"/>
                    </a:lnTo>
                    <a:lnTo>
                      <a:pt x="80" y="260"/>
                    </a:lnTo>
                    <a:lnTo>
                      <a:pt x="96" y="260"/>
                    </a:lnTo>
                    <a:lnTo>
                      <a:pt x="105" y="256"/>
                    </a:lnTo>
                    <a:lnTo>
                      <a:pt x="107" y="249"/>
                    </a:lnTo>
                    <a:lnTo>
                      <a:pt x="107" y="241"/>
                    </a:lnTo>
                    <a:lnTo>
                      <a:pt x="115" y="238"/>
                    </a:lnTo>
                    <a:lnTo>
                      <a:pt x="127" y="246"/>
                    </a:lnTo>
                    <a:lnTo>
                      <a:pt x="135" y="249"/>
                    </a:lnTo>
                    <a:lnTo>
                      <a:pt x="132" y="241"/>
                    </a:lnTo>
                    <a:lnTo>
                      <a:pt x="127" y="234"/>
                    </a:lnTo>
                    <a:lnTo>
                      <a:pt x="121" y="229"/>
                    </a:lnTo>
                    <a:lnTo>
                      <a:pt x="128" y="225"/>
                    </a:lnTo>
                    <a:lnTo>
                      <a:pt x="135" y="225"/>
                    </a:lnTo>
                    <a:lnTo>
                      <a:pt x="143" y="220"/>
                    </a:lnTo>
                    <a:lnTo>
                      <a:pt x="144" y="214"/>
                    </a:lnTo>
                    <a:lnTo>
                      <a:pt x="165" y="235"/>
                    </a:lnTo>
                    <a:lnTo>
                      <a:pt x="178" y="244"/>
                    </a:lnTo>
                    <a:lnTo>
                      <a:pt x="183" y="250"/>
                    </a:lnTo>
                    <a:lnTo>
                      <a:pt x="192" y="253"/>
                    </a:lnTo>
                    <a:lnTo>
                      <a:pt x="201" y="251"/>
                    </a:lnTo>
                    <a:lnTo>
                      <a:pt x="216" y="255"/>
                    </a:lnTo>
                    <a:lnTo>
                      <a:pt x="220" y="262"/>
                    </a:lnTo>
                    <a:lnTo>
                      <a:pt x="218" y="269"/>
                    </a:lnTo>
                    <a:lnTo>
                      <a:pt x="219" y="278"/>
                    </a:lnTo>
                    <a:lnTo>
                      <a:pt x="225" y="283"/>
                    </a:lnTo>
                    <a:lnTo>
                      <a:pt x="231" y="287"/>
                    </a:lnTo>
                    <a:lnTo>
                      <a:pt x="224" y="290"/>
                    </a:lnTo>
                    <a:lnTo>
                      <a:pt x="224" y="298"/>
                    </a:lnTo>
                    <a:lnTo>
                      <a:pt x="225" y="306"/>
                    </a:lnTo>
                    <a:lnTo>
                      <a:pt x="223" y="314"/>
                    </a:lnTo>
                    <a:lnTo>
                      <a:pt x="228" y="320"/>
                    </a:lnTo>
                    <a:lnTo>
                      <a:pt x="242" y="328"/>
                    </a:lnTo>
                    <a:lnTo>
                      <a:pt x="259" y="331"/>
                    </a:lnTo>
                    <a:lnTo>
                      <a:pt x="267" y="330"/>
                    </a:lnTo>
                    <a:lnTo>
                      <a:pt x="291" y="335"/>
                    </a:lnTo>
                    <a:lnTo>
                      <a:pt x="299" y="332"/>
                    </a:lnTo>
                    <a:lnTo>
                      <a:pt x="300" y="325"/>
                    </a:lnTo>
                    <a:lnTo>
                      <a:pt x="306" y="321"/>
                    </a:lnTo>
                    <a:lnTo>
                      <a:pt x="314" y="326"/>
                    </a:lnTo>
                    <a:lnTo>
                      <a:pt x="326" y="337"/>
                    </a:lnTo>
                    <a:lnTo>
                      <a:pt x="331" y="343"/>
                    </a:lnTo>
                    <a:lnTo>
                      <a:pt x="333" y="351"/>
                    </a:lnTo>
                    <a:lnTo>
                      <a:pt x="334" y="366"/>
                    </a:lnTo>
                    <a:lnTo>
                      <a:pt x="338" y="374"/>
                    </a:lnTo>
                    <a:lnTo>
                      <a:pt x="345" y="378"/>
                    </a:lnTo>
                    <a:lnTo>
                      <a:pt x="350" y="384"/>
                    </a:lnTo>
                    <a:lnTo>
                      <a:pt x="355" y="400"/>
                    </a:lnTo>
                    <a:lnTo>
                      <a:pt x="354" y="408"/>
                    </a:lnTo>
                    <a:lnTo>
                      <a:pt x="360" y="423"/>
                    </a:lnTo>
                    <a:lnTo>
                      <a:pt x="365" y="429"/>
                    </a:lnTo>
                    <a:lnTo>
                      <a:pt x="416" y="459"/>
                    </a:lnTo>
                    <a:lnTo>
                      <a:pt x="436" y="483"/>
                    </a:lnTo>
                    <a:lnTo>
                      <a:pt x="443" y="488"/>
                    </a:lnTo>
                    <a:lnTo>
                      <a:pt x="460" y="489"/>
                    </a:lnTo>
                    <a:lnTo>
                      <a:pt x="473" y="498"/>
                    </a:lnTo>
                    <a:lnTo>
                      <a:pt x="493" y="513"/>
                    </a:lnTo>
                    <a:lnTo>
                      <a:pt x="515" y="536"/>
                    </a:lnTo>
                    <a:lnTo>
                      <a:pt x="521" y="542"/>
                    </a:lnTo>
                    <a:lnTo>
                      <a:pt x="530" y="543"/>
                    </a:lnTo>
                    <a:lnTo>
                      <a:pt x="536" y="538"/>
                    </a:lnTo>
                    <a:lnTo>
                      <a:pt x="544" y="537"/>
                    </a:lnTo>
                    <a:lnTo>
                      <a:pt x="567" y="547"/>
                    </a:lnTo>
                    <a:lnTo>
                      <a:pt x="572" y="553"/>
                    </a:lnTo>
                    <a:lnTo>
                      <a:pt x="579" y="557"/>
                    </a:lnTo>
                    <a:lnTo>
                      <a:pt x="585" y="562"/>
                    </a:lnTo>
                    <a:lnTo>
                      <a:pt x="581" y="569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79" y="601"/>
                    </a:lnTo>
                    <a:lnTo>
                      <a:pt x="578" y="606"/>
                    </a:lnTo>
                    <a:lnTo>
                      <a:pt x="607" y="605"/>
                    </a:lnTo>
                    <a:lnTo>
                      <a:pt x="615" y="607"/>
                    </a:lnTo>
                    <a:lnTo>
                      <a:pt x="621" y="612"/>
                    </a:lnTo>
                    <a:lnTo>
                      <a:pt x="630" y="610"/>
                    </a:lnTo>
                    <a:lnTo>
                      <a:pt x="643" y="611"/>
                    </a:lnTo>
                    <a:lnTo>
                      <a:pt x="648" y="608"/>
                    </a:lnTo>
                    <a:lnTo>
                      <a:pt x="648" y="601"/>
                    </a:lnTo>
                    <a:lnTo>
                      <a:pt x="646" y="595"/>
                    </a:lnTo>
                    <a:lnTo>
                      <a:pt x="653" y="581"/>
                    </a:lnTo>
                    <a:lnTo>
                      <a:pt x="661" y="570"/>
                    </a:lnTo>
                    <a:lnTo>
                      <a:pt x="664" y="564"/>
                    </a:lnTo>
                    <a:lnTo>
                      <a:pt x="671" y="559"/>
                    </a:lnTo>
                    <a:lnTo>
                      <a:pt x="676" y="554"/>
                    </a:lnTo>
                    <a:lnTo>
                      <a:pt x="678" y="547"/>
                    </a:lnTo>
                    <a:lnTo>
                      <a:pt x="677" y="541"/>
                    </a:lnTo>
                    <a:lnTo>
                      <a:pt x="670" y="536"/>
                    </a:lnTo>
                    <a:lnTo>
                      <a:pt x="665" y="529"/>
                    </a:lnTo>
                    <a:lnTo>
                      <a:pt x="661" y="513"/>
                    </a:lnTo>
                    <a:lnTo>
                      <a:pt x="665" y="507"/>
                    </a:lnTo>
                    <a:lnTo>
                      <a:pt x="666" y="498"/>
                    </a:lnTo>
                    <a:lnTo>
                      <a:pt x="664" y="491"/>
                    </a:lnTo>
                    <a:lnTo>
                      <a:pt x="658" y="486"/>
                    </a:lnTo>
                    <a:lnTo>
                      <a:pt x="649" y="487"/>
                    </a:lnTo>
                    <a:lnTo>
                      <a:pt x="640" y="486"/>
                    </a:lnTo>
                    <a:lnTo>
                      <a:pt x="638" y="478"/>
                    </a:lnTo>
                    <a:lnTo>
                      <a:pt x="630" y="473"/>
                    </a:lnTo>
                    <a:lnTo>
                      <a:pt x="624" y="467"/>
                    </a:lnTo>
                    <a:lnTo>
                      <a:pt x="632" y="462"/>
                    </a:lnTo>
                    <a:lnTo>
                      <a:pt x="630" y="454"/>
                    </a:lnTo>
                    <a:lnTo>
                      <a:pt x="634" y="448"/>
                    </a:lnTo>
                    <a:lnTo>
                      <a:pt x="642" y="444"/>
                    </a:lnTo>
                    <a:lnTo>
                      <a:pt x="650" y="443"/>
                    </a:lnTo>
                    <a:lnTo>
                      <a:pt x="656" y="449"/>
                    </a:lnTo>
                    <a:lnTo>
                      <a:pt x="664" y="450"/>
                    </a:lnTo>
                    <a:lnTo>
                      <a:pt x="680" y="449"/>
                    </a:lnTo>
                    <a:lnTo>
                      <a:pt x="687" y="446"/>
                    </a:lnTo>
                    <a:lnTo>
                      <a:pt x="699" y="424"/>
                    </a:lnTo>
                    <a:lnTo>
                      <a:pt x="699" y="417"/>
                    </a:lnTo>
                    <a:lnTo>
                      <a:pt x="707" y="412"/>
                    </a:lnTo>
                    <a:lnTo>
                      <a:pt x="723" y="409"/>
                    </a:lnTo>
                    <a:lnTo>
                      <a:pt x="729" y="405"/>
                    </a:lnTo>
                    <a:lnTo>
                      <a:pt x="731" y="397"/>
                    </a:lnTo>
                    <a:lnTo>
                      <a:pt x="731" y="389"/>
                    </a:lnTo>
                    <a:lnTo>
                      <a:pt x="726" y="382"/>
                    </a:lnTo>
                    <a:lnTo>
                      <a:pt x="732" y="378"/>
                    </a:lnTo>
                    <a:lnTo>
                      <a:pt x="734" y="369"/>
                    </a:lnTo>
                    <a:lnTo>
                      <a:pt x="741" y="365"/>
                    </a:lnTo>
                    <a:lnTo>
                      <a:pt x="747" y="370"/>
                    </a:lnTo>
                    <a:lnTo>
                      <a:pt x="756" y="369"/>
                    </a:lnTo>
                    <a:lnTo>
                      <a:pt x="769" y="362"/>
                    </a:lnTo>
                    <a:lnTo>
                      <a:pt x="784" y="354"/>
                    </a:lnTo>
                    <a:lnTo>
                      <a:pt x="788" y="347"/>
                    </a:lnTo>
                    <a:lnTo>
                      <a:pt x="794" y="342"/>
                    </a:lnTo>
                    <a:lnTo>
                      <a:pt x="801" y="342"/>
                    </a:lnTo>
                    <a:lnTo>
                      <a:pt x="802" y="351"/>
                    </a:lnTo>
                    <a:lnTo>
                      <a:pt x="807" y="357"/>
                    </a:lnTo>
                    <a:lnTo>
                      <a:pt x="809" y="364"/>
                    </a:lnTo>
                    <a:lnTo>
                      <a:pt x="805" y="371"/>
                    </a:lnTo>
                    <a:lnTo>
                      <a:pt x="798" y="375"/>
                    </a:lnTo>
                    <a:lnTo>
                      <a:pt x="791" y="380"/>
                    </a:lnTo>
                    <a:lnTo>
                      <a:pt x="796" y="396"/>
                    </a:lnTo>
                    <a:lnTo>
                      <a:pt x="800" y="403"/>
                    </a:lnTo>
                    <a:lnTo>
                      <a:pt x="809" y="402"/>
                    </a:lnTo>
                    <a:lnTo>
                      <a:pt x="816" y="398"/>
                    </a:lnTo>
                    <a:lnTo>
                      <a:pt x="820" y="398"/>
                    </a:lnTo>
                    <a:lnTo>
                      <a:pt x="832" y="397"/>
                    </a:lnTo>
                    <a:lnTo>
                      <a:pt x="839" y="398"/>
                    </a:lnTo>
                    <a:lnTo>
                      <a:pt x="855" y="403"/>
                    </a:lnTo>
                    <a:lnTo>
                      <a:pt x="871" y="401"/>
                    </a:lnTo>
                    <a:lnTo>
                      <a:pt x="877" y="396"/>
                    </a:lnTo>
                    <a:lnTo>
                      <a:pt x="881" y="389"/>
                    </a:lnTo>
                    <a:lnTo>
                      <a:pt x="888" y="385"/>
                    </a:lnTo>
                    <a:lnTo>
                      <a:pt x="896" y="385"/>
                    </a:lnTo>
                    <a:lnTo>
                      <a:pt x="901" y="379"/>
                    </a:lnTo>
                    <a:lnTo>
                      <a:pt x="909" y="381"/>
                    </a:lnTo>
                    <a:lnTo>
                      <a:pt x="915" y="378"/>
                    </a:lnTo>
                    <a:lnTo>
                      <a:pt x="919" y="369"/>
                    </a:lnTo>
                    <a:lnTo>
                      <a:pt x="935" y="365"/>
                    </a:lnTo>
                    <a:lnTo>
                      <a:pt x="940" y="358"/>
                    </a:lnTo>
                    <a:lnTo>
                      <a:pt x="933" y="354"/>
                    </a:lnTo>
                    <a:lnTo>
                      <a:pt x="925" y="357"/>
                    </a:lnTo>
                    <a:lnTo>
                      <a:pt x="909" y="352"/>
                    </a:lnTo>
                    <a:lnTo>
                      <a:pt x="898" y="342"/>
                    </a:lnTo>
                    <a:lnTo>
                      <a:pt x="890" y="342"/>
                    </a:lnTo>
                    <a:lnTo>
                      <a:pt x="884" y="337"/>
                    </a:lnTo>
                    <a:lnTo>
                      <a:pt x="870" y="328"/>
                    </a:lnTo>
                    <a:lnTo>
                      <a:pt x="870" y="320"/>
                    </a:lnTo>
                    <a:lnTo>
                      <a:pt x="865" y="314"/>
                    </a:lnTo>
                    <a:lnTo>
                      <a:pt x="858" y="310"/>
                    </a:lnTo>
                    <a:lnTo>
                      <a:pt x="853" y="325"/>
                    </a:lnTo>
                    <a:lnTo>
                      <a:pt x="845" y="330"/>
                    </a:lnTo>
                    <a:lnTo>
                      <a:pt x="843" y="337"/>
                    </a:lnTo>
                    <a:lnTo>
                      <a:pt x="836" y="337"/>
                    </a:lnTo>
                    <a:lnTo>
                      <a:pt x="812" y="327"/>
                    </a:lnTo>
                    <a:lnTo>
                      <a:pt x="804" y="314"/>
                    </a:lnTo>
                    <a:lnTo>
                      <a:pt x="796" y="317"/>
                    </a:lnTo>
                    <a:lnTo>
                      <a:pt x="790" y="312"/>
                    </a:lnTo>
                    <a:lnTo>
                      <a:pt x="782" y="310"/>
                    </a:lnTo>
                    <a:lnTo>
                      <a:pt x="783" y="301"/>
                    </a:lnTo>
                    <a:lnTo>
                      <a:pt x="798" y="292"/>
                    </a:lnTo>
                    <a:lnTo>
                      <a:pt x="810" y="280"/>
                    </a:lnTo>
                    <a:lnTo>
                      <a:pt x="820" y="268"/>
                    </a:lnTo>
                    <a:lnTo>
                      <a:pt x="834" y="262"/>
                    </a:lnTo>
                    <a:lnTo>
                      <a:pt x="833" y="253"/>
                    </a:lnTo>
                    <a:lnTo>
                      <a:pt x="816" y="249"/>
                    </a:lnTo>
                    <a:lnTo>
                      <a:pt x="814" y="256"/>
                    </a:lnTo>
                    <a:lnTo>
                      <a:pt x="802" y="268"/>
                    </a:lnTo>
                    <a:lnTo>
                      <a:pt x="795" y="271"/>
                    </a:lnTo>
                    <a:lnTo>
                      <a:pt x="788" y="268"/>
                    </a:lnTo>
                    <a:lnTo>
                      <a:pt x="782" y="283"/>
                    </a:lnTo>
                    <a:lnTo>
                      <a:pt x="775" y="288"/>
                    </a:lnTo>
                    <a:lnTo>
                      <a:pt x="753" y="298"/>
                    </a:lnTo>
                    <a:lnTo>
                      <a:pt x="739" y="306"/>
                    </a:lnTo>
                    <a:lnTo>
                      <a:pt x="734" y="312"/>
                    </a:lnTo>
                    <a:lnTo>
                      <a:pt x="726" y="315"/>
                    </a:lnTo>
                    <a:lnTo>
                      <a:pt x="719" y="320"/>
                    </a:lnTo>
                    <a:lnTo>
                      <a:pt x="715" y="327"/>
                    </a:lnTo>
                    <a:lnTo>
                      <a:pt x="713" y="335"/>
                    </a:lnTo>
                    <a:lnTo>
                      <a:pt x="707" y="339"/>
                    </a:lnTo>
                    <a:lnTo>
                      <a:pt x="699" y="343"/>
                    </a:lnTo>
                    <a:lnTo>
                      <a:pt x="691" y="342"/>
                    </a:lnTo>
                    <a:lnTo>
                      <a:pt x="676" y="335"/>
                    </a:lnTo>
                    <a:lnTo>
                      <a:pt x="667" y="333"/>
                    </a:lnTo>
                    <a:lnTo>
                      <a:pt x="654" y="325"/>
                    </a:lnTo>
                    <a:lnTo>
                      <a:pt x="597" y="331"/>
                    </a:lnTo>
                    <a:lnTo>
                      <a:pt x="587" y="285"/>
                    </a:lnTo>
                    <a:lnTo>
                      <a:pt x="554" y="279"/>
                    </a:lnTo>
                    <a:lnTo>
                      <a:pt x="553" y="266"/>
                    </a:lnTo>
                    <a:lnTo>
                      <a:pt x="554" y="250"/>
                    </a:lnTo>
                    <a:lnTo>
                      <a:pt x="562" y="249"/>
                    </a:lnTo>
                    <a:lnTo>
                      <a:pt x="560" y="206"/>
                    </a:lnTo>
                    <a:lnTo>
                      <a:pt x="547" y="207"/>
                    </a:lnTo>
                    <a:lnTo>
                      <a:pt x="530" y="174"/>
                    </a:lnTo>
                    <a:lnTo>
                      <a:pt x="517" y="164"/>
                    </a:lnTo>
                    <a:lnTo>
                      <a:pt x="510" y="160"/>
                    </a:lnTo>
                    <a:lnTo>
                      <a:pt x="498" y="150"/>
                    </a:lnTo>
                    <a:lnTo>
                      <a:pt x="492" y="144"/>
                    </a:lnTo>
                    <a:lnTo>
                      <a:pt x="478" y="150"/>
                    </a:lnTo>
                    <a:lnTo>
                      <a:pt x="402" y="149"/>
                    </a:lnTo>
                    <a:lnTo>
                      <a:pt x="331" y="161"/>
                    </a:lnTo>
                    <a:lnTo>
                      <a:pt x="304" y="133"/>
                    </a:lnTo>
                    <a:lnTo>
                      <a:pt x="259" y="85"/>
                    </a:lnTo>
                    <a:lnTo>
                      <a:pt x="224" y="52"/>
                    </a:lnTo>
                    <a:lnTo>
                      <a:pt x="210" y="42"/>
                    </a:lnTo>
                    <a:lnTo>
                      <a:pt x="191" y="26"/>
                    </a:lnTo>
                    <a:lnTo>
                      <a:pt x="171" y="13"/>
                    </a:lnTo>
                    <a:lnTo>
                      <a:pt x="14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grpSp>
            <p:nvGrpSpPr>
              <p:cNvPr id="974" name="Group 106">
                <a:extLst>
                  <a:ext uri="{FF2B5EF4-FFF2-40B4-BE49-F238E27FC236}">
                    <a16:creationId xmlns:a16="http://schemas.microsoft.com/office/drawing/2014/main" xmlns="" id="{605DCD9C-FF4C-8E4B-A9E7-8E842D929842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6724848" y="2245686"/>
                <a:ext cx="320002" cy="398773"/>
                <a:chOff x="3938" y="1929"/>
                <a:chExt cx="178" cy="202"/>
              </a:xfrm>
              <a:solidFill>
                <a:srgbClr val="EAEFF3">
                  <a:alpha val="70000"/>
                </a:srgbClr>
              </a:solidFill>
            </p:grpSpPr>
            <p:sp>
              <p:nvSpPr>
                <p:cNvPr id="1169" name="Freeform 107">
                  <a:extLst>
                    <a:ext uri="{FF2B5EF4-FFF2-40B4-BE49-F238E27FC236}">
                      <a16:creationId xmlns:a16="http://schemas.microsoft.com/office/drawing/2014/main" xmlns="" id="{FEAA4DDA-E851-B840-8B66-4DAFCE4358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50" y="1929"/>
                  <a:ext cx="66" cy="61"/>
                </a:xfrm>
                <a:custGeom>
                  <a:avLst/>
                  <a:gdLst/>
                  <a:ahLst/>
                  <a:cxnLst>
                    <a:cxn ang="0">
                      <a:pos x="301" y="94"/>
                    </a:cxn>
                    <a:cxn ang="0">
                      <a:pos x="299" y="113"/>
                    </a:cxn>
                    <a:cxn ang="0">
                      <a:pos x="294" y="141"/>
                    </a:cxn>
                    <a:cxn ang="0">
                      <a:pos x="304" y="164"/>
                    </a:cxn>
                    <a:cxn ang="0">
                      <a:pos x="330" y="159"/>
                    </a:cxn>
                    <a:cxn ang="0">
                      <a:pos x="308" y="177"/>
                    </a:cxn>
                    <a:cxn ang="0">
                      <a:pos x="283" y="191"/>
                    </a:cxn>
                    <a:cxn ang="0">
                      <a:pos x="271" y="195"/>
                    </a:cxn>
                    <a:cxn ang="0">
                      <a:pos x="238" y="195"/>
                    </a:cxn>
                    <a:cxn ang="0">
                      <a:pos x="208" y="223"/>
                    </a:cxn>
                    <a:cxn ang="0">
                      <a:pos x="195" y="259"/>
                    </a:cxn>
                    <a:cxn ang="0">
                      <a:pos x="162" y="248"/>
                    </a:cxn>
                    <a:cxn ang="0">
                      <a:pos x="114" y="224"/>
                    </a:cxn>
                    <a:cxn ang="0">
                      <a:pos x="84" y="227"/>
                    </a:cxn>
                    <a:cxn ang="0">
                      <a:pos x="63" y="235"/>
                    </a:cxn>
                    <a:cxn ang="0">
                      <a:pos x="36" y="226"/>
                    </a:cxn>
                    <a:cxn ang="0">
                      <a:pos x="34" y="251"/>
                    </a:cxn>
                    <a:cxn ang="0">
                      <a:pos x="74" y="277"/>
                    </a:cxn>
                    <a:cxn ang="0">
                      <a:pos x="59" y="283"/>
                    </a:cxn>
                    <a:cxn ang="0">
                      <a:pos x="40" y="289"/>
                    </a:cxn>
                    <a:cxn ang="0">
                      <a:pos x="22" y="307"/>
                    </a:cxn>
                    <a:cxn ang="0">
                      <a:pos x="11" y="295"/>
                    </a:cxn>
                    <a:cxn ang="0">
                      <a:pos x="0" y="247"/>
                    </a:cxn>
                    <a:cxn ang="0">
                      <a:pos x="11" y="214"/>
                    </a:cxn>
                    <a:cxn ang="0">
                      <a:pos x="34" y="195"/>
                    </a:cxn>
                    <a:cxn ang="0">
                      <a:pos x="31" y="176"/>
                    </a:cxn>
                    <a:cxn ang="0">
                      <a:pos x="47" y="171"/>
                    </a:cxn>
                    <a:cxn ang="0">
                      <a:pos x="81" y="175"/>
                    </a:cxn>
                    <a:cxn ang="0">
                      <a:pos x="87" y="146"/>
                    </a:cxn>
                    <a:cxn ang="0">
                      <a:pos x="94" y="127"/>
                    </a:cxn>
                    <a:cxn ang="0">
                      <a:pos x="102" y="90"/>
                    </a:cxn>
                    <a:cxn ang="0">
                      <a:pos x="99" y="25"/>
                    </a:cxn>
                    <a:cxn ang="0">
                      <a:pos x="110" y="3"/>
                    </a:cxn>
                    <a:cxn ang="0">
                      <a:pos x="122" y="8"/>
                    </a:cxn>
                    <a:cxn ang="0">
                      <a:pos x="135" y="22"/>
                    </a:cxn>
                    <a:cxn ang="0">
                      <a:pos x="179" y="75"/>
                    </a:cxn>
                    <a:cxn ang="0">
                      <a:pos x="222" y="103"/>
                    </a:cxn>
                    <a:cxn ang="0">
                      <a:pos x="250" y="116"/>
                    </a:cxn>
                    <a:cxn ang="0">
                      <a:pos x="272" y="118"/>
                    </a:cxn>
                  </a:cxnLst>
                  <a:rect l="0" t="0" r="r" b="b"/>
                  <a:pathLst>
                    <a:path w="330" h="307">
                      <a:moveTo>
                        <a:pt x="285" y="108"/>
                      </a:moveTo>
                      <a:lnTo>
                        <a:pt x="301" y="94"/>
                      </a:lnTo>
                      <a:lnTo>
                        <a:pt x="305" y="97"/>
                      </a:lnTo>
                      <a:lnTo>
                        <a:pt x="299" y="113"/>
                      </a:lnTo>
                      <a:lnTo>
                        <a:pt x="291" y="129"/>
                      </a:lnTo>
                      <a:lnTo>
                        <a:pt x="294" y="141"/>
                      </a:lnTo>
                      <a:lnTo>
                        <a:pt x="304" y="148"/>
                      </a:lnTo>
                      <a:lnTo>
                        <a:pt x="304" y="164"/>
                      </a:lnTo>
                      <a:lnTo>
                        <a:pt x="315" y="164"/>
                      </a:lnTo>
                      <a:lnTo>
                        <a:pt x="330" y="159"/>
                      </a:lnTo>
                      <a:lnTo>
                        <a:pt x="325" y="170"/>
                      </a:lnTo>
                      <a:lnTo>
                        <a:pt x="308" y="177"/>
                      </a:lnTo>
                      <a:lnTo>
                        <a:pt x="293" y="188"/>
                      </a:lnTo>
                      <a:lnTo>
                        <a:pt x="283" y="191"/>
                      </a:lnTo>
                      <a:lnTo>
                        <a:pt x="277" y="187"/>
                      </a:lnTo>
                      <a:lnTo>
                        <a:pt x="271" y="195"/>
                      </a:lnTo>
                      <a:lnTo>
                        <a:pt x="254" y="193"/>
                      </a:lnTo>
                      <a:lnTo>
                        <a:pt x="238" y="195"/>
                      </a:lnTo>
                      <a:lnTo>
                        <a:pt x="223" y="204"/>
                      </a:lnTo>
                      <a:lnTo>
                        <a:pt x="208" y="223"/>
                      </a:lnTo>
                      <a:lnTo>
                        <a:pt x="199" y="241"/>
                      </a:lnTo>
                      <a:lnTo>
                        <a:pt x="195" y="259"/>
                      </a:lnTo>
                      <a:lnTo>
                        <a:pt x="189" y="268"/>
                      </a:lnTo>
                      <a:lnTo>
                        <a:pt x="162" y="248"/>
                      </a:lnTo>
                      <a:lnTo>
                        <a:pt x="142" y="241"/>
                      </a:lnTo>
                      <a:lnTo>
                        <a:pt x="114" y="224"/>
                      </a:lnTo>
                      <a:lnTo>
                        <a:pt x="97" y="221"/>
                      </a:lnTo>
                      <a:lnTo>
                        <a:pt x="84" y="227"/>
                      </a:lnTo>
                      <a:lnTo>
                        <a:pt x="74" y="236"/>
                      </a:lnTo>
                      <a:lnTo>
                        <a:pt x="63" y="235"/>
                      </a:lnTo>
                      <a:lnTo>
                        <a:pt x="52" y="225"/>
                      </a:lnTo>
                      <a:lnTo>
                        <a:pt x="36" y="226"/>
                      </a:lnTo>
                      <a:lnTo>
                        <a:pt x="28" y="240"/>
                      </a:lnTo>
                      <a:lnTo>
                        <a:pt x="34" y="251"/>
                      </a:lnTo>
                      <a:lnTo>
                        <a:pt x="57" y="262"/>
                      </a:lnTo>
                      <a:lnTo>
                        <a:pt x="74" y="277"/>
                      </a:lnTo>
                      <a:lnTo>
                        <a:pt x="71" y="284"/>
                      </a:lnTo>
                      <a:lnTo>
                        <a:pt x="59" y="283"/>
                      </a:lnTo>
                      <a:lnTo>
                        <a:pt x="50" y="283"/>
                      </a:lnTo>
                      <a:lnTo>
                        <a:pt x="40" y="289"/>
                      </a:lnTo>
                      <a:lnTo>
                        <a:pt x="35" y="297"/>
                      </a:lnTo>
                      <a:lnTo>
                        <a:pt x="22" y="307"/>
                      </a:lnTo>
                      <a:lnTo>
                        <a:pt x="14" y="305"/>
                      </a:lnTo>
                      <a:lnTo>
                        <a:pt x="11" y="295"/>
                      </a:lnTo>
                      <a:lnTo>
                        <a:pt x="18" y="264"/>
                      </a:lnTo>
                      <a:lnTo>
                        <a:pt x="0" y="247"/>
                      </a:lnTo>
                      <a:lnTo>
                        <a:pt x="2" y="224"/>
                      </a:lnTo>
                      <a:lnTo>
                        <a:pt x="11" y="214"/>
                      </a:lnTo>
                      <a:lnTo>
                        <a:pt x="24" y="207"/>
                      </a:lnTo>
                      <a:lnTo>
                        <a:pt x="34" y="195"/>
                      </a:lnTo>
                      <a:lnTo>
                        <a:pt x="38" y="184"/>
                      </a:lnTo>
                      <a:lnTo>
                        <a:pt x="31" y="176"/>
                      </a:lnTo>
                      <a:lnTo>
                        <a:pt x="34" y="167"/>
                      </a:lnTo>
                      <a:lnTo>
                        <a:pt x="47" y="171"/>
                      </a:lnTo>
                      <a:lnTo>
                        <a:pt x="60" y="175"/>
                      </a:lnTo>
                      <a:lnTo>
                        <a:pt x="81" y="175"/>
                      </a:lnTo>
                      <a:lnTo>
                        <a:pt x="88" y="160"/>
                      </a:lnTo>
                      <a:lnTo>
                        <a:pt x="87" y="146"/>
                      </a:lnTo>
                      <a:lnTo>
                        <a:pt x="87" y="135"/>
                      </a:lnTo>
                      <a:lnTo>
                        <a:pt x="94" y="127"/>
                      </a:lnTo>
                      <a:lnTo>
                        <a:pt x="100" y="110"/>
                      </a:lnTo>
                      <a:lnTo>
                        <a:pt x="102" y="90"/>
                      </a:lnTo>
                      <a:lnTo>
                        <a:pt x="109" y="58"/>
                      </a:lnTo>
                      <a:lnTo>
                        <a:pt x="99" y="25"/>
                      </a:lnTo>
                      <a:lnTo>
                        <a:pt x="99" y="15"/>
                      </a:lnTo>
                      <a:lnTo>
                        <a:pt x="110" y="3"/>
                      </a:lnTo>
                      <a:lnTo>
                        <a:pt x="115" y="0"/>
                      </a:lnTo>
                      <a:lnTo>
                        <a:pt x="122" y="8"/>
                      </a:lnTo>
                      <a:lnTo>
                        <a:pt x="126" y="15"/>
                      </a:lnTo>
                      <a:lnTo>
                        <a:pt x="135" y="22"/>
                      </a:lnTo>
                      <a:lnTo>
                        <a:pt x="158" y="54"/>
                      </a:lnTo>
                      <a:lnTo>
                        <a:pt x="179" y="75"/>
                      </a:lnTo>
                      <a:lnTo>
                        <a:pt x="199" y="92"/>
                      </a:lnTo>
                      <a:lnTo>
                        <a:pt x="222" y="103"/>
                      </a:lnTo>
                      <a:lnTo>
                        <a:pt x="244" y="108"/>
                      </a:lnTo>
                      <a:lnTo>
                        <a:pt x="250" y="116"/>
                      </a:lnTo>
                      <a:lnTo>
                        <a:pt x="261" y="121"/>
                      </a:lnTo>
                      <a:lnTo>
                        <a:pt x="272" y="118"/>
                      </a:lnTo>
                      <a:lnTo>
                        <a:pt x="285" y="108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70" name="Freeform 108">
                  <a:extLst>
                    <a:ext uri="{FF2B5EF4-FFF2-40B4-BE49-F238E27FC236}">
                      <a16:creationId xmlns:a16="http://schemas.microsoft.com/office/drawing/2014/main" xmlns="" id="{0FFD8412-B990-394F-A4A2-891604A41C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952" y="1989"/>
                  <a:ext cx="123" cy="110"/>
                </a:xfrm>
                <a:custGeom>
                  <a:avLst/>
                  <a:gdLst/>
                  <a:ahLst/>
                  <a:cxnLst>
                    <a:cxn ang="0">
                      <a:pos x="578" y="13"/>
                    </a:cxn>
                    <a:cxn ang="0">
                      <a:pos x="582" y="69"/>
                    </a:cxn>
                    <a:cxn ang="0">
                      <a:pos x="607" y="118"/>
                    </a:cxn>
                    <a:cxn ang="0">
                      <a:pos x="608" y="160"/>
                    </a:cxn>
                    <a:cxn ang="0">
                      <a:pos x="593" y="180"/>
                    </a:cxn>
                    <a:cxn ang="0">
                      <a:pos x="571" y="223"/>
                    </a:cxn>
                    <a:cxn ang="0">
                      <a:pos x="554" y="268"/>
                    </a:cxn>
                    <a:cxn ang="0">
                      <a:pos x="558" y="317"/>
                    </a:cxn>
                    <a:cxn ang="0">
                      <a:pos x="535" y="365"/>
                    </a:cxn>
                    <a:cxn ang="0">
                      <a:pos x="545" y="404"/>
                    </a:cxn>
                    <a:cxn ang="0">
                      <a:pos x="521" y="439"/>
                    </a:cxn>
                    <a:cxn ang="0">
                      <a:pos x="495" y="425"/>
                    </a:cxn>
                    <a:cxn ang="0">
                      <a:pos x="491" y="408"/>
                    </a:cxn>
                    <a:cxn ang="0">
                      <a:pos x="483" y="440"/>
                    </a:cxn>
                    <a:cxn ang="0">
                      <a:pos x="456" y="443"/>
                    </a:cxn>
                    <a:cxn ang="0">
                      <a:pos x="437" y="474"/>
                    </a:cxn>
                    <a:cxn ang="0">
                      <a:pos x="427" y="446"/>
                    </a:cxn>
                    <a:cxn ang="0">
                      <a:pos x="404" y="478"/>
                    </a:cxn>
                    <a:cxn ang="0">
                      <a:pos x="356" y="476"/>
                    </a:cxn>
                    <a:cxn ang="0">
                      <a:pos x="351" y="470"/>
                    </a:cxn>
                    <a:cxn ang="0">
                      <a:pos x="333" y="470"/>
                    </a:cxn>
                    <a:cxn ang="0">
                      <a:pos x="320" y="451"/>
                    </a:cxn>
                    <a:cxn ang="0">
                      <a:pos x="328" y="504"/>
                    </a:cxn>
                    <a:cxn ang="0">
                      <a:pos x="307" y="503"/>
                    </a:cxn>
                    <a:cxn ang="0">
                      <a:pos x="295" y="517"/>
                    </a:cxn>
                    <a:cxn ang="0">
                      <a:pos x="252" y="546"/>
                    </a:cxn>
                    <a:cxn ang="0">
                      <a:pos x="233" y="517"/>
                    </a:cxn>
                    <a:cxn ang="0">
                      <a:pos x="248" y="479"/>
                    </a:cxn>
                    <a:cxn ang="0">
                      <a:pos x="228" y="476"/>
                    </a:cxn>
                    <a:cxn ang="0">
                      <a:pos x="190" y="468"/>
                    </a:cxn>
                    <a:cxn ang="0">
                      <a:pos x="156" y="483"/>
                    </a:cxn>
                    <a:cxn ang="0">
                      <a:pos x="133" y="492"/>
                    </a:cxn>
                    <a:cxn ang="0">
                      <a:pos x="92" y="503"/>
                    </a:cxn>
                    <a:cxn ang="0">
                      <a:pos x="69" y="524"/>
                    </a:cxn>
                    <a:cxn ang="0">
                      <a:pos x="43" y="515"/>
                    </a:cxn>
                    <a:cxn ang="0">
                      <a:pos x="20" y="521"/>
                    </a:cxn>
                    <a:cxn ang="0">
                      <a:pos x="0" y="503"/>
                    </a:cxn>
                    <a:cxn ang="0">
                      <a:pos x="35" y="478"/>
                    </a:cxn>
                    <a:cxn ang="0">
                      <a:pos x="74" y="446"/>
                    </a:cxn>
                    <a:cxn ang="0">
                      <a:pos x="106" y="417"/>
                    </a:cxn>
                    <a:cxn ang="0">
                      <a:pos x="155" y="416"/>
                    </a:cxn>
                    <a:cxn ang="0">
                      <a:pos x="219" y="407"/>
                    </a:cxn>
                    <a:cxn ang="0">
                      <a:pos x="237" y="412"/>
                    </a:cxn>
                    <a:cxn ang="0">
                      <a:pos x="270" y="412"/>
                    </a:cxn>
                    <a:cxn ang="0">
                      <a:pos x="300" y="357"/>
                    </a:cxn>
                    <a:cxn ang="0">
                      <a:pos x="322" y="305"/>
                    </a:cxn>
                    <a:cxn ang="0">
                      <a:pos x="351" y="284"/>
                    </a:cxn>
                    <a:cxn ang="0">
                      <a:pos x="333" y="306"/>
                    </a:cxn>
                    <a:cxn ang="0">
                      <a:pos x="336" y="333"/>
                    </a:cxn>
                    <a:cxn ang="0">
                      <a:pos x="363" y="321"/>
                    </a:cxn>
                    <a:cxn ang="0">
                      <a:pos x="410" y="295"/>
                    </a:cxn>
                    <a:cxn ang="0">
                      <a:pos x="440" y="257"/>
                    </a:cxn>
                    <a:cxn ang="0">
                      <a:pos x="467" y="235"/>
                    </a:cxn>
                    <a:cxn ang="0">
                      <a:pos x="486" y="188"/>
                    </a:cxn>
                    <a:cxn ang="0">
                      <a:pos x="499" y="154"/>
                    </a:cxn>
                    <a:cxn ang="0">
                      <a:pos x="495" y="117"/>
                    </a:cxn>
                    <a:cxn ang="0">
                      <a:pos x="499" y="92"/>
                    </a:cxn>
                    <a:cxn ang="0">
                      <a:pos x="512" y="49"/>
                    </a:cxn>
                    <a:cxn ang="0">
                      <a:pos x="524" y="20"/>
                    </a:cxn>
                    <a:cxn ang="0">
                      <a:pos x="539" y="48"/>
                    </a:cxn>
                    <a:cxn ang="0">
                      <a:pos x="560" y="41"/>
                    </a:cxn>
                    <a:cxn ang="0">
                      <a:pos x="559" y="22"/>
                    </a:cxn>
                    <a:cxn ang="0">
                      <a:pos x="547" y="3"/>
                    </a:cxn>
                  </a:cxnLst>
                  <a:rect l="0" t="0" r="r" b="b"/>
                  <a:pathLst>
                    <a:path w="613" h="552">
                      <a:moveTo>
                        <a:pt x="560" y="6"/>
                      </a:moveTo>
                      <a:lnTo>
                        <a:pt x="576" y="6"/>
                      </a:lnTo>
                      <a:lnTo>
                        <a:pt x="578" y="13"/>
                      </a:lnTo>
                      <a:lnTo>
                        <a:pt x="576" y="37"/>
                      </a:lnTo>
                      <a:lnTo>
                        <a:pt x="577" y="53"/>
                      </a:lnTo>
                      <a:lnTo>
                        <a:pt x="582" y="69"/>
                      </a:lnTo>
                      <a:lnTo>
                        <a:pt x="592" y="83"/>
                      </a:lnTo>
                      <a:lnTo>
                        <a:pt x="598" y="96"/>
                      </a:lnTo>
                      <a:lnTo>
                        <a:pt x="607" y="118"/>
                      </a:lnTo>
                      <a:lnTo>
                        <a:pt x="613" y="143"/>
                      </a:lnTo>
                      <a:lnTo>
                        <a:pt x="612" y="153"/>
                      </a:lnTo>
                      <a:lnTo>
                        <a:pt x="608" y="160"/>
                      </a:lnTo>
                      <a:lnTo>
                        <a:pt x="607" y="171"/>
                      </a:lnTo>
                      <a:lnTo>
                        <a:pt x="599" y="180"/>
                      </a:lnTo>
                      <a:lnTo>
                        <a:pt x="593" y="180"/>
                      </a:lnTo>
                      <a:lnTo>
                        <a:pt x="585" y="208"/>
                      </a:lnTo>
                      <a:lnTo>
                        <a:pt x="583" y="224"/>
                      </a:lnTo>
                      <a:lnTo>
                        <a:pt x="571" y="223"/>
                      </a:lnTo>
                      <a:lnTo>
                        <a:pt x="556" y="232"/>
                      </a:lnTo>
                      <a:lnTo>
                        <a:pt x="551" y="251"/>
                      </a:lnTo>
                      <a:lnTo>
                        <a:pt x="554" y="268"/>
                      </a:lnTo>
                      <a:lnTo>
                        <a:pt x="556" y="284"/>
                      </a:lnTo>
                      <a:lnTo>
                        <a:pt x="556" y="305"/>
                      </a:lnTo>
                      <a:lnTo>
                        <a:pt x="558" y="317"/>
                      </a:lnTo>
                      <a:lnTo>
                        <a:pt x="548" y="327"/>
                      </a:lnTo>
                      <a:lnTo>
                        <a:pt x="539" y="347"/>
                      </a:lnTo>
                      <a:lnTo>
                        <a:pt x="535" y="365"/>
                      </a:lnTo>
                      <a:lnTo>
                        <a:pt x="535" y="386"/>
                      </a:lnTo>
                      <a:lnTo>
                        <a:pt x="543" y="397"/>
                      </a:lnTo>
                      <a:lnTo>
                        <a:pt x="545" y="404"/>
                      </a:lnTo>
                      <a:lnTo>
                        <a:pt x="537" y="409"/>
                      </a:lnTo>
                      <a:lnTo>
                        <a:pt x="527" y="425"/>
                      </a:lnTo>
                      <a:lnTo>
                        <a:pt x="521" y="439"/>
                      </a:lnTo>
                      <a:lnTo>
                        <a:pt x="494" y="459"/>
                      </a:lnTo>
                      <a:lnTo>
                        <a:pt x="491" y="449"/>
                      </a:lnTo>
                      <a:lnTo>
                        <a:pt x="495" y="425"/>
                      </a:lnTo>
                      <a:lnTo>
                        <a:pt x="502" y="417"/>
                      </a:lnTo>
                      <a:lnTo>
                        <a:pt x="505" y="408"/>
                      </a:lnTo>
                      <a:lnTo>
                        <a:pt x="491" y="408"/>
                      </a:lnTo>
                      <a:lnTo>
                        <a:pt x="489" y="419"/>
                      </a:lnTo>
                      <a:lnTo>
                        <a:pt x="484" y="429"/>
                      </a:lnTo>
                      <a:lnTo>
                        <a:pt x="483" y="440"/>
                      </a:lnTo>
                      <a:lnTo>
                        <a:pt x="475" y="434"/>
                      </a:lnTo>
                      <a:lnTo>
                        <a:pt x="462" y="433"/>
                      </a:lnTo>
                      <a:lnTo>
                        <a:pt x="456" y="443"/>
                      </a:lnTo>
                      <a:lnTo>
                        <a:pt x="451" y="468"/>
                      </a:lnTo>
                      <a:lnTo>
                        <a:pt x="445" y="476"/>
                      </a:lnTo>
                      <a:lnTo>
                        <a:pt x="437" y="474"/>
                      </a:lnTo>
                      <a:lnTo>
                        <a:pt x="435" y="459"/>
                      </a:lnTo>
                      <a:lnTo>
                        <a:pt x="436" y="447"/>
                      </a:lnTo>
                      <a:lnTo>
                        <a:pt x="427" y="446"/>
                      </a:lnTo>
                      <a:lnTo>
                        <a:pt x="419" y="455"/>
                      </a:lnTo>
                      <a:lnTo>
                        <a:pt x="410" y="466"/>
                      </a:lnTo>
                      <a:lnTo>
                        <a:pt x="404" y="478"/>
                      </a:lnTo>
                      <a:lnTo>
                        <a:pt x="402" y="479"/>
                      </a:lnTo>
                      <a:lnTo>
                        <a:pt x="384" y="476"/>
                      </a:lnTo>
                      <a:lnTo>
                        <a:pt x="356" y="476"/>
                      </a:lnTo>
                      <a:lnTo>
                        <a:pt x="341" y="479"/>
                      </a:lnTo>
                      <a:lnTo>
                        <a:pt x="345" y="474"/>
                      </a:lnTo>
                      <a:lnTo>
                        <a:pt x="351" y="470"/>
                      </a:lnTo>
                      <a:lnTo>
                        <a:pt x="339" y="467"/>
                      </a:lnTo>
                      <a:lnTo>
                        <a:pt x="336" y="463"/>
                      </a:lnTo>
                      <a:lnTo>
                        <a:pt x="333" y="470"/>
                      </a:lnTo>
                      <a:lnTo>
                        <a:pt x="327" y="462"/>
                      </a:lnTo>
                      <a:lnTo>
                        <a:pt x="325" y="449"/>
                      </a:lnTo>
                      <a:lnTo>
                        <a:pt x="320" y="451"/>
                      </a:lnTo>
                      <a:lnTo>
                        <a:pt x="309" y="476"/>
                      </a:lnTo>
                      <a:lnTo>
                        <a:pt x="328" y="488"/>
                      </a:lnTo>
                      <a:lnTo>
                        <a:pt x="328" y="504"/>
                      </a:lnTo>
                      <a:lnTo>
                        <a:pt x="320" y="498"/>
                      </a:lnTo>
                      <a:lnTo>
                        <a:pt x="314" y="501"/>
                      </a:lnTo>
                      <a:lnTo>
                        <a:pt x="307" y="503"/>
                      </a:lnTo>
                      <a:lnTo>
                        <a:pt x="300" y="508"/>
                      </a:lnTo>
                      <a:lnTo>
                        <a:pt x="296" y="514"/>
                      </a:lnTo>
                      <a:lnTo>
                        <a:pt x="295" y="517"/>
                      </a:lnTo>
                      <a:lnTo>
                        <a:pt x="279" y="546"/>
                      </a:lnTo>
                      <a:lnTo>
                        <a:pt x="268" y="552"/>
                      </a:lnTo>
                      <a:lnTo>
                        <a:pt x="252" y="546"/>
                      </a:lnTo>
                      <a:lnTo>
                        <a:pt x="247" y="536"/>
                      </a:lnTo>
                      <a:lnTo>
                        <a:pt x="236" y="529"/>
                      </a:lnTo>
                      <a:lnTo>
                        <a:pt x="233" y="517"/>
                      </a:lnTo>
                      <a:lnTo>
                        <a:pt x="233" y="499"/>
                      </a:lnTo>
                      <a:lnTo>
                        <a:pt x="238" y="494"/>
                      </a:lnTo>
                      <a:lnTo>
                        <a:pt x="248" y="479"/>
                      </a:lnTo>
                      <a:lnTo>
                        <a:pt x="249" y="474"/>
                      </a:lnTo>
                      <a:lnTo>
                        <a:pt x="247" y="472"/>
                      </a:lnTo>
                      <a:lnTo>
                        <a:pt x="228" y="476"/>
                      </a:lnTo>
                      <a:lnTo>
                        <a:pt x="216" y="471"/>
                      </a:lnTo>
                      <a:lnTo>
                        <a:pt x="203" y="468"/>
                      </a:lnTo>
                      <a:lnTo>
                        <a:pt x="190" y="468"/>
                      </a:lnTo>
                      <a:lnTo>
                        <a:pt x="179" y="478"/>
                      </a:lnTo>
                      <a:lnTo>
                        <a:pt x="163" y="488"/>
                      </a:lnTo>
                      <a:lnTo>
                        <a:pt x="156" y="483"/>
                      </a:lnTo>
                      <a:lnTo>
                        <a:pt x="147" y="487"/>
                      </a:lnTo>
                      <a:lnTo>
                        <a:pt x="142" y="487"/>
                      </a:lnTo>
                      <a:lnTo>
                        <a:pt x="133" y="492"/>
                      </a:lnTo>
                      <a:lnTo>
                        <a:pt x="126" y="492"/>
                      </a:lnTo>
                      <a:lnTo>
                        <a:pt x="119" y="495"/>
                      </a:lnTo>
                      <a:lnTo>
                        <a:pt x="92" y="503"/>
                      </a:lnTo>
                      <a:lnTo>
                        <a:pt x="85" y="497"/>
                      </a:lnTo>
                      <a:lnTo>
                        <a:pt x="78" y="498"/>
                      </a:lnTo>
                      <a:lnTo>
                        <a:pt x="69" y="524"/>
                      </a:lnTo>
                      <a:lnTo>
                        <a:pt x="64" y="525"/>
                      </a:lnTo>
                      <a:lnTo>
                        <a:pt x="51" y="520"/>
                      </a:lnTo>
                      <a:lnTo>
                        <a:pt x="43" y="515"/>
                      </a:lnTo>
                      <a:lnTo>
                        <a:pt x="32" y="519"/>
                      </a:lnTo>
                      <a:lnTo>
                        <a:pt x="24" y="519"/>
                      </a:lnTo>
                      <a:lnTo>
                        <a:pt x="20" y="521"/>
                      </a:lnTo>
                      <a:lnTo>
                        <a:pt x="10" y="517"/>
                      </a:lnTo>
                      <a:lnTo>
                        <a:pt x="0" y="516"/>
                      </a:lnTo>
                      <a:lnTo>
                        <a:pt x="0" y="503"/>
                      </a:lnTo>
                      <a:lnTo>
                        <a:pt x="1" y="495"/>
                      </a:lnTo>
                      <a:lnTo>
                        <a:pt x="26" y="488"/>
                      </a:lnTo>
                      <a:lnTo>
                        <a:pt x="35" y="478"/>
                      </a:lnTo>
                      <a:lnTo>
                        <a:pt x="45" y="471"/>
                      </a:lnTo>
                      <a:lnTo>
                        <a:pt x="63" y="461"/>
                      </a:lnTo>
                      <a:lnTo>
                        <a:pt x="74" y="446"/>
                      </a:lnTo>
                      <a:lnTo>
                        <a:pt x="87" y="438"/>
                      </a:lnTo>
                      <a:lnTo>
                        <a:pt x="94" y="424"/>
                      </a:lnTo>
                      <a:lnTo>
                        <a:pt x="106" y="417"/>
                      </a:lnTo>
                      <a:lnTo>
                        <a:pt x="118" y="413"/>
                      </a:lnTo>
                      <a:lnTo>
                        <a:pt x="136" y="418"/>
                      </a:lnTo>
                      <a:lnTo>
                        <a:pt x="155" y="416"/>
                      </a:lnTo>
                      <a:lnTo>
                        <a:pt x="169" y="417"/>
                      </a:lnTo>
                      <a:lnTo>
                        <a:pt x="209" y="408"/>
                      </a:lnTo>
                      <a:lnTo>
                        <a:pt x="219" y="407"/>
                      </a:lnTo>
                      <a:lnTo>
                        <a:pt x="228" y="403"/>
                      </a:lnTo>
                      <a:lnTo>
                        <a:pt x="238" y="403"/>
                      </a:lnTo>
                      <a:lnTo>
                        <a:pt x="237" y="412"/>
                      </a:lnTo>
                      <a:lnTo>
                        <a:pt x="260" y="418"/>
                      </a:lnTo>
                      <a:lnTo>
                        <a:pt x="265" y="417"/>
                      </a:lnTo>
                      <a:lnTo>
                        <a:pt x="270" y="412"/>
                      </a:lnTo>
                      <a:lnTo>
                        <a:pt x="282" y="403"/>
                      </a:lnTo>
                      <a:lnTo>
                        <a:pt x="284" y="371"/>
                      </a:lnTo>
                      <a:lnTo>
                        <a:pt x="300" y="357"/>
                      </a:lnTo>
                      <a:lnTo>
                        <a:pt x="312" y="339"/>
                      </a:lnTo>
                      <a:lnTo>
                        <a:pt x="320" y="320"/>
                      </a:lnTo>
                      <a:lnTo>
                        <a:pt x="322" y="305"/>
                      </a:lnTo>
                      <a:lnTo>
                        <a:pt x="324" y="294"/>
                      </a:lnTo>
                      <a:lnTo>
                        <a:pt x="343" y="283"/>
                      </a:lnTo>
                      <a:lnTo>
                        <a:pt x="351" y="284"/>
                      </a:lnTo>
                      <a:lnTo>
                        <a:pt x="350" y="294"/>
                      </a:lnTo>
                      <a:lnTo>
                        <a:pt x="341" y="298"/>
                      </a:lnTo>
                      <a:lnTo>
                        <a:pt x="333" y="306"/>
                      </a:lnTo>
                      <a:lnTo>
                        <a:pt x="332" y="309"/>
                      </a:lnTo>
                      <a:lnTo>
                        <a:pt x="336" y="321"/>
                      </a:lnTo>
                      <a:lnTo>
                        <a:pt x="336" y="333"/>
                      </a:lnTo>
                      <a:lnTo>
                        <a:pt x="341" y="333"/>
                      </a:lnTo>
                      <a:lnTo>
                        <a:pt x="354" y="332"/>
                      </a:lnTo>
                      <a:lnTo>
                        <a:pt x="363" y="321"/>
                      </a:lnTo>
                      <a:lnTo>
                        <a:pt x="377" y="314"/>
                      </a:lnTo>
                      <a:lnTo>
                        <a:pt x="393" y="309"/>
                      </a:lnTo>
                      <a:lnTo>
                        <a:pt x="410" y="295"/>
                      </a:lnTo>
                      <a:lnTo>
                        <a:pt x="422" y="284"/>
                      </a:lnTo>
                      <a:lnTo>
                        <a:pt x="430" y="269"/>
                      </a:lnTo>
                      <a:lnTo>
                        <a:pt x="440" y="257"/>
                      </a:lnTo>
                      <a:lnTo>
                        <a:pt x="453" y="247"/>
                      </a:lnTo>
                      <a:lnTo>
                        <a:pt x="459" y="247"/>
                      </a:lnTo>
                      <a:lnTo>
                        <a:pt x="467" y="235"/>
                      </a:lnTo>
                      <a:lnTo>
                        <a:pt x="468" y="225"/>
                      </a:lnTo>
                      <a:lnTo>
                        <a:pt x="470" y="215"/>
                      </a:lnTo>
                      <a:lnTo>
                        <a:pt x="486" y="188"/>
                      </a:lnTo>
                      <a:lnTo>
                        <a:pt x="490" y="176"/>
                      </a:lnTo>
                      <a:lnTo>
                        <a:pt x="492" y="165"/>
                      </a:lnTo>
                      <a:lnTo>
                        <a:pt x="499" y="154"/>
                      </a:lnTo>
                      <a:lnTo>
                        <a:pt x="502" y="139"/>
                      </a:lnTo>
                      <a:lnTo>
                        <a:pt x="502" y="123"/>
                      </a:lnTo>
                      <a:lnTo>
                        <a:pt x="495" y="117"/>
                      </a:lnTo>
                      <a:lnTo>
                        <a:pt x="484" y="112"/>
                      </a:lnTo>
                      <a:lnTo>
                        <a:pt x="489" y="107"/>
                      </a:lnTo>
                      <a:lnTo>
                        <a:pt x="499" y="92"/>
                      </a:lnTo>
                      <a:lnTo>
                        <a:pt x="497" y="62"/>
                      </a:lnTo>
                      <a:lnTo>
                        <a:pt x="502" y="53"/>
                      </a:lnTo>
                      <a:lnTo>
                        <a:pt x="512" y="49"/>
                      </a:lnTo>
                      <a:lnTo>
                        <a:pt x="513" y="32"/>
                      </a:lnTo>
                      <a:lnTo>
                        <a:pt x="517" y="24"/>
                      </a:lnTo>
                      <a:lnTo>
                        <a:pt x="524" y="20"/>
                      </a:lnTo>
                      <a:lnTo>
                        <a:pt x="531" y="29"/>
                      </a:lnTo>
                      <a:lnTo>
                        <a:pt x="535" y="42"/>
                      </a:lnTo>
                      <a:lnTo>
                        <a:pt x="539" y="48"/>
                      </a:lnTo>
                      <a:lnTo>
                        <a:pt x="547" y="38"/>
                      </a:lnTo>
                      <a:lnTo>
                        <a:pt x="553" y="42"/>
                      </a:lnTo>
                      <a:lnTo>
                        <a:pt x="560" y="41"/>
                      </a:lnTo>
                      <a:lnTo>
                        <a:pt x="566" y="27"/>
                      </a:lnTo>
                      <a:lnTo>
                        <a:pt x="567" y="15"/>
                      </a:lnTo>
                      <a:lnTo>
                        <a:pt x="559" y="22"/>
                      </a:lnTo>
                      <a:lnTo>
                        <a:pt x="547" y="26"/>
                      </a:lnTo>
                      <a:lnTo>
                        <a:pt x="543" y="14"/>
                      </a:lnTo>
                      <a:lnTo>
                        <a:pt x="547" y="3"/>
                      </a:lnTo>
                      <a:lnTo>
                        <a:pt x="551" y="0"/>
                      </a:lnTo>
                      <a:lnTo>
                        <a:pt x="560" y="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71" name="Freeform 109">
                  <a:extLst>
                    <a:ext uri="{FF2B5EF4-FFF2-40B4-BE49-F238E27FC236}">
                      <a16:creationId xmlns:a16="http://schemas.microsoft.com/office/drawing/2014/main" xmlns="" id="{109FD5DA-F406-6145-AF45-A235CC0E95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966" y="2088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13" y="70"/>
                    </a:cxn>
                    <a:cxn ang="0">
                      <a:pos x="102" y="63"/>
                    </a:cxn>
                    <a:cxn ang="0">
                      <a:pos x="88" y="58"/>
                    </a:cxn>
                    <a:cxn ang="0">
                      <a:pos x="74" y="62"/>
                    </a:cxn>
                    <a:cxn ang="0">
                      <a:pos x="66" y="68"/>
                    </a:cxn>
                    <a:cxn ang="0">
                      <a:pos x="59" y="80"/>
                    </a:cxn>
                    <a:cxn ang="0">
                      <a:pos x="50" y="95"/>
                    </a:cxn>
                    <a:cxn ang="0">
                      <a:pos x="48" y="106"/>
                    </a:cxn>
                    <a:cxn ang="0">
                      <a:pos x="39" y="107"/>
                    </a:cxn>
                    <a:cxn ang="0">
                      <a:pos x="30" y="100"/>
                    </a:cxn>
                    <a:cxn ang="0">
                      <a:pos x="26" y="95"/>
                    </a:cxn>
                    <a:cxn ang="0">
                      <a:pos x="19" y="82"/>
                    </a:cxn>
                    <a:cxn ang="0">
                      <a:pos x="20" y="76"/>
                    </a:cxn>
                    <a:cxn ang="0">
                      <a:pos x="16" y="69"/>
                    </a:cxn>
                    <a:cxn ang="0">
                      <a:pos x="10" y="64"/>
                    </a:cxn>
                    <a:cxn ang="0">
                      <a:pos x="0" y="64"/>
                    </a:cxn>
                    <a:cxn ang="0">
                      <a:pos x="15" y="53"/>
                    </a:cxn>
                    <a:cxn ang="0">
                      <a:pos x="37" y="23"/>
                    </a:cxn>
                    <a:cxn ang="0">
                      <a:pos x="50" y="25"/>
                    </a:cxn>
                    <a:cxn ang="0">
                      <a:pos x="57" y="28"/>
                    </a:cxn>
                    <a:cxn ang="0">
                      <a:pos x="68" y="26"/>
                    </a:cxn>
                    <a:cxn ang="0">
                      <a:pos x="78" y="21"/>
                    </a:cxn>
                    <a:cxn ang="0">
                      <a:pos x="82" y="14"/>
                    </a:cxn>
                    <a:cxn ang="0">
                      <a:pos x="95" y="1"/>
                    </a:cxn>
                    <a:cxn ang="0">
                      <a:pos x="102" y="0"/>
                    </a:cxn>
                    <a:cxn ang="0">
                      <a:pos x="112" y="3"/>
                    </a:cxn>
                    <a:cxn ang="0">
                      <a:pos x="123" y="9"/>
                    </a:cxn>
                    <a:cxn ang="0">
                      <a:pos x="132" y="10"/>
                    </a:cxn>
                    <a:cxn ang="0">
                      <a:pos x="138" y="33"/>
                    </a:cxn>
                    <a:cxn ang="0">
                      <a:pos x="140" y="36"/>
                    </a:cxn>
                    <a:cxn ang="0">
                      <a:pos x="134" y="44"/>
                    </a:cxn>
                    <a:cxn ang="0">
                      <a:pos x="128" y="47"/>
                    </a:cxn>
                    <a:cxn ang="0">
                      <a:pos x="123" y="54"/>
                    </a:cxn>
                    <a:cxn ang="0">
                      <a:pos x="118" y="63"/>
                    </a:cxn>
                    <a:cxn ang="0">
                      <a:pos x="113" y="70"/>
                    </a:cxn>
                  </a:cxnLst>
                  <a:rect l="0" t="0" r="r" b="b"/>
                  <a:pathLst>
                    <a:path w="140" h="107">
                      <a:moveTo>
                        <a:pt x="113" y="70"/>
                      </a:moveTo>
                      <a:lnTo>
                        <a:pt x="102" y="63"/>
                      </a:lnTo>
                      <a:lnTo>
                        <a:pt x="88" y="58"/>
                      </a:lnTo>
                      <a:lnTo>
                        <a:pt x="74" y="62"/>
                      </a:lnTo>
                      <a:lnTo>
                        <a:pt x="66" y="68"/>
                      </a:lnTo>
                      <a:lnTo>
                        <a:pt x="59" y="80"/>
                      </a:lnTo>
                      <a:lnTo>
                        <a:pt x="50" y="95"/>
                      </a:lnTo>
                      <a:lnTo>
                        <a:pt x="48" y="106"/>
                      </a:lnTo>
                      <a:lnTo>
                        <a:pt x="39" y="107"/>
                      </a:lnTo>
                      <a:lnTo>
                        <a:pt x="30" y="100"/>
                      </a:lnTo>
                      <a:lnTo>
                        <a:pt x="26" y="95"/>
                      </a:lnTo>
                      <a:lnTo>
                        <a:pt x="19" y="82"/>
                      </a:lnTo>
                      <a:lnTo>
                        <a:pt x="20" y="76"/>
                      </a:lnTo>
                      <a:lnTo>
                        <a:pt x="16" y="69"/>
                      </a:lnTo>
                      <a:lnTo>
                        <a:pt x="10" y="64"/>
                      </a:lnTo>
                      <a:lnTo>
                        <a:pt x="0" y="64"/>
                      </a:lnTo>
                      <a:lnTo>
                        <a:pt x="15" y="53"/>
                      </a:lnTo>
                      <a:lnTo>
                        <a:pt x="37" y="23"/>
                      </a:lnTo>
                      <a:lnTo>
                        <a:pt x="50" y="25"/>
                      </a:lnTo>
                      <a:lnTo>
                        <a:pt x="57" y="28"/>
                      </a:lnTo>
                      <a:lnTo>
                        <a:pt x="68" y="26"/>
                      </a:lnTo>
                      <a:lnTo>
                        <a:pt x="78" y="21"/>
                      </a:lnTo>
                      <a:lnTo>
                        <a:pt x="82" y="14"/>
                      </a:lnTo>
                      <a:lnTo>
                        <a:pt x="95" y="1"/>
                      </a:lnTo>
                      <a:lnTo>
                        <a:pt x="102" y="0"/>
                      </a:lnTo>
                      <a:lnTo>
                        <a:pt x="112" y="3"/>
                      </a:lnTo>
                      <a:lnTo>
                        <a:pt x="123" y="9"/>
                      </a:lnTo>
                      <a:lnTo>
                        <a:pt x="132" y="10"/>
                      </a:lnTo>
                      <a:lnTo>
                        <a:pt x="138" y="33"/>
                      </a:lnTo>
                      <a:lnTo>
                        <a:pt x="140" y="36"/>
                      </a:lnTo>
                      <a:lnTo>
                        <a:pt x="134" y="44"/>
                      </a:lnTo>
                      <a:lnTo>
                        <a:pt x="128" y="47"/>
                      </a:lnTo>
                      <a:lnTo>
                        <a:pt x="123" y="54"/>
                      </a:lnTo>
                      <a:lnTo>
                        <a:pt x="118" y="63"/>
                      </a:lnTo>
                      <a:lnTo>
                        <a:pt x="113" y="7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72" name="Freeform 110">
                  <a:extLst>
                    <a:ext uri="{FF2B5EF4-FFF2-40B4-BE49-F238E27FC236}">
                      <a16:creationId xmlns:a16="http://schemas.microsoft.com/office/drawing/2014/main" xmlns="" id="{AADD21B7-ABE7-D841-A386-71F996A821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938" y="2093"/>
                  <a:ext cx="26" cy="38"/>
                </a:xfrm>
                <a:custGeom>
                  <a:avLst/>
                  <a:gdLst/>
                  <a:ahLst/>
                  <a:cxnLst>
                    <a:cxn ang="0">
                      <a:pos x="69" y="2"/>
                    </a:cxn>
                    <a:cxn ang="0">
                      <a:pos x="56" y="4"/>
                    </a:cxn>
                    <a:cxn ang="0">
                      <a:pos x="42" y="22"/>
                    </a:cxn>
                    <a:cxn ang="0">
                      <a:pos x="29" y="29"/>
                    </a:cxn>
                    <a:cxn ang="0">
                      <a:pos x="18" y="29"/>
                    </a:cxn>
                    <a:cxn ang="0">
                      <a:pos x="0" y="48"/>
                    </a:cxn>
                    <a:cxn ang="0">
                      <a:pos x="16" y="64"/>
                    </a:cxn>
                    <a:cxn ang="0">
                      <a:pos x="11" y="62"/>
                    </a:cxn>
                    <a:cxn ang="0">
                      <a:pos x="9" y="88"/>
                    </a:cxn>
                    <a:cxn ang="0">
                      <a:pos x="27" y="78"/>
                    </a:cxn>
                    <a:cxn ang="0">
                      <a:pos x="41" y="75"/>
                    </a:cxn>
                    <a:cxn ang="0">
                      <a:pos x="32" y="65"/>
                    </a:cxn>
                    <a:cxn ang="0">
                      <a:pos x="37" y="50"/>
                    </a:cxn>
                    <a:cxn ang="0">
                      <a:pos x="51" y="74"/>
                    </a:cxn>
                    <a:cxn ang="0">
                      <a:pos x="53" y="86"/>
                    </a:cxn>
                    <a:cxn ang="0">
                      <a:pos x="47" y="112"/>
                    </a:cxn>
                    <a:cxn ang="0">
                      <a:pos x="36" y="128"/>
                    </a:cxn>
                    <a:cxn ang="0">
                      <a:pos x="38" y="159"/>
                    </a:cxn>
                    <a:cxn ang="0">
                      <a:pos x="41" y="174"/>
                    </a:cxn>
                    <a:cxn ang="0">
                      <a:pos x="58" y="166"/>
                    </a:cxn>
                    <a:cxn ang="0">
                      <a:pos x="57" y="145"/>
                    </a:cxn>
                    <a:cxn ang="0">
                      <a:pos x="62" y="151"/>
                    </a:cxn>
                    <a:cxn ang="0">
                      <a:pos x="63" y="172"/>
                    </a:cxn>
                    <a:cxn ang="0">
                      <a:pos x="70" y="185"/>
                    </a:cxn>
                    <a:cxn ang="0">
                      <a:pos x="79" y="169"/>
                    </a:cxn>
                    <a:cxn ang="0">
                      <a:pos x="94" y="164"/>
                    </a:cxn>
                    <a:cxn ang="0">
                      <a:pos x="107" y="117"/>
                    </a:cxn>
                    <a:cxn ang="0">
                      <a:pos x="120" y="89"/>
                    </a:cxn>
                    <a:cxn ang="0">
                      <a:pos x="131" y="69"/>
                    </a:cxn>
                    <a:cxn ang="0">
                      <a:pos x="124" y="48"/>
                    </a:cxn>
                    <a:cxn ang="0">
                      <a:pos x="110" y="40"/>
                    </a:cxn>
                    <a:cxn ang="0">
                      <a:pos x="112" y="19"/>
                    </a:cxn>
                    <a:cxn ang="0">
                      <a:pos x="86" y="22"/>
                    </a:cxn>
                    <a:cxn ang="0">
                      <a:pos x="77" y="3"/>
                    </a:cxn>
                  </a:cxnLst>
                  <a:rect l="0" t="0" r="r" b="b"/>
                  <a:pathLst>
                    <a:path w="131" h="187">
                      <a:moveTo>
                        <a:pt x="67" y="2"/>
                      </a:moveTo>
                      <a:lnTo>
                        <a:pt x="69" y="2"/>
                      </a:lnTo>
                      <a:lnTo>
                        <a:pt x="64" y="0"/>
                      </a:lnTo>
                      <a:lnTo>
                        <a:pt x="56" y="4"/>
                      </a:lnTo>
                      <a:lnTo>
                        <a:pt x="47" y="13"/>
                      </a:lnTo>
                      <a:lnTo>
                        <a:pt x="42" y="22"/>
                      </a:lnTo>
                      <a:lnTo>
                        <a:pt x="35" y="22"/>
                      </a:lnTo>
                      <a:lnTo>
                        <a:pt x="29" y="29"/>
                      </a:lnTo>
                      <a:lnTo>
                        <a:pt x="21" y="32"/>
                      </a:lnTo>
                      <a:lnTo>
                        <a:pt x="18" y="29"/>
                      </a:lnTo>
                      <a:lnTo>
                        <a:pt x="11" y="34"/>
                      </a:lnTo>
                      <a:lnTo>
                        <a:pt x="0" y="48"/>
                      </a:lnTo>
                      <a:lnTo>
                        <a:pt x="10" y="56"/>
                      </a:lnTo>
                      <a:lnTo>
                        <a:pt x="16" y="64"/>
                      </a:lnTo>
                      <a:lnTo>
                        <a:pt x="16" y="72"/>
                      </a:lnTo>
                      <a:lnTo>
                        <a:pt x="11" y="62"/>
                      </a:lnTo>
                      <a:lnTo>
                        <a:pt x="5" y="62"/>
                      </a:lnTo>
                      <a:lnTo>
                        <a:pt x="9" y="88"/>
                      </a:lnTo>
                      <a:lnTo>
                        <a:pt x="14" y="81"/>
                      </a:lnTo>
                      <a:lnTo>
                        <a:pt x="27" y="78"/>
                      </a:lnTo>
                      <a:lnTo>
                        <a:pt x="37" y="84"/>
                      </a:lnTo>
                      <a:lnTo>
                        <a:pt x="41" y="75"/>
                      </a:lnTo>
                      <a:lnTo>
                        <a:pt x="35" y="72"/>
                      </a:lnTo>
                      <a:lnTo>
                        <a:pt x="32" y="65"/>
                      </a:lnTo>
                      <a:lnTo>
                        <a:pt x="32" y="54"/>
                      </a:lnTo>
                      <a:lnTo>
                        <a:pt x="37" y="50"/>
                      </a:lnTo>
                      <a:lnTo>
                        <a:pt x="43" y="63"/>
                      </a:lnTo>
                      <a:lnTo>
                        <a:pt x="51" y="74"/>
                      </a:lnTo>
                      <a:lnTo>
                        <a:pt x="51" y="85"/>
                      </a:lnTo>
                      <a:lnTo>
                        <a:pt x="53" y="86"/>
                      </a:lnTo>
                      <a:lnTo>
                        <a:pt x="53" y="100"/>
                      </a:lnTo>
                      <a:lnTo>
                        <a:pt x="47" y="112"/>
                      </a:lnTo>
                      <a:lnTo>
                        <a:pt x="41" y="118"/>
                      </a:lnTo>
                      <a:lnTo>
                        <a:pt x="36" y="128"/>
                      </a:lnTo>
                      <a:lnTo>
                        <a:pt x="35" y="143"/>
                      </a:lnTo>
                      <a:lnTo>
                        <a:pt x="38" y="159"/>
                      </a:lnTo>
                      <a:lnTo>
                        <a:pt x="35" y="167"/>
                      </a:lnTo>
                      <a:lnTo>
                        <a:pt x="41" y="174"/>
                      </a:lnTo>
                      <a:lnTo>
                        <a:pt x="54" y="180"/>
                      </a:lnTo>
                      <a:lnTo>
                        <a:pt x="58" y="166"/>
                      </a:lnTo>
                      <a:lnTo>
                        <a:pt x="53" y="155"/>
                      </a:lnTo>
                      <a:lnTo>
                        <a:pt x="57" y="145"/>
                      </a:lnTo>
                      <a:lnTo>
                        <a:pt x="65" y="148"/>
                      </a:lnTo>
                      <a:lnTo>
                        <a:pt x="62" y="151"/>
                      </a:lnTo>
                      <a:lnTo>
                        <a:pt x="61" y="160"/>
                      </a:lnTo>
                      <a:lnTo>
                        <a:pt x="63" y="172"/>
                      </a:lnTo>
                      <a:lnTo>
                        <a:pt x="63" y="187"/>
                      </a:lnTo>
                      <a:lnTo>
                        <a:pt x="70" y="185"/>
                      </a:lnTo>
                      <a:lnTo>
                        <a:pt x="79" y="177"/>
                      </a:lnTo>
                      <a:lnTo>
                        <a:pt x="79" y="169"/>
                      </a:lnTo>
                      <a:lnTo>
                        <a:pt x="88" y="160"/>
                      </a:lnTo>
                      <a:lnTo>
                        <a:pt x="94" y="164"/>
                      </a:lnTo>
                      <a:lnTo>
                        <a:pt x="100" y="148"/>
                      </a:lnTo>
                      <a:lnTo>
                        <a:pt x="107" y="117"/>
                      </a:lnTo>
                      <a:lnTo>
                        <a:pt x="113" y="100"/>
                      </a:lnTo>
                      <a:lnTo>
                        <a:pt x="120" y="89"/>
                      </a:lnTo>
                      <a:lnTo>
                        <a:pt x="127" y="78"/>
                      </a:lnTo>
                      <a:lnTo>
                        <a:pt x="131" y="69"/>
                      </a:lnTo>
                      <a:lnTo>
                        <a:pt x="129" y="59"/>
                      </a:lnTo>
                      <a:lnTo>
                        <a:pt x="124" y="48"/>
                      </a:lnTo>
                      <a:lnTo>
                        <a:pt x="111" y="45"/>
                      </a:lnTo>
                      <a:lnTo>
                        <a:pt x="110" y="40"/>
                      </a:lnTo>
                      <a:lnTo>
                        <a:pt x="115" y="26"/>
                      </a:lnTo>
                      <a:lnTo>
                        <a:pt x="112" y="19"/>
                      </a:lnTo>
                      <a:lnTo>
                        <a:pt x="104" y="21"/>
                      </a:lnTo>
                      <a:lnTo>
                        <a:pt x="86" y="22"/>
                      </a:lnTo>
                      <a:lnTo>
                        <a:pt x="77" y="9"/>
                      </a:lnTo>
                      <a:lnTo>
                        <a:pt x="77" y="3"/>
                      </a:lnTo>
                      <a:lnTo>
                        <a:pt x="67" y="2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5" name="Freeform 167">
                <a:extLst>
                  <a:ext uri="{FF2B5EF4-FFF2-40B4-BE49-F238E27FC236}">
                    <a16:creationId xmlns:a16="http://schemas.microsoft.com/office/drawing/2014/main" xmlns="" id="{F788296C-1053-A14E-BA30-6134675B997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54051" y="2300962"/>
                <a:ext cx="133034" cy="71068"/>
              </a:xfrm>
              <a:custGeom>
                <a:avLst/>
                <a:gdLst/>
                <a:ahLst/>
                <a:cxnLst>
                  <a:cxn ang="0">
                    <a:pos x="94" y="154"/>
                  </a:cxn>
                  <a:cxn ang="0">
                    <a:pos x="115" y="150"/>
                  </a:cxn>
                  <a:cxn ang="0">
                    <a:pos x="140" y="156"/>
                  </a:cxn>
                  <a:cxn ang="0">
                    <a:pos x="150" y="145"/>
                  </a:cxn>
                  <a:cxn ang="0">
                    <a:pos x="166" y="155"/>
                  </a:cxn>
                  <a:cxn ang="0">
                    <a:pos x="182" y="172"/>
                  </a:cxn>
                  <a:cxn ang="0">
                    <a:pos x="212" y="181"/>
                  </a:cxn>
                  <a:cxn ang="0">
                    <a:pos x="235" y="175"/>
                  </a:cxn>
                  <a:cxn ang="0">
                    <a:pos x="258" y="174"/>
                  </a:cxn>
                  <a:cxn ang="0">
                    <a:pos x="277" y="167"/>
                  </a:cxn>
                  <a:cxn ang="0">
                    <a:pos x="296" y="156"/>
                  </a:cxn>
                  <a:cxn ang="0">
                    <a:pos x="311" y="160"/>
                  </a:cxn>
                  <a:cxn ang="0">
                    <a:pos x="332" y="174"/>
                  </a:cxn>
                  <a:cxn ang="0">
                    <a:pos x="355" y="179"/>
                  </a:cxn>
                  <a:cxn ang="0">
                    <a:pos x="368" y="174"/>
                  </a:cxn>
                  <a:cxn ang="0">
                    <a:pos x="352" y="156"/>
                  </a:cxn>
                  <a:cxn ang="0">
                    <a:pos x="343" y="143"/>
                  </a:cxn>
                  <a:cxn ang="0">
                    <a:pos x="355" y="124"/>
                  </a:cxn>
                  <a:cxn ang="0">
                    <a:pos x="352" y="121"/>
                  </a:cxn>
                  <a:cxn ang="0">
                    <a:pos x="329" y="111"/>
                  </a:cxn>
                  <a:cxn ang="0">
                    <a:pos x="321" y="86"/>
                  </a:cxn>
                  <a:cxn ang="0">
                    <a:pos x="310" y="75"/>
                  </a:cxn>
                  <a:cxn ang="0">
                    <a:pos x="295" y="72"/>
                  </a:cxn>
                  <a:cxn ang="0">
                    <a:pos x="274" y="63"/>
                  </a:cxn>
                  <a:cxn ang="0">
                    <a:pos x="261" y="59"/>
                  </a:cxn>
                  <a:cxn ang="0">
                    <a:pos x="237" y="66"/>
                  </a:cxn>
                  <a:cxn ang="0">
                    <a:pos x="223" y="73"/>
                  </a:cxn>
                  <a:cxn ang="0">
                    <a:pos x="213" y="61"/>
                  </a:cxn>
                  <a:cxn ang="0">
                    <a:pos x="171" y="34"/>
                  </a:cxn>
                  <a:cxn ang="0">
                    <a:pos x="148" y="29"/>
                  </a:cxn>
                  <a:cxn ang="0">
                    <a:pos x="108" y="26"/>
                  </a:cxn>
                  <a:cxn ang="0">
                    <a:pos x="76" y="15"/>
                  </a:cxn>
                  <a:cxn ang="0">
                    <a:pos x="54" y="7"/>
                  </a:cxn>
                  <a:cxn ang="0">
                    <a:pos x="31" y="3"/>
                  </a:cxn>
                  <a:cxn ang="0">
                    <a:pos x="15" y="2"/>
                  </a:cxn>
                  <a:cxn ang="0">
                    <a:pos x="5" y="11"/>
                  </a:cxn>
                  <a:cxn ang="0">
                    <a:pos x="21" y="27"/>
                  </a:cxn>
                  <a:cxn ang="0">
                    <a:pos x="56" y="39"/>
                  </a:cxn>
                  <a:cxn ang="0">
                    <a:pos x="78" y="57"/>
                  </a:cxn>
                  <a:cxn ang="0">
                    <a:pos x="87" y="82"/>
                  </a:cxn>
                  <a:cxn ang="0">
                    <a:pos x="100" y="113"/>
                  </a:cxn>
                  <a:cxn ang="0">
                    <a:pos x="99" y="138"/>
                  </a:cxn>
                  <a:cxn ang="0">
                    <a:pos x="87" y="148"/>
                  </a:cxn>
                </a:cxnLst>
                <a:rect l="0" t="0" r="r" b="b"/>
                <a:pathLst>
                  <a:path w="368" h="182">
                    <a:moveTo>
                      <a:pt x="87" y="148"/>
                    </a:moveTo>
                    <a:lnTo>
                      <a:pt x="94" y="154"/>
                    </a:lnTo>
                    <a:lnTo>
                      <a:pt x="102" y="154"/>
                    </a:lnTo>
                    <a:lnTo>
                      <a:pt x="115" y="150"/>
                    </a:lnTo>
                    <a:lnTo>
                      <a:pt x="134" y="156"/>
                    </a:lnTo>
                    <a:lnTo>
                      <a:pt x="140" y="156"/>
                    </a:lnTo>
                    <a:lnTo>
                      <a:pt x="145" y="149"/>
                    </a:lnTo>
                    <a:lnTo>
                      <a:pt x="150" y="145"/>
                    </a:lnTo>
                    <a:lnTo>
                      <a:pt x="158" y="148"/>
                    </a:lnTo>
                    <a:lnTo>
                      <a:pt x="166" y="155"/>
                    </a:lnTo>
                    <a:lnTo>
                      <a:pt x="177" y="171"/>
                    </a:lnTo>
                    <a:lnTo>
                      <a:pt x="182" y="172"/>
                    </a:lnTo>
                    <a:lnTo>
                      <a:pt x="191" y="182"/>
                    </a:lnTo>
                    <a:lnTo>
                      <a:pt x="212" y="181"/>
                    </a:lnTo>
                    <a:lnTo>
                      <a:pt x="219" y="176"/>
                    </a:lnTo>
                    <a:lnTo>
                      <a:pt x="235" y="175"/>
                    </a:lnTo>
                    <a:lnTo>
                      <a:pt x="242" y="171"/>
                    </a:lnTo>
                    <a:lnTo>
                      <a:pt x="258" y="174"/>
                    </a:lnTo>
                    <a:lnTo>
                      <a:pt x="267" y="172"/>
                    </a:lnTo>
                    <a:lnTo>
                      <a:pt x="277" y="167"/>
                    </a:lnTo>
                    <a:lnTo>
                      <a:pt x="282" y="166"/>
                    </a:lnTo>
                    <a:lnTo>
                      <a:pt x="296" y="156"/>
                    </a:lnTo>
                    <a:lnTo>
                      <a:pt x="304" y="158"/>
                    </a:lnTo>
                    <a:lnTo>
                      <a:pt x="311" y="160"/>
                    </a:lnTo>
                    <a:lnTo>
                      <a:pt x="317" y="166"/>
                    </a:lnTo>
                    <a:lnTo>
                      <a:pt x="332" y="174"/>
                    </a:lnTo>
                    <a:lnTo>
                      <a:pt x="341" y="172"/>
                    </a:lnTo>
                    <a:lnTo>
                      <a:pt x="355" y="179"/>
                    </a:lnTo>
                    <a:lnTo>
                      <a:pt x="364" y="180"/>
                    </a:lnTo>
                    <a:lnTo>
                      <a:pt x="368" y="174"/>
                    </a:lnTo>
                    <a:lnTo>
                      <a:pt x="365" y="166"/>
                    </a:lnTo>
                    <a:lnTo>
                      <a:pt x="352" y="156"/>
                    </a:lnTo>
                    <a:lnTo>
                      <a:pt x="349" y="149"/>
                    </a:lnTo>
                    <a:lnTo>
                      <a:pt x="343" y="143"/>
                    </a:lnTo>
                    <a:lnTo>
                      <a:pt x="344" y="134"/>
                    </a:lnTo>
                    <a:lnTo>
                      <a:pt x="355" y="124"/>
                    </a:lnTo>
                    <a:lnTo>
                      <a:pt x="357" y="124"/>
                    </a:lnTo>
                    <a:lnTo>
                      <a:pt x="352" y="121"/>
                    </a:lnTo>
                    <a:lnTo>
                      <a:pt x="345" y="116"/>
                    </a:lnTo>
                    <a:lnTo>
                      <a:pt x="329" y="111"/>
                    </a:lnTo>
                    <a:lnTo>
                      <a:pt x="317" y="101"/>
                    </a:lnTo>
                    <a:lnTo>
                      <a:pt x="321" y="86"/>
                    </a:lnTo>
                    <a:lnTo>
                      <a:pt x="317" y="79"/>
                    </a:lnTo>
                    <a:lnTo>
                      <a:pt x="310" y="75"/>
                    </a:lnTo>
                    <a:lnTo>
                      <a:pt x="302" y="75"/>
                    </a:lnTo>
                    <a:lnTo>
                      <a:pt x="295" y="72"/>
                    </a:lnTo>
                    <a:lnTo>
                      <a:pt x="290" y="66"/>
                    </a:lnTo>
                    <a:lnTo>
                      <a:pt x="274" y="63"/>
                    </a:lnTo>
                    <a:lnTo>
                      <a:pt x="267" y="64"/>
                    </a:lnTo>
                    <a:lnTo>
                      <a:pt x="261" y="59"/>
                    </a:lnTo>
                    <a:lnTo>
                      <a:pt x="252" y="59"/>
                    </a:lnTo>
                    <a:lnTo>
                      <a:pt x="237" y="66"/>
                    </a:lnTo>
                    <a:lnTo>
                      <a:pt x="231" y="70"/>
                    </a:lnTo>
                    <a:lnTo>
                      <a:pt x="223" y="73"/>
                    </a:lnTo>
                    <a:lnTo>
                      <a:pt x="215" y="69"/>
                    </a:lnTo>
                    <a:lnTo>
                      <a:pt x="213" y="61"/>
                    </a:lnTo>
                    <a:lnTo>
                      <a:pt x="175" y="39"/>
                    </a:lnTo>
                    <a:lnTo>
                      <a:pt x="171" y="34"/>
                    </a:lnTo>
                    <a:lnTo>
                      <a:pt x="164" y="29"/>
                    </a:lnTo>
                    <a:lnTo>
                      <a:pt x="148" y="29"/>
                    </a:lnTo>
                    <a:lnTo>
                      <a:pt x="132" y="24"/>
                    </a:lnTo>
                    <a:lnTo>
                      <a:pt x="108" y="26"/>
                    </a:lnTo>
                    <a:lnTo>
                      <a:pt x="99" y="25"/>
                    </a:lnTo>
                    <a:lnTo>
                      <a:pt x="76" y="15"/>
                    </a:lnTo>
                    <a:lnTo>
                      <a:pt x="60" y="13"/>
                    </a:lnTo>
                    <a:lnTo>
                      <a:pt x="54" y="7"/>
                    </a:lnTo>
                    <a:lnTo>
                      <a:pt x="40" y="2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14" y="18"/>
                    </a:lnTo>
                    <a:lnTo>
                      <a:pt x="21" y="27"/>
                    </a:lnTo>
                    <a:lnTo>
                      <a:pt x="31" y="32"/>
                    </a:lnTo>
                    <a:lnTo>
                      <a:pt x="56" y="39"/>
                    </a:lnTo>
                    <a:lnTo>
                      <a:pt x="67" y="51"/>
                    </a:lnTo>
                    <a:lnTo>
                      <a:pt x="78" y="57"/>
                    </a:lnTo>
                    <a:lnTo>
                      <a:pt x="84" y="68"/>
                    </a:lnTo>
                    <a:lnTo>
                      <a:pt x="87" y="82"/>
                    </a:lnTo>
                    <a:lnTo>
                      <a:pt x="91" y="104"/>
                    </a:lnTo>
                    <a:lnTo>
                      <a:pt x="100" y="113"/>
                    </a:lnTo>
                    <a:lnTo>
                      <a:pt x="100" y="124"/>
                    </a:lnTo>
                    <a:lnTo>
                      <a:pt x="99" y="138"/>
                    </a:lnTo>
                    <a:lnTo>
                      <a:pt x="92" y="145"/>
                    </a:lnTo>
                    <a:lnTo>
                      <a:pt x="87" y="148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76" name="Freeform 58">
                <a:extLst>
                  <a:ext uri="{FF2B5EF4-FFF2-40B4-BE49-F238E27FC236}">
                    <a16:creationId xmlns:a16="http://schemas.microsoft.com/office/drawing/2014/main" xmlns="" id="{30FF38A3-4BEE-E346-9A55-71AD14C48F2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532931" y="2310831"/>
                <a:ext cx="217530" cy="114499"/>
              </a:xfrm>
              <a:custGeom>
                <a:avLst/>
                <a:gdLst/>
                <a:ahLst/>
                <a:cxnLst>
                  <a:cxn ang="0">
                    <a:pos x="259" y="238"/>
                  </a:cxn>
                  <a:cxn ang="0">
                    <a:pos x="303" y="218"/>
                  </a:cxn>
                  <a:cxn ang="0">
                    <a:pos x="334" y="201"/>
                  </a:cxn>
                  <a:cxn ang="0">
                    <a:pos x="362" y="217"/>
                  </a:cxn>
                  <a:cxn ang="0">
                    <a:pos x="401" y="204"/>
                  </a:cxn>
                  <a:cxn ang="0">
                    <a:pos x="433" y="170"/>
                  </a:cxn>
                  <a:cxn ang="0">
                    <a:pos x="491" y="159"/>
                  </a:cxn>
                  <a:cxn ang="0">
                    <a:pos x="550" y="112"/>
                  </a:cxn>
                  <a:cxn ang="0">
                    <a:pos x="604" y="79"/>
                  </a:cxn>
                  <a:cxn ang="0">
                    <a:pos x="577" y="56"/>
                  </a:cxn>
                  <a:cxn ang="0">
                    <a:pos x="530" y="34"/>
                  </a:cxn>
                  <a:cxn ang="0">
                    <a:pos x="508" y="27"/>
                  </a:cxn>
                  <a:cxn ang="0">
                    <a:pos x="452" y="24"/>
                  </a:cxn>
                  <a:cxn ang="0">
                    <a:pos x="421" y="18"/>
                  </a:cxn>
                  <a:cxn ang="0">
                    <a:pos x="366" y="20"/>
                  </a:cxn>
                  <a:cxn ang="0">
                    <a:pos x="325" y="23"/>
                  </a:cxn>
                  <a:cxn ang="0">
                    <a:pos x="294" y="18"/>
                  </a:cxn>
                  <a:cxn ang="0">
                    <a:pos x="260" y="4"/>
                  </a:cxn>
                  <a:cxn ang="0">
                    <a:pos x="233" y="18"/>
                  </a:cxn>
                  <a:cxn ang="0">
                    <a:pos x="224" y="48"/>
                  </a:cxn>
                  <a:cxn ang="0">
                    <a:pos x="191" y="45"/>
                  </a:cxn>
                  <a:cxn ang="0">
                    <a:pos x="160" y="34"/>
                  </a:cxn>
                  <a:cxn ang="0">
                    <a:pos x="129" y="32"/>
                  </a:cxn>
                  <a:cxn ang="0">
                    <a:pos x="98" y="36"/>
                  </a:cxn>
                  <a:cxn ang="0">
                    <a:pos x="92" y="58"/>
                  </a:cxn>
                  <a:cxn ang="0">
                    <a:pos x="106" y="79"/>
                  </a:cxn>
                  <a:cxn ang="0">
                    <a:pos x="70" y="109"/>
                  </a:cxn>
                  <a:cxn ang="0">
                    <a:pos x="62" y="129"/>
                  </a:cxn>
                  <a:cxn ang="0">
                    <a:pos x="84" y="144"/>
                  </a:cxn>
                  <a:cxn ang="0">
                    <a:pos x="117" y="147"/>
                  </a:cxn>
                  <a:cxn ang="0">
                    <a:pos x="137" y="131"/>
                  </a:cxn>
                  <a:cxn ang="0">
                    <a:pos x="156" y="154"/>
                  </a:cxn>
                  <a:cxn ang="0">
                    <a:pos x="181" y="169"/>
                  </a:cxn>
                  <a:cxn ang="0">
                    <a:pos x="212" y="175"/>
                  </a:cxn>
                  <a:cxn ang="0">
                    <a:pos x="187" y="195"/>
                  </a:cxn>
                  <a:cxn ang="0">
                    <a:pos x="168" y="202"/>
                  </a:cxn>
                  <a:cxn ang="0">
                    <a:pos x="149" y="213"/>
                  </a:cxn>
                  <a:cxn ang="0">
                    <a:pos x="111" y="215"/>
                  </a:cxn>
                  <a:cxn ang="0">
                    <a:pos x="88" y="224"/>
                  </a:cxn>
                  <a:cxn ang="0">
                    <a:pos x="68" y="236"/>
                  </a:cxn>
                  <a:cxn ang="0">
                    <a:pos x="30" y="229"/>
                  </a:cxn>
                  <a:cxn ang="0">
                    <a:pos x="0" y="236"/>
                  </a:cxn>
                  <a:cxn ang="0">
                    <a:pos x="4" y="267"/>
                  </a:cxn>
                  <a:cxn ang="0">
                    <a:pos x="36" y="268"/>
                  </a:cxn>
                  <a:cxn ang="0">
                    <a:pos x="76" y="267"/>
                  </a:cxn>
                  <a:cxn ang="0">
                    <a:pos x="120" y="265"/>
                  </a:cxn>
                  <a:cxn ang="0">
                    <a:pos x="140" y="287"/>
                  </a:cxn>
                  <a:cxn ang="0">
                    <a:pos x="178" y="281"/>
                  </a:cxn>
                  <a:cxn ang="0">
                    <a:pos x="219" y="278"/>
                  </a:cxn>
                  <a:cxn ang="0">
                    <a:pos x="251" y="267"/>
                  </a:cxn>
                </a:cxnLst>
                <a:rect l="0" t="0" r="r" b="b"/>
                <a:pathLst>
                  <a:path w="604" h="288">
                    <a:moveTo>
                      <a:pt x="251" y="267"/>
                    </a:moveTo>
                    <a:lnTo>
                      <a:pt x="250" y="256"/>
                    </a:lnTo>
                    <a:lnTo>
                      <a:pt x="259" y="238"/>
                    </a:lnTo>
                    <a:lnTo>
                      <a:pt x="291" y="223"/>
                    </a:lnTo>
                    <a:lnTo>
                      <a:pt x="296" y="218"/>
                    </a:lnTo>
                    <a:lnTo>
                      <a:pt x="303" y="218"/>
                    </a:lnTo>
                    <a:lnTo>
                      <a:pt x="309" y="203"/>
                    </a:lnTo>
                    <a:lnTo>
                      <a:pt x="319" y="207"/>
                    </a:lnTo>
                    <a:lnTo>
                      <a:pt x="334" y="201"/>
                    </a:lnTo>
                    <a:lnTo>
                      <a:pt x="345" y="202"/>
                    </a:lnTo>
                    <a:lnTo>
                      <a:pt x="351" y="215"/>
                    </a:lnTo>
                    <a:lnTo>
                      <a:pt x="362" y="217"/>
                    </a:lnTo>
                    <a:lnTo>
                      <a:pt x="378" y="213"/>
                    </a:lnTo>
                    <a:lnTo>
                      <a:pt x="388" y="214"/>
                    </a:lnTo>
                    <a:lnTo>
                      <a:pt x="401" y="204"/>
                    </a:lnTo>
                    <a:lnTo>
                      <a:pt x="407" y="186"/>
                    </a:lnTo>
                    <a:lnTo>
                      <a:pt x="416" y="175"/>
                    </a:lnTo>
                    <a:lnTo>
                      <a:pt x="433" y="170"/>
                    </a:lnTo>
                    <a:lnTo>
                      <a:pt x="452" y="169"/>
                    </a:lnTo>
                    <a:lnTo>
                      <a:pt x="479" y="164"/>
                    </a:lnTo>
                    <a:lnTo>
                      <a:pt x="491" y="159"/>
                    </a:lnTo>
                    <a:lnTo>
                      <a:pt x="499" y="145"/>
                    </a:lnTo>
                    <a:lnTo>
                      <a:pt x="514" y="132"/>
                    </a:lnTo>
                    <a:lnTo>
                      <a:pt x="550" y="112"/>
                    </a:lnTo>
                    <a:lnTo>
                      <a:pt x="588" y="100"/>
                    </a:lnTo>
                    <a:lnTo>
                      <a:pt x="598" y="93"/>
                    </a:lnTo>
                    <a:lnTo>
                      <a:pt x="604" y="79"/>
                    </a:lnTo>
                    <a:lnTo>
                      <a:pt x="604" y="69"/>
                    </a:lnTo>
                    <a:lnTo>
                      <a:pt x="597" y="69"/>
                    </a:lnTo>
                    <a:lnTo>
                      <a:pt x="577" y="56"/>
                    </a:lnTo>
                    <a:lnTo>
                      <a:pt x="561" y="53"/>
                    </a:lnTo>
                    <a:lnTo>
                      <a:pt x="546" y="35"/>
                    </a:lnTo>
                    <a:lnTo>
                      <a:pt x="530" y="34"/>
                    </a:lnTo>
                    <a:lnTo>
                      <a:pt x="523" y="31"/>
                    </a:lnTo>
                    <a:lnTo>
                      <a:pt x="514" y="31"/>
                    </a:lnTo>
                    <a:lnTo>
                      <a:pt x="508" y="27"/>
                    </a:lnTo>
                    <a:lnTo>
                      <a:pt x="499" y="26"/>
                    </a:lnTo>
                    <a:lnTo>
                      <a:pt x="475" y="27"/>
                    </a:lnTo>
                    <a:lnTo>
                      <a:pt x="452" y="24"/>
                    </a:lnTo>
                    <a:lnTo>
                      <a:pt x="443" y="24"/>
                    </a:lnTo>
                    <a:lnTo>
                      <a:pt x="428" y="18"/>
                    </a:lnTo>
                    <a:lnTo>
                      <a:pt x="421" y="18"/>
                    </a:lnTo>
                    <a:lnTo>
                      <a:pt x="406" y="24"/>
                    </a:lnTo>
                    <a:lnTo>
                      <a:pt x="374" y="20"/>
                    </a:lnTo>
                    <a:lnTo>
                      <a:pt x="366" y="20"/>
                    </a:lnTo>
                    <a:lnTo>
                      <a:pt x="350" y="24"/>
                    </a:lnTo>
                    <a:lnTo>
                      <a:pt x="334" y="24"/>
                    </a:lnTo>
                    <a:lnTo>
                      <a:pt x="325" y="23"/>
                    </a:lnTo>
                    <a:lnTo>
                      <a:pt x="319" y="18"/>
                    </a:lnTo>
                    <a:lnTo>
                      <a:pt x="310" y="16"/>
                    </a:lnTo>
                    <a:lnTo>
                      <a:pt x="294" y="18"/>
                    </a:lnTo>
                    <a:lnTo>
                      <a:pt x="288" y="12"/>
                    </a:lnTo>
                    <a:lnTo>
                      <a:pt x="267" y="0"/>
                    </a:lnTo>
                    <a:lnTo>
                      <a:pt x="260" y="4"/>
                    </a:lnTo>
                    <a:lnTo>
                      <a:pt x="253" y="5"/>
                    </a:lnTo>
                    <a:lnTo>
                      <a:pt x="245" y="8"/>
                    </a:lnTo>
                    <a:lnTo>
                      <a:pt x="233" y="18"/>
                    </a:lnTo>
                    <a:lnTo>
                      <a:pt x="232" y="26"/>
                    </a:lnTo>
                    <a:lnTo>
                      <a:pt x="227" y="32"/>
                    </a:lnTo>
                    <a:lnTo>
                      <a:pt x="224" y="48"/>
                    </a:lnTo>
                    <a:lnTo>
                      <a:pt x="221" y="56"/>
                    </a:lnTo>
                    <a:lnTo>
                      <a:pt x="205" y="52"/>
                    </a:lnTo>
                    <a:lnTo>
                      <a:pt x="191" y="45"/>
                    </a:lnTo>
                    <a:lnTo>
                      <a:pt x="175" y="40"/>
                    </a:lnTo>
                    <a:lnTo>
                      <a:pt x="169" y="36"/>
                    </a:lnTo>
                    <a:lnTo>
                      <a:pt x="160" y="34"/>
                    </a:lnTo>
                    <a:lnTo>
                      <a:pt x="152" y="34"/>
                    </a:lnTo>
                    <a:lnTo>
                      <a:pt x="137" y="31"/>
                    </a:lnTo>
                    <a:lnTo>
                      <a:pt x="129" y="32"/>
                    </a:lnTo>
                    <a:lnTo>
                      <a:pt x="121" y="30"/>
                    </a:lnTo>
                    <a:lnTo>
                      <a:pt x="105" y="32"/>
                    </a:lnTo>
                    <a:lnTo>
                      <a:pt x="98" y="36"/>
                    </a:lnTo>
                    <a:lnTo>
                      <a:pt x="95" y="43"/>
                    </a:lnTo>
                    <a:lnTo>
                      <a:pt x="97" y="51"/>
                    </a:lnTo>
                    <a:lnTo>
                      <a:pt x="92" y="58"/>
                    </a:lnTo>
                    <a:lnTo>
                      <a:pt x="88" y="66"/>
                    </a:lnTo>
                    <a:lnTo>
                      <a:pt x="105" y="70"/>
                    </a:lnTo>
                    <a:lnTo>
                      <a:pt x="106" y="79"/>
                    </a:lnTo>
                    <a:lnTo>
                      <a:pt x="92" y="85"/>
                    </a:lnTo>
                    <a:lnTo>
                      <a:pt x="82" y="97"/>
                    </a:lnTo>
                    <a:lnTo>
                      <a:pt x="70" y="109"/>
                    </a:lnTo>
                    <a:lnTo>
                      <a:pt x="55" y="118"/>
                    </a:lnTo>
                    <a:lnTo>
                      <a:pt x="54" y="127"/>
                    </a:lnTo>
                    <a:lnTo>
                      <a:pt x="62" y="129"/>
                    </a:lnTo>
                    <a:lnTo>
                      <a:pt x="68" y="134"/>
                    </a:lnTo>
                    <a:lnTo>
                      <a:pt x="76" y="131"/>
                    </a:lnTo>
                    <a:lnTo>
                      <a:pt x="84" y="144"/>
                    </a:lnTo>
                    <a:lnTo>
                      <a:pt x="108" y="154"/>
                    </a:lnTo>
                    <a:lnTo>
                      <a:pt x="115" y="154"/>
                    </a:lnTo>
                    <a:lnTo>
                      <a:pt x="117" y="147"/>
                    </a:lnTo>
                    <a:lnTo>
                      <a:pt x="125" y="142"/>
                    </a:lnTo>
                    <a:lnTo>
                      <a:pt x="130" y="127"/>
                    </a:lnTo>
                    <a:lnTo>
                      <a:pt x="137" y="131"/>
                    </a:lnTo>
                    <a:lnTo>
                      <a:pt x="142" y="137"/>
                    </a:lnTo>
                    <a:lnTo>
                      <a:pt x="142" y="145"/>
                    </a:lnTo>
                    <a:lnTo>
                      <a:pt x="156" y="154"/>
                    </a:lnTo>
                    <a:lnTo>
                      <a:pt x="162" y="159"/>
                    </a:lnTo>
                    <a:lnTo>
                      <a:pt x="170" y="159"/>
                    </a:lnTo>
                    <a:lnTo>
                      <a:pt x="181" y="169"/>
                    </a:lnTo>
                    <a:lnTo>
                      <a:pt x="197" y="174"/>
                    </a:lnTo>
                    <a:lnTo>
                      <a:pt x="205" y="171"/>
                    </a:lnTo>
                    <a:lnTo>
                      <a:pt x="212" y="175"/>
                    </a:lnTo>
                    <a:lnTo>
                      <a:pt x="207" y="182"/>
                    </a:lnTo>
                    <a:lnTo>
                      <a:pt x="191" y="186"/>
                    </a:lnTo>
                    <a:lnTo>
                      <a:pt x="187" y="195"/>
                    </a:lnTo>
                    <a:lnTo>
                      <a:pt x="181" y="198"/>
                    </a:lnTo>
                    <a:lnTo>
                      <a:pt x="173" y="196"/>
                    </a:lnTo>
                    <a:lnTo>
                      <a:pt x="168" y="202"/>
                    </a:lnTo>
                    <a:lnTo>
                      <a:pt x="160" y="202"/>
                    </a:lnTo>
                    <a:lnTo>
                      <a:pt x="153" y="206"/>
                    </a:lnTo>
                    <a:lnTo>
                      <a:pt x="149" y="213"/>
                    </a:lnTo>
                    <a:lnTo>
                      <a:pt x="143" y="218"/>
                    </a:lnTo>
                    <a:lnTo>
                      <a:pt x="127" y="220"/>
                    </a:lnTo>
                    <a:lnTo>
                      <a:pt x="111" y="215"/>
                    </a:lnTo>
                    <a:lnTo>
                      <a:pt x="104" y="214"/>
                    </a:lnTo>
                    <a:lnTo>
                      <a:pt x="92" y="215"/>
                    </a:lnTo>
                    <a:lnTo>
                      <a:pt x="88" y="224"/>
                    </a:lnTo>
                    <a:lnTo>
                      <a:pt x="81" y="226"/>
                    </a:lnTo>
                    <a:lnTo>
                      <a:pt x="76" y="234"/>
                    </a:lnTo>
                    <a:lnTo>
                      <a:pt x="68" y="236"/>
                    </a:lnTo>
                    <a:lnTo>
                      <a:pt x="55" y="228"/>
                    </a:lnTo>
                    <a:lnTo>
                      <a:pt x="46" y="226"/>
                    </a:lnTo>
                    <a:lnTo>
                      <a:pt x="30" y="229"/>
                    </a:lnTo>
                    <a:lnTo>
                      <a:pt x="22" y="226"/>
                    </a:lnTo>
                    <a:lnTo>
                      <a:pt x="15" y="231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0" y="261"/>
                    </a:lnTo>
                    <a:lnTo>
                      <a:pt x="4" y="267"/>
                    </a:lnTo>
                    <a:lnTo>
                      <a:pt x="13" y="267"/>
                    </a:lnTo>
                    <a:lnTo>
                      <a:pt x="20" y="265"/>
                    </a:lnTo>
                    <a:lnTo>
                      <a:pt x="36" y="268"/>
                    </a:lnTo>
                    <a:lnTo>
                      <a:pt x="60" y="265"/>
                    </a:lnTo>
                    <a:lnTo>
                      <a:pt x="68" y="265"/>
                    </a:lnTo>
                    <a:lnTo>
                      <a:pt x="76" y="267"/>
                    </a:lnTo>
                    <a:lnTo>
                      <a:pt x="81" y="273"/>
                    </a:lnTo>
                    <a:lnTo>
                      <a:pt x="89" y="274"/>
                    </a:lnTo>
                    <a:lnTo>
                      <a:pt x="120" y="265"/>
                    </a:lnTo>
                    <a:lnTo>
                      <a:pt x="127" y="269"/>
                    </a:lnTo>
                    <a:lnTo>
                      <a:pt x="135" y="271"/>
                    </a:lnTo>
                    <a:lnTo>
                      <a:pt x="140" y="287"/>
                    </a:lnTo>
                    <a:lnTo>
                      <a:pt x="156" y="285"/>
                    </a:lnTo>
                    <a:lnTo>
                      <a:pt x="163" y="288"/>
                    </a:lnTo>
                    <a:lnTo>
                      <a:pt x="178" y="281"/>
                    </a:lnTo>
                    <a:lnTo>
                      <a:pt x="194" y="278"/>
                    </a:lnTo>
                    <a:lnTo>
                      <a:pt x="210" y="281"/>
                    </a:lnTo>
                    <a:lnTo>
                      <a:pt x="219" y="278"/>
                    </a:lnTo>
                    <a:lnTo>
                      <a:pt x="229" y="279"/>
                    </a:lnTo>
                    <a:lnTo>
                      <a:pt x="232" y="265"/>
                    </a:lnTo>
                    <a:lnTo>
                      <a:pt x="251" y="267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77" name="Freeform 115">
                <a:extLst>
                  <a:ext uri="{FF2B5EF4-FFF2-40B4-BE49-F238E27FC236}">
                    <a16:creationId xmlns:a16="http://schemas.microsoft.com/office/drawing/2014/main" xmlns="" id="{A9376602-0272-EF42-8AEA-86E692F5C19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20578" y="2320703"/>
                <a:ext cx="124046" cy="150033"/>
              </a:xfrm>
              <a:custGeom>
                <a:avLst/>
                <a:gdLst/>
                <a:ahLst/>
                <a:cxnLst>
                  <a:cxn ang="0">
                    <a:pos x="220" y="310"/>
                  </a:cxn>
                  <a:cxn ang="0">
                    <a:pos x="185" y="277"/>
                  </a:cxn>
                  <a:cxn ang="0">
                    <a:pos x="169" y="266"/>
                  </a:cxn>
                  <a:cxn ang="0">
                    <a:pos x="174" y="262"/>
                  </a:cxn>
                  <a:cxn ang="0">
                    <a:pos x="174" y="236"/>
                  </a:cxn>
                  <a:cxn ang="0">
                    <a:pos x="186" y="226"/>
                  </a:cxn>
                  <a:cxn ang="0">
                    <a:pos x="199" y="212"/>
                  </a:cxn>
                  <a:cxn ang="0">
                    <a:pos x="235" y="200"/>
                  </a:cxn>
                  <a:cxn ang="0">
                    <a:pos x="257" y="181"/>
                  </a:cxn>
                  <a:cxn ang="0">
                    <a:pos x="289" y="155"/>
                  </a:cxn>
                  <a:cxn ang="0">
                    <a:pos x="297" y="121"/>
                  </a:cxn>
                  <a:cxn ang="0">
                    <a:pos x="295" y="101"/>
                  </a:cxn>
                  <a:cxn ang="0">
                    <a:pos x="308" y="80"/>
                  </a:cxn>
                  <a:cxn ang="0">
                    <a:pos x="342" y="46"/>
                  </a:cxn>
                  <a:cxn ang="0">
                    <a:pos x="347" y="41"/>
                  </a:cxn>
                  <a:cxn ang="0">
                    <a:pos x="343" y="27"/>
                  </a:cxn>
                  <a:cxn ang="0">
                    <a:pos x="327" y="11"/>
                  </a:cxn>
                  <a:cxn ang="0">
                    <a:pos x="305" y="9"/>
                  </a:cxn>
                  <a:cxn ang="0">
                    <a:pos x="288" y="44"/>
                  </a:cxn>
                  <a:cxn ang="0">
                    <a:pos x="233" y="74"/>
                  </a:cxn>
                  <a:cxn ang="0">
                    <a:pos x="208" y="83"/>
                  </a:cxn>
                  <a:cxn ang="0">
                    <a:pos x="172" y="118"/>
                  </a:cxn>
                  <a:cxn ang="0">
                    <a:pos x="139" y="103"/>
                  </a:cxn>
                  <a:cxn ang="0">
                    <a:pos x="102" y="142"/>
                  </a:cxn>
                  <a:cxn ang="0">
                    <a:pos x="45" y="178"/>
                  </a:cxn>
                  <a:cxn ang="0">
                    <a:pos x="2" y="220"/>
                  </a:cxn>
                  <a:cxn ang="0">
                    <a:pos x="13" y="235"/>
                  </a:cxn>
                  <a:cxn ang="0">
                    <a:pos x="30" y="239"/>
                  </a:cxn>
                  <a:cxn ang="0">
                    <a:pos x="57" y="245"/>
                  </a:cxn>
                  <a:cxn ang="0">
                    <a:pos x="59" y="258"/>
                  </a:cxn>
                  <a:cxn ang="0">
                    <a:pos x="50" y="301"/>
                  </a:cxn>
                  <a:cxn ang="0">
                    <a:pos x="59" y="307"/>
                  </a:cxn>
                  <a:cxn ang="0">
                    <a:pos x="43" y="320"/>
                  </a:cxn>
                  <a:cxn ang="0">
                    <a:pos x="32" y="339"/>
                  </a:cxn>
                  <a:cxn ang="0">
                    <a:pos x="40" y="353"/>
                  </a:cxn>
                  <a:cxn ang="0">
                    <a:pos x="48" y="355"/>
                  </a:cxn>
                  <a:cxn ang="0">
                    <a:pos x="40" y="361"/>
                  </a:cxn>
                  <a:cxn ang="0">
                    <a:pos x="47" y="366"/>
                  </a:cxn>
                  <a:cxn ang="0">
                    <a:pos x="53" y="377"/>
                  </a:cxn>
                  <a:cxn ang="0">
                    <a:pos x="64" y="372"/>
                  </a:cxn>
                  <a:cxn ang="0">
                    <a:pos x="74" y="360"/>
                  </a:cxn>
                  <a:cxn ang="0">
                    <a:pos x="78" y="356"/>
                  </a:cxn>
                  <a:cxn ang="0">
                    <a:pos x="91" y="368"/>
                  </a:cxn>
                  <a:cxn ang="0">
                    <a:pos x="102" y="369"/>
                  </a:cxn>
                  <a:cxn ang="0">
                    <a:pos x="121" y="374"/>
                  </a:cxn>
                  <a:cxn ang="0">
                    <a:pos x="156" y="340"/>
                  </a:cxn>
                  <a:cxn ang="0">
                    <a:pos x="191" y="340"/>
                  </a:cxn>
                  <a:cxn ang="0">
                    <a:pos x="223" y="318"/>
                  </a:cxn>
                </a:cxnLst>
                <a:rect l="0" t="0" r="r" b="b"/>
                <a:pathLst>
                  <a:path w="349" h="377">
                    <a:moveTo>
                      <a:pt x="223" y="318"/>
                    </a:moveTo>
                    <a:lnTo>
                      <a:pt x="220" y="310"/>
                    </a:lnTo>
                    <a:lnTo>
                      <a:pt x="196" y="290"/>
                    </a:lnTo>
                    <a:lnTo>
                      <a:pt x="185" y="277"/>
                    </a:lnTo>
                    <a:lnTo>
                      <a:pt x="171" y="272"/>
                    </a:lnTo>
                    <a:lnTo>
                      <a:pt x="169" y="266"/>
                    </a:lnTo>
                    <a:lnTo>
                      <a:pt x="174" y="253"/>
                    </a:lnTo>
                    <a:lnTo>
                      <a:pt x="174" y="262"/>
                    </a:lnTo>
                    <a:lnTo>
                      <a:pt x="175" y="255"/>
                    </a:lnTo>
                    <a:lnTo>
                      <a:pt x="174" y="236"/>
                    </a:lnTo>
                    <a:lnTo>
                      <a:pt x="175" y="229"/>
                    </a:lnTo>
                    <a:lnTo>
                      <a:pt x="186" y="226"/>
                    </a:lnTo>
                    <a:lnTo>
                      <a:pt x="196" y="220"/>
                    </a:lnTo>
                    <a:lnTo>
                      <a:pt x="199" y="212"/>
                    </a:lnTo>
                    <a:lnTo>
                      <a:pt x="223" y="209"/>
                    </a:lnTo>
                    <a:lnTo>
                      <a:pt x="235" y="200"/>
                    </a:lnTo>
                    <a:lnTo>
                      <a:pt x="239" y="194"/>
                    </a:lnTo>
                    <a:lnTo>
                      <a:pt x="257" y="181"/>
                    </a:lnTo>
                    <a:lnTo>
                      <a:pt x="274" y="162"/>
                    </a:lnTo>
                    <a:lnTo>
                      <a:pt x="289" y="155"/>
                    </a:lnTo>
                    <a:lnTo>
                      <a:pt x="295" y="150"/>
                    </a:lnTo>
                    <a:lnTo>
                      <a:pt x="297" y="121"/>
                    </a:lnTo>
                    <a:lnTo>
                      <a:pt x="293" y="112"/>
                    </a:lnTo>
                    <a:lnTo>
                      <a:pt x="295" y="101"/>
                    </a:lnTo>
                    <a:lnTo>
                      <a:pt x="304" y="87"/>
                    </a:lnTo>
                    <a:lnTo>
                      <a:pt x="308" y="80"/>
                    </a:lnTo>
                    <a:lnTo>
                      <a:pt x="335" y="49"/>
                    </a:lnTo>
                    <a:lnTo>
                      <a:pt x="342" y="46"/>
                    </a:lnTo>
                    <a:lnTo>
                      <a:pt x="349" y="48"/>
                    </a:lnTo>
                    <a:lnTo>
                      <a:pt x="347" y="41"/>
                    </a:lnTo>
                    <a:lnTo>
                      <a:pt x="343" y="33"/>
                    </a:lnTo>
                    <a:lnTo>
                      <a:pt x="343" y="27"/>
                    </a:lnTo>
                    <a:lnTo>
                      <a:pt x="335" y="26"/>
                    </a:lnTo>
                    <a:lnTo>
                      <a:pt x="327" y="11"/>
                    </a:lnTo>
                    <a:lnTo>
                      <a:pt x="316" y="0"/>
                    </a:lnTo>
                    <a:lnTo>
                      <a:pt x="305" y="9"/>
                    </a:lnTo>
                    <a:lnTo>
                      <a:pt x="298" y="29"/>
                    </a:lnTo>
                    <a:lnTo>
                      <a:pt x="288" y="44"/>
                    </a:lnTo>
                    <a:lnTo>
                      <a:pt x="257" y="68"/>
                    </a:lnTo>
                    <a:lnTo>
                      <a:pt x="233" y="74"/>
                    </a:lnTo>
                    <a:lnTo>
                      <a:pt x="213" y="74"/>
                    </a:lnTo>
                    <a:lnTo>
                      <a:pt x="208" y="83"/>
                    </a:lnTo>
                    <a:lnTo>
                      <a:pt x="214" y="114"/>
                    </a:lnTo>
                    <a:lnTo>
                      <a:pt x="172" y="118"/>
                    </a:lnTo>
                    <a:lnTo>
                      <a:pt x="158" y="108"/>
                    </a:lnTo>
                    <a:lnTo>
                      <a:pt x="139" y="103"/>
                    </a:lnTo>
                    <a:lnTo>
                      <a:pt x="127" y="113"/>
                    </a:lnTo>
                    <a:lnTo>
                      <a:pt x="102" y="142"/>
                    </a:lnTo>
                    <a:lnTo>
                      <a:pt x="84" y="157"/>
                    </a:lnTo>
                    <a:lnTo>
                      <a:pt x="45" y="178"/>
                    </a:lnTo>
                    <a:lnTo>
                      <a:pt x="30" y="185"/>
                    </a:lnTo>
                    <a:lnTo>
                      <a:pt x="2" y="220"/>
                    </a:lnTo>
                    <a:lnTo>
                      <a:pt x="0" y="224"/>
                    </a:lnTo>
                    <a:lnTo>
                      <a:pt x="13" y="235"/>
                    </a:lnTo>
                    <a:lnTo>
                      <a:pt x="16" y="246"/>
                    </a:lnTo>
                    <a:lnTo>
                      <a:pt x="30" y="239"/>
                    </a:lnTo>
                    <a:lnTo>
                      <a:pt x="42" y="243"/>
                    </a:lnTo>
                    <a:lnTo>
                      <a:pt x="57" y="245"/>
                    </a:lnTo>
                    <a:lnTo>
                      <a:pt x="63" y="248"/>
                    </a:lnTo>
                    <a:lnTo>
                      <a:pt x="59" y="258"/>
                    </a:lnTo>
                    <a:lnTo>
                      <a:pt x="56" y="278"/>
                    </a:lnTo>
                    <a:lnTo>
                      <a:pt x="50" y="301"/>
                    </a:lnTo>
                    <a:lnTo>
                      <a:pt x="52" y="307"/>
                    </a:lnTo>
                    <a:lnTo>
                      <a:pt x="59" y="307"/>
                    </a:lnTo>
                    <a:lnTo>
                      <a:pt x="45" y="315"/>
                    </a:lnTo>
                    <a:lnTo>
                      <a:pt x="43" y="320"/>
                    </a:lnTo>
                    <a:lnTo>
                      <a:pt x="37" y="323"/>
                    </a:lnTo>
                    <a:lnTo>
                      <a:pt x="32" y="339"/>
                    </a:lnTo>
                    <a:lnTo>
                      <a:pt x="24" y="352"/>
                    </a:lnTo>
                    <a:lnTo>
                      <a:pt x="40" y="353"/>
                    </a:lnTo>
                    <a:lnTo>
                      <a:pt x="50" y="350"/>
                    </a:lnTo>
                    <a:lnTo>
                      <a:pt x="48" y="355"/>
                    </a:lnTo>
                    <a:lnTo>
                      <a:pt x="45" y="361"/>
                    </a:lnTo>
                    <a:lnTo>
                      <a:pt x="40" y="361"/>
                    </a:lnTo>
                    <a:lnTo>
                      <a:pt x="41" y="368"/>
                    </a:lnTo>
                    <a:lnTo>
                      <a:pt x="47" y="366"/>
                    </a:lnTo>
                    <a:lnTo>
                      <a:pt x="51" y="376"/>
                    </a:lnTo>
                    <a:lnTo>
                      <a:pt x="53" y="377"/>
                    </a:lnTo>
                    <a:lnTo>
                      <a:pt x="61" y="377"/>
                    </a:lnTo>
                    <a:lnTo>
                      <a:pt x="64" y="372"/>
                    </a:lnTo>
                    <a:lnTo>
                      <a:pt x="71" y="370"/>
                    </a:lnTo>
                    <a:lnTo>
                      <a:pt x="74" y="360"/>
                    </a:lnTo>
                    <a:lnTo>
                      <a:pt x="72" y="355"/>
                    </a:lnTo>
                    <a:lnTo>
                      <a:pt x="78" y="356"/>
                    </a:lnTo>
                    <a:lnTo>
                      <a:pt x="84" y="365"/>
                    </a:lnTo>
                    <a:lnTo>
                      <a:pt x="91" y="368"/>
                    </a:lnTo>
                    <a:lnTo>
                      <a:pt x="99" y="374"/>
                    </a:lnTo>
                    <a:lnTo>
                      <a:pt x="102" y="369"/>
                    </a:lnTo>
                    <a:lnTo>
                      <a:pt x="113" y="365"/>
                    </a:lnTo>
                    <a:lnTo>
                      <a:pt x="121" y="374"/>
                    </a:lnTo>
                    <a:lnTo>
                      <a:pt x="134" y="363"/>
                    </a:lnTo>
                    <a:lnTo>
                      <a:pt x="156" y="340"/>
                    </a:lnTo>
                    <a:lnTo>
                      <a:pt x="174" y="339"/>
                    </a:lnTo>
                    <a:lnTo>
                      <a:pt x="191" y="340"/>
                    </a:lnTo>
                    <a:lnTo>
                      <a:pt x="206" y="334"/>
                    </a:lnTo>
                    <a:lnTo>
                      <a:pt x="223" y="318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78" name="Freeform 169">
                <a:extLst>
                  <a:ext uri="{FF2B5EF4-FFF2-40B4-BE49-F238E27FC236}">
                    <a16:creationId xmlns:a16="http://schemas.microsoft.com/office/drawing/2014/main" xmlns="" id="{01E2C83F-3B9A-584A-89A7-4EE73AB6FAA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202143" y="2322676"/>
                <a:ext cx="280451" cy="213206"/>
              </a:xfrm>
              <a:custGeom>
                <a:avLst/>
                <a:gdLst/>
                <a:ahLst/>
                <a:cxnLst>
                  <a:cxn ang="0">
                    <a:pos x="249" y="96"/>
                  </a:cxn>
                  <a:cxn ang="0">
                    <a:pos x="256" y="60"/>
                  </a:cxn>
                  <a:cxn ang="0">
                    <a:pos x="289" y="46"/>
                  </a:cxn>
                  <a:cxn ang="0">
                    <a:pos x="308" y="24"/>
                  </a:cxn>
                  <a:cxn ang="0">
                    <a:pos x="320" y="20"/>
                  </a:cxn>
                  <a:cxn ang="0">
                    <a:pos x="336" y="6"/>
                  </a:cxn>
                  <a:cxn ang="0">
                    <a:pos x="376" y="36"/>
                  </a:cxn>
                  <a:cxn ang="0">
                    <a:pos x="413" y="48"/>
                  </a:cxn>
                  <a:cxn ang="0">
                    <a:pos x="424" y="73"/>
                  </a:cxn>
                  <a:cxn ang="0">
                    <a:pos x="416" y="100"/>
                  </a:cxn>
                  <a:cxn ang="0">
                    <a:pos x="460" y="116"/>
                  </a:cxn>
                  <a:cxn ang="0">
                    <a:pos x="499" y="107"/>
                  </a:cxn>
                  <a:cxn ang="0">
                    <a:pos x="526" y="137"/>
                  </a:cxn>
                  <a:cxn ang="0">
                    <a:pos x="543" y="170"/>
                  </a:cxn>
                  <a:cxn ang="0">
                    <a:pos x="558" y="215"/>
                  </a:cxn>
                  <a:cxn ang="0">
                    <a:pos x="653" y="275"/>
                  </a:cxn>
                  <a:cxn ang="0">
                    <a:pos x="714" y="328"/>
                  </a:cxn>
                  <a:cxn ang="0">
                    <a:pos x="760" y="333"/>
                  </a:cxn>
                  <a:cxn ang="0">
                    <a:pos x="774" y="355"/>
                  </a:cxn>
                  <a:cxn ang="0">
                    <a:pos x="771" y="392"/>
                  </a:cxn>
                  <a:cxn ang="0">
                    <a:pos x="728" y="380"/>
                  </a:cxn>
                  <a:cxn ang="0">
                    <a:pos x="717" y="397"/>
                  </a:cxn>
                  <a:cxn ang="0">
                    <a:pos x="685" y="398"/>
                  </a:cxn>
                  <a:cxn ang="0">
                    <a:pos x="675" y="417"/>
                  </a:cxn>
                  <a:cxn ang="0">
                    <a:pos x="664" y="457"/>
                  </a:cxn>
                  <a:cxn ang="0">
                    <a:pos x="634" y="479"/>
                  </a:cxn>
                  <a:cxn ang="0">
                    <a:pos x="594" y="494"/>
                  </a:cxn>
                  <a:cxn ang="0">
                    <a:pos x="589" y="509"/>
                  </a:cxn>
                  <a:cxn ang="0">
                    <a:pos x="570" y="528"/>
                  </a:cxn>
                  <a:cxn ang="0">
                    <a:pos x="538" y="536"/>
                  </a:cxn>
                  <a:cxn ang="0">
                    <a:pos x="508" y="523"/>
                  </a:cxn>
                  <a:cxn ang="0">
                    <a:pos x="482" y="507"/>
                  </a:cxn>
                  <a:cxn ang="0">
                    <a:pos x="476" y="441"/>
                  </a:cxn>
                  <a:cxn ang="0">
                    <a:pos x="396" y="403"/>
                  </a:cxn>
                  <a:cxn ang="0">
                    <a:pos x="364" y="369"/>
                  </a:cxn>
                  <a:cxn ang="0">
                    <a:pos x="314" y="359"/>
                  </a:cxn>
                  <a:cxn ang="0">
                    <a:pos x="231" y="321"/>
                  </a:cxn>
                  <a:cxn ang="0">
                    <a:pos x="198" y="337"/>
                  </a:cxn>
                  <a:cxn ang="0">
                    <a:pos x="145" y="351"/>
                  </a:cxn>
                  <a:cxn ang="0">
                    <a:pos x="80" y="378"/>
                  </a:cxn>
                  <a:cxn ang="0">
                    <a:pos x="86" y="275"/>
                  </a:cxn>
                  <a:cxn ang="0">
                    <a:pos x="50" y="250"/>
                  </a:cxn>
                  <a:cxn ang="0">
                    <a:pos x="66" y="230"/>
                  </a:cxn>
                  <a:cxn ang="0">
                    <a:pos x="68" y="214"/>
                  </a:cxn>
                  <a:cxn ang="0">
                    <a:pos x="34" y="203"/>
                  </a:cxn>
                  <a:cxn ang="0">
                    <a:pos x="16" y="166"/>
                  </a:cxn>
                  <a:cxn ang="0">
                    <a:pos x="27" y="143"/>
                  </a:cxn>
                  <a:cxn ang="0">
                    <a:pos x="84" y="156"/>
                  </a:cxn>
                  <a:cxn ang="0">
                    <a:pos x="97" y="148"/>
                  </a:cxn>
                  <a:cxn ang="0">
                    <a:pos x="86" y="91"/>
                  </a:cxn>
                  <a:cxn ang="0">
                    <a:pos x="57" y="57"/>
                  </a:cxn>
                  <a:cxn ang="0">
                    <a:pos x="14" y="91"/>
                  </a:cxn>
                  <a:cxn ang="0">
                    <a:pos x="4" y="92"/>
                  </a:cxn>
                  <a:cxn ang="0">
                    <a:pos x="77" y="32"/>
                  </a:cxn>
                  <a:cxn ang="0">
                    <a:pos x="107" y="41"/>
                  </a:cxn>
                  <a:cxn ang="0">
                    <a:pos x="139" y="75"/>
                  </a:cxn>
                  <a:cxn ang="0">
                    <a:pos x="181" y="113"/>
                  </a:cxn>
                </a:cxnLst>
                <a:rect l="0" t="0" r="r" b="b"/>
                <a:pathLst>
                  <a:path w="778" h="536">
                    <a:moveTo>
                      <a:pt x="193" y="107"/>
                    </a:moveTo>
                    <a:lnTo>
                      <a:pt x="247" y="116"/>
                    </a:lnTo>
                    <a:lnTo>
                      <a:pt x="255" y="111"/>
                    </a:lnTo>
                    <a:lnTo>
                      <a:pt x="249" y="96"/>
                    </a:lnTo>
                    <a:lnTo>
                      <a:pt x="250" y="89"/>
                    </a:lnTo>
                    <a:lnTo>
                      <a:pt x="245" y="73"/>
                    </a:lnTo>
                    <a:lnTo>
                      <a:pt x="249" y="65"/>
                    </a:lnTo>
                    <a:lnTo>
                      <a:pt x="256" y="60"/>
                    </a:lnTo>
                    <a:lnTo>
                      <a:pt x="260" y="54"/>
                    </a:lnTo>
                    <a:lnTo>
                      <a:pt x="265" y="47"/>
                    </a:lnTo>
                    <a:lnTo>
                      <a:pt x="273" y="46"/>
                    </a:lnTo>
                    <a:lnTo>
                      <a:pt x="289" y="46"/>
                    </a:lnTo>
                    <a:lnTo>
                      <a:pt x="298" y="42"/>
                    </a:lnTo>
                    <a:lnTo>
                      <a:pt x="300" y="35"/>
                    </a:lnTo>
                    <a:lnTo>
                      <a:pt x="300" y="27"/>
                    </a:lnTo>
                    <a:lnTo>
                      <a:pt x="308" y="24"/>
                    </a:lnTo>
                    <a:lnTo>
                      <a:pt x="320" y="32"/>
                    </a:lnTo>
                    <a:lnTo>
                      <a:pt x="328" y="35"/>
                    </a:lnTo>
                    <a:lnTo>
                      <a:pt x="325" y="27"/>
                    </a:lnTo>
                    <a:lnTo>
                      <a:pt x="320" y="20"/>
                    </a:lnTo>
                    <a:lnTo>
                      <a:pt x="314" y="15"/>
                    </a:lnTo>
                    <a:lnTo>
                      <a:pt x="321" y="11"/>
                    </a:lnTo>
                    <a:lnTo>
                      <a:pt x="328" y="11"/>
                    </a:lnTo>
                    <a:lnTo>
                      <a:pt x="336" y="6"/>
                    </a:lnTo>
                    <a:lnTo>
                      <a:pt x="337" y="0"/>
                    </a:lnTo>
                    <a:lnTo>
                      <a:pt x="358" y="21"/>
                    </a:lnTo>
                    <a:lnTo>
                      <a:pt x="371" y="30"/>
                    </a:lnTo>
                    <a:lnTo>
                      <a:pt x="376" y="36"/>
                    </a:lnTo>
                    <a:lnTo>
                      <a:pt x="385" y="39"/>
                    </a:lnTo>
                    <a:lnTo>
                      <a:pt x="394" y="37"/>
                    </a:lnTo>
                    <a:lnTo>
                      <a:pt x="409" y="41"/>
                    </a:lnTo>
                    <a:lnTo>
                      <a:pt x="413" y="48"/>
                    </a:lnTo>
                    <a:lnTo>
                      <a:pt x="411" y="55"/>
                    </a:lnTo>
                    <a:lnTo>
                      <a:pt x="412" y="64"/>
                    </a:lnTo>
                    <a:lnTo>
                      <a:pt x="418" y="69"/>
                    </a:lnTo>
                    <a:lnTo>
                      <a:pt x="424" y="73"/>
                    </a:lnTo>
                    <a:lnTo>
                      <a:pt x="417" y="76"/>
                    </a:lnTo>
                    <a:lnTo>
                      <a:pt x="417" y="84"/>
                    </a:lnTo>
                    <a:lnTo>
                      <a:pt x="418" y="92"/>
                    </a:lnTo>
                    <a:lnTo>
                      <a:pt x="416" y="100"/>
                    </a:lnTo>
                    <a:lnTo>
                      <a:pt x="421" y="106"/>
                    </a:lnTo>
                    <a:lnTo>
                      <a:pt x="435" y="114"/>
                    </a:lnTo>
                    <a:lnTo>
                      <a:pt x="452" y="117"/>
                    </a:lnTo>
                    <a:lnTo>
                      <a:pt x="460" y="116"/>
                    </a:lnTo>
                    <a:lnTo>
                      <a:pt x="484" y="121"/>
                    </a:lnTo>
                    <a:lnTo>
                      <a:pt x="492" y="118"/>
                    </a:lnTo>
                    <a:lnTo>
                      <a:pt x="493" y="111"/>
                    </a:lnTo>
                    <a:lnTo>
                      <a:pt x="499" y="107"/>
                    </a:lnTo>
                    <a:lnTo>
                      <a:pt x="507" y="112"/>
                    </a:lnTo>
                    <a:lnTo>
                      <a:pt x="519" y="123"/>
                    </a:lnTo>
                    <a:lnTo>
                      <a:pt x="524" y="129"/>
                    </a:lnTo>
                    <a:lnTo>
                      <a:pt x="526" y="137"/>
                    </a:lnTo>
                    <a:lnTo>
                      <a:pt x="527" y="152"/>
                    </a:lnTo>
                    <a:lnTo>
                      <a:pt x="531" y="160"/>
                    </a:lnTo>
                    <a:lnTo>
                      <a:pt x="538" y="164"/>
                    </a:lnTo>
                    <a:lnTo>
                      <a:pt x="543" y="170"/>
                    </a:lnTo>
                    <a:lnTo>
                      <a:pt x="548" y="186"/>
                    </a:lnTo>
                    <a:lnTo>
                      <a:pt x="547" y="194"/>
                    </a:lnTo>
                    <a:lnTo>
                      <a:pt x="553" y="209"/>
                    </a:lnTo>
                    <a:lnTo>
                      <a:pt x="558" y="215"/>
                    </a:lnTo>
                    <a:lnTo>
                      <a:pt x="609" y="245"/>
                    </a:lnTo>
                    <a:lnTo>
                      <a:pt x="629" y="269"/>
                    </a:lnTo>
                    <a:lnTo>
                      <a:pt x="636" y="274"/>
                    </a:lnTo>
                    <a:lnTo>
                      <a:pt x="653" y="275"/>
                    </a:lnTo>
                    <a:lnTo>
                      <a:pt x="666" y="284"/>
                    </a:lnTo>
                    <a:lnTo>
                      <a:pt x="686" y="299"/>
                    </a:lnTo>
                    <a:lnTo>
                      <a:pt x="708" y="322"/>
                    </a:lnTo>
                    <a:lnTo>
                      <a:pt x="714" y="328"/>
                    </a:lnTo>
                    <a:lnTo>
                      <a:pt x="723" y="329"/>
                    </a:lnTo>
                    <a:lnTo>
                      <a:pt x="729" y="324"/>
                    </a:lnTo>
                    <a:lnTo>
                      <a:pt x="737" y="323"/>
                    </a:lnTo>
                    <a:lnTo>
                      <a:pt x="760" y="333"/>
                    </a:lnTo>
                    <a:lnTo>
                      <a:pt x="765" y="339"/>
                    </a:lnTo>
                    <a:lnTo>
                      <a:pt x="772" y="343"/>
                    </a:lnTo>
                    <a:lnTo>
                      <a:pt x="778" y="348"/>
                    </a:lnTo>
                    <a:lnTo>
                      <a:pt x="774" y="355"/>
                    </a:lnTo>
                    <a:lnTo>
                      <a:pt x="771" y="363"/>
                    </a:lnTo>
                    <a:lnTo>
                      <a:pt x="771" y="378"/>
                    </a:lnTo>
                    <a:lnTo>
                      <a:pt x="772" y="387"/>
                    </a:lnTo>
                    <a:lnTo>
                      <a:pt x="771" y="392"/>
                    </a:lnTo>
                    <a:lnTo>
                      <a:pt x="756" y="392"/>
                    </a:lnTo>
                    <a:lnTo>
                      <a:pt x="746" y="388"/>
                    </a:lnTo>
                    <a:lnTo>
                      <a:pt x="733" y="380"/>
                    </a:lnTo>
                    <a:lnTo>
                      <a:pt x="728" y="380"/>
                    </a:lnTo>
                    <a:lnTo>
                      <a:pt x="723" y="380"/>
                    </a:lnTo>
                    <a:lnTo>
                      <a:pt x="720" y="383"/>
                    </a:lnTo>
                    <a:lnTo>
                      <a:pt x="719" y="391"/>
                    </a:lnTo>
                    <a:lnTo>
                      <a:pt x="717" y="397"/>
                    </a:lnTo>
                    <a:lnTo>
                      <a:pt x="714" y="398"/>
                    </a:lnTo>
                    <a:lnTo>
                      <a:pt x="699" y="398"/>
                    </a:lnTo>
                    <a:lnTo>
                      <a:pt x="693" y="397"/>
                    </a:lnTo>
                    <a:lnTo>
                      <a:pt x="685" y="398"/>
                    </a:lnTo>
                    <a:lnTo>
                      <a:pt x="680" y="404"/>
                    </a:lnTo>
                    <a:lnTo>
                      <a:pt x="676" y="408"/>
                    </a:lnTo>
                    <a:lnTo>
                      <a:pt x="675" y="410"/>
                    </a:lnTo>
                    <a:lnTo>
                      <a:pt x="675" y="417"/>
                    </a:lnTo>
                    <a:lnTo>
                      <a:pt x="669" y="434"/>
                    </a:lnTo>
                    <a:lnTo>
                      <a:pt x="666" y="437"/>
                    </a:lnTo>
                    <a:lnTo>
                      <a:pt x="664" y="450"/>
                    </a:lnTo>
                    <a:lnTo>
                      <a:pt x="664" y="457"/>
                    </a:lnTo>
                    <a:lnTo>
                      <a:pt x="663" y="462"/>
                    </a:lnTo>
                    <a:lnTo>
                      <a:pt x="648" y="472"/>
                    </a:lnTo>
                    <a:lnTo>
                      <a:pt x="640" y="473"/>
                    </a:lnTo>
                    <a:lnTo>
                      <a:pt x="634" y="479"/>
                    </a:lnTo>
                    <a:lnTo>
                      <a:pt x="626" y="483"/>
                    </a:lnTo>
                    <a:lnTo>
                      <a:pt x="618" y="488"/>
                    </a:lnTo>
                    <a:lnTo>
                      <a:pt x="601" y="491"/>
                    </a:lnTo>
                    <a:lnTo>
                      <a:pt x="594" y="494"/>
                    </a:lnTo>
                    <a:lnTo>
                      <a:pt x="586" y="493"/>
                    </a:lnTo>
                    <a:lnTo>
                      <a:pt x="586" y="499"/>
                    </a:lnTo>
                    <a:lnTo>
                      <a:pt x="593" y="504"/>
                    </a:lnTo>
                    <a:lnTo>
                      <a:pt x="589" y="509"/>
                    </a:lnTo>
                    <a:lnTo>
                      <a:pt x="585" y="510"/>
                    </a:lnTo>
                    <a:lnTo>
                      <a:pt x="583" y="522"/>
                    </a:lnTo>
                    <a:lnTo>
                      <a:pt x="579" y="525"/>
                    </a:lnTo>
                    <a:lnTo>
                      <a:pt x="570" y="528"/>
                    </a:lnTo>
                    <a:lnTo>
                      <a:pt x="564" y="534"/>
                    </a:lnTo>
                    <a:lnTo>
                      <a:pt x="551" y="534"/>
                    </a:lnTo>
                    <a:lnTo>
                      <a:pt x="543" y="536"/>
                    </a:lnTo>
                    <a:lnTo>
                      <a:pt x="538" y="536"/>
                    </a:lnTo>
                    <a:lnTo>
                      <a:pt x="534" y="530"/>
                    </a:lnTo>
                    <a:lnTo>
                      <a:pt x="526" y="526"/>
                    </a:lnTo>
                    <a:lnTo>
                      <a:pt x="520" y="521"/>
                    </a:lnTo>
                    <a:lnTo>
                      <a:pt x="508" y="523"/>
                    </a:lnTo>
                    <a:lnTo>
                      <a:pt x="497" y="520"/>
                    </a:lnTo>
                    <a:lnTo>
                      <a:pt x="494" y="517"/>
                    </a:lnTo>
                    <a:lnTo>
                      <a:pt x="488" y="511"/>
                    </a:lnTo>
                    <a:lnTo>
                      <a:pt x="482" y="507"/>
                    </a:lnTo>
                    <a:lnTo>
                      <a:pt x="484" y="494"/>
                    </a:lnTo>
                    <a:lnTo>
                      <a:pt x="481" y="483"/>
                    </a:lnTo>
                    <a:lnTo>
                      <a:pt x="481" y="446"/>
                    </a:lnTo>
                    <a:lnTo>
                      <a:pt x="476" y="441"/>
                    </a:lnTo>
                    <a:lnTo>
                      <a:pt x="450" y="441"/>
                    </a:lnTo>
                    <a:lnTo>
                      <a:pt x="434" y="431"/>
                    </a:lnTo>
                    <a:lnTo>
                      <a:pt x="412" y="413"/>
                    </a:lnTo>
                    <a:lnTo>
                      <a:pt x="396" y="403"/>
                    </a:lnTo>
                    <a:lnTo>
                      <a:pt x="386" y="399"/>
                    </a:lnTo>
                    <a:lnTo>
                      <a:pt x="382" y="387"/>
                    </a:lnTo>
                    <a:lnTo>
                      <a:pt x="373" y="374"/>
                    </a:lnTo>
                    <a:lnTo>
                      <a:pt x="364" y="369"/>
                    </a:lnTo>
                    <a:lnTo>
                      <a:pt x="349" y="366"/>
                    </a:lnTo>
                    <a:lnTo>
                      <a:pt x="338" y="369"/>
                    </a:lnTo>
                    <a:lnTo>
                      <a:pt x="327" y="366"/>
                    </a:lnTo>
                    <a:lnTo>
                      <a:pt x="314" y="359"/>
                    </a:lnTo>
                    <a:lnTo>
                      <a:pt x="276" y="347"/>
                    </a:lnTo>
                    <a:lnTo>
                      <a:pt x="267" y="335"/>
                    </a:lnTo>
                    <a:lnTo>
                      <a:pt x="252" y="323"/>
                    </a:lnTo>
                    <a:lnTo>
                      <a:pt x="231" y="321"/>
                    </a:lnTo>
                    <a:lnTo>
                      <a:pt x="217" y="323"/>
                    </a:lnTo>
                    <a:lnTo>
                      <a:pt x="214" y="332"/>
                    </a:lnTo>
                    <a:lnTo>
                      <a:pt x="209" y="337"/>
                    </a:lnTo>
                    <a:lnTo>
                      <a:pt x="198" y="337"/>
                    </a:lnTo>
                    <a:lnTo>
                      <a:pt x="187" y="333"/>
                    </a:lnTo>
                    <a:lnTo>
                      <a:pt x="176" y="333"/>
                    </a:lnTo>
                    <a:lnTo>
                      <a:pt x="160" y="337"/>
                    </a:lnTo>
                    <a:lnTo>
                      <a:pt x="145" y="351"/>
                    </a:lnTo>
                    <a:lnTo>
                      <a:pt x="111" y="378"/>
                    </a:lnTo>
                    <a:lnTo>
                      <a:pt x="93" y="382"/>
                    </a:lnTo>
                    <a:lnTo>
                      <a:pt x="79" y="382"/>
                    </a:lnTo>
                    <a:lnTo>
                      <a:pt x="80" y="378"/>
                    </a:lnTo>
                    <a:lnTo>
                      <a:pt x="74" y="338"/>
                    </a:lnTo>
                    <a:lnTo>
                      <a:pt x="73" y="312"/>
                    </a:lnTo>
                    <a:lnTo>
                      <a:pt x="77" y="289"/>
                    </a:lnTo>
                    <a:lnTo>
                      <a:pt x="86" y="275"/>
                    </a:lnTo>
                    <a:lnTo>
                      <a:pt x="75" y="272"/>
                    </a:lnTo>
                    <a:lnTo>
                      <a:pt x="64" y="262"/>
                    </a:lnTo>
                    <a:lnTo>
                      <a:pt x="57" y="252"/>
                    </a:lnTo>
                    <a:lnTo>
                      <a:pt x="50" y="250"/>
                    </a:lnTo>
                    <a:lnTo>
                      <a:pt x="50" y="247"/>
                    </a:lnTo>
                    <a:lnTo>
                      <a:pt x="70" y="238"/>
                    </a:lnTo>
                    <a:lnTo>
                      <a:pt x="77" y="234"/>
                    </a:lnTo>
                    <a:lnTo>
                      <a:pt x="66" y="230"/>
                    </a:lnTo>
                    <a:lnTo>
                      <a:pt x="58" y="225"/>
                    </a:lnTo>
                    <a:lnTo>
                      <a:pt x="51" y="219"/>
                    </a:lnTo>
                    <a:lnTo>
                      <a:pt x="61" y="209"/>
                    </a:lnTo>
                    <a:lnTo>
                      <a:pt x="68" y="214"/>
                    </a:lnTo>
                    <a:lnTo>
                      <a:pt x="78" y="218"/>
                    </a:lnTo>
                    <a:lnTo>
                      <a:pt x="72" y="207"/>
                    </a:lnTo>
                    <a:lnTo>
                      <a:pt x="51" y="199"/>
                    </a:lnTo>
                    <a:lnTo>
                      <a:pt x="34" y="203"/>
                    </a:lnTo>
                    <a:lnTo>
                      <a:pt x="26" y="211"/>
                    </a:lnTo>
                    <a:lnTo>
                      <a:pt x="21" y="211"/>
                    </a:lnTo>
                    <a:lnTo>
                      <a:pt x="14" y="181"/>
                    </a:lnTo>
                    <a:lnTo>
                      <a:pt x="16" y="166"/>
                    </a:lnTo>
                    <a:lnTo>
                      <a:pt x="23" y="155"/>
                    </a:lnTo>
                    <a:lnTo>
                      <a:pt x="24" y="151"/>
                    </a:lnTo>
                    <a:lnTo>
                      <a:pt x="21" y="128"/>
                    </a:lnTo>
                    <a:lnTo>
                      <a:pt x="27" y="143"/>
                    </a:lnTo>
                    <a:lnTo>
                      <a:pt x="32" y="151"/>
                    </a:lnTo>
                    <a:lnTo>
                      <a:pt x="53" y="151"/>
                    </a:lnTo>
                    <a:lnTo>
                      <a:pt x="73" y="157"/>
                    </a:lnTo>
                    <a:lnTo>
                      <a:pt x="84" y="156"/>
                    </a:lnTo>
                    <a:lnTo>
                      <a:pt x="99" y="160"/>
                    </a:lnTo>
                    <a:lnTo>
                      <a:pt x="109" y="155"/>
                    </a:lnTo>
                    <a:lnTo>
                      <a:pt x="99" y="154"/>
                    </a:lnTo>
                    <a:lnTo>
                      <a:pt x="97" y="148"/>
                    </a:lnTo>
                    <a:lnTo>
                      <a:pt x="112" y="144"/>
                    </a:lnTo>
                    <a:lnTo>
                      <a:pt x="126" y="127"/>
                    </a:lnTo>
                    <a:lnTo>
                      <a:pt x="102" y="109"/>
                    </a:lnTo>
                    <a:lnTo>
                      <a:pt x="86" y="91"/>
                    </a:lnTo>
                    <a:lnTo>
                      <a:pt x="80" y="74"/>
                    </a:lnTo>
                    <a:lnTo>
                      <a:pt x="70" y="60"/>
                    </a:lnTo>
                    <a:lnTo>
                      <a:pt x="68" y="58"/>
                    </a:lnTo>
                    <a:lnTo>
                      <a:pt x="57" y="57"/>
                    </a:lnTo>
                    <a:lnTo>
                      <a:pt x="39" y="62"/>
                    </a:lnTo>
                    <a:lnTo>
                      <a:pt x="23" y="70"/>
                    </a:lnTo>
                    <a:lnTo>
                      <a:pt x="14" y="82"/>
                    </a:lnTo>
                    <a:lnTo>
                      <a:pt x="14" y="91"/>
                    </a:lnTo>
                    <a:lnTo>
                      <a:pt x="19" y="94"/>
                    </a:lnTo>
                    <a:lnTo>
                      <a:pt x="20" y="119"/>
                    </a:lnTo>
                    <a:lnTo>
                      <a:pt x="18" y="117"/>
                    </a:lnTo>
                    <a:lnTo>
                      <a:pt x="4" y="92"/>
                    </a:lnTo>
                    <a:lnTo>
                      <a:pt x="0" y="74"/>
                    </a:lnTo>
                    <a:lnTo>
                      <a:pt x="30" y="48"/>
                    </a:lnTo>
                    <a:lnTo>
                      <a:pt x="53" y="39"/>
                    </a:lnTo>
                    <a:lnTo>
                      <a:pt x="77" y="32"/>
                    </a:lnTo>
                    <a:lnTo>
                      <a:pt x="85" y="31"/>
                    </a:lnTo>
                    <a:lnTo>
                      <a:pt x="93" y="31"/>
                    </a:lnTo>
                    <a:lnTo>
                      <a:pt x="100" y="35"/>
                    </a:lnTo>
                    <a:lnTo>
                      <a:pt x="107" y="41"/>
                    </a:lnTo>
                    <a:lnTo>
                      <a:pt x="122" y="47"/>
                    </a:lnTo>
                    <a:lnTo>
                      <a:pt x="127" y="54"/>
                    </a:lnTo>
                    <a:lnTo>
                      <a:pt x="133" y="69"/>
                    </a:lnTo>
                    <a:lnTo>
                      <a:pt x="139" y="75"/>
                    </a:lnTo>
                    <a:lnTo>
                      <a:pt x="143" y="82"/>
                    </a:lnTo>
                    <a:lnTo>
                      <a:pt x="153" y="105"/>
                    </a:lnTo>
                    <a:lnTo>
                      <a:pt x="163" y="112"/>
                    </a:lnTo>
                    <a:lnTo>
                      <a:pt x="181" y="113"/>
                    </a:lnTo>
                    <a:lnTo>
                      <a:pt x="193" y="107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grpSp>
            <p:nvGrpSpPr>
              <p:cNvPr id="979" name="Group 135">
                <a:extLst>
                  <a:ext uri="{FF2B5EF4-FFF2-40B4-BE49-F238E27FC236}">
                    <a16:creationId xmlns:a16="http://schemas.microsoft.com/office/drawing/2014/main" xmlns="" id="{7076C0AC-32D4-9D46-8240-D90A26E206DD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682589" y="2344392"/>
                <a:ext cx="733487" cy="728452"/>
                <a:chOff x="2802" y="1979"/>
                <a:chExt cx="408" cy="369"/>
              </a:xfrm>
              <a:solidFill>
                <a:srgbClr val="EAEFF3">
                  <a:alpha val="70000"/>
                </a:srgbClr>
              </a:solidFill>
            </p:grpSpPr>
            <p:grpSp>
              <p:nvGrpSpPr>
                <p:cNvPr id="1140" name="Group 159">
                  <a:extLst>
                    <a:ext uri="{FF2B5EF4-FFF2-40B4-BE49-F238E27FC236}">
                      <a16:creationId xmlns:a16="http://schemas.microsoft.com/office/drawing/2014/main" xmlns="" id="{8170988F-DEE9-5744-95A4-DC9A37D5AAA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2802" y="1979"/>
                  <a:ext cx="205" cy="88"/>
                  <a:chOff x="2802" y="1979"/>
                  <a:chExt cx="205" cy="88"/>
                </a:xfrm>
                <a:grpFill/>
              </p:grpSpPr>
              <p:sp>
                <p:nvSpPr>
                  <p:cNvPr id="1167" name="Freeform 160">
                    <a:extLst>
                      <a:ext uri="{FF2B5EF4-FFF2-40B4-BE49-F238E27FC236}">
                        <a16:creationId xmlns:a16="http://schemas.microsoft.com/office/drawing/2014/main" xmlns="" id="{22BE5232-1CAA-CD41-90ED-3286AD32FA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03" y="1979"/>
                    <a:ext cx="204" cy="88"/>
                  </a:xfrm>
                  <a:custGeom>
                    <a:avLst/>
                    <a:gdLst/>
                    <a:ahLst/>
                    <a:cxnLst>
                      <a:cxn ang="0">
                        <a:pos x="552" y="379"/>
                      </a:cxn>
                      <a:cxn ang="0">
                        <a:pos x="503" y="390"/>
                      </a:cxn>
                      <a:cxn ang="0">
                        <a:pos x="460" y="379"/>
                      </a:cxn>
                      <a:cxn ang="0">
                        <a:pos x="408" y="418"/>
                      </a:cxn>
                      <a:cxn ang="0">
                        <a:pos x="341" y="409"/>
                      </a:cxn>
                      <a:cxn ang="0">
                        <a:pos x="283" y="370"/>
                      </a:cxn>
                      <a:cxn ang="0">
                        <a:pos x="245" y="391"/>
                      </a:cxn>
                      <a:cxn ang="0">
                        <a:pos x="196" y="417"/>
                      </a:cxn>
                      <a:cxn ang="0">
                        <a:pos x="164" y="381"/>
                      </a:cxn>
                      <a:cxn ang="0">
                        <a:pos x="143" y="380"/>
                      </a:cxn>
                      <a:cxn ang="0">
                        <a:pos x="107" y="386"/>
                      </a:cxn>
                      <a:cxn ang="0">
                        <a:pos x="79" y="378"/>
                      </a:cxn>
                      <a:cxn ang="0">
                        <a:pos x="118" y="362"/>
                      </a:cxn>
                      <a:cxn ang="0">
                        <a:pos x="67" y="355"/>
                      </a:cxn>
                      <a:cxn ang="0">
                        <a:pos x="64" y="325"/>
                      </a:cxn>
                      <a:cxn ang="0">
                        <a:pos x="52" y="312"/>
                      </a:cxn>
                      <a:cxn ang="0">
                        <a:pos x="37" y="283"/>
                      </a:cxn>
                      <a:cxn ang="0">
                        <a:pos x="10" y="268"/>
                      </a:cxn>
                      <a:cxn ang="0">
                        <a:pos x="22" y="246"/>
                      </a:cxn>
                      <a:cxn ang="0">
                        <a:pos x="52" y="260"/>
                      </a:cxn>
                      <a:cxn ang="0">
                        <a:pos x="44" y="226"/>
                      </a:cxn>
                      <a:cxn ang="0">
                        <a:pos x="43" y="186"/>
                      </a:cxn>
                      <a:cxn ang="0">
                        <a:pos x="3" y="160"/>
                      </a:cxn>
                      <a:cxn ang="0">
                        <a:pos x="35" y="122"/>
                      </a:cxn>
                      <a:cxn ang="0">
                        <a:pos x="91" y="126"/>
                      </a:cxn>
                      <a:cxn ang="0">
                        <a:pos x="108" y="123"/>
                      </a:cxn>
                      <a:cxn ang="0">
                        <a:pos x="151" y="111"/>
                      </a:cxn>
                      <a:cxn ang="0">
                        <a:pos x="196" y="94"/>
                      </a:cxn>
                      <a:cxn ang="0">
                        <a:pos x="167" y="83"/>
                      </a:cxn>
                      <a:cxn ang="0">
                        <a:pos x="180" y="66"/>
                      </a:cxn>
                      <a:cxn ang="0">
                        <a:pos x="253" y="74"/>
                      </a:cxn>
                      <a:cxn ang="0">
                        <a:pos x="318" y="41"/>
                      </a:cxn>
                      <a:cxn ang="0">
                        <a:pos x="398" y="7"/>
                      </a:cxn>
                      <a:cxn ang="0">
                        <a:pos x="493" y="0"/>
                      </a:cxn>
                      <a:cxn ang="0">
                        <a:pos x="533" y="35"/>
                      </a:cxn>
                      <a:cxn ang="0">
                        <a:pos x="623" y="80"/>
                      </a:cxn>
                      <a:cxn ang="0">
                        <a:pos x="693" y="77"/>
                      </a:cxn>
                      <a:cxn ang="0">
                        <a:pos x="838" y="40"/>
                      </a:cxn>
                      <a:cxn ang="0">
                        <a:pos x="887" y="43"/>
                      </a:cxn>
                      <a:cxn ang="0">
                        <a:pos x="919" y="42"/>
                      </a:cxn>
                      <a:cxn ang="0">
                        <a:pos x="958" y="89"/>
                      </a:cxn>
                      <a:cxn ang="0">
                        <a:pos x="990" y="143"/>
                      </a:cxn>
                      <a:cxn ang="0">
                        <a:pos x="1001" y="186"/>
                      </a:cxn>
                      <a:cxn ang="0">
                        <a:pos x="997" y="263"/>
                      </a:cxn>
                      <a:cxn ang="0">
                        <a:pos x="1022" y="341"/>
                      </a:cxn>
                      <a:cxn ang="0">
                        <a:pos x="942" y="336"/>
                      </a:cxn>
                      <a:cxn ang="0">
                        <a:pos x="887" y="342"/>
                      </a:cxn>
                      <a:cxn ang="0">
                        <a:pos x="820" y="354"/>
                      </a:cxn>
                      <a:cxn ang="0">
                        <a:pos x="767" y="368"/>
                      </a:cxn>
                      <a:cxn ang="0">
                        <a:pos x="678" y="366"/>
                      </a:cxn>
                      <a:cxn ang="0">
                        <a:pos x="626" y="380"/>
                      </a:cxn>
                      <a:cxn ang="0">
                        <a:pos x="597" y="379"/>
                      </a:cxn>
                      <a:cxn ang="0">
                        <a:pos x="578" y="370"/>
                      </a:cxn>
                      <a:cxn ang="0">
                        <a:pos x="579" y="408"/>
                      </a:cxn>
                      <a:cxn ang="0">
                        <a:pos x="560" y="418"/>
                      </a:cxn>
                      <a:cxn ang="0">
                        <a:pos x="542" y="435"/>
                      </a:cxn>
                    </a:cxnLst>
                    <a:rect l="0" t="0" r="r" b="b"/>
                    <a:pathLst>
                      <a:path w="1022" h="439">
                        <a:moveTo>
                          <a:pt x="538" y="424"/>
                        </a:moveTo>
                        <a:lnTo>
                          <a:pt x="535" y="411"/>
                        </a:lnTo>
                        <a:lnTo>
                          <a:pt x="538" y="395"/>
                        </a:lnTo>
                        <a:lnTo>
                          <a:pt x="548" y="389"/>
                        </a:lnTo>
                        <a:lnTo>
                          <a:pt x="552" y="379"/>
                        </a:lnTo>
                        <a:lnTo>
                          <a:pt x="543" y="370"/>
                        </a:lnTo>
                        <a:lnTo>
                          <a:pt x="526" y="378"/>
                        </a:lnTo>
                        <a:lnTo>
                          <a:pt x="524" y="389"/>
                        </a:lnTo>
                        <a:lnTo>
                          <a:pt x="516" y="391"/>
                        </a:lnTo>
                        <a:lnTo>
                          <a:pt x="503" y="390"/>
                        </a:lnTo>
                        <a:lnTo>
                          <a:pt x="493" y="381"/>
                        </a:lnTo>
                        <a:lnTo>
                          <a:pt x="484" y="376"/>
                        </a:lnTo>
                        <a:lnTo>
                          <a:pt x="477" y="374"/>
                        </a:lnTo>
                        <a:lnTo>
                          <a:pt x="471" y="374"/>
                        </a:lnTo>
                        <a:lnTo>
                          <a:pt x="460" y="379"/>
                        </a:lnTo>
                        <a:lnTo>
                          <a:pt x="441" y="397"/>
                        </a:lnTo>
                        <a:lnTo>
                          <a:pt x="436" y="406"/>
                        </a:lnTo>
                        <a:lnTo>
                          <a:pt x="427" y="407"/>
                        </a:lnTo>
                        <a:lnTo>
                          <a:pt x="419" y="414"/>
                        </a:lnTo>
                        <a:lnTo>
                          <a:pt x="408" y="418"/>
                        </a:lnTo>
                        <a:lnTo>
                          <a:pt x="397" y="417"/>
                        </a:lnTo>
                        <a:lnTo>
                          <a:pt x="379" y="422"/>
                        </a:lnTo>
                        <a:lnTo>
                          <a:pt x="369" y="427"/>
                        </a:lnTo>
                        <a:lnTo>
                          <a:pt x="350" y="421"/>
                        </a:lnTo>
                        <a:lnTo>
                          <a:pt x="341" y="409"/>
                        </a:lnTo>
                        <a:lnTo>
                          <a:pt x="337" y="402"/>
                        </a:lnTo>
                        <a:lnTo>
                          <a:pt x="331" y="397"/>
                        </a:lnTo>
                        <a:lnTo>
                          <a:pt x="321" y="391"/>
                        </a:lnTo>
                        <a:lnTo>
                          <a:pt x="295" y="379"/>
                        </a:lnTo>
                        <a:lnTo>
                          <a:pt x="283" y="370"/>
                        </a:lnTo>
                        <a:lnTo>
                          <a:pt x="267" y="368"/>
                        </a:lnTo>
                        <a:lnTo>
                          <a:pt x="257" y="370"/>
                        </a:lnTo>
                        <a:lnTo>
                          <a:pt x="248" y="370"/>
                        </a:lnTo>
                        <a:lnTo>
                          <a:pt x="245" y="379"/>
                        </a:lnTo>
                        <a:lnTo>
                          <a:pt x="245" y="391"/>
                        </a:lnTo>
                        <a:lnTo>
                          <a:pt x="242" y="396"/>
                        </a:lnTo>
                        <a:lnTo>
                          <a:pt x="240" y="407"/>
                        </a:lnTo>
                        <a:lnTo>
                          <a:pt x="220" y="412"/>
                        </a:lnTo>
                        <a:lnTo>
                          <a:pt x="207" y="417"/>
                        </a:lnTo>
                        <a:lnTo>
                          <a:pt x="196" y="417"/>
                        </a:lnTo>
                        <a:lnTo>
                          <a:pt x="186" y="414"/>
                        </a:lnTo>
                        <a:lnTo>
                          <a:pt x="176" y="409"/>
                        </a:lnTo>
                        <a:lnTo>
                          <a:pt x="167" y="401"/>
                        </a:lnTo>
                        <a:lnTo>
                          <a:pt x="164" y="386"/>
                        </a:lnTo>
                        <a:lnTo>
                          <a:pt x="164" y="381"/>
                        </a:lnTo>
                        <a:lnTo>
                          <a:pt x="156" y="378"/>
                        </a:lnTo>
                        <a:lnTo>
                          <a:pt x="154" y="382"/>
                        </a:lnTo>
                        <a:lnTo>
                          <a:pt x="155" y="386"/>
                        </a:lnTo>
                        <a:lnTo>
                          <a:pt x="151" y="386"/>
                        </a:lnTo>
                        <a:lnTo>
                          <a:pt x="143" y="380"/>
                        </a:lnTo>
                        <a:lnTo>
                          <a:pt x="137" y="374"/>
                        </a:lnTo>
                        <a:lnTo>
                          <a:pt x="134" y="373"/>
                        </a:lnTo>
                        <a:lnTo>
                          <a:pt x="119" y="374"/>
                        </a:lnTo>
                        <a:lnTo>
                          <a:pt x="117" y="380"/>
                        </a:lnTo>
                        <a:lnTo>
                          <a:pt x="107" y="386"/>
                        </a:lnTo>
                        <a:lnTo>
                          <a:pt x="105" y="386"/>
                        </a:lnTo>
                        <a:lnTo>
                          <a:pt x="108" y="379"/>
                        </a:lnTo>
                        <a:lnTo>
                          <a:pt x="107" y="375"/>
                        </a:lnTo>
                        <a:lnTo>
                          <a:pt x="73" y="385"/>
                        </a:lnTo>
                        <a:lnTo>
                          <a:pt x="79" y="378"/>
                        </a:lnTo>
                        <a:lnTo>
                          <a:pt x="87" y="371"/>
                        </a:lnTo>
                        <a:lnTo>
                          <a:pt x="101" y="371"/>
                        </a:lnTo>
                        <a:lnTo>
                          <a:pt x="108" y="368"/>
                        </a:lnTo>
                        <a:lnTo>
                          <a:pt x="110" y="366"/>
                        </a:lnTo>
                        <a:lnTo>
                          <a:pt x="118" y="362"/>
                        </a:lnTo>
                        <a:lnTo>
                          <a:pt x="122" y="357"/>
                        </a:lnTo>
                        <a:lnTo>
                          <a:pt x="113" y="355"/>
                        </a:lnTo>
                        <a:lnTo>
                          <a:pt x="92" y="360"/>
                        </a:lnTo>
                        <a:lnTo>
                          <a:pt x="69" y="360"/>
                        </a:lnTo>
                        <a:lnTo>
                          <a:pt x="67" y="355"/>
                        </a:lnTo>
                        <a:lnTo>
                          <a:pt x="79" y="344"/>
                        </a:lnTo>
                        <a:lnTo>
                          <a:pt x="71" y="336"/>
                        </a:lnTo>
                        <a:lnTo>
                          <a:pt x="68" y="333"/>
                        </a:lnTo>
                        <a:lnTo>
                          <a:pt x="63" y="333"/>
                        </a:lnTo>
                        <a:lnTo>
                          <a:pt x="64" y="325"/>
                        </a:lnTo>
                        <a:lnTo>
                          <a:pt x="69" y="321"/>
                        </a:lnTo>
                        <a:lnTo>
                          <a:pt x="71" y="316"/>
                        </a:lnTo>
                        <a:lnTo>
                          <a:pt x="64" y="317"/>
                        </a:lnTo>
                        <a:lnTo>
                          <a:pt x="57" y="320"/>
                        </a:lnTo>
                        <a:lnTo>
                          <a:pt x="52" y="312"/>
                        </a:lnTo>
                        <a:lnTo>
                          <a:pt x="59" y="309"/>
                        </a:lnTo>
                        <a:lnTo>
                          <a:pt x="60" y="300"/>
                        </a:lnTo>
                        <a:lnTo>
                          <a:pt x="56" y="290"/>
                        </a:lnTo>
                        <a:lnTo>
                          <a:pt x="51" y="287"/>
                        </a:lnTo>
                        <a:lnTo>
                          <a:pt x="37" y="283"/>
                        </a:lnTo>
                        <a:lnTo>
                          <a:pt x="30" y="277"/>
                        </a:lnTo>
                        <a:lnTo>
                          <a:pt x="20" y="279"/>
                        </a:lnTo>
                        <a:lnTo>
                          <a:pt x="16" y="277"/>
                        </a:lnTo>
                        <a:lnTo>
                          <a:pt x="10" y="271"/>
                        </a:lnTo>
                        <a:lnTo>
                          <a:pt x="10" y="268"/>
                        </a:lnTo>
                        <a:lnTo>
                          <a:pt x="16" y="266"/>
                        </a:lnTo>
                        <a:lnTo>
                          <a:pt x="17" y="256"/>
                        </a:lnTo>
                        <a:lnTo>
                          <a:pt x="16" y="251"/>
                        </a:lnTo>
                        <a:lnTo>
                          <a:pt x="19" y="245"/>
                        </a:lnTo>
                        <a:lnTo>
                          <a:pt x="22" y="246"/>
                        </a:lnTo>
                        <a:lnTo>
                          <a:pt x="28" y="262"/>
                        </a:lnTo>
                        <a:lnTo>
                          <a:pt x="35" y="263"/>
                        </a:lnTo>
                        <a:lnTo>
                          <a:pt x="43" y="262"/>
                        </a:lnTo>
                        <a:lnTo>
                          <a:pt x="54" y="262"/>
                        </a:lnTo>
                        <a:lnTo>
                          <a:pt x="52" y="260"/>
                        </a:lnTo>
                        <a:lnTo>
                          <a:pt x="42" y="255"/>
                        </a:lnTo>
                        <a:lnTo>
                          <a:pt x="37" y="246"/>
                        </a:lnTo>
                        <a:lnTo>
                          <a:pt x="38" y="239"/>
                        </a:lnTo>
                        <a:lnTo>
                          <a:pt x="47" y="231"/>
                        </a:lnTo>
                        <a:lnTo>
                          <a:pt x="44" y="226"/>
                        </a:lnTo>
                        <a:lnTo>
                          <a:pt x="38" y="220"/>
                        </a:lnTo>
                        <a:lnTo>
                          <a:pt x="38" y="214"/>
                        </a:lnTo>
                        <a:lnTo>
                          <a:pt x="32" y="206"/>
                        </a:lnTo>
                        <a:lnTo>
                          <a:pt x="33" y="195"/>
                        </a:lnTo>
                        <a:lnTo>
                          <a:pt x="43" y="186"/>
                        </a:lnTo>
                        <a:lnTo>
                          <a:pt x="41" y="182"/>
                        </a:lnTo>
                        <a:lnTo>
                          <a:pt x="25" y="186"/>
                        </a:lnTo>
                        <a:lnTo>
                          <a:pt x="0" y="186"/>
                        </a:lnTo>
                        <a:lnTo>
                          <a:pt x="0" y="181"/>
                        </a:lnTo>
                        <a:lnTo>
                          <a:pt x="3" y="160"/>
                        </a:lnTo>
                        <a:lnTo>
                          <a:pt x="8" y="150"/>
                        </a:lnTo>
                        <a:lnTo>
                          <a:pt x="14" y="149"/>
                        </a:lnTo>
                        <a:lnTo>
                          <a:pt x="20" y="138"/>
                        </a:lnTo>
                        <a:lnTo>
                          <a:pt x="27" y="132"/>
                        </a:lnTo>
                        <a:lnTo>
                          <a:pt x="35" y="122"/>
                        </a:lnTo>
                        <a:lnTo>
                          <a:pt x="48" y="123"/>
                        </a:lnTo>
                        <a:lnTo>
                          <a:pt x="63" y="118"/>
                        </a:lnTo>
                        <a:lnTo>
                          <a:pt x="68" y="123"/>
                        </a:lnTo>
                        <a:lnTo>
                          <a:pt x="80" y="127"/>
                        </a:lnTo>
                        <a:lnTo>
                          <a:pt x="91" y="126"/>
                        </a:lnTo>
                        <a:lnTo>
                          <a:pt x="87" y="112"/>
                        </a:lnTo>
                        <a:lnTo>
                          <a:pt x="96" y="113"/>
                        </a:lnTo>
                        <a:lnTo>
                          <a:pt x="102" y="117"/>
                        </a:lnTo>
                        <a:lnTo>
                          <a:pt x="101" y="122"/>
                        </a:lnTo>
                        <a:lnTo>
                          <a:pt x="108" y="123"/>
                        </a:lnTo>
                        <a:lnTo>
                          <a:pt x="122" y="121"/>
                        </a:lnTo>
                        <a:lnTo>
                          <a:pt x="149" y="121"/>
                        </a:lnTo>
                        <a:lnTo>
                          <a:pt x="161" y="120"/>
                        </a:lnTo>
                        <a:lnTo>
                          <a:pt x="160" y="113"/>
                        </a:lnTo>
                        <a:lnTo>
                          <a:pt x="151" y="111"/>
                        </a:lnTo>
                        <a:lnTo>
                          <a:pt x="150" y="107"/>
                        </a:lnTo>
                        <a:lnTo>
                          <a:pt x="160" y="104"/>
                        </a:lnTo>
                        <a:lnTo>
                          <a:pt x="204" y="100"/>
                        </a:lnTo>
                        <a:lnTo>
                          <a:pt x="204" y="96"/>
                        </a:lnTo>
                        <a:lnTo>
                          <a:pt x="196" y="94"/>
                        </a:lnTo>
                        <a:lnTo>
                          <a:pt x="189" y="96"/>
                        </a:lnTo>
                        <a:lnTo>
                          <a:pt x="176" y="94"/>
                        </a:lnTo>
                        <a:lnTo>
                          <a:pt x="173" y="90"/>
                        </a:lnTo>
                        <a:lnTo>
                          <a:pt x="170" y="89"/>
                        </a:lnTo>
                        <a:lnTo>
                          <a:pt x="167" y="83"/>
                        </a:lnTo>
                        <a:lnTo>
                          <a:pt x="161" y="79"/>
                        </a:lnTo>
                        <a:lnTo>
                          <a:pt x="164" y="73"/>
                        </a:lnTo>
                        <a:lnTo>
                          <a:pt x="170" y="62"/>
                        </a:lnTo>
                        <a:lnTo>
                          <a:pt x="171" y="66"/>
                        </a:lnTo>
                        <a:lnTo>
                          <a:pt x="180" y="66"/>
                        </a:lnTo>
                        <a:lnTo>
                          <a:pt x="193" y="69"/>
                        </a:lnTo>
                        <a:lnTo>
                          <a:pt x="231" y="68"/>
                        </a:lnTo>
                        <a:lnTo>
                          <a:pt x="242" y="72"/>
                        </a:lnTo>
                        <a:lnTo>
                          <a:pt x="248" y="75"/>
                        </a:lnTo>
                        <a:lnTo>
                          <a:pt x="253" y="74"/>
                        </a:lnTo>
                        <a:lnTo>
                          <a:pt x="274" y="77"/>
                        </a:lnTo>
                        <a:lnTo>
                          <a:pt x="288" y="70"/>
                        </a:lnTo>
                        <a:lnTo>
                          <a:pt x="295" y="57"/>
                        </a:lnTo>
                        <a:lnTo>
                          <a:pt x="307" y="51"/>
                        </a:lnTo>
                        <a:lnTo>
                          <a:pt x="318" y="41"/>
                        </a:lnTo>
                        <a:lnTo>
                          <a:pt x="332" y="36"/>
                        </a:lnTo>
                        <a:lnTo>
                          <a:pt x="343" y="26"/>
                        </a:lnTo>
                        <a:lnTo>
                          <a:pt x="355" y="19"/>
                        </a:lnTo>
                        <a:lnTo>
                          <a:pt x="381" y="9"/>
                        </a:lnTo>
                        <a:lnTo>
                          <a:pt x="398" y="7"/>
                        </a:lnTo>
                        <a:lnTo>
                          <a:pt x="414" y="5"/>
                        </a:lnTo>
                        <a:lnTo>
                          <a:pt x="436" y="8"/>
                        </a:lnTo>
                        <a:lnTo>
                          <a:pt x="473" y="8"/>
                        </a:lnTo>
                        <a:lnTo>
                          <a:pt x="485" y="2"/>
                        </a:lnTo>
                        <a:lnTo>
                          <a:pt x="493" y="0"/>
                        </a:lnTo>
                        <a:lnTo>
                          <a:pt x="499" y="3"/>
                        </a:lnTo>
                        <a:lnTo>
                          <a:pt x="499" y="10"/>
                        </a:lnTo>
                        <a:lnTo>
                          <a:pt x="506" y="21"/>
                        </a:lnTo>
                        <a:lnTo>
                          <a:pt x="520" y="29"/>
                        </a:lnTo>
                        <a:lnTo>
                          <a:pt x="533" y="35"/>
                        </a:lnTo>
                        <a:lnTo>
                          <a:pt x="546" y="26"/>
                        </a:lnTo>
                        <a:lnTo>
                          <a:pt x="553" y="37"/>
                        </a:lnTo>
                        <a:lnTo>
                          <a:pt x="560" y="58"/>
                        </a:lnTo>
                        <a:lnTo>
                          <a:pt x="587" y="61"/>
                        </a:lnTo>
                        <a:lnTo>
                          <a:pt x="623" y="80"/>
                        </a:lnTo>
                        <a:lnTo>
                          <a:pt x="629" y="77"/>
                        </a:lnTo>
                        <a:lnTo>
                          <a:pt x="635" y="74"/>
                        </a:lnTo>
                        <a:lnTo>
                          <a:pt x="656" y="84"/>
                        </a:lnTo>
                        <a:lnTo>
                          <a:pt x="677" y="83"/>
                        </a:lnTo>
                        <a:lnTo>
                          <a:pt x="693" y="77"/>
                        </a:lnTo>
                        <a:lnTo>
                          <a:pt x="724" y="72"/>
                        </a:lnTo>
                        <a:lnTo>
                          <a:pt x="758" y="80"/>
                        </a:lnTo>
                        <a:lnTo>
                          <a:pt x="779" y="79"/>
                        </a:lnTo>
                        <a:lnTo>
                          <a:pt x="820" y="51"/>
                        </a:lnTo>
                        <a:lnTo>
                          <a:pt x="838" y="40"/>
                        </a:lnTo>
                        <a:lnTo>
                          <a:pt x="840" y="35"/>
                        </a:lnTo>
                        <a:lnTo>
                          <a:pt x="847" y="41"/>
                        </a:lnTo>
                        <a:lnTo>
                          <a:pt x="855" y="41"/>
                        </a:lnTo>
                        <a:lnTo>
                          <a:pt x="868" y="37"/>
                        </a:lnTo>
                        <a:lnTo>
                          <a:pt x="887" y="43"/>
                        </a:lnTo>
                        <a:lnTo>
                          <a:pt x="893" y="43"/>
                        </a:lnTo>
                        <a:lnTo>
                          <a:pt x="898" y="36"/>
                        </a:lnTo>
                        <a:lnTo>
                          <a:pt x="903" y="32"/>
                        </a:lnTo>
                        <a:lnTo>
                          <a:pt x="911" y="35"/>
                        </a:lnTo>
                        <a:lnTo>
                          <a:pt x="919" y="42"/>
                        </a:lnTo>
                        <a:lnTo>
                          <a:pt x="930" y="58"/>
                        </a:lnTo>
                        <a:lnTo>
                          <a:pt x="935" y="59"/>
                        </a:lnTo>
                        <a:lnTo>
                          <a:pt x="944" y="69"/>
                        </a:lnTo>
                        <a:lnTo>
                          <a:pt x="951" y="75"/>
                        </a:lnTo>
                        <a:lnTo>
                          <a:pt x="958" y="89"/>
                        </a:lnTo>
                        <a:lnTo>
                          <a:pt x="960" y="109"/>
                        </a:lnTo>
                        <a:lnTo>
                          <a:pt x="963" y="123"/>
                        </a:lnTo>
                        <a:lnTo>
                          <a:pt x="971" y="133"/>
                        </a:lnTo>
                        <a:lnTo>
                          <a:pt x="982" y="137"/>
                        </a:lnTo>
                        <a:lnTo>
                          <a:pt x="990" y="143"/>
                        </a:lnTo>
                        <a:lnTo>
                          <a:pt x="1000" y="153"/>
                        </a:lnTo>
                        <a:lnTo>
                          <a:pt x="1008" y="156"/>
                        </a:lnTo>
                        <a:lnTo>
                          <a:pt x="1012" y="161"/>
                        </a:lnTo>
                        <a:lnTo>
                          <a:pt x="1003" y="179"/>
                        </a:lnTo>
                        <a:lnTo>
                          <a:pt x="1001" y="186"/>
                        </a:lnTo>
                        <a:lnTo>
                          <a:pt x="987" y="195"/>
                        </a:lnTo>
                        <a:lnTo>
                          <a:pt x="988" y="202"/>
                        </a:lnTo>
                        <a:lnTo>
                          <a:pt x="995" y="219"/>
                        </a:lnTo>
                        <a:lnTo>
                          <a:pt x="997" y="246"/>
                        </a:lnTo>
                        <a:lnTo>
                          <a:pt x="997" y="263"/>
                        </a:lnTo>
                        <a:lnTo>
                          <a:pt x="999" y="279"/>
                        </a:lnTo>
                        <a:lnTo>
                          <a:pt x="995" y="300"/>
                        </a:lnTo>
                        <a:lnTo>
                          <a:pt x="1009" y="308"/>
                        </a:lnTo>
                        <a:lnTo>
                          <a:pt x="1021" y="325"/>
                        </a:lnTo>
                        <a:lnTo>
                          <a:pt x="1022" y="341"/>
                        </a:lnTo>
                        <a:lnTo>
                          <a:pt x="1015" y="348"/>
                        </a:lnTo>
                        <a:lnTo>
                          <a:pt x="1000" y="347"/>
                        </a:lnTo>
                        <a:lnTo>
                          <a:pt x="990" y="336"/>
                        </a:lnTo>
                        <a:lnTo>
                          <a:pt x="973" y="337"/>
                        </a:lnTo>
                        <a:lnTo>
                          <a:pt x="942" y="336"/>
                        </a:lnTo>
                        <a:lnTo>
                          <a:pt x="922" y="327"/>
                        </a:lnTo>
                        <a:lnTo>
                          <a:pt x="897" y="348"/>
                        </a:lnTo>
                        <a:lnTo>
                          <a:pt x="888" y="349"/>
                        </a:lnTo>
                        <a:lnTo>
                          <a:pt x="887" y="347"/>
                        </a:lnTo>
                        <a:lnTo>
                          <a:pt x="887" y="342"/>
                        </a:lnTo>
                        <a:lnTo>
                          <a:pt x="883" y="339"/>
                        </a:lnTo>
                        <a:lnTo>
                          <a:pt x="881" y="337"/>
                        </a:lnTo>
                        <a:lnTo>
                          <a:pt x="872" y="344"/>
                        </a:lnTo>
                        <a:lnTo>
                          <a:pt x="855" y="352"/>
                        </a:lnTo>
                        <a:lnTo>
                          <a:pt x="820" y="354"/>
                        </a:lnTo>
                        <a:lnTo>
                          <a:pt x="810" y="351"/>
                        </a:lnTo>
                        <a:lnTo>
                          <a:pt x="801" y="351"/>
                        </a:lnTo>
                        <a:lnTo>
                          <a:pt x="785" y="355"/>
                        </a:lnTo>
                        <a:lnTo>
                          <a:pt x="775" y="364"/>
                        </a:lnTo>
                        <a:lnTo>
                          <a:pt x="767" y="368"/>
                        </a:lnTo>
                        <a:lnTo>
                          <a:pt x="754" y="371"/>
                        </a:lnTo>
                        <a:lnTo>
                          <a:pt x="750" y="375"/>
                        </a:lnTo>
                        <a:lnTo>
                          <a:pt x="716" y="381"/>
                        </a:lnTo>
                        <a:lnTo>
                          <a:pt x="689" y="378"/>
                        </a:lnTo>
                        <a:lnTo>
                          <a:pt x="678" y="366"/>
                        </a:lnTo>
                        <a:lnTo>
                          <a:pt x="671" y="365"/>
                        </a:lnTo>
                        <a:lnTo>
                          <a:pt x="657" y="366"/>
                        </a:lnTo>
                        <a:lnTo>
                          <a:pt x="648" y="373"/>
                        </a:lnTo>
                        <a:lnTo>
                          <a:pt x="634" y="378"/>
                        </a:lnTo>
                        <a:lnTo>
                          <a:pt x="626" y="380"/>
                        </a:lnTo>
                        <a:lnTo>
                          <a:pt x="622" y="384"/>
                        </a:lnTo>
                        <a:lnTo>
                          <a:pt x="607" y="381"/>
                        </a:lnTo>
                        <a:lnTo>
                          <a:pt x="598" y="384"/>
                        </a:lnTo>
                        <a:lnTo>
                          <a:pt x="597" y="381"/>
                        </a:lnTo>
                        <a:lnTo>
                          <a:pt x="597" y="379"/>
                        </a:lnTo>
                        <a:lnTo>
                          <a:pt x="597" y="378"/>
                        </a:lnTo>
                        <a:lnTo>
                          <a:pt x="597" y="378"/>
                        </a:lnTo>
                        <a:lnTo>
                          <a:pt x="592" y="374"/>
                        </a:lnTo>
                        <a:lnTo>
                          <a:pt x="583" y="373"/>
                        </a:lnTo>
                        <a:lnTo>
                          <a:pt x="578" y="370"/>
                        </a:lnTo>
                        <a:lnTo>
                          <a:pt x="573" y="381"/>
                        </a:lnTo>
                        <a:lnTo>
                          <a:pt x="571" y="382"/>
                        </a:lnTo>
                        <a:lnTo>
                          <a:pt x="571" y="387"/>
                        </a:lnTo>
                        <a:lnTo>
                          <a:pt x="569" y="396"/>
                        </a:lnTo>
                        <a:lnTo>
                          <a:pt x="579" y="408"/>
                        </a:lnTo>
                        <a:lnTo>
                          <a:pt x="579" y="411"/>
                        </a:lnTo>
                        <a:lnTo>
                          <a:pt x="576" y="412"/>
                        </a:lnTo>
                        <a:lnTo>
                          <a:pt x="569" y="412"/>
                        </a:lnTo>
                        <a:lnTo>
                          <a:pt x="560" y="414"/>
                        </a:lnTo>
                        <a:lnTo>
                          <a:pt x="560" y="418"/>
                        </a:lnTo>
                        <a:lnTo>
                          <a:pt x="560" y="427"/>
                        </a:lnTo>
                        <a:lnTo>
                          <a:pt x="554" y="432"/>
                        </a:lnTo>
                        <a:lnTo>
                          <a:pt x="551" y="433"/>
                        </a:lnTo>
                        <a:lnTo>
                          <a:pt x="548" y="439"/>
                        </a:lnTo>
                        <a:lnTo>
                          <a:pt x="542" y="435"/>
                        </a:lnTo>
                        <a:lnTo>
                          <a:pt x="540" y="432"/>
                        </a:lnTo>
                        <a:lnTo>
                          <a:pt x="536" y="432"/>
                        </a:lnTo>
                        <a:lnTo>
                          <a:pt x="538" y="424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447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8" name="Freeform 161">
                    <a:extLst>
                      <a:ext uri="{FF2B5EF4-FFF2-40B4-BE49-F238E27FC236}">
                        <a16:creationId xmlns:a16="http://schemas.microsoft.com/office/drawing/2014/main" xmlns="" id="{D944EE2C-93F7-A243-A8E0-476BB9DE27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02" y="1980"/>
                    <a:ext cx="33" cy="28"/>
                  </a:xfrm>
                  <a:custGeom>
                    <a:avLst/>
                    <a:gdLst/>
                    <a:ahLst/>
                    <a:cxnLst>
                      <a:cxn ang="0">
                        <a:pos x="108" y="8"/>
                      </a:cxn>
                      <a:cxn ang="0">
                        <a:pos x="100" y="6"/>
                      </a:cxn>
                      <a:cxn ang="0">
                        <a:pos x="77" y="10"/>
                      </a:cxn>
                      <a:cxn ang="0">
                        <a:pos x="59" y="0"/>
                      </a:cxn>
                      <a:cxn ang="0">
                        <a:pos x="39" y="8"/>
                      </a:cxn>
                      <a:cxn ang="0">
                        <a:pos x="25" y="10"/>
                      </a:cxn>
                      <a:cxn ang="0">
                        <a:pos x="16" y="18"/>
                      </a:cxn>
                      <a:cxn ang="0">
                        <a:pos x="19" y="24"/>
                      </a:cxn>
                      <a:cxn ang="0">
                        <a:pos x="28" y="31"/>
                      </a:cxn>
                      <a:cxn ang="0">
                        <a:pos x="27" y="42"/>
                      </a:cxn>
                      <a:cxn ang="0">
                        <a:pos x="16" y="51"/>
                      </a:cxn>
                      <a:cxn ang="0">
                        <a:pos x="14" y="67"/>
                      </a:cxn>
                      <a:cxn ang="0">
                        <a:pos x="10" y="81"/>
                      </a:cxn>
                      <a:cxn ang="0">
                        <a:pos x="0" y="96"/>
                      </a:cxn>
                      <a:cxn ang="0">
                        <a:pos x="3" y="100"/>
                      </a:cxn>
                      <a:cxn ang="0">
                        <a:pos x="10" y="104"/>
                      </a:cxn>
                      <a:cxn ang="0">
                        <a:pos x="43" y="100"/>
                      </a:cxn>
                      <a:cxn ang="0">
                        <a:pos x="36" y="107"/>
                      </a:cxn>
                      <a:cxn ang="0">
                        <a:pos x="21" y="113"/>
                      </a:cxn>
                      <a:cxn ang="0">
                        <a:pos x="10" y="120"/>
                      </a:cxn>
                      <a:cxn ang="0">
                        <a:pos x="9" y="127"/>
                      </a:cxn>
                      <a:cxn ang="0">
                        <a:pos x="9" y="140"/>
                      </a:cxn>
                      <a:cxn ang="0">
                        <a:pos x="17" y="137"/>
                      </a:cxn>
                      <a:cxn ang="0">
                        <a:pos x="23" y="127"/>
                      </a:cxn>
                      <a:cxn ang="0">
                        <a:pos x="33" y="118"/>
                      </a:cxn>
                      <a:cxn ang="0">
                        <a:pos x="58" y="101"/>
                      </a:cxn>
                      <a:cxn ang="0">
                        <a:pos x="76" y="86"/>
                      </a:cxn>
                      <a:cxn ang="0">
                        <a:pos x="85" y="75"/>
                      </a:cxn>
                      <a:cxn ang="0">
                        <a:pos x="97" y="75"/>
                      </a:cxn>
                      <a:cxn ang="0">
                        <a:pos x="108" y="73"/>
                      </a:cxn>
                      <a:cxn ang="0">
                        <a:pos x="124" y="73"/>
                      </a:cxn>
                      <a:cxn ang="0">
                        <a:pos x="138" y="74"/>
                      </a:cxn>
                      <a:cxn ang="0">
                        <a:pos x="145" y="78"/>
                      </a:cxn>
                      <a:cxn ang="0">
                        <a:pos x="160" y="73"/>
                      </a:cxn>
                      <a:cxn ang="0">
                        <a:pos x="166" y="64"/>
                      </a:cxn>
                      <a:cxn ang="0">
                        <a:pos x="166" y="56"/>
                      </a:cxn>
                      <a:cxn ang="0">
                        <a:pos x="156" y="54"/>
                      </a:cxn>
                      <a:cxn ang="0">
                        <a:pos x="139" y="48"/>
                      </a:cxn>
                      <a:cxn ang="0">
                        <a:pos x="125" y="42"/>
                      </a:cxn>
                      <a:cxn ang="0">
                        <a:pos x="117" y="36"/>
                      </a:cxn>
                      <a:cxn ang="0">
                        <a:pos x="109" y="27"/>
                      </a:cxn>
                      <a:cxn ang="0">
                        <a:pos x="107" y="16"/>
                      </a:cxn>
                      <a:cxn ang="0">
                        <a:pos x="108" y="8"/>
                      </a:cxn>
                    </a:cxnLst>
                    <a:rect l="0" t="0" r="r" b="b"/>
                    <a:pathLst>
                      <a:path w="166" h="140">
                        <a:moveTo>
                          <a:pt x="108" y="8"/>
                        </a:moveTo>
                        <a:lnTo>
                          <a:pt x="100" y="6"/>
                        </a:lnTo>
                        <a:lnTo>
                          <a:pt x="77" y="10"/>
                        </a:lnTo>
                        <a:lnTo>
                          <a:pt x="59" y="0"/>
                        </a:lnTo>
                        <a:lnTo>
                          <a:pt x="39" y="8"/>
                        </a:lnTo>
                        <a:lnTo>
                          <a:pt x="25" y="10"/>
                        </a:lnTo>
                        <a:lnTo>
                          <a:pt x="16" y="18"/>
                        </a:lnTo>
                        <a:lnTo>
                          <a:pt x="19" y="24"/>
                        </a:lnTo>
                        <a:lnTo>
                          <a:pt x="28" y="31"/>
                        </a:lnTo>
                        <a:lnTo>
                          <a:pt x="27" y="42"/>
                        </a:lnTo>
                        <a:lnTo>
                          <a:pt x="16" y="51"/>
                        </a:lnTo>
                        <a:lnTo>
                          <a:pt x="14" y="67"/>
                        </a:lnTo>
                        <a:lnTo>
                          <a:pt x="10" y="81"/>
                        </a:lnTo>
                        <a:lnTo>
                          <a:pt x="0" y="96"/>
                        </a:lnTo>
                        <a:lnTo>
                          <a:pt x="3" y="100"/>
                        </a:lnTo>
                        <a:lnTo>
                          <a:pt x="10" y="104"/>
                        </a:lnTo>
                        <a:lnTo>
                          <a:pt x="43" y="100"/>
                        </a:lnTo>
                        <a:lnTo>
                          <a:pt x="36" y="107"/>
                        </a:lnTo>
                        <a:lnTo>
                          <a:pt x="21" y="113"/>
                        </a:lnTo>
                        <a:lnTo>
                          <a:pt x="10" y="120"/>
                        </a:lnTo>
                        <a:lnTo>
                          <a:pt x="9" y="127"/>
                        </a:lnTo>
                        <a:lnTo>
                          <a:pt x="9" y="140"/>
                        </a:lnTo>
                        <a:lnTo>
                          <a:pt x="17" y="137"/>
                        </a:lnTo>
                        <a:lnTo>
                          <a:pt x="23" y="127"/>
                        </a:lnTo>
                        <a:lnTo>
                          <a:pt x="33" y="118"/>
                        </a:lnTo>
                        <a:lnTo>
                          <a:pt x="58" y="101"/>
                        </a:lnTo>
                        <a:lnTo>
                          <a:pt x="76" y="86"/>
                        </a:lnTo>
                        <a:lnTo>
                          <a:pt x="85" y="75"/>
                        </a:lnTo>
                        <a:lnTo>
                          <a:pt x="97" y="75"/>
                        </a:lnTo>
                        <a:lnTo>
                          <a:pt x="108" y="73"/>
                        </a:lnTo>
                        <a:lnTo>
                          <a:pt x="124" y="73"/>
                        </a:lnTo>
                        <a:lnTo>
                          <a:pt x="138" y="74"/>
                        </a:lnTo>
                        <a:lnTo>
                          <a:pt x="145" y="78"/>
                        </a:lnTo>
                        <a:lnTo>
                          <a:pt x="160" y="73"/>
                        </a:lnTo>
                        <a:lnTo>
                          <a:pt x="166" y="64"/>
                        </a:lnTo>
                        <a:lnTo>
                          <a:pt x="166" y="56"/>
                        </a:lnTo>
                        <a:lnTo>
                          <a:pt x="156" y="54"/>
                        </a:lnTo>
                        <a:lnTo>
                          <a:pt x="139" y="48"/>
                        </a:lnTo>
                        <a:lnTo>
                          <a:pt x="125" y="42"/>
                        </a:lnTo>
                        <a:lnTo>
                          <a:pt x="117" y="36"/>
                        </a:lnTo>
                        <a:lnTo>
                          <a:pt x="109" y="27"/>
                        </a:lnTo>
                        <a:lnTo>
                          <a:pt x="107" y="16"/>
                        </a:lnTo>
                        <a:lnTo>
                          <a:pt x="108" y="8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41" name="Group 153">
                  <a:extLst>
                    <a:ext uri="{FF2B5EF4-FFF2-40B4-BE49-F238E27FC236}">
                      <a16:creationId xmlns:a16="http://schemas.microsoft.com/office/drawing/2014/main" xmlns="" id="{DDE84548-7842-6643-8A1A-BBD7B526356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3000" y="2012"/>
                  <a:ext cx="210" cy="192"/>
                  <a:chOff x="3000" y="2012"/>
                  <a:chExt cx="210" cy="192"/>
                </a:xfrm>
                <a:grpFill/>
              </p:grpSpPr>
              <p:sp>
                <p:nvSpPr>
                  <p:cNvPr id="1165" name="Freeform 155">
                    <a:extLst>
                      <a:ext uri="{FF2B5EF4-FFF2-40B4-BE49-F238E27FC236}">
                        <a16:creationId xmlns:a16="http://schemas.microsoft.com/office/drawing/2014/main" xmlns="" id="{981FF9F1-3636-B94C-93BC-881DF8E80D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000" y="2012"/>
                    <a:ext cx="210" cy="192"/>
                  </a:xfrm>
                  <a:custGeom>
                    <a:avLst/>
                    <a:gdLst/>
                    <a:ahLst/>
                    <a:cxnLst>
                      <a:cxn ang="0">
                        <a:pos x="920" y="957"/>
                      </a:cxn>
                      <a:cxn ang="0">
                        <a:pos x="836" y="944"/>
                      </a:cxn>
                      <a:cxn ang="0">
                        <a:pos x="792" y="933"/>
                      </a:cxn>
                      <a:cxn ang="0">
                        <a:pos x="717" y="912"/>
                      </a:cxn>
                      <a:cxn ang="0">
                        <a:pos x="673" y="839"/>
                      </a:cxn>
                      <a:cxn ang="0">
                        <a:pos x="610" y="865"/>
                      </a:cxn>
                      <a:cxn ang="0">
                        <a:pos x="551" y="868"/>
                      </a:cxn>
                      <a:cxn ang="0">
                        <a:pos x="511" y="859"/>
                      </a:cxn>
                      <a:cxn ang="0">
                        <a:pos x="462" y="822"/>
                      </a:cxn>
                      <a:cxn ang="0">
                        <a:pos x="400" y="794"/>
                      </a:cxn>
                      <a:cxn ang="0">
                        <a:pos x="351" y="713"/>
                      </a:cxn>
                      <a:cxn ang="0">
                        <a:pos x="323" y="661"/>
                      </a:cxn>
                      <a:cxn ang="0">
                        <a:pos x="292" y="661"/>
                      </a:cxn>
                      <a:cxn ang="0">
                        <a:pos x="270" y="632"/>
                      </a:cxn>
                      <a:cxn ang="0">
                        <a:pos x="252" y="640"/>
                      </a:cxn>
                      <a:cxn ang="0">
                        <a:pos x="237" y="653"/>
                      </a:cxn>
                      <a:cxn ang="0">
                        <a:pos x="188" y="595"/>
                      </a:cxn>
                      <a:cxn ang="0">
                        <a:pos x="172" y="506"/>
                      </a:cxn>
                      <a:cxn ang="0">
                        <a:pos x="111" y="466"/>
                      </a:cxn>
                      <a:cxn ang="0">
                        <a:pos x="82" y="422"/>
                      </a:cxn>
                      <a:cxn ang="0">
                        <a:pos x="72" y="393"/>
                      </a:cxn>
                      <a:cxn ang="0">
                        <a:pos x="100" y="328"/>
                      </a:cxn>
                      <a:cxn ang="0">
                        <a:pos x="102" y="278"/>
                      </a:cxn>
                      <a:cxn ang="0">
                        <a:pos x="40" y="213"/>
                      </a:cxn>
                      <a:cxn ang="0">
                        <a:pos x="12" y="118"/>
                      </a:cxn>
                      <a:cxn ang="0">
                        <a:pos x="0" y="34"/>
                      </a:cxn>
                      <a:cxn ang="0">
                        <a:pos x="38" y="16"/>
                      </a:cxn>
                      <a:cxn ang="0">
                        <a:pos x="121" y="68"/>
                      </a:cxn>
                      <a:cxn ang="0">
                        <a:pos x="166" y="27"/>
                      </a:cxn>
                      <a:cxn ang="0">
                        <a:pos x="227" y="57"/>
                      </a:cxn>
                      <a:cxn ang="0">
                        <a:pos x="232" y="85"/>
                      </a:cxn>
                      <a:cxn ang="0">
                        <a:pos x="260" y="123"/>
                      </a:cxn>
                      <a:cxn ang="0">
                        <a:pos x="303" y="171"/>
                      </a:cxn>
                      <a:cxn ang="0">
                        <a:pos x="357" y="203"/>
                      </a:cxn>
                      <a:cxn ang="0">
                        <a:pos x="497" y="207"/>
                      </a:cxn>
                      <a:cxn ang="0">
                        <a:pos x="543" y="207"/>
                      </a:cxn>
                      <a:cxn ang="0">
                        <a:pos x="600" y="135"/>
                      </a:cxn>
                      <a:cxn ang="0">
                        <a:pos x="664" y="121"/>
                      </a:cxn>
                      <a:cxn ang="0">
                        <a:pos x="722" y="119"/>
                      </a:cxn>
                      <a:cxn ang="0">
                        <a:pos x="804" y="150"/>
                      </a:cxn>
                      <a:cxn ang="0">
                        <a:pos x="851" y="187"/>
                      </a:cxn>
                      <a:cxn ang="0">
                        <a:pos x="936" y="230"/>
                      </a:cxn>
                      <a:cxn ang="0">
                        <a:pos x="935" y="321"/>
                      </a:cxn>
                      <a:cxn ang="0">
                        <a:pos x="895" y="398"/>
                      </a:cxn>
                      <a:cxn ang="0">
                        <a:pos x="899" y="470"/>
                      </a:cxn>
                      <a:cxn ang="0">
                        <a:pos x="909" y="546"/>
                      </a:cxn>
                      <a:cxn ang="0">
                        <a:pos x="960" y="586"/>
                      </a:cxn>
                      <a:cxn ang="0">
                        <a:pos x="915" y="676"/>
                      </a:cxn>
                      <a:cxn ang="0">
                        <a:pos x="986" y="759"/>
                      </a:cxn>
                      <a:cxn ang="0">
                        <a:pos x="1023" y="829"/>
                      </a:cxn>
                      <a:cxn ang="0">
                        <a:pos x="1033" y="866"/>
                      </a:cxn>
                      <a:cxn ang="0">
                        <a:pos x="970" y="902"/>
                      </a:cxn>
                    </a:cxnLst>
                    <a:rect l="0" t="0" r="r" b="b"/>
                    <a:pathLst>
                      <a:path w="1049" h="961">
                        <a:moveTo>
                          <a:pt x="957" y="958"/>
                        </a:moveTo>
                        <a:lnTo>
                          <a:pt x="954" y="957"/>
                        </a:lnTo>
                        <a:lnTo>
                          <a:pt x="947" y="961"/>
                        </a:lnTo>
                        <a:lnTo>
                          <a:pt x="932" y="960"/>
                        </a:lnTo>
                        <a:lnTo>
                          <a:pt x="920" y="957"/>
                        </a:lnTo>
                        <a:lnTo>
                          <a:pt x="903" y="951"/>
                        </a:lnTo>
                        <a:lnTo>
                          <a:pt x="895" y="944"/>
                        </a:lnTo>
                        <a:lnTo>
                          <a:pt x="889" y="949"/>
                        </a:lnTo>
                        <a:lnTo>
                          <a:pt x="855" y="947"/>
                        </a:lnTo>
                        <a:lnTo>
                          <a:pt x="836" y="944"/>
                        </a:lnTo>
                        <a:lnTo>
                          <a:pt x="825" y="939"/>
                        </a:lnTo>
                        <a:lnTo>
                          <a:pt x="820" y="941"/>
                        </a:lnTo>
                        <a:lnTo>
                          <a:pt x="818" y="945"/>
                        </a:lnTo>
                        <a:lnTo>
                          <a:pt x="806" y="938"/>
                        </a:lnTo>
                        <a:lnTo>
                          <a:pt x="792" y="933"/>
                        </a:lnTo>
                        <a:lnTo>
                          <a:pt x="775" y="933"/>
                        </a:lnTo>
                        <a:lnTo>
                          <a:pt x="755" y="930"/>
                        </a:lnTo>
                        <a:lnTo>
                          <a:pt x="744" y="926"/>
                        </a:lnTo>
                        <a:lnTo>
                          <a:pt x="726" y="925"/>
                        </a:lnTo>
                        <a:lnTo>
                          <a:pt x="717" y="912"/>
                        </a:lnTo>
                        <a:lnTo>
                          <a:pt x="710" y="893"/>
                        </a:lnTo>
                        <a:lnTo>
                          <a:pt x="705" y="869"/>
                        </a:lnTo>
                        <a:lnTo>
                          <a:pt x="697" y="852"/>
                        </a:lnTo>
                        <a:lnTo>
                          <a:pt x="683" y="843"/>
                        </a:lnTo>
                        <a:lnTo>
                          <a:pt x="673" y="839"/>
                        </a:lnTo>
                        <a:lnTo>
                          <a:pt x="665" y="838"/>
                        </a:lnTo>
                        <a:lnTo>
                          <a:pt x="645" y="847"/>
                        </a:lnTo>
                        <a:lnTo>
                          <a:pt x="625" y="853"/>
                        </a:lnTo>
                        <a:lnTo>
                          <a:pt x="619" y="860"/>
                        </a:lnTo>
                        <a:lnTo>
                          <a:pt x="610" y="865"/>
                        </a:lnTo>
                        <a:lnTo>
                          <a:pt x="600" y="865"/>
                        </a:lnTo>
                        <a:lnTo>
                          <a:pt x="584" y="875"/>
                        </a:lnTo>
                        <a:lnTo>
                          <a:pt x="573" y="877"/>
                        </a:lnTo>
                        <a:lnTo>
                          <a:pt x="559" y="874"/>
                        </a:lnTo>
                        <a:lnTo>
                          <a:pt x="551" y="868"/>
                        </a:lnTo>
                        <a:lnTo>
                          <a:pt x="537" y="865"/>
                        </a:lnTo>
                        <a:lnTo>
                          <a:pt x="523" y="868"/>
                        </a:lnTo>
                        <a:lnTo>
                          <a:pt x="516" y="868"/>
                        </a:lnTo>
                        <a:lnTo>
                          <a:pt x="507" y="856"/>
                        </a:lnTo>
                        <a:lnTo>
                          <a:pt x="511" y="859"/>
                        </a:lnTo>
                        <a:lnTo>
                          <a:pt x="509" y="854"/>
                        </a:lnTo>
                        <a:lnTo>
                          <a:pt x="502" y="849"/>
                        </a:lnTo>
                        <a:lnTo>
                          <a:pt x="470" y="838"/>
                        </a:lnTo>
                        <a:lnTo>
                          <a:pt x="462" y="826"/>
                        </a:lnTo>
                        <a:lnTo>
                          <a:pt x="462" y="822"/>
                        </a:lnTo>
                        <a:lnTo>
                          <a:pt x="453" y="812"/>
                        </a:lnTo>
                        <a:lnTo>
                          <a:pt x="438" y="805"/>
                        </a:lnTo>
                        <a:lnTo>
                          <a:pt x="425" y="800"/>
                        </a:lnTo>
                        <a:lnTo>
                          <a:pt x="409" y="799"/>
                        </a:lnTo>
                        <a:lnTo>
                          <a:pt x="400" y="794"/>
                        </a:lnTo>
                        <a:lnTo>
                          <a:pt x="392" y="785"/>
                        </a:lnTo>
                        <a:lnTo>
                          <a:pt x="384" y="762"/>
                        </a:lnTo>
                        <a:lnTo>
                          <a:pt x="374" y="745"/>
                        </a:lnTo>
                        <a:lnTo>
                          <a:pt x="371" y="730"/>
                        </a:lnTo>
                        <a:lnTo>
                          <a:pt x="351" y="713"/>
                        </a:lnTo>
                        <a:lnTo>
                          <a:pt x="347" y="699"/>
                        </a:lnTo>
                        <a:lnTo>
                          <a:pt x="342" y="689"/>
                        </a:lnTo>
                        <a:lnTo>
                          <a:pt x="334" y="685"/>
                        </a:lnTo>
                        <a:lnTo>
                          <a:pt x="324" y="669"/>
                        </a:lnTo>
                        <a:lnTo>
                          <a:pt x="323" y="661"/>
                        </a:lnTo>
                        <a:lnTo>
                          <a:pt x="319" y="655"/>
                        </a:lnTo>
                        <a:lnTo>
                          <a:pt x="313" y="651"/>
                        </a:lnTo>
                        <a:lnTo>
                          <a:pt x="301" y="656"/>
                        </a:lnTo>
                        <a:lnTo>
                          <a:pt x="293" y="664"/>
                        </a:lnTo>
                        <a:lnTo>
                          <a:pt x="292" y="661"/>
                        </a:lnTo>
                        <a:lnTo>
                          <a:pt x="286" y="659"/>
                        </a:lnTo>
                        <a:lnTo>
                          <a:pt x="283" y="654"/>
                        </a:lnTo>
                        <a:lnTo>
                          <a:pt x="276" y="649"/>
                        </a:lnTo>
                        <a:lnTo>
                          <a:pt x="271" y="642"/>
                        </a:lnTo>
                        <a:lnTo>
                          <a:pt x="270" y="632"/>
                        </a:lnTo>
                        <a:lnTo>
                          <a:pt x="265" y="627"/>
                        </a:lnTo>
                        <a:lnTo>
                          <a:pt x="256" y="624"/>
                        </a:lnTo>
                        <a:lnTo>
                          <a:pt x="252" y="628"/>
                        </a:lnTo>
                        <a:lnTo>
                          <a:pt x="254" y="634"/>
                        </a:lnTo>
                        <a:lnTo>
                          <a:pt x="252" y="640"/>
                        </a:lnTo>
                        <a:lnTo>
                          <a:pt x="253" y="646"/>
                        </a:lnTo>
                        <a:lnTo>
                          <a:pt x="244" y="646"/>
                        </a:lnTo>
                        <a:lnTo>
                          <a:pt x="243" y="656"/>
                        </a:lnTo>
                        <a:lnTo>
                          <a:pt x="240" y="655"/>
                        </a:lnTo>
                        <a:lnTo>
                          <a:pt x="237" y="653"/>
                        </a:lnTo>
                        <a:lnTo>
                          <a:pt x="217" y="638"/>
                        </a:lnTo>
                        <a:lnTo>
                          <a:pt x="210" y="630"/>
                        </a:lnTo>
                        <a:lnTo>
                          <a:pt x="205" y="622"/>
                        </a:lnTo>
                        <a:lnTo>
                          <a:pt x="201" y="602"/>
                        </a:lnTo>
                        <a:lnTo>
                          <a:pt x="188" y="595"/>
                        </a:lnTo>
                        <a:lnTo>
                          <a:pt x="189" y="574"/>
                        </a:lnTo>
                        <a:lnTo>
                          <a:pt x="193" y="547"/>
                        </a:lnTo>
                        <a:lnTo>
                          <a:pt x="186" y="533"/>
                        </a:lnTo>
                        <a:lnTo>
                          <a:pt x="179" y="521"/>
                        </a:lnTo>
                        <a:lnTo>
                          <a:pt x="172" y="506"/>
                        </a:lnTo>
                        <a:lnTo>
                          <a:pt x="163" y="497"/>
                        </a:lnTo>
                        <a:lnTo>
                          <a:pt x="150" y="493"/>
                        </a:lnTo>
                        <a:lnTo>
                          <a:pt x="140" y="488"/>
                        </a:lnTo>
                        <a:lnTo>
                          <a:pt x="126" y="477"/>
                        </a:lnTo>
                        <a:lnTo>
                          <a:pt x="111" y="466"/>
                        </a:lnTo>
                        <a:lnTo>
                          <a:pt x="99" y="460"/>
                        </a:lnTo>
                        <a:lnTo>
                          <a:pt x="99" y="449"/>
                        </a:lnTo>
                        <a:lnTo>
                          <a:pt x="93" y="435"/>
                        </a:lnTo>
                        <a:lnTo>
                          <a:pt x="86" y="429"/>
                        </a:lnTo>
                        <a:lnTo>
                          <a:pt x="82" y="422"/>
                        </a:lnTo>
                        <a:lnTo>
                          <a:pt x="73" y="422"/>
                        </a:lnTo>
                        <a:lnTo>
                          <a:pt x="67" y="417"/>
                        </a:lnTo>
                        <a:lnTo>
                          <a:pt x="65" y="401"/>
                        </a:lnTo>
                        <a:lnTo>
                          <a:pt x="68" y="400"/>
                        </a:lnTo>
                        <a:lnTo>
                          <a:pt x="72" y="393"/>
                        </a:lnTo>
                        <a:lnTo>
                          <a:pt x="76" y="368"/>
                        </a:lnTo>
                        <a:lnTo>
                          <a:pt x="80" y="360"/>
                        </a:lnTo>
                        <a:lnTo>
                          <a:pt x="88" y="358"/>
                        </a:lnTo>
                        <a:lnTo>
                          <a:pt x="87" y="349"/>
                        </a:lnTo>
                        <a:lnTo>
                          <a:pt x="100" y="328"/>
                        </a:lnTo>
                        <a:lnTo>
                          <a:pt x="109" y="317"/>
                        </a:lnTo>
                        <a:lnTo>
                          <a:pt x="104" y="299"/>
                        </a:lnTo>
                        <a:lnTo>
                          <a:pt x="110" y="285"/>
                        </a:lnTo>
                        <a:lnTo>
                          <a:pt x="116" y="278"/>
                        </a:lnTo>
                        <a:lnTo>
                          <a:pt x="102" y="278"/>
                        </a:lnTo>
                        <a:lnTo>
                          <a:pt x="80" y="273"/>
                        </a:lnTo>
                        <a:lnTo>
                          <a:pt x="68" y="262"/>
                        </a:lnTo>
                        <a:lnTo>
                          <a:pt x="62" y="240"/>
                        </a:lnTo>
                        <a:lnTo>
                          <a:pt x="50" y="230"/>
                        </a:lnTo>
                        <a:lnTo>
                          <a:pt x="40" y="213"/>
                        </a:lnTo>
                        <a:lnTo>
                          <a:pt x="35" y="180"/>
                        </a:lnTo>
                        <a:lnTo>
                          <a:pt x="34" y="164"/>
                        </a:lnTo>
                        <a:lnTo>
                          <a:pt x="22" y="147"/>
                        </a:lnTo>
                        <a:lnTo>
                          <a:pt x="8" y="139"/>
                        </a:lnTo>
                        <a:lnTo>
                          <a:pt x="12" y="118"/>
                        </a:lnTo>
                        <a:lnTo>
                          <a:pt x="10" y="102"/>
                        </a:lnTo>
                        <a:lnTo>
                          <a:pt x="10" y="85"/>
                        </a:lnTo>
                        <a:lnTo>
                          <a:pt x="8" y="58"/>
                        </a:lnTo>
                        <a:lnTo>
                          <a:pt x="1" y="41"/>
                        </a:lnTo>
                        <a:lnTo>
                          <a:pt x="0" y="34"/>
                        </a:lnTo>
                        <a:lnTo>
                          <a:pt x="14" y="25"/>
                        </a:lnTo>
                        <a:lnTo>
                          <a:pt x="16" y="18"/>
                        </a:lnTo>
                        <a:lnTo>
                          <a:pt x="25" y="0"/>
                        </a:lnTo>
                        <a:lnTo>
                          <a:pt x="34" y="11"/>
                        </a:lnTo>
                        <a:lnTo>
                          <a:pt x="38" y="16"/>
                        </a:lnTo>
                        <a:lnTo>
                          <a:pt x="70" y="62"/>
                        </a:lnTo>
                        <a:lnTo>
                          <a:pt x="86" y="65"/>
                        </a:lnTo>
                        <a:lnTo>
                          <a:pt x="99" y="68"/>
                        </a:lnTo>
                        <a:lnTo>
                          <a:pt x="104" y="68"/>
                        </a:lnTo>
                        <a:lnTo>
                          <a:pt x="121" y="68"/>
                        </a:lnTo>
                        <a:lnTo>
                          <a:pt x="127" y="68"/>
                        </a:lnTo>
                        <a:lnTo>
                          <a:pt x="138" y="65"/>
                        </a:lnTo>
                        <a:lnTo>
                          <a:pt x="150" y="53"/>
                        </a:lnTo>
                        <a:lnTo>
                          <a:pt x="156" y="37"/>
                        </a:lnTo>
                        <a:lnTo>
                          <a:pt x="166" y="27"/>
                        </a:lnTo>
                        <a:lnTo>
                          <a:pt x="178" y="19"/>
                        </a:lnTo>
                        <a:lnTo>
                          <a:pt x="204" y="13"/>
                        </a:lnTo>
                        <a:lnTo>
                          <a:pt x="221" y="22"/>
                        </a:lnTo>
                        <a:lnTo>
                          <a:pt x="220" y="36"/>
                        </a:lnTo>
                        <a:lnTo>
                          <a:pt x="227" y="57"/>
                        </a:lnTo>
                        <a:lnTo>
                          <a:pt x="212" y="65"/>
                        </a:lnTo>
                        <a:lnTo>
                          <a:pt x="209" y="70"/>
                        </a:lnTo>
                        <a:lnTo>
                          <a:pt x="220" y="77"/>
                        </a:lnTo>
                        <a:lnTo>
                          <a:pt x="224" y="81"/>
                        </a:lnTo>
                        <a:lnTo>
                          <a:pt x="232" y="85"/>
                        </a:lnTo>
                        <a:lnTo>
                          <a:pt x="240" y="92"/>
                        </a:lnTo>
                        <a:lnTo>
                          <a:pt x="247" y="95"/>
                        </a:lnTo>
                        <a:lnTo>
                          <a:pt x="254" y="95"/>
                        </a:lnTo>
                        <a:lnTo>
                          <a:pt x="258" y="94"/>
                        </a:lnTo>
                        <a:lnTo>
                          <a:pt x="260" y="123"/>
                        </a:lnTo>
                        <a:lnTo>
                          <a:pt x="265" y="142"/>
                        </a:lnTo>
                        <a:lnTo>
                          <a:pt x="270" y="155"/>
                        </a:lnTo>
                        <a:lnTo>
                          <a:pt x="282" y="165"/>
                        </a:lnTo>
                        <a:lnTo>
                          <a:pt x="293" y="167"/>
                        </a:lnTo>
                        <a:lnTo>
                          <a:pt x="303" y="171"/>
                        </a:lnTo>
                        <a:lnTo>
                          <a:pt x="318" y="170"/>
                        </a:lnTo>
                        <a:lnTo>
                          <a:pt x="329" y="171"/>
                        </a:lnTo>
                        <a:lnTo>
                          <a:pt x="336" y="176"/>
                        </a:lnTo>
                        <a:lnTo>
                          <a:pt x="344" y="192"/>
                        </a:lnTo>
                        <a:lnTo>
                          <a:pt x="357" y="203"/>
                        </a:lnTo>
                        <a:lnTo>
                          <a:pt x="377" y="214"/>
                        </a:lnTo>
                        <a:lnTo>
                          <a:pt x="411" y="225"/>
                        </a:lnTo>
                        <a:lnTo>
                          <a:pt x="423" y="226"/>
                        </a:lnTo>
                        <a:lnTo>
                          <a:pt x="479" y="209"/>
                        </a:lnTo>
                        <a:lnTo>
                          <a:pt x="497" y="207"/>
                        </a:lnTo>
                        <a:lnTo>
                          <a:pt x="519" y="202"/>
                        </a:lnTo>
                        <a:lnTo>
                          <a:pt x="516" y="205"/>
                        </a:lnTo>
                        <a:lnTo>
                          <a:pt x="502" y="208"/>
                        </a:lnTo>
                        <a:lnTo>
                          <a:pt x="519" y="210"/>
                        </a:lnTo>
                        <a:lnTo>
                          <a:pt x="543" y="207"/>
                        </a:lnTo>
                        <a:lnTo>
                          <a:pt x="543" y="187"/>
                        </a:lnTo>
                        <a:lnTo>
                          <a:pt x="534" y="166"/>
                        </a:lnTo>
                        <a:lnTo>
                          <a:pt x="548" y="166"/>
                        </a:lnTo>
                        <a:lnTo>
                          <a:pt x="566" y="162"/>
                        </a:lnTo>
                        <a:lnTo>
                          <a:pt x="600" y="135"/>
                        </a:lnTo>
                        <a:lnTo>
                          <a:pt x="615" y="121"/>
                        </a:lnTo>
                        <a:lnTo>
                          <a:pt x="631" y="117"/>
                        </a:lnTo>
                        <a:lnTo>
                          <a:pt x="642" y="117"/>
                        </a:lnTo>
                        <a:lnTo>
                          <a:pt x="653" y="121"/>
                        </a:lnTo>
                        <a:lnTo>
                          <a:pt x="664" y="121"/>
                        </a:lnTo>
                        <a:lnTo>
                          <a:pt x="669" y="116"/>
                        </a:lnTo>
                        <a:lnTo>
                          <a:pt x="672" y="107"/>
                        </a:lnTo>
                        <a:lnTo>
                          <a:pt x="686" y="105"/>
                        </a:lnTo>
                        <a:lnTo>
                          <a:pt x="707" y="107"/>
                        </a:lnTo>
                        <a:lnTo>
                          <a:pt x="722" y="119"/>
                        </a:lnTo>
                        <a:lnTo>
                          <a:pt x="731" y="131"/>
                        </a:lnTo>
                        <a:lnTo>
                          <a:pt x="769" y="143"/>
                        </a:lnTo>
                        <a:lnTo>
                          <a:pt x="782" y="150"/>
                        </a:lnTo>
                        <a:lnTo>
                          <a:pt x="793" y="153"/>
                        </a:lnTo>
                        <a:lnTo>
                          <a:pt x="804" y="150"/>
                        </a:lnTo>
                        <a:lnTo>
                          <a:pt x="819" y="153"/>
                        </a:lnTo>
                        <a:lnTo>
                          <a:pt x="828" y="158"/>
                        </a:lnTo>
                        <a:lnTo>
                          <a:pt x="837" y="171"/>
                        </a:lnTo>
                        <a:lnTo>
                          <a:pt x="841" y="183"/>
                        </a:lnTo>
                        <a:lnTo>
                          <a:pt x="851" y="187"/>
                        </a:lnTo>
                        <a:lnTo>
                          <a:pt x="867" y="197"/>
                        </a:lnTo>
                        <a:lnTo>
                          <a:pt x="889" y="215"/>
                        </a:lnTo>
                        <a:lnTo>
                          <a:pt x="905" y="225"/>
                        </a:lnTo>
                        <a:lnTo>
                          <a:pt x="931" y="225"/>
                        </a:lnTo>
                        <a:lnTo>
                          <a:pt x="936" y="230"/>
                        </a:lnTo>
                        <a:lnTo>
                          <a:pt x="936" y="267"/>
                        </a:lnTo>
                        <a:lnTo>
                          <a:pt x="939" y="278"/>
                        </a:lnTo>
                        <a:lnTo>
                          <a:pt x="937" y="291"/>
                        </a:lnTo>
                        <a:lnTo>
                          <a:pt x="935" y="305"/>
                        </a:lnTo>
                        <a:lnTo>
                          <a:pt x="935" y="321"/>
                        </a:lnTo>
                        <a:lnTo>
                          <a:pt x="930" y="343"/>
                        </a:lnTo>
                        <a:lnTo>
                          <a:pt x="916" y="365"/>
                        </a:lnTo>
                        <a:lnTo>
                          <a:pt x="916" y="380"/>
                        </a:lnTo>
                        <a:lnTo>
                          <a:pt x="895" y="388"/>
                        </a:lnTo>
                        <a:lnTo>
                          <a:pt x="895" y="398"/>
                        </a:lnTo>
                        <a:lnTo>
                          <a:pt x="895" y="418"/>
                        </a:lnTo>
                        <a:lnTo>
                          <a:pt x="909" y="423"/>
                        </a:lnTo>
                        <a:lnTo>
                          <a:pt x="910" y="434"/>
                        </a:lnTo>
                        <a:lnTo>
                          <a:pt x="903" y="452"/>
                        </a:lnTo>
                        <a:lnTo>
                          <a:pt x="899" y="470"/>
                        </a:lnTo>
                        <a:lnTo>
                          <a:pt x="901" y="482"/>
                        </a:lnTo>
                        <a:lnTo>
                          <a:pt x="907" y="498"/>
                        </a:lnTo>
                        <a:lnTo>
                          <a:pt x="910" y="516"/>
                        </a:lnTo>
                        <a:lnTo>
                          <a:pt x="907" y="533"/>
                        </a:lnTo>
                        <a:lnTo>
                          <a:pt x="909" y="546"/>
                        </a:lnTo>
                        <a:lnTo>
                          <a:pt x="919" y="557"/>
                        </a:lnTo>
                        <a:lnTo>
                          <a:pt x="931" y="560"/>
                        </a:lnTo>
                        <a:lnTo>
                          <a:pt x="943" y="560"/>
                        </a:lnTo>
                        <a:lnTo>
                          <a:pt x="954" y="570"/>
                        </a:lnTo>
                        <a:lnTo>
                          <a:pt x="960" y="586"/>
                        </a:lnTo>
                        <a:lnTo>
                          <a:pt x="960" y="601"/>
                        </a:lnTo>
                        <a:lnTo>
                          <a:pt x="954" y="618"/>
                        </a:lnTo>
                        <a:lnTo>
                          <a:pt x="931" y="646"/>
                        </a:lnTo>
                        <a:lnTo>
                          <a:pt x="919" y="671"/>
                        </a:lnTo>
                        <a:lnTo>
                          <a:pt x="915" y="676"/>
                        </a:lnTo>
                        <a:lnTo>
                          <a:pt x="923" y="686"/>
                        </a:lnTo>
                        <a:lnTo>
                          <a:pt x="937" y="698"/>
                        </a:lnTo>
                        <a:lnTo>
                          <a:pt x="958" y="741"/>
                        </a:lnTo>
                        <a:lnTo>
                          <a:pt x="970" y="751"/>
                        </a:lnTo>
                        <a:lnTo>
                          <a:pt x="986" y="759"/>
                        </a:lnTo>
                        <a:lnTo>
                          <a:pt x="1013" y="768"/>
                        </a:lnTo>
                        <a:lnTo>
                          <a:pt x="1018" y="774"/>
                        </a:lnTo>
                        <a:lnTo>
                          <a:pt x="1023" y="800"/>
                        </a:lnTo>
                        <a:lnTo>
                          <a:pt x="1024" y="815"/>
                        </a:lnTo>
                        <a:lnTo>
                          <a:pt x="1023" y="829"/>
                        </a:lnTo>
                        <a:lnTo>
                          <a:pt x="1043" y="833"/>
                        </a:lnTo>
                        <a:lnTo>
                          <a:pt x="1048" y="838"/>
                        </a:lnTo>
                        <a:lnTo>
                          <a:pt x="1049" y="848"/>
                        </a:lnTo>
                        <a:lnTo>
                          <a:pt x="1046" y="854"/>
                        </a:lnTo>
                        <a:lnTo>
                          <a:pt x="1033" y="866"/>
                        </a:lnTo>
                        <a:lnTo>
                          <a:pt x="1021" y="869"/>
                        </a:lnTo>
                        <a:lnTo>
                          <a:pt x="1006" y="875"/>
                        </a:lnTo>
                        <a:lnTo>
                          <a:pt x="992" y="880"/>
                        </a:lnTo>
                        <a:lnTo>
                          <a:pt x="979" y="890"/>
                        </a:lnTo>
                        <a:lnTo>
                          <a:pt x="970" y="902"/>
                        </a:lnTo>
                        <a:lnTo>
                          <a:pt x="959" y="931"/>
                        </a:lnTo>
                        <a:lnTo>
                          <a:pt x="957" y="944"/>
                        </a:lnTo>
                        <a:lnTo>
                          <a:pt x="957" y="95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6" name="Freeform 154">
                    <a:extLst>
                      <a:ext uri="{FF2B5EF4-FFF2-40B4-BE49-F238E27FC236}">
                        <a16:creationId xmlns:a16="http://schemas.microsoft.com/office/drawing/2014/main" xmlns="" id="{EABC0E6C-5BD3-FB46-B982-B8F3F33205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122" y="2182"/>
                    <a:ext cx="10" cy="5"/>
                  </a:xfrm>
                  <a:custGeom>
                    <a:avLst/>
                    <a:gdLst/>
                    <a:ahLst/>
                    <a:cxnLst>
                      <a:cxn ang="0">
                        <a:pos x="50" y="2"/>
                      </a:cxn>
                      <a:cxn ang="0">
                        <a:pos x="45" y="0"/>
                      </a:cxn>
                      <a:cxn ang="0">
                        <a:pos x="27" y="2"/>
                      </a:cxn>
                      <a:cxn ang="0">
                        <a:pos x="23" y="10"/>
                      </a:cxn>
                      <a:cxn ang="0">
                        <a:pos x="12" y="18"/>
                      </a:cxn>
                      <a:cxn ang="0">
                        <a:pos x="0" y="22"/>
                      </a:cxn>
                      <a:cxn ang="0">
                        <a:pos x="1" y="26"/>
                      </a:cxn>
                      <a:cxn ang="0">
                        <a:pos x="27" y="19"/>
                      </a:cxn>
                      <a:cxn ang="0">
                        <a:pos x="50" y="2"/>
                      </a:cxn>
                    </a:cxnLst>
                    <a:rect l="0" t="0" r="r" b="b"/>
                    <a:pathLst>
                      <a:path w="50" h="26">
                        <a:moveTo>
                          <a:pt x="50" y="2"/>
                        </a:moveTo>
                        <a:lnTo>
                          <a:pt x="45" y="0"/>
                        </a:lnTo>
                        <a:lnTo>
                          <a:pt x="27" y="2"/>
                        </a:lnTo>
                        <a:lnTo>
                          <a:pt x="23" y="10"/>
                        </a:lnTo>
                        <a:lnTo>
                          <a:pt x="12" y="18"/>
                        </a:lnTo>
                        <a:lnTo>
                          <a:pt x="0" y="22"/>
                        </a:lnTo>
                        <a:lnTo>
                          <a:pt x="1" y="26"/>
                        </a:lnTo>
                        <a:lnTo>
                          <a:pt x="27" y="19"/>
                        </a:lnTo>
                        <a:lnTo>
                          <a:pt x="50" y="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42" name="Freeform 156">
                  <a:extLst>
                    <a:ext uri="{FF2B5EF4-FFF2-40B4-BE49-F238E27FC236}">
                      <a16:creationId xmlns:a16="http://schemas.microsoft.com/office/drawing/2014/main" xmlns="" id="{4EF8B4CD-7E7B-4944-BC24-3DC2F7A0FF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41" y="2045"/>
                  <a:ext cx="107" cy="109"/>
                </a:xfrm>
                <a:custGeom>
                  <a:avLst/>
                  <a:gdLst/>
                  <a:ahLst/>
                  <a:cxnLst>
                    <a:cxn ang="0">
                      <a:pos x="527" y="500"/>
                    </a:cxn>
                    <a:cxn ang="0">
                      <a:pos x="510" y="490"/>
                    </a:cxn>
                    <a:cxn ang="0">
                      <a:pos x="505" y="494"/>
                    </a:cxn>
                    <a:cxn ang="0">
                      <a:pos x="479" y="489"/>
                    </a:cxn>
                    <a:cxn ang="0">
                      <a:pos x="452" y="512"/>
                    </a:cxn>
                    <a:cxn ang="0">
                      <a:pos x="426" y="548"/>
                    </a:cxn>
                    <a:cxn ang="0">
                      <a:pos x="265" y="515"/>
                    </a:cxn>
                    <a:cxn ang="0">
                      <a:pos x="263" y="472"/>
                    </a:cxn>
                    <a:cxn ang="0">
                      <a:pos x="232" y="467"/>
                    </a:cxn>
                    <a:cxn ang="0">
                      <a:pos x="218" y="444"/>
                    </a:cxn>
                    <a:cxn ang="0">
                      <a:pos x="100" y="376"/>
                    </a:cxn>
                    <a:cxn ang="0">
                      <a:pos x="0" y="278"/>
                    </a:cxn>
                    <a:cxn ang="0">
                      <a:pos x="58" y="237"/>
                    </a:cxn>
                    <a:cxn ang="0">
                      <a:pos x="95" y="220"/>
                    </a:cxn>
                    <a:cxn ang="0">
                      <a:pos x="111" y="209"/>
                    </a:cxn>
                    <a:cxn ang="0">
                      <a:pos x="133" y="180"/>
                    </a:cxn>
                    <a:cxn ang="0">
                      <a:pos x="140" y="73"/>
                    </a:cxn>
                    <a:cxn ang="0">
                      <a:pos x="189" y="31"/>
                    </a:cxn>
                    <a:cxn ang="0">
                      <a:pos x="229" y="0"/>
                    </a:cxn>
                    <a:cxn ang="0">
                      <a:pos x="279" y="10"/>
                    </a:cxn>
                    <a:cxn ang="0">
                      <a:pos x="306" y="20"/>
                    </a:cxn>
                    <a:cxn ang="0">
                      <a:pos x="329" y="14"/>
                    </a:cxn>
                    <a:cxn ang="0">
                      <a:pos x="344" y="64"/>
                    </a:cxn>
                    <a:cxn ang="0">
                      <a:pos x="362" y="96"/>
                    </a:cxn>
                    <a:cxn ang="0">
                      <a:pos x="396" y="112"/>
                    </a:cxn>
                    <a:cxn ang="0">
                      <a:pos x="404" y="119"/>
                    </a:cxn>
                    <a:cxn ang="0">
                      <a:pos x="403" y="152"/>
                    </a:cxn>
                    <a:cxn ang="0">
                      <a:pos x="381" y="184"/>
                    </a:cxn>
                    <a:cxn ang="0">
                      <a:pos x="374" y="195"/>
                    </a:cxn>
                    <a:cxn ang="0">
                      <a:pos x="366" y="227"/>
                    </a:cxn>
                    <a:cxn ang="0">
                      <a:pos x="359" y="236"/>
                    </a:cxn>
                    <a:cxn ang="0">
                      <a:pos x="367" y="256"/>
                    </a:cxn>
                    <a:cxn ang="0">
                      <a:pos x="380" y="264"/>
                    </a:cxn>
                    <a:cxn ang="0">
                      <a:pos x="393" y="283"/>
                    </a:cxn>
                    <a:cxn ang="0">
                      <a:pos x="405" y="301"/>
                    </a:cxn>
                    <a:cxn ang="0">
                      <a:pos x="432" y="322"/>
                    </a:cxn>
                    <a:cxn ang="0">
                      <a:pos x="457" y="331"/>
                    </a:cxn>
                    <a:cxn ang="0">
                      <a:pos x="473" y="355"/>
                    </a:cxn>
                    <a:cxn ang="0">
                      <a:pos x="487" y="381"/>
                    </a:cxn>
                    <a:cxn ang="0">
                      <a:pos x="482" y="429"/>
                    </a:cxn>
                    <a:cxn ang="0">
                      <a:pos x="499" y="456"/>
                    </a:cxn>
                    <a:cxn ang="0">
                      <a:pos x="511" y="472"/>
                    </a:cxn>
                    <a:cxn ang="0">
                      <a:pos x="534" y="489"/>
                    </a:cxn>
                  </a:cxnLst>
                  <a:rect l="0" t="0" r="r" b="b"/>
                  <a:pathLst>
                    <a:path w="534" h="548">
                      <a:moveTo>
                        <a:pt x="534" y="489"/>
                      </a:moveTo>
                      <a:lnTo>
                        <a:pt x="527" y="500"/>
                      </a:lnTo>
                      <a:lnTo>
                        <a:pt x="520" y="495"/>
                      </a:lnTo>
                      <a:lnTo>
                        <a:pt x="510" y="490"/>
                      </a:lnTo>
                      <a:lnTo>
                        <a:pt x="507" y="491"/>
                      </a:lnTo>
                      <a:lnTo>
                        <a:pt x="505" y="494"/>
                      </a:lnTo>
                      <a:lnTo>
                        <a:pt x="493" y="490"/>
                      </a:lnTo>
                      <a:lnTo>
                        <a:pt x="479" y="489"/>
                      </a:lnTo>
                      <a:lnTo>
                        <a:pt x="463" y="495"/>
                      </a:lnTo>
                      <a:lnTo>
                        <a:pt x="452" y="512"/>
                      </a:lnTo>
                      <a:lnTo>
                        <a:pt x="442" y="532"/>
                      </a:lnTo>
                      <a:lnTo>
                        <a:pt x="426" y="548"/>
                      </a:lnTo>
                      <a:lnTo>
                        <a:pt x="328" y="543"/>
                      </a:lnTo>
                      <a:lnTo>
                        <a:pt x="265" y="515"/>
                      </a:lnTo>
                      <a:lnTo>
                        <a:pt x="263" y="511"/>
                      </a:lnTo>
                      <a:lnTo>
                        <a:pt x="263" y="472"/>
                      </a:lnTo>
                      <a:lnTo>
                        <a:pt x="261" y="469"/>
                      </a:lnTo>
                      <a:lnTo>
                        <a:pt x="232" y="467"/>
                      </a:lnTo>
                      <a:lnTo>
                        <a:pt x="224" y="449"/>
                      </a:lnTo>
                      <a:lnTo>
                        <a:pt x="218" y="444"/>
                      </a:lnTo>
                      <a:lnTo>
                        <a:pt x="162" y="423"/>
                      </a:lnTo>
                      <a:lnTo>
                        <a:pt x="100" y="376"/>
                      </a:lnTo>
                      <a:lnTo>
                        <a:pt x="16" y="353"/>
                      </a:lnTo>
                      <a:lnTo>
                        <a:pt x="0" y="278"/>
                      </a:lnTo>
                      <a:lnTo>
                        <a:pt x="43" y="248"/>
                      </a:lnTo>
                      <a:lnTo>
                        <a:pt x="58" y="237"/>
                      </a:lnTo>
                      <a:lnTo>
                        <a:pt x="73" y="232"/>
                      </a:lnTo>
                      <a:lnTo>
                        <a:pt x="95" y="220"/>
                      </a:lnTo>
                      <a:lnTo>
                        <a:pt x="107" y="213"/>
                      </a:lnTo>
                      <a:lnTo>
                        <a:pt x="111" y="209"/>
                      </a:lnTo>
                      <a:lnTo>
                        <a:pt x="123" y="204"/>
                      </a:lnTo>
                      <a:lnTo>
                        <a:pt x="133" y="180"/>
                      </a:lnTo>
                      <a:lnTo>
                        <a:pt x="136" y="143"/>
                      </a:lnTo>
                      <a:lnTo>
                        <a:pt x="140" y="73"/>
                      </a:lnTo>
                      <a:lnTo>
                        <a:pt x="171" y="60"/>
                      </a:lnTo>
                      <a:lnTo>
                        <a:pt x="189" y="31"/>
                      </a:lnTo>
                      <a:lnTo>
                        <a:pt x="204" y="22"/>
                      </a:lnTo>
                      <a:lnTo>
                        <a:pt x="229" y="0"/>
                      </a:lnTo>
                      <a:lnTo>
                        <a:pt x="249" y="9"/>
                      </a:lnTo>
                      <a:lnTo>
                        <a:pt x="279" y="10"/>
                      </a:lnTo>
                      <a:lnTo>
                        <a:pt x="297" y="9"/>
                      </a:lnTo>
                      <a:lnTo>
                        <a:pt x="306" y="20"/>
                      </a:lnTo>
                      <a:lnTo>
                        <a:pt x="322" y="22"/>
                      </a:lnTo>
                      <a:lnTo>
                        <a:pt x="329" y="14"/>
                      </a:lnTo>
                      <a:lnTo>
                        <a:pt x="334" y="47"/>
                      </a:lnTo>
                      <a:lnTo>
                        <a:pt x="344" y="64"/>
                      </a:lnTo>
                      <a:lnTo>
                        <a:pt x="356" y="74"/>
                      </a:lnTo>
                      <a:lnTo>
                        <a:pt x="362" y="96"/>
                      </a:lnTo>
                      <a:lnTo>
                        <a:pt x="374" y="107"/>
                      </a:lnTo>
                      <a:lnTo>
                        <a:pt x="396" y="112"/>
                      </a:lnTo>
                      <a:lnTo>
                        <a:pt x="410" y="112"/>
                      </a:lnTo>
                      <a:lnTo>
                        <a:pt x="404" y="119"/>
                      </a:lnTo>
                      <a:lnTo>
                        <a:pt x="398" y="133"/>
                      </a:lnTo>
                      <a:lnTo>
                        <a:pt x="403" y="152"/>
                      </a:lnTo>
                      <a:lnTo>
                        <a:pt x="394" y="162"/>
                      </a:lnTo>
                      <a:lnTo>
                        <a:pt x="381" y="184"/>
                      </a:lnTo>
                      <a:lnTo>
                        <a:pt x="382" y="192"/>
                      </a:lnTo>
                      <a:lnTo>
                        <a:pt x="374" y="195"/>
                      </a:lnTo>
                      <a:lnTo>
                        <a:pt x="370" y="202"/>
                      </a:lnTo>
                      <a:lnTo>
                        <a:pt x="366" y="227"/>
                      </a:lnTo>
                      <a:lnTo>
                        <a:pt x="362" y="234"/>
                      </a:lnTo>
                      <a:lnTo>
                        <a:pt x="359" y="236"/>
                      </a:lnTo>
                      <a:lnTo>
                        <a:pt x="361" y="251"/>
                      </a:lnTo>
                      <a:lnTo>
                        <a:pt x="367" y="256"/>
                      </a:lnTo>
                      <a:lnTo>
                        <a:pt x="376" y="256"/>
                      </a:lnTo>
                      <a:lnTo>
                        <a:pt x="380" y="264"/>
                      </a:lnTo>
                      <a:lnTo>
                        <a:pt x="387" y="269"/>
                      </a:lnTo>
                      <a:lnTo>
                        <a:pt x="393" y="283"/>
                      </a:lnTo>
                      <a:lnTo>
                        <a:pt x="393" y="294"/>
                      </a:lnTo>
                      <a:lnTo>
                        <a:pt x="405" y="301"/>
                      </a:lnTo>
                      <a:lnTo>
                        <a:pt x="420" y="311"/>
                      </a:lnTo>
                      <a:lnTo>
                        <a:pt x="432" y="322"/>
                      </a:lnTo>
                      <a:lnTo>
                        <a:pt x="444" y="327"/>
                      </a:lnTo>
                      <a:lnTo>
                        <a:pt x="457" y="331"/>
                      </a:lnTo>
                      <a:lnTo>
                        <a:pt x="466" y="340"/>
                      </a:lnTo>
                      <a:lnTo>
                        <a:pt x="473" y="355"/>
                      </a:lnTo>
                      <a:lnTo>
                        <a:pt x="480" y="367"/>
                      </a:lnTo>
                      <a:lnTo>
                        <a:pt x="487" y="381"/>
                      </a:lnTo>
                      <a:lnTo>
                        <a:pt x="483" y="408"/>
                      </a:lnTo>
                      <a:lnTo>
                        <a:pt x="482" y="429"/>
                      </a:lnTo>
                      <a:lnTo>
                        <a:pt x="495" y="436"/>
                      </a:lnTo>
                      <a:lnTo>
                        <a:pt x="499" y="456"/>
                      </a:lnTo>
                      <a:lnTo>
                        <a:pt x="504" y="464"/>
                      </a:lnTo>
                      <a:lnTo>
                        <a:pt x="511" y="472"/>
                      </a:lnTo>
                      <a:lnTo>
                        <a:pt x="531" y="487"/>
                      </a:lnTo>
                      <a:lnTo>
                        <a:pt x="534" y="48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43" name="Freeform 163">
                  <a:extLst>
                    <a:ext uri="{FF2B5EF4-FFF2-40B4-BE49-F238E27FC236}">
                      <a16:creationId xmlns:a16="http://schemas.microsoft.com/office/drawing/2014/main" xmlns="" id="{0E4D41AF-409F-4B43-B0FF-2194FBD9B4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05" y="2047"/>
                  <a:ext cx="77" cy="67"/>
                </a:xfrm>
                <a:custGeom>
                  <a:avLst/>
                  <a:gdLst/>
                  <a:ahLst/>
                  <a:cxnLst>
                    <a:cxn ang="0">
                      <a:pos x="241" y="227"/>
                    </a:cxn>
                    <a:cxn ang="0">
                      <a:pos x="290" y="203"/>
                    </a:cxn>
                    <a:cxn ang="0">
                      <a:pos x="316" y="170"/>
                    </a:cxn>
                    <a:cxn ang="0">
                      <a:pos x="354" y="50"/>
                    </a:cxn>
                    <a:cxn ang="0">
                      <a:pos x="378" y="12"/>
                    </a:cxn>
                    <a:cxn ang="0">
                      <a:pos x="373" y="2"/>
                    </a:cxn>
                    <a:cxn ang="0">
                      <a:pos x="345" y="15"/>
                    </a:cxn>
                    <a:cxn ang="0">
                      <a:pos x="291" y="14"/>
                    </a:cxn>
                    <a:cxn ang="0">
                      <a:pos x="257" y="31"/>
                    </a:cxn>
                    <a:cxn ang="0">
                      <a:pos x="206" y="45"/>
                    </a:cxn>
                    <a:cxn ang="0">
                      <a:pos x="161" y="28"/>
                    </a:cxn>
                    <a:cxn ang="0">
                      <a:pos x="124" y="41"/>
                    </a:cxn>
                    <a:cxn ang="0">
                      <a:pos x="97" y="44"/>
                    </a:cxn>
                    <a:cxn ang="0">
                      <a:pos x="87" y="42"/>
                    </a:cxn>
                    <a:cxn ang="0">
                      <a:pos x="73" y="36"/>
                    </a:cxn>
                    <a:cxn ang="0">
                      <a:pos x="61" y="45"/>
                    </a:cxn>
                    <a:cxn ang="0">
                      <a:pos x="68" y="71"/>
                    </a:cxn>
                    <a:cxn ang="0">
                      <a:pos x="59" y="75"/>
                    </a:cxn>
                    <a:cxn ang="0">
                      <a:pos x="50" y="90"/>
                    </a:cxn>
                    <a:cxn ang="0">
                      <a:pos x="38" y="102"/>
                    </a:cxn>
                    <a:cxn ang="0">
                      <a:pos x="26" y="95"/>
                    </a:cxn>
                    <a:cxn ang="0">
                      <a:pos x="23" y="123"/>
                    </a:cxn>
                    <a:cxn ang="0">
                      <a:pos x="26" y="167"/>
                    </a:cxn>
                    <a:cxn ang="0">
                      <a:pos x="48" y="174"/>
                    </a:cxn>
                    <a:cxn ang="0">
                      <a:pos x="57" y="179"/>
                    </a:cxn>
                    <a:cxn ang="0">
                      <a:pos x="53" y="183"/>
                    </a:cxn>
                    <a:cxn ang="0">
                      <a:pos x="50" y="189"/>
                    </a:cxn>
                    <a:cxn ang="0">
                      <a:pos x="63" y="195"/>
                    </a:cxn>
                    <a:cxn ang="0">
                      <a:pos x="64" y="208"/>
                    </a:cxn>
                    <a:cxn ang="0">
                      <a:pos x="63" y="216"/>
                    </a:cxn>
                    <a:cxn ang="0">
                      <a:pos x="50" y="222"/>
                    </a:cxn>
                    <a:cxn ang="0">
                      <a:pos x="45" y="230"/>
                    </a:cxn>
                    <a:cxn ang="0">
                      <a:pos x="52" y="236"/>
                    </a:cxn>
                    <a:cxn ang="0">
                      <a:pos x="32" y="237"/>
                    </a:cxn>
                    <a:cxn ang="0">
                      <a:pos x="26" y="249"/>
                    </a:cxn>
                    <a:cxn ang="0">
                      <a:pos x="31" y="257"/>
                    </a:cxn>
                    <a:cxn ang="0">
                      <a:pos x="18" y="267"/>
                    </a:cxn>
                    <a:cxn ang="0">
                      <a:pos x="5" y="276"/>
                    </a:cxn>
                    <a:cxn ang="0">
                      <a:pos x="4" y="295"/>
                    </a:cxn>
                    <a:cxn ang="0">
                      <a:pos x="0" y="312"/>
                    </a:cxn>
                    <a:cxn ang="0">
                      <a:pos x="22" y="319"/>
                    </a:cxn>
                    <a:cxn ang="0">
                      <a:pos x="43" y="335"/>
                    </a:cxn>
                    <a:cxn ang="0">
                      <a:pos x="109" y="307"/>
                    </a:cxn>
                  </a:cxnLst>
                  <a:rect l="0" t="0" r="r" b="b"/>
                  <a:pathLst>
                    <a:path w="387" h="337">
                      <a:moveTo>
                        <a:pt x="183" y="268"/>
                      </a:moveTo>
                      <a:lnTo>
                        <a:pt x="226" y="238"/>
                      </a:lnTo>
                      <a:lnTo>
                        <a:pt x="241" y="227"/>
                      </a:lnTo>
                      <a:lnTo>
                        <a:pt x="256" y="222"/>
                      </a:lnTo>
                      <a:lnTo>
                        <a:pt x="278" y="210"/>
                      </a:lnTo>
                      <a:lnTo>
                        <a:pt x="290" y="203"/>
                      </a:lnTo>
                      <a:lnTo>
                        <a:pt x="294" y="199"/>
                      </a:lnTo>
                      <a:lnTo>
                        <a:pt x="306" y="194"/>
                      </a:lnTo>
                      <a:lnTo>
                        <a:pt x="316" y="170"/>
                      </a:lnTo>
                      <a:lnTo>
                        <a:pt x="319" y="133"/>
                      </a:lnTo>
                      <a:lnTo>
                        <a:pt x="323" y="63"/>
                      </a:lnTo>
                      <a:lnTo>
                        <a:pt x="354" y="50"/>
                      </a:lnTo>
                      <a:lnTo>
                        <a:pt x="372" y="21"/>
                      </a:lnTo>
                      <a:lnTo>
                        <a:pt x="387" y="12"/>
                      </a:lnTo>
                      <a:lnTo>
                        <a:pt x="378" y="12"/>
                      </a:lnTo>
                      <a:lnTo>
                        <a:pt x="377" y="10"/>
                      </a:lnTo>
                      <a:lnTo>
                        <a:pt x="377" y="5"/>
                      </a:lnTo>
                      <a:lnTo>
                        <a:pt x="373" y="2"/>
                      </a:lnTo>
                      <a:lnTo>
                        <a:pt x="371" y="0"/>
                      </a:lnTo>
                      <a:lnTo>
                        <a:pt x="362" y="7"/>
                      </a:lnTo>
                      <a:lnTo>
                        <a:pt x="345" y="15"/>
                      </a:lnTo>
                      <a:lnTo>
                        <a:pt x="310" y="17"/>
                      </a:lnTo>
                      <a:lnTo>
                        <a:pt x="300" y="14"/>
                      </a:lnTo>
                      <a:lnTo>
                        <a:pt x="291" y="14"/>
                      </a:lnTo>
                      <a:lnTo>
                        <a:pt x="275" y="18"/>
                      </a:lnTo>
                      <a:lnTo>
                        <a:pt x="265" y="27"/>
                      </a:lnTo>
                      <a:lnTo>
                        <a:pt x="257" y="31"/>
                      </a:lnTo>
                      <a:lnTo>
                        <a:pt x="244" y="34"/>
                      </a:lnTo>
                      <a:lnTo>
                        <a:pt x="238" y="38"/>
                      </a:lnTo>
                      <a:lnTo>
                        <a:pt x="206" y="45"/>
                      </a:lnTo>
                      <a:lnTo>
                        <a:pt x="179" y="41"/>
                      </a:lnTo>
                      <a:lnTo>
                        <a:pt x="168" y="31"/>
                      </a:lnTo>
                      <a:lnTo>
                        <a:pt x="161" y="28"/>
                      </a:lnTo>
                      <a:lnTo>
                        <a:pt x="147" y="29"/>
                      </a:lnTo>
                      <a:lnTo>
                        <a:pt x="138" y="36"/>
                      </a:lnTo>
                      <a:lnTo>
                        <a:pt x="124" y="41"/>
                      </a:lnTo>
                      <a:lnTo>
                        <a:pt x="116" y="43"/>
                      </a:lnTo>
                      <a:lnTo>
                        <a:pt x="112" y="47"/>
                      </a:lnTo>
                      <a:lnTo>
                        <a:pt x="97" y="44"/>
                      </a:lnTo>
                      <a:lnTo>
                        <a:pt x="88" y="47"/>
                      </a:lnTo>
                      <a:lnTo>
                        <a:pt x="87" y="44"/>
                      </a:lnTo>
                      <a:lnTo>
                        <a:pt x="87" y="42"/>
                      </a:lnTo>
                      <a:lnTo>
                        <a:pt x="87" y="41"/>
                      </a:lnTo>
                      <a:lnTo>
                        <a:pt x="82" y="37"/>
                      </a:lnTo>
                      <a:lnTo>
                        <a:pt x="73" y="36"/>
                      </a:lnTo>
                      <a:lnTo>
                        <a:pt x="68" y="33"/>
                      </a:lnTo>
                      <a:lnTo>
                        <a:pt x="63" y="44"/>
                      </a:lnTo>
                      <a:lnTo>
                        <a:pt x="61" y="45"/>
                      </a:lnTo>
                      <a:lnTo>
                        <a:pt x="61" y="50"/>
                      </a:lnTo>
                      <a:lnTo>
                        <a:pt x="59" y="59"/>
                      </a:lnTo>
                      <a:lnTo>
                        <a:pt x="68" y="71"/>
                      </a:lnTo>
                      <a:lnTo>
                        <a:pt x="69" y="74"/>
                      </a:lnTo>
                      <a:lnTo>
                        <a:pt x="66" y="75"/>
                      </a:lnTo>
                      <a:lnTo>
                        <a:pt x="59" y="75"/>
                      </a:lnTo>
                      <a:lnTo>
                        <a:pt x="50" y="77"/>
                      </a:lnTo>
                      <a:lnTo>
                        <a:pt x="50" y="81"/>
                      </a:lnTo>
                      <a:lnTo>
                        <a:pt x="50" y="90"/>
                      </a:lnTo>
                      <a:lnTo>
                        <a:pt x="44" y="95"/>
                      </a:lnTo>
                      <a:lnTo>
                        <a:pt x="41" y="96"/>
                      </a:lnTo>
                      <a:lnTo>
                        <a:pt x="38" y="102"/>
                      </a:lnTo>
                      <a:lnTo>
                        <a:pt x="32" y="98"/>
                      </a:lnTo>
                      <a:lnTo>
                        <a:pt x="30" y="95"/>
                      </a:lnTo>
                      <a:lnTo>
                        <a:pt x="26" y="95"/>
                      </a:lnTo>
                      <a:lnTo>
                        <a:pt x="26" y="106"/>
                      </a:lnTo>
                      <a:lnTo>
                        <a:pt x="21" y="119"/>
                      </a:lnTo>
                      <a:lnTo>
                        <a:pt x="23" y="123"/>
                      </a:lnTo>
                      <a:lnTo>
                        <a:pt x="28" y="136"/>
                      </a:lnTo>
                      <a:lnTo>
                        <a:pt x="28" y="155"/>
                      </a:lnTo>
                      <a:lnTo>
                        <a:pt x="26" y="167"/>
                      </a:lnTo>
                      <a:lnTo>
                        <a:pt x="28" y="178"/>
                      </a:lnTo>
                      <a:lnTo>
                        <a:pt x="45" y="178"/>
                      </a:lnTo>
                      <a:lnTo>
                        <a:pt x="48" y="174"/>
                      </a:lnTo>
                      <a:lnTo>
                        <a:pt x="50" y="174"/>
                      </a:lnTo>
                      <a:lnTo>
                        <a:pt x="52" y="179"/>
                      </a:lnTo>
                      <a:lnTo>
                        <a:pt x="57" y="179"/>
                      </a:lnTo>
                      <a:lnTo>
                        <a:pt x="58" y="181"/>
                      </a:lnTo>
                      <a:lnTo>
                        <a:pt x="58" y="183"/>
                      </a:lnTo>
                      <a:lnTo>
                        <a:pt x="53" y="183"/>
                      </a:lnTo>
                      <a:lnTo>
                        <a:pt x="53" y="185"/>
                      </a:lnTo>
                      <a:lnTo>
                        <a:pt x="50" y="187"/>
                      </a:lnTo>
                      <a:lnTo>
                        <a:pt x="50" y="189"/>
                      </a:lnTo>
                      <a:lnTo>
                        <a:pt x="57" y="189"/>
                      </a:lnTo>
                      <a:lnTo>
                        <a:pt x="58" y="193"/>
                      </a:lnTo>
                      <a:lnTo>
                        <a:pt x="63" y="195"/>
                      </a:lnTo>
                      <a:lnTo>
                        <a:pt x="61" y="199"/>
                      </a:lnTo>
                      <a:lnTo>
                        <a:pt x="65" y="204"/>
                      </a:lnTo>
                      <a:lnTo>
                        <a:pt x="64" y="208"/>
                      </a:lnTo>
                      <a:lnTo>
                        <a:pt x="66" y="210"/>
                      </a:lnTo>
                      <a:lnTo>
                        <a:pt x="64" y="212"/>
                      </a:lnTo>
                      <a:lnTo>
                        <a:pt x="63" y="216"/>
                      </a:lnTo>
                      <a:lnTo>
                        <a:pt x="60" y="216"/>
                      </a:lnTo>
                      <a:lnTo>
                        <a:pt x="55" y="221"/>
                      </a:lnTo>
                      <a:lnTo>
                        <a:pt x="50" y="222"/>
                      </a:lnTo>
                      <a:lnTo>
                        <a:pt x="50" y="226"/>
                      </a:lnTo>
                      <a:lnTo>
                        <a:pt x="47" y="227"/>
                      </a:lnTo>
                      <a:lnTo>
                        <a:pt x="45" y="230"/>
                      </a:lnTo>
                      <a:lnTo>
                        <a:pt x="50" y="233"/>
                      </a:lnTo>
                      <a:lnTo>
                        <a:pt x="52" y="236"/>
                      </a:lnTo>
                      <a:lnTo>
                        <a:pt x="52" y="236"/>
                      </a:lnTo>
                      <a:lnTo>
                        <a:pt x="50" y="237"/>
                      </a:lnTo>
                      <a:lnTo>
                        <a:pt x="45" y="236"/>
                      </a:lnTo>
                      <a:lnTo>
                        <a:pt x="32" y="237"/>
                      </a:lnTo>
                      <a:lnTo>
                        <a:pt x="31" y="242"/>
                      </a:lnTo>
                      <a:lnTo>
                        <a:pt x="28" y="243"/>
                      </a:lnTo>
                      <a:lnTo>
                        <a:pt x="26" y="249"/>
                      </a:lnTo>
                      <a:lnTo>
                        <a:pt x="26" y="249"/>
                      </a:lnTo>
                      <a:lnTo>
                        <a:pt x="31" y="252"/>
                      </a:lnTo>
                      <a:lnTo>
                        <a:pt x="31" y="257"/>
                      </a:lnTo>
                      <a:lnTo>
                        <a:pt x="28" y="257"/>
                      </a:lnTo>
                      <a:lnTo>
                        <a:pt x="25" y="263"/>
                      </a:lnTo>
                      <a:lnTo>
                        <a:pt x="18" y="267"/>
                      </a:lnTo>
                      <a:lnTo>
                        <a:pt x="17" y="270"/>
                      </a:lnTo>
                      <a:lnTo>
                        <a:pt x="12" y="270"/>
                      </a:lnTo>
                      <a:lnTo>
                        <a:pt x="5" y="276"/>
                      </a:lnTo>
                      <a:lnTo>
                        <a:pt x="5" y="286"/>
                      </a:lnTo>
                      <a:lnTo>
                        <a:pt x="2" y="290"/>
                      </a:lnTo>
                      <a:lnTo>
                        <a:pt x="4" y="295"/>
                      </a:lnTo>
                      <a:lnTo>
                        <a:pt x="2" y="300"/>
                      </a:lnTo>
                      <a:lnTo>
                        <a:pt x="5" y="306"/>
                      </a:lnTo>
                      <a:lnTo>
                        <a:pt x="0" y="312"/>
                      </a:lnTo>
                      <a:lnTo>
                        <a:pt x="12" y="310"/>
                      </a:lnTo>
                      <a:lnTo>
                        <a:pt x="16" y="311"/>
                      </a:lnTo>
                      <a:lnTo>
                        <a:pt x="22" y="319"/>
                      </a:lnTo>
                      <a:lnTo>
                        <a:pt x="30" y="324"/>
                      </a:lnTo>
                      <a:lnTo>
                        <a:pt x="38" y="333"/>
                      </a:lnTo>
                      <a:lnTo>
                        <a:pt x="43" y="335"/>
                      </a:lnTo>
                      <a:lnTo>
                        <a:pt x="55" y="337"/>
                      </a:lnTo>
                      <a:lnTo>
                        <a:pt x="63" y="335"/>
                      </a:lnTo>
                      <a:lnTo>
                        <a:pt x="109" y="307"/>
                      </a:lnTo>
                      <a:lnTo>
                        <a:pt x="133" y="294"/>
                      </a:lnTo>
                      <a:lnTo>
                        <a:pt x="183" y="26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44" name="Freeform 164">
                  <a:extLst>
                    <a:ext uri="{FF2B5EF4-FFF2-40B4-BE49-F238E27FC236}">
                      <a16:creationId xmlns:a16="http://schemas.microsoft.com/office/drawing/2014/main" xmlns="" id="{74F1C9F4-994F-5E43-BF6A-5EEF634B3C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71" y="2069"/>
                  <a:ext cx="25" cy="15"/>
                </a:xfrm>
                <a:custGeom>
                  <a:avLst/>
                  <a:gdLst/>
                  <a:ahLst/>
                  <a:cxnLst>
                    <a:cxn ang="0">
                      <a:pos x="92" y="16"/>
                    </a:cxn>
                    <a:cxn ang="0">
                      <a:pos x="106" y="11"/>
                    </a:cxn>
                    <a:cxn ang="0">
                      <a:pos x="112" y="5"/>
                    </a:cxn>
                    <a:cxn ang="0">
                      <a:pos x="122" y="0"/>
                    </a:cxn>
                    <a:cxn ang="0">
                      <a:pos x="126" y="0"/>
                    </a:cxn>
                    <a:cxn ang="0">
                      <a:pos x="123" y="9"/>
                    </a:cxn>
                    <a:cxn ang="0">
                      <a:pos x="115" y="17"/>
                    </a:cxn>
                    <a:cxn ang="0">
                      <a:pos x="107" y="21"/>
                    </a:cxn>
                    <a:cxn ang="0">
                      <a:pos x="96" y="37"/>
                    </a:cxn>
                    <a:cxn ang="0">
                      <a:pos x="99" y="43"/>
                    </a:cxn>
                    <a:cxn ang="0">
                      <a:pos x="92" y="52"/>
                    </a:cxn>
                    <a:cxn ang="0">
                      <a:pos x="80" y="54"/>
                    </a:cxn>
                    <a:cxn ang="0">
                      <a:pos x="69" y="64"/>
                    </a:cxn>
                    <a:cxn ang="0">
                      <a:pos x="53" y="68"/>
                    </a:cxn>
                    <a:cxn ang="0">
                      <a:pos x="43" y="75"/>
                    </a:cxn>
                    <a:cxn ang="0">
                      <a:pos x="25" y="72"/>
                    </a:cxn>
                    <a:cxn ang="0">
                      <a:pos x="13" y="66"/>
                    </a:cxn>
                    <a:cxn ang="0">
                      <a:pos x="5" y="57"/>
                    </a:cxn>
                    <a:cxn ang="0">
                      <a:pos x="0" y="45"/>
                    </a:cxn>
                    <a:cxn ang="0">
                      <a:pos x="13" y="42"/>
                    </a:cxn>
                    <a:cxn ang="0">
                      <a:pos x="21" y="37"/>
                    </a:cxn>
                    <a:cxn ang="0">
                      <a:pos x="31" y="36"/>
                    </a:cxn>
                    <a:cxn ang="0">
                      <a:pos x="38" y="33"/>
                    </a:cxn>
                    <a:cxn ang="0">
                      <a:pos x="40" y="25"/>
                    </a:cxn>
                    <a:cxn ang="0">
                      <a:pos x="43" y="26"/>
                    </a:cxn>
                    <a:cxn ang="0">
                      <a:pos x="63" y="25"/>
                    </a:cxn>
                    <a:cxn ang="0">
                      <a:pos x="92" y="16"/>
                    </a:cxn>
                  </a:cxnLst>
                  <a:rect l="0" t="0" r="r" b="b"/>
                  <a:pathLst>
                    <a:path w="126" h="75">
                      <a:moveTo>
                        <a:pt x="92" y="16"/>
                      </a:moveTo>
                      <a:lnTo>
                        <a:pt x="106" y="11"/>
                      </a:lnTo>
                      <a:lnTo>
                        <a:pt x="112" y="5"/>
                      </a:lnTo>
                      <a:lnTo>
                        <a:pt x="122" y="0"/>
                      </a:lnTo>
                      <a:lnTo>
                        <a:pt x="126" y="0"/>
                      </a:lnTo>
                      <a:lnTo>
                        <a:pt x="123" y="9"/>
                      </a:lnTo>
                      <a:lnTo>
                        <a:pt x="115" y="17"/>
                      </a:lnTo>
                      <a:lnTo>
                        <a:pt x="107" y="21"/>
                      </a:lnTo>
                      <a:lnTo>
                        <a:pt x="96" y="37"/>
                      </a:lnTo>
                      <a:lnTo>
                        <a:pt x="99" y="43"/>
                      </a:lnTo>
                      <a:lnTo>
                        <a:pt x="92" y="52"/>
                      </a:lnTo>
                      <a:lnTo>
                        <a:pt x="80" y="54"/>
                      </a:lnTo>
                      <a:lnTo>
                        <a:pt x="69" y="64"/>
                      </a:lnTo>
                      <a:lnTo>
                        <a:pt x="53" y="68"/>
                      </a:lnTo>
                      <a:lnTo>
                        <a:pt x="43" y="75"/>
                      </a:lnTo>
                      <a:lnTo>
                        <a:pt x="25" y="72"/>
                      </a:lnTo>
                      <a:lnTo>
                        <a:pt x="13" y="66"/>
                      </a:lnTo>
                      <a:lnTo>
                        <a:pt x="5" y="57"/>
                      </a:lnTo>
                      <a:lnTo>
                        <a:pt x="0" y="45"/>
                      </a:lnTo>
                      <a:lnTo>
                        <a:pt x="13" y="42"/>
                      </a:lnTo>
                      <a:lnTo>
                        <a:pt x="21" y="37"/>
                      </a:lnTo>
                      <a:lnTo>
                        <a:pt x="31" y="36"/>
                      </a:lnTo>
                      <a:lnTo>
                        <a:pt x="38" y="33"/>
                      </a:lnTo>
                      <a:lnTo>
                        <a:pt x="40" y="25"/>
                      </a:lnTo>
                      <a:lnTo>
                        <a:pt x="43" y="26"/>
                      </a:lnTo>
                      <a:lnTo>
                        <a:pt x="63" y="25"/>
                      </a:lnTo>
                      <a:lnTo>
                        <a:pt x="92" y="1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45" name="Freeform 136">
                  <a:extLst>
                    <a:ext uri="{FF2B5EF4-FFF2-40B4-BE49-F238E27FC236}">
                      <a16:creationId xmlns:a16="http://schemas.microsoft.com/office/drawing/2014/main" xmlns="" id="{AFC6EE4B-F3FB-2D4F-B814-4C20C4E5E2F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9" y="2082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39" y="96"/>
                    </a:cxn>
                    <a:cxn ang="0">
                      <a:pos x="45" y="93"/>
                    </a:cxn>
                    <a:cxn ang="0">
                      <a:pos x="55" y="83"/>
                    </a:cxn>
                    <a:cxn ang="0">
                      <a:pos x="58" y="78"/>
                    </a:cxn>
                    <a:cxn ang="0">
                      <a:pos x="53" y="75"/>
                    </a:cxn>
                    <a:cxn ang="0">
                      <a:pos x="58" y="68"/>
                    </a:cxn>
                    <a:cxn ang="0">
                      <a:pos x="72" y="62"/>
                    </a:cxn>
                    <a:cxn ang="0">
                      <a:pos x="79" y="62"/>
                    </a:cxn>
                    <a:cxn ang="0">
                      <a:pos x="77" y="59"/>
                    </a:cxn>
                    <a:cxn ang="0">
                      <a:pos x="74" y="53"/>
                    </a:cxn>
                    <a:cxn ang="0">
                      <a:pos x="77" y="48"/>
                    </a:cxn>
                    <a:cxn ang="0">
                      <a:pos x="87" y="42"/>
                    </a:cxn>
                    <a:cxn ang="0">
                      <a:pos x="91" y="38"/>
                    </a:cxn>
                    <a:cxn ang="0">
                      <a:pos x="91" y="34"/>
                    </a:cxn>
                    <a:cxn ang="0">
                      <a:pos x="88" y="25"/>
                    </a:cxn>
                    <a:cxn ang="0">
                      <a:pos x="85" y="19"/>
                    </a:cxn>
                    <a:cxn ang="0">
                      <a:pos x="77" y="15"/>
                    </a:cxn>
                    <a:cxn ang="0">
                      <a:pos x="81" y="10"/>
                    </a:cxn>
                    <a:cxn ang="0">
                      <a:pos x="85" y="9"/>
                    </a:cxn>
                    <a:cxn ang="0">
                      <a:pos x="84" y="4"/>
                    </a:cxn>
                    <a:cxn ang="0">
                      <a:pos x="77" y="0"/>
                    </a:cxn>
                    <a:cxn ang="0">
                      <a:pos x="72" y="4"/>
                    </a:cxn>
                    <a:cxn ang="0">
                      <a:pos x="58" y="14"/>
                    </a:cxn>
                    <a:cxn ang="0">
                      <a:pos x="41" y="29"/>
                    </a:cxn>
                    <a:cxn ang="0">
                      <a:pos x="27" y="54"/>
                    </a:cxn>
                    <a:cxn ang="0">
                      <a:pos x="25" y="58"/>
                    </a:cxn>
                    <a:cxn ang="0">
                      <a:pos x="17" y="73"/>
                    </a:cxn>
                    <a:cxn ang="0">
                      <a:pos x="11" y="85"/>
                    </a:cxn>
                    <a:cxn ang="0">
                      <a:pos x="1" y="106"/>
                    </a:cxn>
                    <a:cxn ang="0">
                      <a:pos x="2" y="113"/>
                    </a:cxn>
                    <a:cxn ang="0">
                      <a:pos x="16" y="116"/>
                    </a:cxn>
                    <a:cxn ang="0">
                      <a:pos x="21" y="113"/>
                    </a:cxn>
                    <a:cxn ang="0">
                      <a:pos x="27" y="101"/>
                    </a:cxn>
                    <a:cxn ang="0">
                      <a:pos x="31" y="100"/>
                    </a:cxn>
                  </a:cxnLst>
                  <a:rect l="0" t="0" r="r" b="b"/>
                  <a:pathLst>
                    <a:path w="95" h="116">
                      <a:moveTo>
                        <a:pt x="32" y="102"/>
                      </a:moveTo>
                      <a:lnTo>
                        <a:pt x="39" y="96"/>
                      </a:lnTo>
                      <a:lnTo>
                        <a:pt x="44" y="95"/>
                      </a:lnTo>
                      <a:lnTo>
                        <a:pt x="45" y="93"/>
                      </a:lnTo>
                      <a:lnTo>
                        <a:pt x="52" y="88"/>
                      </a:lnTo>
                      <a:lnTo>
                        <a:pt x="55" y="83"/>
                      </a:lnTo>
                      <a:lnTo>
                        <a:pt x="58" y="83"/>
                      </a:lnTo>
                      <a:lnTo>
                        <a:pt x="58" y="78"/>
                      </a:lnTo>
                      <a:lnTo>
                        <a:pt x="53" y="75"/>
                      </a:lnTo>
                      <a:lnTo>
                        <a:pt x="53" y="75"/>
                      </a:lnTo>
                      <a:lnTo>
                        <a:pt x="55" y="69"/>
                      </a:lnTo>
                      <a:lnTo>
                        <a:pt x="58" y="68"/>
                      </a:lnTo>
                      <a:lnTo>
                        <a:pt x="59" y="63"/>
                      </a:lnTo>
                      <a:lnTo>
                        <a:pt x="72" y="62"/>
                      </a:lnTo>
                      <a:lnTo>
                        <a:pt x="77" y="63"/>
                      </a:lnTo>
                      <a:lnTo>
                        <a:pt x="79" y="62"/>
                      </a:lnTo>
                      <a:lnTo>
                        <a:pt x="80" y="62"/>
                      </a:lnTo>
                      <a:lnTo>
                        <a:pt x="77" y="59"/>
                      </a:lnTo>
                      <a:lnTo>
                        <a:pt x="72" y="56"/>
                      </a:lnTo>
                      <a:lnTo>
                        <a:pt x="74" y="53"/>
                      </a:lnTo>
                      <a:lnTo>
                        <a:pt x="77" y="52"/>
                      </a:lnTo>
                      <a:lnTo>
                        <a:pt x="77" y="48"/>
                      </a:lnTo>
                      <a:lnTo>
                        <a:pt x="82" y="47"/>
                      </a:lnTo>
                      <a:lnTo>
                        <a:pt x="87" y="42"/>
                      </a:lnTo>
                      <a:lnTo>
                        <a:pt x="90" y="42"/>
                      </a:lnTo>
                      <a:lnTo>
                        <a:pt x="91" y="38"/>
                      </a:lnTo>
                      <a:lnTo>
                        <a:pt x="95" y="36"/>
                      </a:lnTo>
                      <a:lnTo>
                        <a:pt x="91" y="34"/>
                      </a:lnTo>
                      <a:lnTo>
                        <a:pt x="92" y="30"/>
                      </a:lnTo>
                      <a:lnTo>
                        <a:pt x="88" y="25"/>
                      </a:lnTo>
                      <a:lnTo>
                        <a:pt x="90" y="21"/>
                      </a:lnTo>
                      <a:lnTo>
                        <a:pt x="85" y="19"/>
                      </a:lnTo>
                      <a:lnTo>
                        <a:pt x="84" y="15"/>
                      </a:lnTo>
                      <a:lnTo>
                        <a:pt x="77" y="15"/>
                      </a:lnTo>
                      <a:lnTo>
                        <a:pt x="77" y="13"/>
                      </a:lnTo>
                      <a:lnTo>
                        <a:pt x="81" y="10"/>
                      </a:lnTo>
                      <a:lnTo>
                        <a:pt x="81" y="9"/>
                      </a:lnTo>
                      <a:lnTo>
                        <a:pt x="85" y="9"/>
                      </a:lnTo>
                      <a:lnTo>
                        <a:pt x="85" y="7"/>
                      </a:lnTo>
                      <a:lnTo>
                        <a:pt x="84" y="4"/>
                      </a:lnTo>
                      <a:lnTo>
                        <a:pt x="79" y="4"/>
                      </a:ln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2" y="4"/>
                      </a:lnTo>
                      <a:lnTo>
                        <a:pt x="55" y="4"/>
                      </a:lnTo>
                      <a:lnTo>
                        <a:pt x="58" y="14"/>
                      </a:lnTo>
                      <a:lnTo>
                        <a:pt x="48" y="21"/>
                      </a:lnTo>
                      <a:lnTo>
                        <a:pt x="41" y="29"/>
                      </a:lnTo>
                      <a:lnTo>
                        <a:pt x="33" y="53"/>
                      </a:lnTo>
                      <a:lnTo>
                        <a:pt x="27" y="54"/>
                      </a:lnTo>
                      <a:lnTo>
                        <a:pt x="27" y="58"/>
                      </a:lnTo>
                      <a:lnTo>
                        <a:pt x="25" y="58"/>
                      </a:lnTo>
                      <a:lnTo>
                        <a:pt x="22" y="63"/>
                      </a:lnTo>
                      <a:lnTo>
                        <a:pt x="17" y="73"/>
                      </a:lnTo>
                      <a:lnTo>
                        <a:pt x="16" y="77"/>
                      </a:lnTo>
                      <a:lnTo>
                        <a:pt x="11" y="85"/>
                      </a:lnTo>
                      <a:lnTo>
                        <a:pt x="6" y="99"/>
                      </a:lnTo>
                      <a:lnTo>
                        <a:pt x="1" y="106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14" y="112"/>
                      </a:lnTo>
                      <a:lnTo>
                        <a:pt x="16" y="116"/>
                      </a:lnTo>
                      <a:lnTo>
                        <a:pt x="18" y="116"/>
                      </a:lnTo>
                      <a:lnTo>
                        <a:pt x="21" y="113"/>
                      </a:lnTo>
                      <a:lnTo>
                        <a:pt x="26" y="115"/>
                      </a:lnTo>
                      <a:lnTo>
                        <a:pt x="27" y="101"/>
                      </a:lnTo>
                      <a:lnTo>
                        <a:pt x="29" y="99"/>
                      </a:lnTo>
                      <a:lnTo>
                        <a:pt x="31" y="100"/>
                      </a:lnTo>
                      <a:lnTo>
                        <a:pt x="32" y="102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46" name="Freeform 162">
                  <a:extLst>
                    <a:ext uri="{FF2B5EF4-FFF2-40B4-BE49-F238E27FC236}">
                      <a16:creationId xmlns:a16="http://schemas.microsoft.com/office/drawing/2014/main" xmlns="" id="{56DFB00C-9A86-9B4E-A1C9-B98658CAA8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8" y="2100"/>
                  <a:ext cx="47" cy="54"/>
                </a:xfrm>
                <a:custGeom>
                  <a:avLst/>
                  <a:gdLst/>
                  <a:ahLst/>
                  <a:cxnLst>
                    <a:cxn ang="0">
                      <a:pos x="215" y="94"/>
                    </a:cxn>
                    <a:cxn ang="0">
                      <a:pos x="231" y="75"/>
                    </a:cxn>
                    <a:cxn ang="0">
                      <a:pos x="215" y="0"/>
                    </a:cxn>
                    <a:cxn ang="0">
                      <a:pos x="165" y="26"/>
                    </a:cxn>
                    <a:cxn ang="0">
                      <a:pos x="141" y="39"/>
                    </a:cxn>
                    <a:cxn ang="0">
                      <a:pos x="96" y="67"/>
                    </a:cxn>
                    <a:cxn ang="0">
                      <a:pos x="87" y="69"/>
                    </a:cxn>
                    <a:cxn ang="0">
                      <a:pos x="75" y="67"/>
                    </a:cxn>
                    <a:cxn ang="0">
                      <a:pos x="70" y="65"/>
                    </a:cxn>
                    <a:cxn ang="0">
                      <a:pos x="62" y="55"/>
                    </a:cxn>
                    <a:cxn ang="0">
                      <a:pos x="54" y="51"/>
                    </a:cxn>
                    <a:cxn ang="0">
                      <a:pos x="48" y="43"/>
                    </a:cxn>
                    <a:cxn ang="0">
                      <a:pos x="44" y="42"/>
                    </a:cxn>
                    <a:cxn ang="0">
                      <a:pos x="32" y="44"/>
                    </a:cxn>
                    <a:cxn ang="0">
                      <a:pos x="32" y="64"/>
                    </a:cxn>
                    <a:cxn ang="0">
                      <a:pos x="32" y="66"/>
                    </a:cxn>
                    <a:cxn ang="0">
                      <a:pos x="31" y="75"/>
                    </a:cxn>
                    <a:cxn ang="0">
                      <a:pos x="30" y="82"/>
                    </a:cxn>
                    <a:cxn ang="0">
                      <a:pos x="28" y="94"/>
                    </a:cxn>
                    <a:cxn ang="0">
                      <a:pos x="31" y="103"/>
                    </a:cxn>
                    <a:cxn ang="0">
                      <a:pos x="28" y="109"/>
                    </a:cxn>
                    <a:cxn ang="0">
                      <a:pos x="27" y="118"/>
                    </a:cxn>
                    <a:cxn ang="0">
                      <a:pos x="25" y="120"/>
                    </a:cxn>
                    <a:cxn ang="0">
                      <a:pos x="27" y="124"/>
                    </a:cxn>
                    <a:cxn ang="0">
                      <a:pos x="23" y="137"/>
                    </a:cxn>
                    <a:cxn ang="0">
                      <a:pos x="26" y="145"/>
                    </a:cxn>
                    <a:cxn ang="0">
                      <a:pos x="17" y="163"/>
                    </a:cxn>
                    <a:cxn ang="0">
                      <a:pos x="11" y="183"/>
                    </a:cxn>
                    <a:cxn ang="0">
                      <a:pos x="5" y="236"/>
                    </a:cxn>
                    <a:cxn ang="0">
                      <a:pos x="1" y="247"/>
                    </a:cxn>
                    <a:cxn ang="0">
                      <a:pos x="0" y="253"/>
                    </a:cxn>
                    <a:cxn ang="0">
                      <a:pos x="0" y="253"/>
                    </a:cxn>
                    <a:cxn ang="0">
                      <a:pos x="3" y="261"/>
                    </a:cxn>
                    <a:cxn ang="0">
                      <a:pos x="64" y="269"/>
                    </a:cxn>
                    <a:cxn ang="0">
                      <a:pos x="81" y="252"/>
                    </a:cxn>
                    <a:cxn ang="0">
                      <a:pos x="82" y="248"/>
                    </a:cxn>
                    <a:cxn ang="0">
                      <a:pos x="97" y="223"/>
                    </a:cxn>
                    <a:cxn ang="0">
                      <a:pos x="139" y="217"/>
                    </a:cxn>
                    <a:cxn ang="0">
                      <a:pos x="140" y="207"/>
                    </a:cxn>
                    <a:cxn ang="0">
                      <a:pos x="146" y="191"/>
                    </a:cxn>
                    <a:cxn ang="0">
                      <a:pos x="168" y="179"/>
                    </a:cxn>
                    <a:cxn ang="0">
                      <a:pos x="170" y="178"/>
                    </a:cxn>
                    <a:cxn ang="0">
                      <a:pos x="117" y="124"/>
                    </a:cxn>
                    <a:cxn ang="0">
                      <a:pos x="108" y="118"/>
                    </a:cxn>
                    <a:cxn ang="0">
                      <a:pos x="149" y="108"/>
                    </a:cxn>
                    <a:cxn ang="0">
                      <a:pos x="215" y="94"/>
                    </a:cxn>
                  </a:cxnLst>
                  <a:rect l="0" t="0" r="r" b="b"/>
                  <a:pathLst>
                    <a:path w="231" h="269">
                      <a:moveTo>
                        <a:pt x="215" y="94"/>
                      </a:moveTo>
                      <a:lnTo>
                        <a:pt x="231" y="75"/>
                      </a:lnTo>
                      <a:lnTo>
                        <a:pt x="215" y="0"/>
                      </a:lnTo>
                      <a:lnTo>
                        <a:pt x="165" y="26"/>
                      </a:lnTo>
                      <a:lnTo>
                        <a:pt x="141" y="39"/>
                      </a:lnTo>
                      <a:lnTo>
                        <a:pt x="96" y="67"/>
                      </a:lnTo>
                      <a:lnTo>
                        <a:pt x="87" y="69"/>
                      </a:lnTo>
                      <a:lnTo>
                        <a:pt x="75" y="67"/>
                      </a:lnTo>
                      <a:lnTo>
                        <a:pt x="70" y="65"/>
                      </a:lnTo>
                      <a:lnTo>
                        <a:pt x="62" y="55"/>
                      </a:lnTo>
                      <a:lnTo>
                        <a:pt x="54" y="51"/>
                      </a:lnTo>
                      <a:lnTo>
                        <a:pt x="48" y="43"/>
                      </a:lnTo>
                      <a:lnTo>
                        <a:pt x="44" y="42"/>
                      </a:lnTo>
                      <a:lnTo>
                        <a:pt x="32" y="44"/>
                      </a:lnTo>
                      <a:lnTo>
                        <a:pt x="32" y="64"/>
                      </a:lnTo>
                      <a:lnTo>
                        <a:pt x="32" y="66"/>
                      </a:lnTo>
                      <a:lnTo>
                        <a:pt x="31" y="75"/>
                      </a:lnTo>
                      <a:lnTo>
                        <a:pt x="30" y="82"/>
                      </a:lnTo>
                      <a:lnTo>
                        <a:pt x="28" y="94"/>
                      </a:lnTo>
                      <a:lnTo>
                        <a:pt x="31" y="103"/>
                      </a:lnTo>
                      <a:lnTo>
                        <a:pt x="28" y="109"/>
                      </a:lnTo>
                      <a:lnTo>
                        <a:pt x="27" y="118"/>
                      </a:lnTo>
                      <a:lnTo>
                        <a:pt x="25" y="120"/>
                      </a:lnTo>
                      <a:lnTo>
                        <a:pt x="27" y="124"/>
                      </a:lnTo>
                      <a:lnTo>
                        <a:pt x="23" y="137"/>
                      </a:lnTo>
                      <a:lnTo>
                        <a:pt x="26" y="145"/>
                      </a:lnTo>
                      <a:lnTo>
                        <a:pt x="17" y="163"/>
                      </a:lnTo>
                      <a:lnTo>
                        <a:pt x="11" y="183"/>
                      </a:lnTo>
                      <a:lnTo>
                        <a:pt x="5" y="236"/>
                      </a:lnTo>
                      <a:lnTo>
                        <a:pt x="1" y="247"/>
                      </a:lnTo>
                      <a:lnTo>
                        <a:pt x="0" y="253"/>
                      </a:lnTo>
                      <a:lnTo>
                        <a:pt x="0" y="253"/>
                      </a:lnTo>
                      <a:lnTo>
                        <a:pt x="3" y="261"/>
                      </a:lnTo>
                      <a:lnTo>
                        <a:pt x="64" y="269"/>
                      </a:lnTo>
                      <a:lnTo>
                        <a:pt x="81" y="252"/>
                      </a:lnTo>
                      <a:lnTo>
                        <a:pt x="82" y="248"/>
                      </a:lnTo>
                      <a:lnTo>
                        <a:pt x="97" y="223"/>
                      </a:lnTo>
                      <a:lnTo>
                        <a:pt x="139" y="217"/>
                      </a:lnTo>
                      <a:lnTo>
                        <a:pt x="140" y="207"/>
                      </a:lnTo>
                      <a:lnTo>
                        <a:pt x="146" y="191"/>
                      </a:lnTo>
                      <a:lnTo>
                        <a:pt x="168" y="179"/>
                      </a:lnTo>
                      <a:lnTo>
                        <a:pt x="170" y="178"/>
                      </a:lnTo>
                      <a:lnTo>
                        <a:pt x="117" y="124"/>
                      </a:lnTo>
                      <a:lnTo>
                        <a:pt x="108" y="118"/>
                      </a:lnTo>
                      <a:lnTo>
                        <a:pt x="149" y="108"/>
                      </a:lnTo>
                      <a:lnTo>
                        <a:pt x="215" y="9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7" name="Group 137">
                  <a:extLst>
                    <a:ext uri="{FF2B5EF4-FFF2-40B4-BE49-F238E27FC236}">
                      <a16:creationId xmlns:a16="http://schemas.microsoft.com/office/drawing/2014/main" xmlns="" id="{73FD6AEF-2D03-6E46-BEB6-3FC20FA6414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2889" y="2101"/>
                  <a:ext cx="17" cy="51"/>
                  <a:chOff x="2889" y="2101"/>
                  <a:chExt cx="17" cy="51"/>
                </a:xfrm>
                <a:grpFill/>
              </p:grpSpPr>
              <p:sp>
                <p:nvSpPr>
                  <p:cNvPr id="1162" name="Freeform 140">
                    <a:extLst>
                      <a:ext uri="{FF2B5EF4-FFF2-40B4-BE49-F238E27FC236}">
                        <a16:creationId xmlns:a16="http://schemas.microsoft.com/office/drawing/2014/main" xmlns="" id="{2EBAD921-92FE-B249-8F78-16023DFB32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90" y="2101"/>
                    <a:ext cx="16" cy="51"/>
                  </a:xfrm>
                  <a:custGeom>
                    <a:avLst/>
                    <a:gdLst/>
                    <a:ahLst/>
                    <a:cxnLst>
                      <a:cxn ang="0">
                        <a:pos x="45" y="242"/>
                      </a:cxn>
                      <a:cxn ang="0">
                        <a:pos x="55" y="178"/>
                      </a:cxn>
                      <a:cxn ang="0">
                        <a:pos x="70" y="140"/>
                      </a:cxn>
                      <a:cxn ang="0">
                        <a:pos x="71" y="119"/>
                      </a:cxn>
                      <a:cxn ang="0">
                        <a:pos x="65" y="115"/>
                      </a:cxn>
                      <a:cxn ang="0">
                        <a:pos x="43" y="125"/>
                      </a:cxn>
                      <a:cxn ang="0">
                        <a:pos x="39" y="124"/>
                      </a:cxn>
                      <a:cxn ang="0">
                        <a:pos x="43" y="114"/>
                      </a:cxn>
                      <a:cxn ang="0">
                        <a:pos x="47" y="102"/>
                      </a:cxn>
                      <a:cxn ang="0">
                        <a:pos x="56" y="98"/>
                      </a:cxn>
                      <a:cxn ang="0">
                        <a:pos x="58" y="94"/>
                      </a:cxn>
                      <a:cxn ang="0">
                        <a:pos x="44" y="94"/>
                      </a:cxn>
                      <a:cxn ang="0">
                        <a:pos x="43" y="83"/>
                      </a:cxn>
                      <a:cxn ang="0">
                        <a:pos x="49" y="62"/>
                      </a:cxn>
                      <a:cxn ang="0">
                        <a:pos x="51" y="50"/>
                      </a:cxn>
                      <a:cxn ang="0">
                        <a:pos x="63" y="50"/>
                      </a:cxn>
                      <a:cxn ang="0">
                        <a:pos x="69" y="56"/>
                      </a:cxn>
                      <a:cxn ang="0">
                        <a:pos x="76" y="59"/>
                      </a:cxn>
                      <a:cxn ang="0">
                        <a:pos x="81" y="33"/>
                      </a:cxn>
                      <a:cxn ang="0">
                        <a:pos x="80" y="22"/>
                      </a:cxn>
                      <a:cxn ang="0">
                        <a:pos x="81" y="13"/>
                      </a:cxn>
                      <a:cxn ang="0">
                        <a:pos x="80" y="1"/>
                      </a:cxn>
                      <a:cxn ang="0">
                        <a:pos x="76" y="2"/>
                      </a:cxn>
                      <a:cxn ang="0">
                        <a:pos x="70" y="14"/>
                      </a:cxn>
                      <a:cxn ang="0">
                        <a:pos x="65" y="17"/>
                      </a:cxn>
                      <a:cxn ang="0">
                        <a:pos x="51" y="14"/>
                      </a:cxn>
                      <a:cxn ang="0">
                        <a:pos x="47" y="17"/>
                      </a:cxn>
                      <a:cxn ang="0">
                        <a:pos x="39" y="41"/>
                      </a:cxn>
                      <a:cxn ang="0">
                        <a:pos x="29" y="80"/>
                      </a:cxn>
                      <a:cxn ang="0">
                        <a:pos x="13" y="113"/>
                      </a:cxn>
                      <a:cxn ang="0">
                        <a:pos x="6" y="129"/>
                      </a:cxn>
                      <a:cxn ang="0">
                        <a:pos x="0" y="137"/>
                      </a:cxn>
                      <a:cxn ang="0">
                        <a:pos x="4" y="148"/>
                      </a:cxn>
                      <a:cxn ang="0">
                        <a:pos x="39" y="251"/>
                      </a:cxn>
                    </a:cxnLst>
                    <a:rect l="0" t="0" r="r" b="b"/>
                    <a:pathLst>
                      <a:path w="81" h="251">
                        <a:moveTo>
                          <a:pt x="44" y="248"/>
                        </a:moveTo>
                        <a:lnTo>
                          <a:pt x="45" y="242"/>
                        </a:lnTo>
                        <a:lnTo>
                          <a:pt x="49" y="232"/>
                        </a:lnTo>
                        <a:lnTo>
                          <a:pt x="55" y="178"/>
                        </a:lnTo>
                        <a:lnTo>
                          <a:pt x="61" y="158"/>
                        </a:lnTo>
                        <a:lnTo>
                          <a:pt x="70" y="140"/>
                        </a:lnTo>
                        <a:lnTo>
                          <a:pt x="67" y="132"/>
                        </a:lnTo>
                        <a:lnTo>
                          <a:pt x="71" y="119"/>
                        </a:lnTo>
                        <a:lnTo>
                          <a:pt x="69" y="115"/>
                        </a:lnTo>
                        <a:lnTo>
                          <a:pt x="65" y="115"/>
                        </a:lnTo>
                        <a:lnTo>
                          <a:pt x="55" y="124"/>
                        </a:lnTo>
                        <a:lnTo>
                          <a:pt x="43" y="125"/>
                        </a:lnTo>
                        <a:lnTo>
                          <a:pt x="43" y="129"/>
                        </a:lnTo>
                        <a:lnTo>
                          <a:pt x="39" y="124"/>
                        </a:lnTo>
                        <a:lnTo>
                          <a:pt x="39" y="118"/>
                        </a:lnTo>
                        <a:lnTo>
                          <a:pt x="43" y="114"/>
                        </a:lnTo>
                        <a:lnTo>
                          <a:pt x="45" y="105"/>
                        </a:lnTo>
                        <a:lnTo>
                          <a:pt x="47" y="102"/>
                        </a:lnTo>
                        <a:lnTo>
                          <a:pt x="50" y="99"/>
                        </a:lnTo>
                        <a:lnTo>
                          <a:pt x="56" y="98"/>
                        </a:lnTo>
                        <a:lnTo>
                          <a:pt x="58" y="97"/>
                        </a:lnTo>
                        <a:lnTo>
                          <a:pt x="58" y="94"/>
                        </a:lnTo>
                        <a:lnTo>
                          <a:pt x="54" y="93"/>
                        </a:lnTo>
                        <a:lnTo>
                          <a:pt x="44" y="94"/>
                        </a:lnTo>
                        <a:lnTo>
                          <a:pt x="45" y="88"/>
                        </a:lnTo>
                        <a:lnTo>
                          <a:pt x="43" y="83"/>
                        </a:lnTo>
                        <a:lnTo>
                          <a:pt x="43" y="68"/>
                        </a:lnTo>
                        <a:lnTo>
                          <a:pt x="49" y="62"/>
                        </a:lnTo>
                        <a:lnTo>
                          <a:pt x="49" y="52"/>
                        </a:lnTo>
                        <a:lnTo>
                          <a:pt x="51" y="50"/>
                        </a:lnTo>
                        <a:lnTo>
                          <a:pt x="55" y="49"/>
                        </a:lnTo>
                        <a:lnTo>
                          <a:pt x="63" y="50"/>
                        </a:lnTo>
                        <a:lnTo>
                          <a:pt x="67" y="49"/>
                        </a:lnTo>
                        <a:lnTo>
                          <a:pt x="69" y="56"/>
                        </a:lnTo>
                        <a:lnTo>
                          <a:pt x="72" y="59"/>
                        </a:lnTo>
                        <a:lnTo>
                          <a:pt x="76" y="59"/>
                        </a:lnTo>
                        <a:lnTo>
                          <a:pt x="76" y="39"/>
                        </a:lnTo>
                        <a:lnTo>
                          <a:pt x="81" y="33"/>
                        </a:lnTo>
                        <a:lnTo>
                          <a:pt x="78" y="27"/>
                        </a:lnTo>
                        <a:lnTo>
                          <a:pt x="80" y="22"/>
                        </a:lnTo>
                        <a:lnTo>
                          <a:pt x="78" y="17"/>
                        </a:lnTo>
                        <a:lnTo>
                          <a:pt x="81" y="13"/>
                        </a:lnTo>
                        <a:lnTo>
                          <a:pt x="81" y="3"/>
                        </a:lnTo>
                        <a:lnTo>
                          <a:pt x="80" y="1"/>
                        </a:lnTo>
                        <a:lnTo>
                          <a:pt x="78" y="0"/>
                        </a:lnTo>
                        <a:lnTo>
                          <a:pt x="76" y="2"/>
                        </a:lnTo>
                        <a:lnTo>
                          <a:pt x="75" y="16"/>
                        </a:lnTo>
                        <a:lnTo>
                          <a:pt x="70" y="14"/>
                        </a:lnTo>
                        <a:lnTo>
                          <a:pt x="67" y="17"/>
                        </a:lnTo>
                        <a:lnTo>
                          <a:pt x="65" y="17"/>
                        </a:lnTo>
                        <a:lnTo>
                          <a:pt x="63" y="13"/>
                        </a:lnTo>
                        <a:lnTo>
                          <a:pt x="51" y="14"/>
                        </a:lnTo>
                        <a:lnTo>
                          <a:pt x="49" y="12"/>
                        </a:lnTo>
                        <a:lnTo>
                          <a:pt x="47" y="17"/>
                        </a:lnTo>
                        <a:lnTo>
                          <a:pt x="47" y="27"/>
                        </a:lnTo>
                        <a:lnTo>
                          <a:pt x="39" y="41"/>
                        </a:lnTo>
                        <a:lnTo>
                          <a:pt x="38" y="49"/>
                        </a:lnTo>
                        <a:lnTo>
                          <a:pt x="29" y="80"/>
                        </a:lnTo>
                        <a:lnTo>
                          <a:pt x="22" y="104"/>
                        </a:lnTo>
                        <a:lnTo>
                          <a:pt x="13" y="113"/>
                        </a:lnTo>
                        <a:lnTo>
                          <a:pt x="17" y="118"/>
                        </a:lnTo>
                        <a:lnTo>
                          <a:pt x="6" y="129"/>
                        </a:lnTo>
                        <a:lnTo>
                          <a:pt x="7" y="134"/>
                        </a:lnTo>
                        <a:lnTo>
                          <a:pt x="0" y="137"/>
                        </a:lnTo>
                        <a:lnTo>
                          <a:pt x="1" y="142"/>
                        </a:lnTo>
                        <a:lnTo>
                          <a:pt x="4" y="148"/>
                        </a:lnTo>
                        <a:lnTo>
                          <a:pt x="23" y="206"/>
                        </a:lnTo>
                        <a:lnTo>
                          <a:pt x="39" y="251"/>
                        </a:lnTo>
                        <a:lnTo>
                          <a:pt x="44" y="248"/>
                        </a:lnTo>
                        <a:close/>
                      </a:path>
                    </a:pathLst>
                  </a:custGeom>
                  <a:solidFill>
                    <a:srgbClr val="005192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3" name="Freeform 138">
                    <a:extLst>
                      <a:ext uri="{FF2B5EF4-FFF2-40B4-BE49-F238E27FC236}">
                        <a16:creationId xmlns:a16="http://schemas.microsoft.com/office/drawing/2014/main" xmlns="" id="{5BFF900F-D665-554D-836A-D6D86E1CA4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97" y="2111"/>
                    <a:ext cx="8" cy="16"/>
                  </a:xfrm>
                  <a:custGeom>
                    <a:avLst/>
                    <a:gdLst/>
                    <a:ahLst/>
                    <a:cxnLst>
                      <a:cxn ang="0">
                        <a:pos x="30" y="66"/>
                      </a:cxn>
                      <a:cxn ang="0">
                        <a:pos x="32" y="64"/>
                      </a:cxn>
                      <a:cxn ang="0">
                        <a:pos x="33" y="55"/>
                      </a:cxn>
                      <a:cxn ang="0">
                        <a:pos x="36" y="49"/>
                      </a:cxn>
                      <a:cxn ang="0">
                        <a:pos x="33" y="40"/>
                      </a:cxn>
                      <a:cxn ang="0">
                        <a:pos x="35" y="29"/>
                      </a:cxn>
                      <a:cxn ang="0">
                        <a:pos x="36" y="21"/>
                      </a:cxn>
                      <a:cxn ang="0">
                        <a:pos x="37" y="12"/>
                      </a:cxn>
                      <a:cxn ang="0">
                        <a:pos x="37" y="10"/>
                      </a:cxn>
                      <a:cxn ang="0">
                        <a:pos x="37" y="10"/>
                      </a:cxn>
                      <a:cxn ang="0">
                        <a:pos x="33" y="10"/>
                      </a:cxn>
                      <a:cxn ang="0">
                        <a:pos x="30" y="7"/>
                      </a:cxn>
                      <a:cxn ang="0">
                        <a:pos x="28" y="0"/>
                      </a:cxn>
                      <a:cxn ang="0">
                        <a:pos x="24" y="1"/>
                      </a:cxn>
                      <a:cxn ang="0">
                        <a:pos x="16" y="0"/>
                      </a:cxn>
                      <a:cxn ang="0">
                        <a:pos x="12" y="1"/>
                      </a:cxn>
                      <a:cxn ang="0">
                        <a:pos x="10" y="3"/>
                      </a:cxn>
                      <a:cxn ang="0">
                        <a:pos x="10" y="13"/>
                      </a:cxn>
                      <a:cxn ang="0">
                        <a:pos x="4" y="19"/>
                      </a:cxn>
                      <a:cxn ang="0">
                        <a:pos x="4" y="34"/>
                      </a:cxn>
                      <a:cxn ang="0">
                        <a:pos x="6" y="39"/>
                      </a:cxn>
                      <a:cxn ang="0">
                        <a:pos x="5" y="45"/>
                      </a:cxn>
                      <a:cxn ang="0">
                        <a:pos x="15" y="44"/>
                      </a:cxn>
                      <a:cxn ang="0">
                        <a:pos x="19" y="45"/>
                      </a:cxn>
                      <a:cxn ang="0">
                        <a:pos x="19" y="48"/>
                      </a:cxn>
                      <a:cxn ang="0">
                        <a:pos x="17" y="49"/>
                      </a:cxn>
                      <a:cxn ang="0">
                        <a:pos x="11" y="50"/>
                      </a:cxn>
                      <a:cxn ang="0">
                        <a:pos x="8" y="53"/>
                      </a:cxn>
                      <a:cxn ang="0">
                        <a:pos x="6" y="56"/>
                      </a:cxn>
                      <a:cxn ang="0">
                        <a:pos x="4" y="65"/>
                      </a:cxn>
                      <a:cxn ang="0">
                        <a:pos x="0" y="69"/>
                      </a:cxn>
                      <a:cxn ang="0">
                        <a:pos x="0" y="75"/>
                      </a:cxn>
                      <a:cxn ang="0">
                        <a:pos x="4" y="80"/>
                      </a:cxn>
                      <a:cxn ang="0">
                        <a:pos x="4" y="76"/>
                      </a:cxn>
                      <a:cxn ang="0">
                        <a:pos x="16" y="75"/>
                      </a:cxn>
                      <a:cxn ang="0">
                        <a:pos x="26" y="66"/>
                      </a:cxn>
                      <a:cxn ang="0">
                        <a:pos x="30" y="66"/>
                      </a:cxn>
                    </a:cxnLst>
                    <a:rect l="0" t="0" r="r" b="b"/>
                    <a:pathLst>
                      <a:path w="37" h="80">
                        <a:moveTo>
                          <a:pt x="30" y="66"/>
                        </a:moveTo>
                        <a:lnTo>
                          <a:pt x="32" y="64"/>
                        </a:lnTo>
                        <a:lnTo>
                          <a:pt x="33" y="55"/>
                        </a:lnTo>
                        <a:lnTo>
                          <a:pt x="36" y="49"/>
                        </a:lnTo>
                        <a:lnTo>
                          <a:pt x="33" y="40"/>
                        </a:lnTo>
                        <a:lnTo>
                          <a:pt x="35" y="29"/>
                        </a:lnTo>
                        <a:lnTo>
                          <a:pt x="36" y="21"/>
                        </a:lnTo>
                        <a:lnTo>
                          <a:pt x="37" y="12"/>
                        </a:lnTo>
                        <a:lnTo>
                          <a:pt x="37" y="10"/>
                        </a:lnTo>
                        <a:lnTo>
                          <a:pt x="37" y="10"/>
                        </a:lnTo>
                        <a:lnTo>
                          <a:pt x="33" y="10"/>
                        </a:lnTo>
                        <a:lnTo>
                          <a:pt x="30" y="7"/>
                        </a:lnTo>
                        <a:lnTo>
                          <a:pt x="28" y="0"/>
                        </a:lnTo>
                        <a:lnTo>
                          <a:pt x="24" y="1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10" y="3"/>
                        </a:lnTo>
                        <a:lnTo>
                          <a:pt x="10" y="13"/>
                        </a:lnTo>
                        <a:lnTo>
                          <a:pt x="4" y="19"/>
                        </a:lnTo>
                        <a:lnTo>
                          <a:pt x="4" y="34"/>
                        </a:lnTo>
                        <a:lnTo>
                          <a:pt x="6" y="39"/>
                        </a:lnTo>
                        <a:lnTo>
                          <a:pt x="5" y="45"/>
                        </a:lnTo>
                        <a:lnTo>
                          <a:pt x="15" y="44"/>
                        </a:lnTo>
                        <a:lnTo>
                          <a:pt x="19" y="45"/>
                        </a:lnTo>
                        <a:lnTo>
                          <a:pt x="19" y="48"/>
                        </a:lnTo>
                        <a:lnTo>
                          <a:pt x="17" y="49"/>
                        </a:lnTo>
                        <a:lnTo>
                          <a:pt x="11" y="50"/>
                        </a:lnTo>
                        <a:lnTo>
                          <a:pt x="8" y="53"/>
                        </a:lnTo>
                        <a:lnTo>
                          <a:pt x="6" y="56"/>
                        </a:lnTo>
                        <a:lnTo>
                          <a:pt x="4" y="65"/>
                        </a:lnTo>
                        <a:lnTo>
                          <a:pt x="0" y="69"/>
                        </a:lnTo>
                        <a:lnTo>
                          <a:pt x="0" y="75"/>
                        </a:lnTo>
                        <a:lnTo>
                          <a:pt x="4" y="80"/>
                        </a:lnTo>
                        <a:lnTo>
                          <a:pt x="4" y="76"/>
                        </a:lnTo>
                        <a:lnTo>
                          <a:pt x="16" y="75"/>
                        </a:lnTo>
                        <a:lnTo>
                          <a:pt x="26" y="66"/>
                        </a:lnTo>
                        <a:lnTo>
                          <a:pt x="30" y="6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4" name="Freeform 139">
                    <a:extLst>
                      <a:ext uri="{FF2B5EF4-FFF2-40B4-BE49-F238E27FC236}">
                        <a16:creationId xmlns:a16="http://schemas.microsoft.com/office/drawing/2014/main" xmlns="" id="{679AE7C8-71BE-D342-89DB-C394A8EB15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89" y="2124"/>
                    <a:ext cx="4" cy="5"/>
                  </a:xfrm>
                  <a:custGeom>
                    <a:avLst/>
                    <a:gdLst/>
                    <a:ahLst/>
                    <a:cxnLst>
                      <a:cxn ang="0">
                        <a:pos x="1" y="24"/>
                      </a:cxn>
                      <a:cxn ang="0">
                        <a:pos x="8" y="21"/>
                      </a:cxn>
                      <a:cxn ang="0">
                        <a:pos x="7" y="16"/>
                      </a:cxn>
                      <a:cxn ang="0">
                        <a:pos x="18" y="5"/>
                      </a:cxn>
                      <a:cxn ang="0">
                        <a:pos x="14" y="0"/>
                      </a:cxn>
                      <a:cxn ang="0">
                        <a:pos x="0" y="14"/>
                      </a:cxn>
                      <a:cxn ang="0">
                        <a:pos x="1" y="24"/>
                      </a:cxn>
                    </a:cxnLst>
                    <a:rect l="0" t="0" r="r" b="b"/>
                    <a:pathLst>
                      <a:path w="18" h="24">
                        <a:moveTo>
                          <a:pt x="1" y="24"/>
                        </a:moveTo>
                        <a:lnTo>
                          <a:pt x="8" y="21"/>
                        </a:lnTo>
                        <a:lnTo>
                          <a:pt x="7" y="16"/>
                        </a:lnTo>
                        <a:lnTo>
                          <a:pt x="18" y="5"/>
                        </a:lnTo>
                        <a:lnTo>
                          <a:pt x="14" y="0"/>
                        </a:lnTo>
                        <a:lnTo>
                          <a:pt x="0" y="14"/>
                        </a:lnTo>
                        <a:lnTo>
                          <a:pt x="1" y="2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48" name="Group 142">
                  <a:extLst>
                    <a:ext uri="{FF2B5EF4-FFF2-40B4-BE49-F238E27FC236}">
                      <a16:creationId xmlns:a16="http://schemas.microsoft.com/office/drawing/2014/main" xmlns="" id="{3C428D61-E88F-D241-868E-EFB4A21795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2896" y="2116"/>
                  <a:ext cx="231" cy="189"/>
                  <a:chOff x="2896" y="2116"/>
                  <a:chExt cx="231" cy="189"/>
                </a:xfrm>
                <a:grpFill/>
              </p:grpSpPr>
              <p:sp>
                <p:nvSpPr>
                  <p:cNvPr id="1160" name="Freeform 143">
                    <a:extLst>
                      <a:ext uri="{FF2B5EF4-FFF2-40B4-BE49-F238E27FC236}">
                        <a16:creationId xmlns:a16="http://schemas.microsoft.com/office/drawing/2014/main" xmlns="" id="{4F0D0943-2761-4349-A805-3F73775467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96" y="2116"/>
                    <a:ext cx="231" cy="189"/>
                  </a:xfrm>
                  <a:custGeom>
                    <a:avLst/>
                    <a:gdLst/>
                    <a:ahLst/>
                    <a:cxnLst>
                      <a:cxn ang="0">
                        <a:pos x="9706" y="2910"/>
                      </a:cxn>
                      <a:cxn ang="0">
                        <a:pos x="10455" y="3296"/>
                      </a:cxn>
                      <a:cxn ang="0">
                        <a:pos x="10697" y="3824"/>
                      </a:cxn>
                      <a:cxn ang="0">
                        <a:pos x="11100" y="4189"/>
                      </a:cxn>
                      <a:cxn ang="0">
                        <a:pos x="11258" y="4460"/>
                      </a:cxn>
                      <a:cxn ang="0">
                        <a:pos x="11663" y="4798"/>
                      </a:cxn>
                      <a:cxn ang="0">
                        <a:pos x="11788" y="5234"/>
                      </a:cxn>
                      <a:cxn ang="0">
                        <a:pos x="11824" y="5695"/>
                      </a:cxn>
                      <a:cxn ang="0">
                        <a:pos x="12147" y="6336"/>
                      </a:cxn>
                      <a:cxn ang="0">
                        <a:pos x="12348" y="6619"/>
                      </a:cxn>
                      <a:cxn ang="0">
                        <a:pos x="13158" y="7915"/>
                      </a:cxn>
                      <a:cxn ang="0">
                        <a:pos x="15424" y="10363"/>
                      </a:cxn>
                      <a:cxn ang="0">
                        <a:pos x="10244" y="11935"/>
                      </a:cxn>
                      <a:cxn ang="0">
                        <a:pos x="9104" y="12745"/>
                      </a:cxn>
                      <a:cxn ang="0">
                        <a:pos x="7168" y="12457"/>
                      </a:cxn>
                      <a:cxn ang="0">
                        <a:pos x="6570" y="12466"/>
                      </a:cxn>
                      <a:cxn ang="0">
                        <a:pos x="6524" y="12554"/>
                      </a:cxn>
                      <a:cxn ang="0">
                        <a:pos x="6474" y="12661"/>
                      </a:cxn>
                      <a:cxn ang="0">
                        <a:pos x="6461" y="12671"/>
                      </a:cxn>
                      <a:cxn ang="0">
                        <a:pos x="6442" y="12664"/>
                      </a:cxn>
                      <a:cxn ang="0">
                        <a:pos x="6434" y="12672"/>
                      </a:cxn>
                      <a:cxn ang="0">
                        <a:pos x="6449" y="12718"/>
                      </a:cxn>
                      <a:cxn ang="0">
                        <a:pos x="6493" y="12822"/>
                      </a:cxn>
                      <a:cxn ang="0">
                        <a:pos x="6493" y="12849"/>
                      </a:cxn>
                      <a:cxn ang="0">
                        <a:pos x="6127" y="13229"/>
                      </a:cxn>
                      <a:cxn ang="0">
                        <a:pos x="5877" y="12675"/>
                      </a:cxn>
                      <a:cxn ang="0">
                        <a:pos x="5396" y="12043"/>
                      </a:cxn>
                      <a:cxn ang="0">
                        <a:pos x="4967" y="11398"/>
                      </a:cxn>
                      <a:cxn ang="0">
                        <a:pos x="4842" y="10911"/>
                      </a:cxn>
                      <a:cxn ang="0">
                        <a:pos x="4559" y="10532"/>
                      </a:cxn>
                      <a:cxn ang="0">
                        <a:pos x="4050" y="10087"/>
                      </a:cxn>
                      <a:cxn ang="0">
                        <a:pos x="3642" y="9870"/>
                      </a:cxn>
                      <a:cxn ang="0">
                        <a:pos x="3359" y="8893"/>
                      </a:cxn>
                      <a:cxn ang="0">
                        <a:pos x="3366" y="8593"/>
                      </a:cxn>
                      <a:cxn ang="0">
                        <a:pos x="3225" y="8044"/>
                      </a:cxn>
                      <a:cxn ang="0">
                        <a:pos x="3034" y="7550"/>
                      </a:cxn>
                      <a:cxn ang="0">
                        <a:pos x="2492" y="6909"/>
                      </a:cxn>
                      <a:cxn ang="0">
                        <a:pos x="2243" y="6803"/>
                      </a:cxn>
                      <a:cxn ang="0">
                        <a:pos x="2042" y="6580"/>
                      </a:cxn>
                      <a:cxn ang="0">
                        <a:pos x="1833" y="5901"/>
                      </a:cxn>
                      <a:cxn ang="0">
                        <a:pos x="1507" y="5504"/>
                      </a:cxn>
                      <a:cxn ang="0">
                        <a:pos x="1117" y="4757"/>
                      </a:cxn>
                      <a:cxn ang="0">
                        <a:pos x="724" y="4245"/>
                      </a:cxn>
                      <a:cxn ang="0">
                        <a:pos x="242" y="3599"/>
                      </a:cxn>
                      <a:cxn ang="0">
                        <a:pos x="0" y="3649"/>
                      </a:cxn>
                      <a:cxn ang="0">
                        <a:pos x="249" y="2682"/>
                      </a:cxn>
                      <a:cxn ang="0">
                        <a:pos x="1352" y="2467"/>
                      </a:cxn>
                      <a:cxn ang="0">
                        <a:pos x="2171" y="1850"/>
                      </a:cxn>
                      <a:cxn ang="0">
                        <a:pos x="1840" y="685"/>
                      </a:cxn>
                      <a:cxn ang="0">
                        <a:pos x="3424" y="0"/>
                      </a:cxn>
                      <a:cxn ang="0">
                        <a:pos x="6284" y="1324"/>
                      </a:cxn>
                      <a:cxn ang="0">
                        <a:pos x="6826" y="2203"/>
                      </a:cxn>
                    </a:cxnLst>
                    <a:rect l="0" t="0" r="r" b="b"/>
                    <a:pathLst>
                      <a:path w="15957" h="13229">
                        <a:moveTo>
                          <a:pt x="9071" y="2723"/>
                        </a:moveTo>
                        <a:lnTo>
                          <a:pt x="9131" y="2757"/>
                        </a:lnTo>
                        <a:lnTo>
                          <a:pt x="9432" y="2810"/>
                        </a:lnTo>
                        <a:lnTo>
                          <a:pt x="9706" y="2910"/>
                        </a:lnTo>
                        <a:lnTo>
                          <a:pt x="9809" y="2999"/>
                        </a:lnTo>
                        <a:lnTo>
                          <a:pt x="9934" y="3216"/>
                        </a:lnTo>
                        <a:lnTo>
                          <a:pt x="10393" y="3219"/>
                        </a:lnTo>
                        <a:lnTo>
                          <a:pt x="10455" y="3296"/>
                        </a:lnTo>
                        <a:lnTo>
                          <a:pt x="10504" y="3434"/>
                        </a:lnTo>
                        <a:lnTo>
                          <a:pt x="10545" y="3497"/>
                        </a:lnTo>
                        <a:lnTo>
                          <a:pt x="10573" y="3599"/>
                        </a:lnTo>
                        <a:lnTo>
                          <a:pt x="10697" y="3824"/>
                        </a:lnTo>
                        <a:lnTo>
                          <a:pt x="10817" y="3869"/>
                        </a:lnTo>
                        <a:lnTo>
                          <a:pt x="10903" y="4039"/>
                        </a:lnTo>
                        <a:lnTo>
                          <a:pt x="11097" y="4175"/>
                        </a:lnTo>
                        <a:lnTo>
                          <a:pt x="11100" y="4189"/>
                        </a:lnTo>
                        <a:lnTo>
                          <a:pt x="11062" y="4232"/>
                        </a:lnTo>
                        <a:lnTo>
                          <a:pt x="11097" y="4290"/>
                        </a:lnTo>
                        <a:lnTo>
                          <a:pt x="11134" y="4426"/>
                        </a:lnTo>
                        <a:lnTo>
                          <a:pt x="11258" y="4460"/>
                        </a:lnTo>
                        <a:lnTo>
                          <a:pt x="11313" y="4512"/>
                        </a:lnTo>
                        <a:lnTo>
                          <a:pt x="11537" y="4658"/>
                        </a:lnTo>
                        <a:lnTo>
                          <a:pt x="11613" y="4723"/>
                        </a:lnTo>
                        <a:lnTo>
                          <a:pt x="11663" y="4798"/>
                        </a:lnTo>
                        <a:lnTo>
                          <a:pt x="11680" y="4839"/>
                        </a:lnTo>
                        <a:lnTo>
                          <a:pt x="11658" y="4977"/>
                        </a:lnTo>
                        <a:lnTo>
                          <a:pt x="11764" y="5127"/>
                        </a:lnTo>
                        <a:lnTo>
                          <a:pt x="11788" y="5234"/>
                        </a:lnTo>
                        <a:lnTo>
                          <a:pt x="11781" y="5294"/>
                        </a:lnTo>
                        <a:lnTo>
                          <a:pt x="11711" y="5381"/>
                        </a:lnTo>
                        <a:lnTo>
                          <a:pt x="11715" y="5546"/>
                        </a:lnTo>
                        <a:lnTo>
                          <a:pt x="11824" y="5695"/>
                        </a:lnTo>
                        <a:lnTo>
                          <a:pt x="12016" y="5908"/>
                        </a:lnTo>
                        <a:lnTo>
                          <a:pt x="12063" y="6177"/>
                        </a:lnTo>
                        <a:lnTo>
                          <a:pt x="12135" y="6264"/>
                        </a:lnTo>
                        <a:lnTo>
                          <a:pt x="12147" y="6336"/>
                        </a:lnTo>
                        <a:lnTo>
                          <a:pt x="12184" y="6371"/>
                        </a:lnTo>
                        <a:lnTo>
                          <a:pt x="12207" y="6448"/>
                        </a:lnTo>
                        <a:lnTo>
                          <a:pt x="12243" y="6448"/>
                        </a:lnTo>
                        <a:lnTo>
                          <a:pt x="12348" y="6619"/>
                        </a:lnTo>
                        <a:lnTo>
                          <a:pt x="12423" y="6638"/>
                        </a:lnTo>
                        <a:lnTo>
                          <a:pt x="12480" y="6842"/>
                        </a:lnTo>
                        <a:lnTo>
                          <a:pt x="12935" y="7241"/>
                        </a:lnTo>
                        <a:lnTo>
                          <a:pt x="13158" y="7915"/>
                        </a:lnTo>
                        <a:lnTo>
                          <a:pt x="15429" y="8331"/>
                        </a:lnTo>
                        <a:lnTo>
                          <a:pt x="15576" y="8167"/>
                        </a:lnTo>
                        <a:lnTo>
                          <a:pt x="15957" y="8740"/>
                        </a:lnTo>
                        <a:lnTo>
                          <a:pt x="15424" y="10363"/>
                        </a:lnTo>
                        <a:lnTo>
                          <a:pt x="13158" y="11166"/>
                        </a:lnTo>
                        <a:lnTo>
                          <a:pt x="11049" y="11512"/>
                        </a:lnTo>
                        <a:lnTo>
                          <a:pt x="10746" y="11729"/>
                        </a:lnTo>
                        <a:lnTo>
                          <a:pt x="10244" y="11935"/>
                        </a:lnTo>
                        <a:lnTo>
                          <a:pt x="9691" y="12918"/>
                        </a:lnTo>
                        <a:lnTo>
                          <a:pt x="9503" y="13060"/>
                        </a:lnTo>
                        <a:lnTo>
                          <a:pt x="9370" y="13076"/>
                        </a:lnTo>
                        <a:lnTo>
                          <a:pt x="9104" y="12745"/>
                        </a:lnTo>
                        <a:lnTo>
                          <a:pt x="8174" y="12657"/>
                        </a:lnTo>
                        <a:lnTo>
                          <a:pt x="8036" y="12551"/>
                        </a:lnTo>
                        <a:lnTo>
                          <a:pt x="7547" y="12502"/>
                        </a:lnTo>
                        <a:lnTo>
                          <a:pt x="7168" y="12457"/>
                        </a:lnTo>
                        <a:lnTo>
                          <a:pt x="6859" y="12543"/>
                        </a:lnTo>
                        <a:lnTo>
                          <a:pt x="6711" y="12286"/>
                        </a:lnTo>
                        <a:lnTo>
                          <a:pt x="6580" y="12452"/>
                        </a:lnTo>
                        <a:lnTo>
                          <a:pt x="6570" y="12466"/>
                        </a:lnTo>
                        <a:lnTo>
                          <a:pt x="6560" y="12481"/>
                        </a:lnTo>
                        <a:lnTo>
                          <a:pt x="6551" y="12499"/>
                        </a:lnTo>
                        <a:lnTo>
                          <a:pt x="6542" y="12517"/>
                        </a:lnTo>
                        <a:lnTo>
                          <a:pt x="6524" y="12554"/>
                        </a:lnTo>
                        <a:lnTo>
                          <a:pt x="6507" y="12592"/>
                        </a:lnTo>
                        <a:lnTo>
                          <a:pt x="6492" y="12625"/>
                        </a:lnTo>
                        <a:lnTo>
                          <a:pt x="6480" y="12652"/>
                        </a:lnTo>
                        <a:lnTo>
                          <a:pt x="6474" y="12661"/>
                        </a:lnTo>
                        <a:lnTo>
                          <a:pt x="6468" y="12668"/>
                        </a:lnTo>
                        <a:lnTo>
                          <a:pt x="6466" y="12670"/>
                        </a:lnTo>
                        <a:lnTo>
                          <a:pt x="6464" y="12671"/>
                        </a:lnTo>
                        <a:lnTo>
                          <a:pt x="6461" y="12671"/>
                        </a:lnTo>
                        <a:lnTo>
                          <a:pt x="6460" y="12670"/>
                        </a:lnTo>
                        <a:lnTo>
                          <a:pt x="6452" y="12667"/>
                        </a:lnTo>
                        <a:lnTo>
                          <a:pt x="6447" y="12665"/>
                        </a:lnTo>
                        <a:lnTo>
                          <a:pt x="6442" y="12664"/>
                        </a:lnTo>
                        <a:lnTo>
                          <a:pt x="6439" y="12665"/>
                        </a:lnTo>
                        <a:lnTo>
                          <a:pt x="6436" y="12666"/>
                        </a:lnTo>
                        <a:lnTo>
                          <a:pt x="6435" y="12669"/>
                        </a:lnTo>
                        <a:lnTo>
                          <a:pt x="6434" y="12672"/>
                        </a:lnTo>
                        <a:lnTo>
                          <a:pt x="6434" y="12676"/>
                        </a:lnTo>
                        <a:lnTo>
                          <a:pt x="6437" y="12688"/>
                        </a:lnTo>
                        <a:lnTo>
                          <a:pt x="6442" y="12702"/>
                        </a:lnTo>
                        <a:lnTo>
                          <a:pt x="6449" y="12718"/>
                        </a:lnTo>
                        <a:lnTo>
                          <a:pt x="6457" y="12735"/>
                        </a:lnTo>
                        <a:lnTo>
                          <a:pt x="6474" y="12773"/>
                        </a:lnTo>
                        <a:lnTo>
                          <a:pt x="6488" y="12807"/>
                        </a:lnTo>
                        <a:lnTo>
                          <a:pt x="6493" y="12822"/>
                        </a:lnTo>
                        <a:lnTo>
                          <a:pt x="6495" y="12835"/>
                        </a:lnTo>
                        <a:lnTo>
                          <a:pt x="6495" y="12841"/>
                        </a:lnTo>
                        <a:lnTo>
                          <a:pt x="6495" y="12845"/>
                        </a:lnTo>
                        <a:lnTo>
                          <a:pt x="6493" y="12849"/>
                        </a:lnTo>
                        <a:lnTo>
                          <a:pt x="6490" y="12851"/>
                        </a:lnTo>
                        <a:lnTo>
                          <a:pt x="6442" y="13138"/>
                        </a:lnTo>
                        <a:lnTo>
                          <a:pt x="6289" y="13180"/>
                        </a:lnTo>
                        <a:lnTo>
                          <a:pt x="6127" y="13229"/>
                        </a:lnTo>
                        <a:lnTo>
                          <a:pt x="6092" y="13137"/>
                        </a:lnTo>
                        <a:lnTo>
                          <a:pt x="6092" y="13002"/>
                        </a:lnTo>
                        <a:lnTo>
                          <a:pt x="5928" y="12707"/>
                        </a:lnTo>
                        <a:lnTo>
                          <a:pt x="5877" y="12675"/>
                        </a:lnTo>
                        <a:lnTo>
                          <a:pt x="5820" y="12590"/>
                        </a:lnTo>
                        <a:lnTo>
                          <a:pt x="5760" y="12346"/>
                        </a:lnTo>
                        <a:lnTo>
                          <a:pt x="5511" y="12104"/>
                        </a:lnTo>
                        <a:lnTo>
                          <a:pt x="5396" y="12043"/>
                        </a:lnTo>
                        <a:lnTo>
                          <a:pt x="5329" y="11966"/>
                        </a:lnTo>
                        <a:lnTo>
                          <a:pt x="5175" y="11749"/>
                        </a:lnTo>
                        <a:lnTo>
                          <a:pt x="5026" y="11439"/>
                        </a:lnTo>
                        <a:lnTo>
                          <a:pt x="4967" y="11398"/>
                        </a:lnTo>
                        <a:lnTo>
                          <a:pt x="4943" y="11357"/>
                        </a:lnTo>
                        <a:lnTo>
                          <a:pt x="4900" y="11197"/>
                        </a:lnTo>
                        <a:lnTo>
                          <a:pt x="4893" y="11035"/>
                        </a:lnTo>
                        <a:lnTo>
                          <a:pt x="4842" y="10911"/>
                        </a:lnTo>
                        <a:lnTo>
                          <a:pt x="4758" y="10766"/>
                        </a:lnTo>
                        <a:lnTo>
                          <a:pt x="4661" y="10672"/>
                        </a:lnTo>
                        <a:lnTo>
                          <a:pt x="4617" y="10581"/>
                        </a:lnTo>
                        <a:lnTo>
                          <a:pt x="4559" y="10532"/>
                        </a:lnTo>
                        <a:lnTo>
                          <a:pt x="4443" y="10363"/>
                        </a:lnTo>
                        <a:lnTo>
                          <a:pt x="4361" y="10288"/>
                        </a:lnTo>
                        <a:lnTo>
                          <a:pt x="4157" y="10146"/>
                        </a:lnTo>
                        <a:lnTo>
                          <a:pt x="4050" y="10087"/>
                        </a:lnTo>
                        <a:lnTo>
                          <a:pt x="4015" y="10102"/>
                        </a:lnTo>
                        <a:lnTo>
                          <a:pt x="3932" y="10071"/>
                        </a:lnTo>
                        <a:lnTo>
                          <a:pt x="3740" y="9952"/>
                        </a:lnTo>
                        <a:lnTo>
                          <a:pt x="3642" y="9870"/>
                        </a:lnTo>
                        <a:lnTo>
                          <a:pt x="3582" y="9793"/>
                        </a:lnTo>
                        <a:lnTo>
                          <a:pt x="3491" y="9608"/>
                        </a:lnTo>
                        <a:lnTo>
                          <a:pt x="3451" y="9466"/>
                        </a:lnTo>
                        <a:lnTo>
                          <a:pt x="3359" y="8893"/>
                        </a:lnTo>
                        <a:lnTo>
                          <a:pt x="3309" y="8803"/>
                        </a:lnTo>
                        <a:lnTo>
                          <a:pt x="3299" y="8728"/>
                        </a:lnTo>
                        <a:lnTo>
                          <a:pt x="3333" y="8694"/>
                        </a:lnTo>
                        <a:lnTo>
                          <a:pt x="3366" y="8593"/>
                        </a:lnTo>
                        <a:lnTo>
                          <a:pt x="3383" y="8406"/>
                        </a:lnTo>
                        <a:lnTo>
                          <a:pt x="3326" y="8203"/>
                        </a:lnTo>
                        <a:lnTo>
                          <a:pt x="3283" y="8114"/>
                        </a:lnTo>
                        <a:lnTo>
                          <a:pt x="3225" y="8044"/>
                        </a:lnTo>
                        <a:lnTo>
                          <a:pt x="3174" y="7927"/>
                        </a:lnTo>
                        <a:lnTo>
                          <a:pt x="3141" y="7785"/>
                        </a:lnTo>
                        <a:lnTo>
                          <a:pt x="3091" y="7700"/>
                        </a:lnTo>
                        <a:lnTo>
                          <a:pt x="3034" y="7550"/>
                        </a:lnTo>
                        <a:lnTo>
                          <a:pt x="2859" y="7241"/>
                        </a:lnTo>
                        <a:lnTo>
                          <a:pt x="2650" y="7038"/>
                        </a:lnTo>
                        <a:lnTo>
                          <a:pt x="2518" y="6946"/>
                        </a:lnTo>
                        <a:lnTo>
                          <a:pt x="2492" y="6909"/>
                        </a:lnTo>
                        <a:lnTo>
                          <a:pt x="2451" y="6902"/>
                        </a:lnTo>
                        <a:lnTo>
                          <a:pt x="2435" y="6861"/>
                        </a:lnTo>
                        <a:lnTo>
                          <a:pt x="2326" y="6803"/>
                        </a:lnTo>
                        <a:lnTo>
                          <a:pt x="2243" y="6803"/>
                        </a:lnTo>
                        <a:lnTo>
                          <a:pt x="2193" y="6818"/>
                        </a:lnTo>
                        <a:lnTo>
                          <a:pt x="2135" y="6791"/>
                        </a:lnTo>
                        <a:lnTo>
                          <a:pt x="2108" y="6692"/>
                        </a:lnTo>
                        <a:lnTo>
                          <a:pt x="2042" y="6580"/>
                        </a:lnTo>
                        <a:lnTo>
                          <a:pt x="1949" y="6472"/>
                        </a:lnTo>
                        <a:lnTo>
                          <a:pt x="1949" y="6336"/>
                        </a:lnTo>
                        <a:lnTo>
                          <a:pt x="1965" y="6312"/>
                        </a:lnTo>
                        <a:lnTo>
                          <a:pt x="1833" y="5901"/>
                        </a:lnTo>
                        <a:lnTo>
                          <a:pt x="1757" y="5789"/>
                        </a:lnTo>
                        <a:lnTo>
                          <a:pt x="1665" y="5616"/>
                        </a:lnTo>
                        <a:lnTo>
                          <a:pt x="1549" y="5562"/>
                        </a:lnTo>
                        <a:lnTo>
                          <a:pt x="1507" y="5504"/>
                        </a:lnTo>
                        <a:lnTo>
                          <a:pt x="1483" y="5405"/>
                        </a:lnTo>
                        <a:lnTo>
                          <a:pt x="1326" y="5202"/>
                        </a:lnTo>
                        <a:lnTo>
                          <a:pt x="1198" y="4866"/>
                        </a:lnTo>
                        <a:lnTo>
                          <a:pt x="1117" y="4757"/>
                        </a:lnTo>
                        <a:lnTo>
                          <a:pt x="1016" y="4682"/>
                        </a:lnTo>
                        <a:lnTo>
                          <a:pt x="841" y="4447"/>
                        </a:lnTo>
                        <a:lnTo>
                          <a:pt x="824" y="4372"/>
                        </a:lnTo>
                        <a:lnTo>
                          <a:pt x="724" y="4245"/>
                        </a:lnTo>
                        <a:lnTo>
                          <a:pt x="625" y="4019"/>
                        </a:lnTo>
                        <a:lnTo>
                          <a:pt x="434" y="3656"/>
                        </a:lnTo>
                        <a:lnTo>
                          <a:pt x="357" y="3599"/>
                        </a:lnTo>
                        <a:lnTo>
                          <a:pt x="242" y="3599"/>
                        </a:lnTo>
                        <a:lnTo>
                          <a:pt x="125" y="3581"/>
                        </a:lnTo>
                        <a:lnTo>
                          <a:pt x="101" y="3565"/>
                        </a:lnTo>
                        <a:lnTo>
                          <a:pt x="34" y="3581"/>
                        </a:lnTo>
                        <a:lnTo>
                          <a:pt x="0" y="3649"/>
                        </a:lnTo>
                        <a:lnTo>
                          <a:pt x="159" y="3246"/>
                        </a:lnTo>
                        <a:lnTo>
                          <a:pt x="168" y="2943"/>
                        </a:lnTo>
                        <a:lnTo>
                          <a:pt x="192" y="2825"/>
                        </a:lnTo>
                        <a:lnTo>
                          <a:pt x="249" y="2682"/>
                        </a:lnTo>
                        <a:lnTo>
                          <a:pt x="242" y="2477"/>
                        </a:lnTo>
                        <a:lnTo>
                          <a:pt x="276" y="2595"/>
                        </a:lnTo>
                        <a:lnTo>
                          <a:pt x="1117" y="2702"/>
                        </a:lnTo>
                        <a:lnTo>
                          <a:pt x="1352" y="2467"/>
                        </a:lnTo>
                        <a:lnTo>
                          <a:pt x="1366" y="2419"/>
                        </a:lnTo>
                        <a:lnTo>
                          <a:pt x="1567" y="2061"/>
                        </a:lnTo>
                        <a:lnTo>
                          <a:pt x="2145" y="1974"/>
                        </a:lnTo>
                        <a:lnTo>
                          <a:pt x="2171" y="1850"/>
                        </a:lnTo>
                        <a:lnTo>
                          <a:pt x="2255" y="1618"/>
                        </a:lnTo>
                        <a:lnTo>
                          <a:pt x="2560" y="1448"/>
                        </a:lnTo>
                        <a:lnTo>
                          <a:pt x="2569" y="1429"/>
                        </a:lnTo>
                        <a:lnTo>
                          <a:pt x="1840" y="685"/>
                        </a:lnTo>
                        <a:lnTo>
                          <a:pt x="1731" y="590"/>
                        </a:lnTo>
                        <a:lnTo>
                          <a:pt x="2281" y="464"/>
                        </a:lnTo>
                        <a:lnTo>
                          <a:pt x="3197" y="281"/>
                        </a:lnTo>
                        <a:lnTo>
                          <a:pt x="3424" y="0"/>
                        </a:lnTo>
                        <a:lnTo>
                          <a:pt x="4576" y="321"/>
                        </a:lnTo>
                        <a:lnTo>
                          <a:pt x="5434" y="970"/>
                        </a:lnTo>
                        <a:lnTo>
                          <a:pt x="6203" y="1265"/>
                        </a:lnTo>
                        <a:lnTo>
                          <a:pt x="6284" y="1324"/>
                        </a:lnTo>
                        <a:lnTo>
                          <a:pt x="6395" y="1591"/>
                        </a:lnTo>
                        <a:lnTo>
                          <a:pt x="6793" y="1625"/>
                        </a:lnTo>
                        <a:lnTo>
                          <a:pt x="6826" y="1659"/>
                        </a:lnTo>
                        <a:lnTo>
                          <a:pt x="6826" y="2203"/>
                        </a:lnTo>
                        <a:lnTo>
                          <a:pt x="6859" y="2247"/>
                        </a:lnTo>
                        <a:lnTo>
                          <a:pt x="7719" y="2641"/>
                        </a:lnTo>
                        <a:lnTo>
                          <a:pt x="9071" y="272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1" name="Freeform 144">
                    <a:extLst>
                      <a:ext uri="{FF2B5EF4-FFF2-40B4-BE49-F238E27FC236}">
                        <a16:creationId xmlns:a16="http://schemas.microsoft.com/office/drawing/2014/main" xmlns="" id="{B263DD20-1F0C-C24A-8D10-A5070D5671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96" y="2116"/>
                    <a:ext cx="231" cy="189"/>
                  </a:xfrm>
                  <a:custGeom>
                    <a:avLst/>
                    <a:gdLst/>
                    <a:ahLst/>
                    <a:cxnLst>
                      <a:cxn ang="0">
                        <a:pos x="9706" y="2910"/>
                      </a:cxn>
                      <a:cxn ang="0">
                        <a:pos x="10455" y="3296"/>
                      </a:cxn>
                      <a:cxn ang="0">
                        <a:pos x="10697" y="3824"/>
                      </a:cxn>
                      <a:cxn ang="0">
                        <a:pos x="11100" y="4189"/>
                      </a:cxn>
                      <a:cxn ang="0">
                        <a:pos x="11258" y="4460"/>
                      </a:cxn>
                      <a:cxn ang="0">
                        <a:pos x="11663" y="4798"/>
                      </a:cxn>
                      <a:cxn ang="0">
                        <a:pos x="11788" y="5234"/>
                      </a:cxn>
                      <a:cxn ang="0">
                        <a:pos x="11824" y="5695"/>
                      </a:cxn>
                      <a:cxn ang="0">
                        <a:pos x="12147" y="6336"/>
                      </a:cxn>
                      <a:cxn ang="0">
                        <a:pos x="12348" y="6619"/>
                      </a:cxn>
                      <a:cxn ang="0">
                        <a:pos x="13158" y="7915"/>
                      </a:cxn>
                      <a:cxn ang="0">
                        <a:pos x="15424" y="10363"/>
                      </a:cxn>
                      <a:cxn ang="0">
                        <a:pos x="10244" y="11935"/>
                      </a:cxn>
                      <a:cxn ang="0">
                        <a:pos x="9104" y="12745"/>
                      </a:cxn>
                      <a:cxn ang="0">
                        <a:pos x="7168" y="12457"/>
                      </a:cxn>
                      <a:cxn ang="0">
                        <a:pos x="6570" y="12466"/>
                      </a:cxn>
                      <a:cxn ang="0">
                        <a:pos x="6524" y="12554"/>
                      </a:cxn>
                      <a:cxn ang="0">
                        <a:pos x="6474" y="12661"/>
                      </a:cxn>
                      <a:cxn ang="0">
                        <a:pos x="6461" y="12671"/>
                      </a:cxn>
                      <a:cxn ang="0">
                        <a:pos x="6442" y="12664"/>
                      </a:cxn>
                      <a:cxn ang="0">
                        <a:pos x="6434" y="12672"/>
                      </a:cxn>
                      <a:cxn ang="0">
                        <a:pos x="6449" y="12718"/>
                      </a:cxn>
                      <a:cxn ang="0">
                        <a:pos x="6493" y="12822"/>
                      </a:cxn>
                      <a:cxn ang="0">
                        <a:pos x="6493" y="12849"/>
                      </a:cxn>
                      <a:cxn ang="0">
                        <a:pos x="6127" y="13229"/>
                      </a:cxn>
                      <a:cxn ang="0">
                        <a:pos x="5877" y="12675"/>
                      </a:cxn>
                      <a:cxn ang="0">
                        <a:pos x="5396" y="12043"/>
                      </a:cxn>
                      <a:cxn ang="0">
                        <a:pos x="4967" y="11398"/>
                      </a:cxn>
                      <a:cxn ang="0">
                        <a:pos x="4842" y="10911"/>
                      </a:cxn>
                      <a:cxn ang="0">
                        <a:pos x="4559" y="10532"/>
                      </a:cxn>
                      <a:cxn ang="0">
                        <a:pos x="4050" y="10087"/>
                      </a:cxn>
                      <a:cxn ang="0">
                        <a:pos x="3642" y="9870"/>
                      </a:cxn>
                      <a:cxn ang="0">
                        <a:pos x="3359" y="8893"/>
                      </a:cxn>
                      <a:cxn ang="0">
                        <a:pos x="3366" y="8593"/>
                      </a:cxn>
                      <a:cxn ang="0">
                        <a:pos x="3225" y="8044"/>
                      </a:cxn>
                      <a:cxn ang="0">
                        <a:pos x="3034" y="7550"/>
                      </a:cxn>
                      <a:cxn ang="0">
                        <a:pos x="2492" y="6909"/>
                      </a:cxn>
                      <a:cxn ang="0">
                        <a:pos x="2243" y="6803"/>
                      </a:cxn>
                      <a:cxn ang="0">
                        <a:pos x="2042" y="6580"/>
                      </a:cxn>
                      <a:cxn ang="0">
                        <a:pos x="1833" y="5901"/>
                      </a:cxn>
                      <a:cxn ang="0">
                        <a:pos x="1507" y="5504"/>
                      </a:cxn>
                      <a:cxn ang="0">
                        <a:pos x="1117" y="4757"/>
                      </a:cxn>
                      <a:cxn ang="0">
                        <a:pos x="724" y="4245"/>
                      </a:cxn>
                      <a:cxn ang="0">
                        <a:pos x="242" y="3599"/>
                      </a:cxn>
                      <a:cxn ang="0">
                        <a:pos x="0" y="3649"/>
                      </a:cxn>
                      <a:cxn ang="0">
                        <a:pos x="249" y="2682"/>
                      </a:cxn>
                      <a:cxn ang="0">
                        <a:pos x="1352" y="2467"/>
                      </a:cxn>
                      <a:cxn ang="0">
                        <a:pos x="2171" y="1850"/>
                      </a:cxn>
                      <a:cxn ang="0">
                        <a:pos x="1840" y="685"/>
                      </a:cxn>
                      <a:cxn ang="0">
                        <a:pos x="3424" y="0"/>
                      </a:cxn>
                      <a:cxn ang="0">
                        <a:pos x="6284" y="1324"/>
                      </a:cxn>
                      <a:cxn ang="0">
                        <a:pos x="6826" y="2203"/>
                      </a:cxn>
                    </a:cxnLst>
                    <a:rect l="0" t="0" r="r" b="b"/>
                    <a:pathLst>
                      <a:path w="15957" h="13229">
                        <a:moveTo>
                          <a:pt x="9071" y="2723"/>
                        </a:moveTo>
                        <a:lnTo>
                          <a:pt x="9131" y="2757"/>
                        </a:lnTo>
                        <a:lnTo>
                          <a:pt x="9432" y="2810"/>
                        </a:lnTo>
                        <a:lnTo>
                          <a:pt x="9706" y="2910"/>
                        </a:lnTo>
                        <a:lnTo>
                          <a:pt x="9809" y="2999"/>
                        </a:lnTo>
                        <a:lnTo>
                          <a:pt x="9934" y="3216"/>
                        </a:lnTo>
                        <a:lnTo>
                          <a:pt x="10393" y="3219"/>
                        </a:lnTo>
                        <a:lnTo>
                          <a:pt x="10455" y="3296"/>
                        </a:lnTo>
                        <a:lnTo>
                          <a:pt x="10504" y="3434"/>
                        </a:lnTo>
                        <a:lnTo>
                          <a:pt x="10545" y="3497"/>
                        </a:lnTo>
                        <a:lnTo>
                          <a:pt x="10573" y="3599"/>
                        </a:lnTo>
                        <a:lnTo>
                          <a:pt x="10697" y="3824"/>
                        </a:lnTo>
                        <a:lnTo>
                          <a:pt x="10817" y="3869"/>
                        </a:lnTo>
                        <a:lnTo>
                          <a:pt x="10903" y="4039"/>
                        </a:lnTo>
                        <a:lnTo>
                          <a:pt x="11097" y="4175"/>
                        </a:lnTo>
                        <a:lnTo>
                          <a:pt x="11100" y="4189"/>
                        </a:lnTo>
                        <a:lnTo>
                          <a:pt x="11062" y="4232"/>
                        </a:lnTo>
                        <a:lnTo>
                          <a:pt x="11097" y="4290"/>
                        </a:lnTo>
                        <a:lnTo>
                          <a:pt x="11134" y="4426"/>
                        </a:lnTo>
                        <a:lnTo>
                          <a:pt x="11258" y="4460"/>
                        </a:lnTo>
                        <a:lnTo>
                          <a:pt x="11313" y="4512"/>
                        </a:lnTo>
                        <a:lnTo>
                          <a:pt x="11537" y="4658"/>
                        </a:lnTo>
                        <a:lnTo>
                          <a:pt x="11613" y="4723"/>
                        </a:lnTo>
                        <a:lnTo>
                          <a:pt x="11663" y="4798"/>
                        </a:lnTo>
                        <a:lnTo>
                          <a:pt x="11680" y="4839"/>
                        </a:lnTo>
                        <a:lnTo>
                          <a:pt x="11658" y="4977"/>
                        </a:lnTo>
                        <a:lnTo>
                          <a:pt x="11764" y="5127"/>
                        </a:lnTo>
                        <a:lnTo>
                          <a:pt x="11788" y="5234"/>
                        </a:lnTo>
                        <a:lnTo>
                          <a:pt x="11781" y="5294"/>
                        </a:lnTo>
                        <a:lnTo>
                          <a:pt x="11711" y="5381"/>
                        </a:lnTo>
                        <a:lnTo>
                          <a:pt x="11715" y="5546"/>
                        </a:lnTo>
                        <a:lnTo>
                          <a:pt x="11824" y="5695"/>
                        </a:lnTo>
                        <a:lnTo>
                          <a:pt x="12016" y="5908"/>
                        </a:lnTo>
                        <a:lnTo>
                          <a:pt x="12063" y="6177"/>
                        </a:lnTo>
                        <a:lnTo>
                          <a:pt x="12135" y="6264"/>
                        </a:lnTo>
                        <a:lnTo>
                          <a:pt x="12147" y="6336"/>
                        </a:lnTo>
                        <a:lnTo>
                          <a:pt x="12184" y="6371"/>
                        </a:lnTo>
                        <a:lnTo>
                          <a:pt x="12207" y="6448"/>
                        </a:lnTo>
                        <a:lnTo>
                          <a:pt x="12243" y="6448"/>
                        </a:lnTo>
                        <a:lnTo>
                          <a:pt x="12348" y="6619"/>
                        </a:lnTo>
                        <a:lnTo>
                          <a:pt x="12423" y="6638"/>
                        </a:lnTo>
                        <a:lnTo>
                          <a:pt x="12480" y="6842"/>
                        </a:lnTo>
                        <a:lnTo>
                          <a:pt x="12935" y="7241"/>
                        </a:lnTo>
                        <a:lnTo>
                          <a:pt x="13158" y="7915"/>
                        </a:lnTo>
                        <a:lnTo>
                          <a:pt x="15429" y="8331"/>
                        </a:lnTo>
                        <a:lnTo>
                          <a:pt x="15576" y="8167"/>
                        </a:lnTo>
                        <a:lnTo>
                          <a:pt x="15957" y="8740"/>
                        </a:lnTo>
                        <a:lnTo>
                          <a:pt x="15424" y="10363"/>
                        </a:lnTo>
                        <a:lnTo>
                          <a:pt x="13158" y="11166"/>
                        </a:lnTo>
                        <a:lnTo>
                          <a:pt x="11049" y="11512"/>
                        </a:lnTo>
                        <a:lnTo>
                          <a:pt x="10746" y="11729"/>
                        </a:lnTo>
                        <a:lnTo>
                          <a:pt x="10244" y="11935"/>
                        </a:lnTo>
                        <a:lnTo>
                          <a:pt x="9691" y="12918"/>
                        </a:lnTo>
                        <a:lnTo>
                          <a:pt x="9503" y="13060"/>
                        </a:lnTo>
                        <a:lnTo>
                          <a:pt x="9370" y="13076"/>
                        </a:lnTo>
                        <a:lnTo>
                          <a:pt x="9104" y="12745"/>
                        </a:lnTo>
                        <a:lnTo>
                          <a:pt x="8174" y="12657"/>
                        </a:lnTo>
                        <a:lnTo>
                          <a:pt x="8036" y="12551"/>
                        </a:lnTo>
                        <a:lnTo>
                          <a:pt x="7547" y="12502"/>
                        </a:lnTo>
                        <a:lnTo>
                          <a:pt x="7168" y="12457"/>
                        </a:lnTo>
                        <a:lnTo>
                          <a:pt x="6859" y="12543"/>
                        </a:lnTo>
                        <a:lnTo>
                          <a:pt x="6711" y="12286"/>
                        </a:lnTo>
                        <a:lnTo>
                          <a:pt x="6580" y="12452"/>
                        </a:lnTo>
                        <a:lnTo>
                          <a:pt x="6570" y="12466"/>
                        </a:lnTo>
                        <a:lnTo>
                          <a:pt x="6560" y="12481"/>
                        </a:lnTo>
                        <a:lnTo>
                          <a:pt x="6551" y="12499"/>
                        </a:lnTo>
                        <a:lnTo>
                          <a:pt x="6542" y="12517"/>
                        </a:lnTo>
                        <a:lnTo>
                          <a:pt x="6524" y="12554"/>
                        </a:lnTo>
                        <a:lnTo>
                          <a:pt x="6507" y="12592"/>
                        </a:lnTo>
                        <a:lnTo>
                          <a:pt x="6492" y="12625"/>
                        </a:lnTo>
                        <a:lnTo>
                          <a:pt x="6480" y="12652"/>
                        </a:lnTo>
                        <a:lnTo>
                          <a:pt x="6474" y="12661"/>
                        </a:lnTo>
                        <a:lnTo>
                          <a:pt x="6468" y="12668"/>
                        </a:lnTo>
                        <a:lnTo>
                          <a:pt x="6466" y="12670"/>
                        </a:lnTo>
                        <a:lnTo>
                          <a:pt x="6464" y="12671"/>
                        </a:lnTo>
                        <a:lnTo>
                          <a:pt x="6461" y="12671"/>
                        </a:lnTo>
                        <a:lnTo>
                          <a:pt x="6460" y="12670"/>
                        </a:lnTo>
                        <a:lnTo>
                          <a:pt x="6452" y="12667"/>
                        </a:lnTo>
                        <a:lnTo>
                          <a:pt x="6447" y="12665"/>
                        </a:lnTo>
                        <a:lnTo>
                          <a:pt x="6442" y="12664"/>
                        </a:lnTo>
                        <a:lnTo>
                          <a:pt x="6439" y="12665"/>
                        </a:lnTo>
                        <a:lnTo>
                          <a:pt x="6436" y="12666"/>
                        </a:lnTo>
                        <a:lnTo>
                          <a:pt x="6435" y="12669"/>
                        </a:lnTo>
                        <a:lnTo>
                          <a:pt x="6434" y="12672"/>
                        </a:lnTo>
                        <a:lnTo>
                          <a:pt x="6434" y="12676"/>
                        </a:lnTo>
                        <a:lnTo>
                          <a:pt x="6437" y="12688"/>
                        </a:lnTo>
                        <a:lnTo>
                          <a:pt x="6442" y="12702"/>
                        </a:lnTo>
                        <a:lnTo>
                          <a:pt x="6449" y="12718"/>
                        </a:lnTo>
                        <a:lnTo>
                          <a:pt x="6457" y="12735"/>
                        </a:lnTo>
                        <a:lnTo>
                          <a:pt x="6474" y="12773"/>
                        </a:lnTo>
                        <a:lnTo>
                          <a:pt x="6488" y="12807"/>
                        </a:lnTo>
                        <a:lnTo>
                          <a:pt x="6493" y="12822"/>
                        </a:lnTo>
                        <a:lnTo>
                          <a:pt x="6495" y="12835"/>
                        </a:lnTo>
                        <a:lnTo>
                          <a:pt x="6495" y="12841"/>
                        </a:lnTo>
                        <a:lnTo>
                          <a:pt x="6495" y="12845"/>
                        </a:lnTo>
                        <a:lnTo>
                          <a:pt x="6493" y="12849"/>
                        </a:lnTo>
                        <a:lnTo>
                          <a:pt x="6490" y="12851"/>
                        </a:lnTo>
                        <a:lnTo>
                          <a:pt x="6442" y="13138"/>
                        </a:lnTo>
                        <a:lnTo>
                          <a:pt x="6289" y="13180"/>
                        </a:lnTo>
                        <a:lnTo>
                          <a:pt x="6127" y="13229"/>
                        </a:lnTo>
                        <a:lnTo>
                          <a:pt x="6092" y="13137"/>
                        </a:lnTo>
                        <a:lnTo>
                          <a:pt x="6092" y="13002"/>
                        </a:lnTo>
                        <a:lnTo>
                          <a:pt x="5928" y="12707"/>
                        </a:lnTo>
                        <a:lnTo>
                          <a:pt x="5877" y="12675"/>
                        </a:lnTo>
                        <a:lnTo>
                          <a:pt x="5820" y="12590"/>
                        </a:lnTo>
                        <a:lnTo>
                          <a:pt x="5760" y="12346"/>
                        </a:lnTo>
                        <a:lnTo>
                          <a:pt x="5511" y="12104"/>
                        </a:lnTo>
                        <a:lnTo>
                          <a:pt x="5396" y="12043"/>
                        </a:lnTo>
                        <a:lnTo>
                          <a:pt x="5329" y="11966"/>
                        </a:lnTo>
                        <a:lnTo>
                          <a:pt x="5175" y="11749"/>
                        </a:lnTo>
                        <a:lnTo>
                          <a:pt x="5026" y="11439"/>
                        </a:lnTo>
                        <a:lnTo>
                          <a:pt x="4967" y="11398"/>
                        </a:lnTo>
                        <a:lnTo>
                          <a:pt x="4943" y="11357"/>
                        </a:lnTo>
                        <a:lnTo>
                          <a:pt x="4900" y="11197"/>
                        </a:lnTo>
                        <a:lnTo>
                          <a:pt x="4893" y="11035"/>
                        </a:lnTo>
                        <a:lnTo>
                          <a:pt x="4842" y="10911"/>
                        </a:lnTo>
                        <a:lnTo>
                          <a:pt x="4758" y="10766"/>
                        </a:lnTo>
                        <a:lnTo>
                          <a:pt x="4661" y="10672"/>
                        </a:lnTo>
                        <a:lnTo>
                          <a:pt x="4617" y="10581"/>
                        </a:lnTo>
                        <a:lnTo>
                          <a:pt x="4559" y="10532"/>
                        </a:lnTo>
                        <a:lnTo>
                          <a:pt x="4443" y="10363"/>
                        </a:lnTo>
                        <a:lnTo>
                          <a:pt x="4361" y="10288"/>
                        </a:lnTo>
                        <a:lnTo>
                          <a:pt x="4157" y="10146"/>
                        </a:lnTo>
                        <a:lnTo>
                          <a:pt x="4050" y="10087"/>
                        </a:lnTo>
                        <a:lnTo>
                          <a:pt x="4015" y="10102"/>
                        </a:lnTo>
                        <a:lnTo>
                          <a:pt x="3932" y="10071"/>
                        </a:lnTo>
                        <a:lnTo>
                          <a:pt x="3740" y="9952"/>
                        </a:lnTo>
                        <a:lnTo>
                          <a:pt x="3642" y="9870"/>
                        </a:lnTo>
                        <a:lnTo>
                          <a:pt x="3582" y="9793"/>
                        </a:lnTo>
                        <a:lnTo>
                          <a:pt x="3491" y="9608"/>
                        </a:lnTo>
                        <a:lnTo>
                          <a:pt x="3451" y="9466"/>
                        </a:lnTo>
                        <a:lnTo>
                          <a:pt x="3359" y="8893"/>
                        </a:lnTo>
                        <a:lnTo>
                          <a:pt x="3309" y="8803"/>
                        </a:lnTo>
                        <a:lnTo>
                          <a:pt x="3299" y="8728"/>
                        </a:lnTo>
                        <a:lnTo>
                          <a:pt x="3333" y="8694"/>
                        </a:lnTo>
                        <a:lnTo>
                          <a:pt x="3366" y="8593"/>
                        </a:lnTo>
                        <a:lnTo>
                          <a:pt x="3383" y="8406"/>
                        </a:lnTo>
                        <a:lnTo>
                          <a:pt x="3326" y="8203"/>
                        </a:lnTo>
                        <a:lnTo>
                          <a:pt x="3283" y="8114"/>
                        </a:lnTo>
                        <a:lnTo>
                          <a:pt x="3225" y="8044"/>
                        </a:lnTo>
                        <a:lnTo>
                          <a:pt x="3174" y="7927"/>
                        </a:lnTo>
                        <a:lnTo>
                          <a:pt x="3141" y="7785"/>
                        </a:lnTo>
                        <a:lnTo>
                          <a:pt x="3091" y="7700"/>
                        </a:lnTo>
                        <a:lnTo>
                          <a:pt x="3034" y="7550"/>
                        </a:lnTo>
                        <a:lnTo>
                          <a:pt x="2859" y="7241"/>
                        </a:lnTo>
                        <a:lnTo>
                          <a:pt x="2650" y="7038"/>
                        </a:lnTo>
                        <a:lnTo>
                          <a:pt x="2518" y="6946"/>
                        </a:lnTo>
                        <a:lnTo>
                          <a:pt x="2492" y="6909"/>
                        </a:lnTo>
                        <a:lnTo>
                          <a:pt x="2451" y="6902"/>
                        </a:lnTo>
                        <a:lnTo>
                          <a:pt x="2435" y="6861"/>
                        </a:lnTo>
                        <a:lnTo>
                          <a:pt x="2326" y="6803"/>
                        </a:lnTo>
                        <a:lnTo>
                          <a:pt x="2243" y="6803"/>
                        </a:lnTo>
                        <a:lnTo>
                          <a:pt x="2193" y="6818"/>
                        </a:lnTo>
                        <a:lnTo>
                          <a:pt x="2135" y="6791"/>
                        </a:lnTo>
                        <a:lnTo>
                          <a:pt x="2108" y="6692"/>
                        </a:lnTo>
                        <a:lnTo>
                          <a:pt x="2042" y="6580"/>
                        </a:lnTo>
                        <a:lnTo>
                          <a:pt x="1949" y="6472"/>
                        </a:lnTo>
                        <a:lnTo>
                          <a:pt x="1949" y="6336"/>
                        </a:lnTo>
                        <a:lnTo>
                          <a:pt x="1965" y="6312"/>
                        </a:lnTo>
                        <a:lnTo>
                          <a:pt x="1833" y="5901"/>
                        </a:lnTo>
                        <a:lnTo>
                          <a:pt x="1757" y="5789"/>
                        </a:lnTo>
                        <a:lnTo>
                          <a:pt x="1665" y="5616"/>
                        </a:lnTo>
                        <a:lnTo>
                          <a:pt x="1549" y="5562"/>
                        </a:lnTo>
                        <a:lnTo>
                          <a:pt x="1507" y="5504"/>
                        </a:lnTo>
                        <a:lnTo>
                          <a:pt x="1483" y="5405"/>
                        </a:lnTo>
                        <a:lnTo>
                          <a:pt x="1326" y="5202"/>
                        </a:lnTo>
                        <a:lnTo>
                          <a:pt x="1198" y="4866"/>
                        </a:lnTo>
                        <a:lnTo>
                          <a:pt x="1117" y="4757"/>
                        </a:lnTo>
                        <a:lnTo>
                          <a:pt x="1016" y="4682"/>
                        </a:lnTo>
                        <a:lnTo>
                          <a:pt x="841" y="4447"/>
                        </a:lnTo>
                        <a:lnTo>
                          <a:pt x="824" y="4372"/>
                        </a:lnTo>
                        <a:lnTo>
                          <a:pt x="724" y="4245"/>
                        </a:lnTo>
                        <a:lnTo>
                          <a:pt x="625" y="4019"/>
                        </a:lnTo>
                        <a:lnTo>
                          <a:pt x="434" y="3656"/>
                        </a:lnTo>
                        <a:lnTo>
                          <a:pt x="357" y="3599"/>
                        </a:lnTo>
                        <a:lnTo>
                          <a:pt x="242" y="3599"/>
                        </a:lnTo>
                        <a:lnTo>
                          <a:pt x="125" y="3581"/>
                        </a:lnTo>
                        <a:lnTo>
                          <a:pt x="101" y="3565"/>
                        </a:lnTo>
                        <a:lnTo>
                          <a:pt x="34" y="3581"/>
                        </a:lnTo>
                        <a:lnTo>
                          <a:pt x="0" y="3649"/>
                        </a:lnTo>
                        <a:lnTo>
                          <a:pt x="159" y="3246"/>
                        </a:lnTo>
                        <a:lnTo>
                          <a:pt x="168" y="2943"/>
                        </a:lnTo>
                        <a:lnTo>
                          <a:pt x="192" y="2825"/>
                        </a:lnTo>
                        <a:lnTo>
                          <a:pt x="249" y="2682"/>
                        </a:lnTo>
                        <a:lnTo>
                          <a:pt x="242" y="2477"/>
                        </a:lnTo>
                        <a:lnTo>
                          <a:pt x="276" y="2595"/>
                        </a:lnTo>
                        <a:lnTo>
                          <a:pt x="1117" y="2702"/>
                        </a:lnTo>
                        <a:lnTo>
                          <a:pt x="1352" y="2467"/>
                        </a:lnTo>
                        <a:lnTo>
                          <a:pt x="1366" y="2419"/>
                        </a:lnTo>
                        <a:lnTo>
                          <a:pt x="1567" y="2061"/>
                        </a:lnTo>
                        <a:lnTo>
                          <a:pt x="2145" y="1974"/>
                        </a:lnTo>
                        <a:lnTo>
                          <a:pt x="2171" y="1850"/>
                        </a:lnTo>
                        <a:lnTo>
                          <a:pt x="2255" y="1618"/>
                        </a:lnTo>
                        <a:lnTo>
                          <a:pt x="2560" y="1448"/>
                        </a:lnTo>
                        <a:lnTo>
                          <a:pt x="2569" y="1429"/>
                        </a:lnTo>
                        <a:lnTo>
                          <a:pt x="1840" y="685"/>
                        </a:lnTo>
                        <a:lnTo>
                          <a:pt x="1731" y="590"/>
                        </a:lnTo>
                        <a:lnTo>
                          <a:pt x="2281" y="464"/>
                        </a:lnTo>
                        <a:lnTo>
                          <a:pt x="3197" y="281"/>
                        </a:lnTo>
                        <a:lnTo>
                          <a:pt x="3424" y="0"/>
                        </a:lnTo>
                        <a:lnTo>
                          <a:pt x="4576" y="321"/>
                        </a:lnTo>
                        <a:lnTo>
                          <a:pt x="5434" y="970"/>
                        </a:lnTo>
                        <a:lnTo>
                          <a:pt x="6203" y="1265"/>
                        </a:lnTo>
                        <a:lnTo>
                          <a:pt x="6284" y="1324"/>
                        </a:lnTo>
                        <a:lnTo>
                          <a:pt x="6395" y="1591"/>
                        </a:lnTo>
                        <a:lnTo>
                          <a:pt x="6793" y="1625"/>
                        </a:lnTo>
                        <a:lnTo>
                          <a:pt x="6826" y="1659"/>
                        </a:lnTo>
                        <a:lnTo>
                          <a:pt x="6826" y="2203"/>
                        </a:lnTo>
                        <a:lnTo>
                          <a:pt x="6859" y="2247"/>
                        </a:lnTo>
                        <a:lnTo>
                          <a:pt x="7719" y="2641"/>
                        </a:lnTo>
                        <a:lnTo>
                          <a:pt x="9071" y="2723"/>
                        </a:lnTo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l" defTabSz="914400" rtl="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" sz="1800" dirty="0">
                      <a:solidFill>
                        <a:srgbClr val="343941"/>
                      </a:solidFill>
                      <a:latin typeface="Arial Regular"/>
                    </a:endParaRPr>
                  </a:p>
                </p:txBody>
              </p:sp>
            </p:grpSp>
            <p:sp>
              <p:nvSpPr>
                <p:cNvPr id="1149" name="Freeform 141">
                  <a:extLst>
                    <a:ext uri="{FF2B5EF4-FFF2-40B4-BE49-F238E27FC236}">
                      <a16:creationId xmlns:a16="http://schemas.microsoft.com/office/drawing/2014/main" xmlns="" id="{2D4E56F4-83EB-8E41-BEF8-A9BDDBF800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27" y="2143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96" y="95"/>
                    </a:cxn>
                    <a:cxn ang="0">
                      <a:pos x="94" y="84"/>
                    </a:cxn>
                    <a:cxn ang="0">
                      <a:pos x="90" y="81"/>
                    </a:cxn>
                    <a:cxn ang="0">
                      <a:pos x="86" y="73"/>
                    </a:cxn>
                    <a:cxn ang="0">
                      <a:pos x="81" y="52"/>
                    </a:cxn>
                    <a:cxn ang="0">
                      <a:pos x="73" y="48"/>
                    </a:cxn>
                    <a:cxn ang="0">
                      <a:pos x="62" y="47"/>
                    </a:cxn>
                    <a:cxn ang="0">
                      <a:pos x="64" y="42"/>
                    </a:cxn>
                    <a:cxn ang="0">
                      <a:pos x="67" y="39"/>
                    </a:cxn>
                    <a:cxn ang="0">
                      <a:pos x="73" y="36"/>
                    </a:cxn>
                    <a:cxn ang="0">
                      <a:pos x="85" y="33"/>
                    </a:cxn>
                    <a:cxn ang="0">
                      <a:pos x="92" y="26"/>
                    </a:cxn>
                    <a:cxn ang="0">
                      <a:pos x="92" y="22"/>
                    </a:cxn>
                    <a:cxn ang="0">
                      <a:pos x="90" y="18"/>
                    </a:cxn>
                    <a:cxn ang="0">
                      <a:pos x="79" y="11"/>
                    </a:cxn>
                    <a:cxn ang="0">
                      <a:pos x="78" y="6"/>
                    </a:cxn>
                    <a:cxn ang="0">
                      <a:pos x="79" y="5"/>
                    </a:cxn>
                    <a:cxn ang="0">
                      <a:pos x="67" y="1"/>
                    </a:cxn>
                    <a:cxn ang="0">
                      <a:pos x="53" y="0"/>
                    </a:cxn>
                    <a:cxn ang="0">
                      <a:pos x="38" y="6"/>
                    </a:cxn>
                    <a:cxn ang="0">
                      <a:pos x="26" y="23"/>
                    </a:cxn>
                    <a:cxn ang="0">
                      <a:pos x="16" y="43"/>
                    </a:cxn>
                    <a:cxn ang="0">
                      <a:pos x="0" y="59"/>
                    </a:cxn>
                    <a:cxn ang="0">
                      <a:pos x="4" y="61"/>
                    </a:cxn>
                    <a:cxn ang="0">
                      <a:pos x="26" y="65"/>
                    </a:cxn>
                    <a:cxn ang="0">
                      <a:pos x="46" y="73"/>
                    </a:cxn>
                    <a:cxn ang="0">
                      <a:pos x="53" y="80"/>
                    </a:cxn>
                    <a:cxn ang="0">
                      <a:pos x="63" y="95"/>
                    </a:cxn>
                    <a:cxn ang="0">
                      <a:pos x="96" y="95"/>
                    </a:cxn>
                  </a:cxnLst>
                  <a:rect l="0" t="0" r="r" b="b"/>
                  <a:pathLst>
                    <a:path w="96" h="95">
                      <a:moveTo>
                        <a:pt x="96" y="95"/>
                      </a:moveTo>
                      <a:lnTo>
                        <a:pt x="94" y="84"/>
                      </a:lnTo>
                      <a:lnTo>
                        <a:pt x="90" y="81"/>
                      </a:lnTo>
                      <a:lnTo>
                        <a:pt x="86" y="73"/>
                      </a:lnTo>
                      <a:lnTo>
                        <a:pt x="81" y="52"/>
                      </a:lnTo>
                      <a:lnTo>
                        <a:pt x="73" y="48"/>
                      </a:lnTo>
                      <a:lnTo>
                        <a:pt x="62" y="47"/>
                      </a:lnTo>
                      <a:lnTo>
                        <a:pt x="64" y="42"/>
                      </a:lnTo>
                      <a:lnTo>
                        <a:pt x="67" y="39"/>
                      </a:lnTo>
                      <a:lnTo>
                        <a:pt x="73" y="36"/>
                      </a:lnTo>
                      <a:lnTo>
                        <a:pt x="85" y="33"/>
                      </a:lnTo>
                      <a:lnTo>
                        <a:pt x="92" y="26"/>
                      </a:lnTo>
                      <a:lnTo>
                        <a:pt x="92" y="22"/>
                      </a:lnTo>
                      <a:lnTo>
                        <a:pt x="90" y="18"/>
                      </a:lnTo>
                      <a:lnTo>
                        <a:pt x="79" y="11"/>
                      </a:lnTo>
                      <a:lnTo>
                        <a:pt x="78" y="6"/>
                      </a:lnTo>
                      <a:lnTo>
                        <a:pt x="79" y="5"/>
                      </a:lnTo>
                      <a:lnTo>
                        <a:pt x="67" y="1"/>
                      </a:lnTo>
                      <a:lnTo>
                        <a:pt x="53" y="0"/>
                      </a:lnTo>
                      <a:lnTo>
                        <a:pt x="38" y="6"/>
                      </a:lnTo>
                      <a:lnTo>
                        <a:pt x="26" y="23"/>
                      </a:lnTo>
                      <a:lnTo>
                        <a:pt x="16" y="43"/>
                      </a:lnTo>
                      <a:lnTo>
                        <a:pt x="0" y="59"/>
                      </a:lnTo>
                      <a:lnTo>
                        <a:pt x="4" y="61"/>
                      </a:lnTo>
                      <a:lnTo>
                        <a:pt x="26" y="65"/>
                      </a:lnTo>
                      <a:lnTo>
                        <a:pt x="46" y="73"/>
                      </a:lnTo>
                      <a:lnTo>
                        <a:pt x="53" y="80"/>
                      </a:lnTo>
                      <a:lnTo>
                        <a:pt x="63" y="95"/>
                      </a:lnTo>
                      <a:lnTo>
                        <a:pt x="96" y="95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50" name="Group 149">
                  <a:extLst>
                    <a:ext uri="{FF2B5EF4-FFF2-40B4-BE49-F238E27FC236}">
                      <a16:creationId xmlns:a16="http://schemas.microsoft.com/office/drawing/2014/main" xmlns="" id="{204EC964-32C4-D845-9969-4957C0F9EFA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3086" y="2189"/>
                  <a:ext cx="85" cy="114"/>
                  <a:chOff x="3086" y="2189"/>
                  <a:chExt cx="85" cy="114"/>
                </a:xfrm>
                <a:grpFill/>
              </p:grpSpPr>
              <p:sp>
                <p:nvSpPr>
                  <p:cNvPr id="1158" name="Freeform 150">
                    <a:extLst>
                      <a:ext uri="{FF2B5EF4-FFF2-40B4-BE49-F238E27FC236}">
                        <a16:creationId xmlns:a16="http://schemas.microsoft.com/office/drawing/2014/main" xmlns="" id="{2E488737-943A-F04E-AE3D-124062219E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130" y="2189"/>
                    <a:ext cx="4" cy="8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" y="19"/>
                      </a:cxn>
                      <a:cxn ang="0">
                        <a:pos x="3" y="25"/>
                      </a:cxn>
                      <a:cxn ang="0">
                        <a:pos x="2" y="27"/>
                      </a:cxn>
                      <a:cxn ang="0">
                        <a:pos x="3" y="31"/>
                      </a:cxn>
                      <a:cxn ang="0">
                        <a:pos x="1" y="36"/>
                      </a:cxn>
                      <a:cxn ang="0">
                        <a:pos x="3" y="37"/>
                      </a:cxn>
                      <a:cxn ang="0">
                        <a:pos x="11" y="40"/>
                      </a:cxn>
                      <a:cxn ang="0">
                        <a:pos x="12" y="36"/>
                      </a:cxn>
                      <a:cxn ang="0">
                        <a:pos x="17" y="27"/>
                      </a:cxn>
                      <a:cxn ang="0">
                        <a:pos x="17" y="18"/>
                      </a:cxn>
                      <a:cxn ang="0">
                        <a:pos x="15" y="15"/>
                      </a:cxn>
                      <a:cxn ang="0">
                        <a:pos x="15" y="11"/>
                      </a:cxn>
                      <a:cxn ang="0">
                        <a:pos x="18" y="9"/>
                      </a:cxn>
                      <a:cxn ang="0">
                        <a:pos x="19" y="4"/>
                      </a:cxn>
                      <a:cxn ang="0">
                        <a:pos x="15" y="0"/>
                      </a:cxn>
                      <a:cxn ang="0">
                        <a:pos x="9" y="4"/>
                      </a:cxn>
                      <a:cxn ang="0">
                        <a:pos x="7" y="4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9" h="40">
                        <a:moveTo>
                          <a:pt x="0" y="15"/>
                        </a:moveTo>
                        <a:lnTo>
                          <a:pt x="1" y="19"/>
                        </a:lnTo>
                        <a:lnTo>
                          <a:pt x="3" y="25"/>
                        </a:lnTo>
                        <a:lnTo>
                          <a:pt x="2" y="27"/>
                        </a:lnTo>
                        <a:lnTo>
                          <a:pt x="3" y="31"/>
                        </a:lnTo>
                        <a:lnTo>
                          <a:pt x="1" y="36"/>
                        </a:lnTo>
                        <a:lnTo>
                          <a:pt x="3" y="37"/>
                        </a:lnTo>
                        <a:lnTo>
                          <a:pt x="11" y="40"/>
                        </a:lnTo>
                        <a:lnTo>
                          <a:pt x="12" y="36"/>
                        </a:lnTo>
                        <a:lnTo>
                          <a:pt x="17" y="27"/>
                        </a:lnTo>
                        <a:lnTo>
                          <a:pt x="17" y="18"/>
                        </a:lnTo>
                        <a:lnTo>
                          <a:pt x="15" y="15"/>
                        </a:lnTo>
                        <a:lnTo>
                          <a:pt x="15" y="11"/>
                        </a:lnTo>
                        <a:lnTo>
                          <a:pt x="18" y="9"/>
                        </a:lnTo>
                        <a:lnTo>
                          <a:pt x="19" y="4"/>
                        </a:lnTo>
                        <a:lnTo>
                          <a:pt x="15" y="0"/>
                        </a:lnTo>
                        <a:lnTo>
                          <a:pt x="9" y="4"/>
                        </a:lnTo>
                        <a:lnTo>
                          <a:pt x="7" y="4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9" name="Freeform 151">
                    <a:extLst>
                      <a:ext uri="{FF2B5EF4-FFF2-40B4-BE49-F238E27FC236}">
                        <a16:creationId xmlns:a16="http://schemas.microsoft.com/office/drawing/2014/main" xmlns="" id="{EDA65712-B0D0-AB4F-9300-2BAF6BFA6D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086" y="2207"/>
                    <a:ext cx="85" cy="96"/>
                  </a:xfrm>
                  <a:custGeom>
                    <a:avLst/>
                    <a:gdLst/>
                    <a:ahLst/>
                    <a:cxnLst>
                      <a:cxn ang="0">
                        <a:pos x="203" y="0"/>
                      </a:cxn>
                      <a:cxn ang="0">
                        <a:pos x="187" y="59"/>
                      </a:cxn>
                      <a:cxn ang="0">
                        <a:pos x="203" y="170"/>
                      </a:cxn>
                      <a:cxn ang="0">
                        <a:pos x="0" y="345"/>
                      </a:cxn>
                      <a:cxn ang="0">
                        <a:pos x="83" y="474"/>
                      </a:cxn>
                      <a:cxn ang="0">
                        <a:pos x="107" y="466"/>
                      </a:cxn>
                      <a:cxn ang="0">
                        <a:pos x="137" y="459"/>
                      </a:cxn>
                      <a:cxn ang="0">
                        <a:pos x="154" y="464"/>
                      </a:cxn>
                      <a:cxn ang="0">
                        <a:pos x="165" y="460"/>
                      </a:cxn>
                      <a:cxn ang="0">
                        <a:pos x="179" y="447"/>
                      </a:cxn>
                      <a:cxn ang="0">
                        <a:pos x="180" y="436"/>
                      </a:cxn>
                      <a:cxn ang="0">
                        <a:pos x="186" y="425"/>
                      </a:cxn>
                      <a:cxn ang="0">
                        <a:pos x="224" y="407"/>
                      </a:cxn>
                      <a:cxn ang="0">
                        <a:pos x="241" y="404"/>
                      </a:cxn>
                      <a:cxn ang="0">
                        <a:pos x="253" y="382"/>
                      </a:cxn>
                      <a:cxn ang="0">
                        <a:pos x="262" y="361"/>
                      </a:cxn>
                      <a:cxn ang="0">
                        <a:pos x="278" y="352"/>
                      </a:cxn>
                      <a:cxn ang="0">
                        <a:pos x="289" y="348"/>
                      </a:cxn>
                      <a:cxn ang="0">
                        <a:pos x="309" y="346"/>
                      </a:cxn>
                      <a:cxn ang="0">
                        <a:pos x="319" y="337"/>
                      </a:cxn>
                      <a:cxn ang="0">
                        <a:pos x="314" y="325"/>
                      </a:cxn>
                      <a:cxn ang="0">
                        <a:pos x="312" y="303"/>
                      </a:cxn>
                      <a:cxn ang="0">
                        <a:pos x="314" y="285"/>
                      </a:cxn>
                      <a:cxn ang="0">
                        <a:pos x="335" y="256"/>
                      </a:cxn>
                      <a:cxn ang="0">
                        <a:pos x="342" y="255"/>
                      </a:cxn>
                      <a:cxn ang="0">
                        <a:pos x="347" y="262"/>
                      </a:cxn>
                      <a:cxn ang="0">
                        <a:pos x="355" y="261"/>
                      </a:cxn>
                      <a:cxn ang="0">
                        <a:pos x="369" y="239"/>
                      </a:cxn>
                      <a:cxn ang="0">
                        <a:pos x="382" y="216"/>
                      </a:cxn>
                      <a:cxn ang="0">
                        <a:pos x="416" y="178"/>
                      </a:cxn>
                      <a:cxn ang="0">
                        <a:pos x="422" y="161"/>
                      </a:cxn>
                      <a:cxn ang="0">
                        <a:pos x="427" y="143"/>
                      </a:cxn>
                      <a:cxn ang="0">
                        <a:pos x="419" y="137"/>
                      </a:cxn>
                      <a:cxn ang="0">
                        <a:pos x="406" y="131"/>
                      </a:cxn>
                      <a:cxn ang="0">
                        <a:pos x="391" y="111"/>
                      </a:cxn>
                      <a:cxn ang="0">
                        <a:pos x="382" y="103"/>
                      </a:cxn>
                      <a:cxn ang="0">
                        <a:pos x="375" y="92"/>
                      </a:cxn>
                      <a:cxn ang="0">
                        <a:pos x="366" y="79"/>
                      </a:cxn>
                      <a:cxn ang="0">
                        <a:pos x="347" y="73"/>
                      </a:cxn>
                      <a:cxn ang="0">
                        <a:pos x="315" y="63"/>
                      </a:cxn>
                      <a:cxn ang="0">
                        <a:pos x="285" y="51"/>
                      </a:cxn>
                      <a:cxn ang="0">
                        <a:pos x="266" y="40"/>
                      </a:cxn>
                      <a:cxn ang="0">
                        <a:pos x="252" y="23"/>
                      </a:cxn>
                      <a:cxn ang="0">
                        <a:pos x="241" y="12"/>
                      </a:cxn>
                    </a:cxnLst>
                    <a:rect l="0" t="0" r="r" b="b"/>
                    <a:pathLst>
                      <a:path w="427" h="482">
                        <a:moveTo>
                          <a:pt x="236" y="0"/>
                        </a:moveTo>
                        <a:lnTo>
                          <a:pt x="203" y="0"/>
                        </a:lnTo>
                        <a:lnTo>
                          <a:pt x="220" y="46"/>
                        </a:lnTo>
                        <a:lnTo>
                          <a:pt x="187" y="59"/>
                        </a:lnTo>
                        <a:lnTo>
                          <a:pt x="176" y="130"/>
                        </a:lnTo>
                        <a:lnTo>
                          <a:pt x="203" y="170"/>
                        </a:lnTo>
                        <a:lnTo>
                          <a:pt x="165" y="287"/>
                        </a:lnTo>
                        <a:lnTo>
                          <a:pt x="0" y="345"/>
                        </a:lnTo>
                        <a:lnTo>
                          <a:pt x="57" y="482"/>
                        </a:lnTo>
                        <a:lnTo>
                          <a:pt x="83" y="474"/>
                        </a:lnTo>
                        <a:lnTo>
                          <a:pt x="94" y="473"/>
                        </a:lnTo>
                        <a:lnTo>
                          <a:pt x="107" y="466"/>
                        </a:lnTo>
                        <a:lnTo>
                          <a:pt x="117" y="460"/>
                        </a:lnTo>
                        <a:lnTo>
                          <a:pt x="137" y="459"/>
                        </a:lnTo>
                        <a:lnTo>
                          <a:pt x="150" y="461"/>
                        </a:lnTo>
                        <a:lnTo>
                          <a:pt x="154" y="464"/>
                        </a:lnTo>
                        <a:lnTo>
                          <a:pt x="161" y="464"/>
                        </a:lnTo>
                        <a:lnTo>
                          <a:pt x="165" y="460"/>
                        </a:lnTo>
                        <a:lnTo>
                          <a:pt x="172" y="455"/>
                        </a:lnTo>
                        <a:lnTo>
                          <a:pt x="179" y="447"/>
                        </a:lnTo>
                        <a:lnTo>
                          <a:pt x="180" y="443"/>
                        </a:lnTo>
                        <a:lnTo>
                          <a:pt x="180" y="436"/>
                        </a:lnTo>
                        <a:lnTo>
                          <a:pt x="180" y="430"/>
                        </a:lnTo>
                        <a:lnTo>
                          <a:pt x="186" y="425"/>
                        </a:lnTo>
                        <a:lnTo>
                          <a:pt x="194" y="414"/>
                        </a:lnTo>
                        <a:lnTo>
                          <a:pt x="224" y="407"/>
                        </a:lnTo>
                        <a:lnTo>
                          <a:pt x="234" y="407"/>
                        </a:lnTo>
                        <a:lnTo>
                          <a:pt x="241" y="404"/>
                        </a:lnTo>
                        <a:lnTo>
                          <a:pt x="250" y="394"/>
                        </a:lnTo>
                        <a:lnTo>
                          <a:pt x="253" y="382"/>
                        </a:lnTo>
                        <a:lnTo>
                          <a:pt x="256" y="371"/>
                        </a:lnTo>
                        <a:lnTo>
                          <a:pt x="262" y="361"/>
                        </a:lnTo>
                        <a:lnTo>
                          <a:pt x="269" y="355"/>
                        </a:lnTo>
                        <a:lnTo>
                          <a:pt x="278" y="352"/>
                        </a:lnTo>
                        <a:lnTo>
                          <a:pt x="282" y="347"/>
                        </a:lnTo>
                        <a:lnTo>
                          <a:pt x="289" y="348"/>
                        </a:lnTo>
                        <a:lnTo>
                          <a:pt x="301" y="346"/>
                        </a:lnTo>
                        <a:lnTo>
                          <a:pt x="309" y="346"/>
                        </a:lnTo>
                        <a:lnTo>
                          <a:pt x="316" y="342"/>
                        </a:lnTo>
                        <a:lnTo>
                          <a:pt x="319" y="337"/>
                        </a:lnTo>
                        <a:lnTo>
                          <a:pt x="316" y="328"/>
                        </a:lnTo>
                        <a:lnTo>
                          <a:pt x="314" y="325"/>
                        </a:lnTo>
                        <a:lnTo>
                          <a:pt x="312" y="312"/>
                        </a:lnTo>
                        <a:lnTo>
                          <a:pt x="312" y="303"/>
                        </a:lnTo>
                        <a:lnTo>
                          <a:pt x="315" y="293"/>
                        </a:lnTo>
                        <a:lnTo>
                          <a:pt x="314" y="285"/>
                        </a:lnTo>
                        <a:lnTo>
                          <a:pt x="327" y="265"/>
                        </a:lnTo>
                        <a:lnTo>
                          <a:pt x="335" y="256"/>
                        </a:lnTo>
                        <a:lnTo>
                          <a:pt x="339" y="253"/>
                        </a:lnTo>
                        <a:lnTo>
                          <a:pt x="342" y="255"/>
                        </a:lnTo>
                        <a:lnTo>
                          <a:pt x="344" y="260"/>
                        </a:lnTo>
                        <a:lnTo>
                          <a:pt x="347" y="262"/>
                        </a:lnTo>
                        <a:lnTo>
                          <a:pt x="353" y="264"/>
                        </a:lnTo>
                        <a:lnTo>
                          <a:pt x="355" y="261"/>
                        </a:lnTo>
                        <a:lnTo>
                          <a:pt x="365" y="244"/>
                        </a:lnTo>
                        <a:lnTo>
                          <a:pt x="369" y="239"/>
                        </a:lnTo>
                        <a:lnTo>
                          <a:pt x="376" y="224"/>
                        </a:lnTo>
                        <a:lnTo>
                          <a:pt x="382" y="216"/>
                        </a:lnTo>
                        <a:lnTo>
                          <a:pt x="396" y="206"/>
                        </a:lnTo>
                        <a:lnTo>
                          <a:pt x="416" y="178"/>
                        </a:lnTo>
                        <a:lnTo>
                          <a:pt x="421" y="167"/>
                        </a:lnTo>
                        <a:lnTo>
                          <a:pt x="422" y="161"/>
                        </a:lnTo>
                        <a:lnTo>
                          <a:pt x="427" y="147"/>
                        </a:lnTo>
                        <a:lnTo>
                          <a:pt x="427" y="143"/>
                        </a:lnTo>
                        <a:lnTo>
                          <a:pt x="423" y="140"/>
                        </a:lnTo>
                        <a:lnTo>
                          <a:pt x="419" y="137"/>
                        </a:lnTo>
                        <a:lnTo>
                          <a:pt x="418" y="134"/>
                        </a:lnTo>
                        <a:lnTo>
                          <a:pt x="406" y="131"/>
                        </a:lnTo>
                        <a:lnTo>
                          <a:pt x="396" y="124"/>
                        </a:lnTo>
                        <a:lnTo>
                          <a:pt x="391" y="111"/>
                        </a:lnTo>
                        <a:lnTo>
                          <a:pt x="386" y="108"/>
                        </a:lnTo>
                        <a:lnTo>
                          <a:pt x="382" y="103"/>
                        </a:lnTo>
                        <a:lnTo>
                          <a:pt x="381" y="98"/>
                        </a:lnTo>
                        <a:lnTo>
                          <a:pt x="375" y="92"/>
                        </a:lnTo>
                        <a:lnTo>
                          <a:pt x="373" y="88"/>
                        </a:lnTo>
                        <a:lnTo>
                          <a:pt x="366" y="79"/>
                        </a:lnTo>
                        <a:lnTo>
                          <a:pt x="354" y="73"/>
                        </a:lnTo>
                        <a:lnTo>
                          <a:pt x="347" y="73"/>
                        </a:lnTo>
                        <a:lnTo>
                          <a:pt x="332" y="66"/>
                        </a:lnTo>
                        <a:lnTo>
                          <a:pt x="315" y="63"/>
                        </a:lnTo>
                        <a:lnTo>
                          <a:pt x="309" y="61"/>
                        </a:lnTo>
                        <a:lnTo>
                          <a:pt x="285" y="51"/>
                        </a:lnTo>
                        <a:lnTo>
                          <a:pt x="274" y="43"/>
                        </a:lnTo>
                        <a:lnTo>
                          <a:pt x="266" y="40"/>
                        </a:lnTo>
                        <a:lnTo>
                          <a:pt x="260" y="30"/>
                        </a:lnTo>
                        <a:lnTo>
                          <a:pt x="252" y="23"/>
                        </a:lnTo>
                        <a:lnTo>
                          <a:pt x="250" y="19"/>
                        </a:lnTo>
                        <a:lnTo>
                          <a:pt x="241" y="12"/>
                        </a:lnTo>
                        <a:lnTo>
                          <a:pt x="236" y="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51" name="Freeform 152">
                  <a:extLst>
                    <a:ext uri="{FF2B5EF4-FFF2-40B4-BE49-F238E27FC236}">
                      <a16:creationId xmlns:a16="http://schemas.microsoft.com/office/drawing/2014/main" xmlns="" id="{BF7DF382-4AAA-724F-92F5-F75B1A2762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69" y="2190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3" y="19"/>
                    </a:cxn>
                    <a:cxn ang="0">
                      <a:pos x="8" y="17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8" h="19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3" y="19"/>
                      </a:lnTo>
                      <a:lnTo>
                        <a:pt x="8" y="17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52" name="Freeform 157">
                  <a:extLst>
                    <a:ext uri="{FF2B5EF4-FFF2-40B4-BE49-F238E27FC236}">
                      <a16:creationId xmlns:a16="http://schemas.microsoft.com/office/drawing/2014/main" xmlns="" id="{BC02EC52-E720-C64A-96B9-0AD4E936B4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72" y="2191"/>
                  <a:ext cx="9" cy="20"/>
                </a:xfrm>
                <a:custGeom>
                  <a:avLst/>
                  <a:gdLst/>
                  <a:ahLst/>
                  <a:cxnLst>
                    <a:cxn ang="0">
                      <a:pos x="16" y="98"/>
                    </a:cxn>
                    <a:cxn ang="0">
                      <a:pos x="35" y="90"/>
                    </a:cxn>
                    <a:cxn ang="0">
                      <a:pos x="38" y="87"/>
                    </a:cxn>
                    <a:cxn ang="0">
                      <a:pos x="39" y="81"/>
                    </a:cxn>
                    <a:cxn ang="0">
                      <a:pos x="43" y="74"/>
                    </a:cxn>
                    <a:cxn ang="0">
                      <a:pos x="44" y="70"/>
                    </a:cxn>
                    <a:cxn ang="0">
                      <a:pos x="44" y="55"/>
                    </a:cxn>
                    <a:cxn ang="0">
                      <a:pos x="40" y="50"/>
                    </a:cxn>
                    <a:cxn ang="0">
                      <a:pos x="40" y="42"/>
                    </a:cxn>
                    <a:cxn ang="0">
                      <a:pos x="40" y="33"/>
                    </a:cxn>
                    <a:cxn ang="0">
                      <a:pos x="43" y="32"/>
                    </a:cxn>
                    <a:cxn ang="0">
                      <a:pos x="41" y="29"/>
                    </a:cxn>
                    <a:cxn ang="0">
                      <a:pos x="44" y="25"/>
                    </a:cxn>
                    <a:cxn ang="0">
                      <a:pos x="44" y="21"/>
                    </a:cxn>
                    <a:cxn ang="0">
                      <a:pos x="45" y="16"/>
                    </a:cxn>
                    <a:cxn ang="0">
                      <a:pos x="43" y="15"/>
                    </a:cxn>
                    <a:cxn ang="0">
                      <a:pos x="36" y="12"/>
                    </a:cxn>
                    <a:cxn ang="0">
                      <a:pos x="34" y="10"/>
                    </a:cxn>
                    <a:cxn ang="0">
                      <a:pos x="34" y="6"/>
                    </a:cxn>
                    <a:cxn ang="0">
                      <a:pos x="30" y="4"/>
                    </a:cxn>
                    <a:cxn ang="0">
                      <a:pos x="24" y="0"/>
                    </a:cxn>
                    <a:cxn ang="0">
                      <a:pos x="18" y="4"/>
                    </a:cxn>
                    <a:cxn ang="0">
                      <a:pos x="13" y="12"/>
                    </a:cxn>
                    <a:cxn ang="0">
                      <a:pos x="11" y="26"/>
                    </a:cxn>
                    <a:cxn ang="0">
                      <a:pos x="7" y="36"/>
                    </a:cxn>
                    <a:cxn ang="0">
                      <a:pos x="1" y="43"/>
                    </a:cxn>
                    <a:cxn ang="0">
                      <a:pos x="1" y="50"/>
                    </a:cxn>
                    <a:cxn ang="0">
                      <a:pos x="0" y="55"/>
                    </a:cxn>
                    <a:cxn ang="0">
                      <a:pos x="2" y="58"/>
                    </a:cxn>
                    <a:cxn ang="0">
                      <a:pos x="0" y="63"/>
                    </a:cxn>
                    <a:cxn ang="0">
                      <a:pos x="1" y="66"/>
                    </a:cxn>
                    <a:cxn ang="0">
                      <a:pos x="5" y="74"/>
                    </a:cxn>
                    <a:cxn ang="0">
                      <a:pos x="2" y="77"/>
                    </a:cxn>
                    <a:cxn ang="0">
                      <a:pos x="5" y="80"/>
                    </a:cxn>
                    <a:cxn ang="0">
                      <a:pos x="3" y="84"/>
                    </a:cxn>
                    <a:cxn ang="0">
                      <a:pos x="2" y="85"/>
                    </a:cxn>
                    <a:cxn ang="0">
                      <a:pos x="9" y="97"/>
                    </a:cxn>
                    <a:cxn ang="0">
                      <a:pos x="16" y="98"/>
                    </a:cxn>
                  </a:cxnLst>
                  <a:rect l="0" t="0" r="r" b="b"/>
                  <a:pathLst>
                    <a:path w="45" h="98">
                      <a:moveTo>
                        <a:pt x="16" y="98"/>
                      </a:moveTo>
                      <a:lnTo>
                        <a:pt x="35" y="90"/>
                      </a:lnTo>
                      <a:lnTo>
                        <a:pt x="38" y="87"/>
                      </a:lnTo>
                      <a:lnTo>
                        <a:pt x="39" y="81"/>
                      </a:lnTo>
                      <a:lnTo>
                        <a:pt x="43" y="74"/>
                      </a:lnTo>
                      <a:lnTo>
                        <a:pt x="44" y="70"/>
                      </a:lnTo>
                      <a:lnTo>
                        <a:pt x="44" y="55"/>
                      </a:lnTo>
                      <a:lnTo>
                        <a:pt x="40" y="50"/>
                      </a:lnTo>
                      <a:lnTo>
                        <a:pt x="40" y="42"/>
                      </a:lnTo>
                      <a:lnTo>
                        <a:pt x="40" y="33"/>
                      </a:lnTo>
                      <a:lnTo>
                        <a:pt x="43" y="32"/>
                      </a:lnTo>
                      <a:lnTo>
                        <a:pt x="41" y="29"/>
                      </a:lnTo>
                      <a:lnTo>
                        <a:pt x="44" y="25"/>
                      </a:lnTo>
                      <a:lnTo>
                        <a:pt x="44" y="21"/>
                      </a:lnTo>
                      <a:lnTo>
                        <a:pt x="45" y="16"/>
                      </a:lnTo>
                      <a:lnTo>
                        <a:pt x="43" y="15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4" y="0"/>
                      </a:lnTo>
                      <a:lnTo>
                        <a:pt x="18" y="4"/>
                      </a:lnTo>
                      <a:lnTo>
                        <a:pt x="13" y="12"/>
                      </a:lnTo>
                      <a:lnTo>
                        <a:pt x="11" y="26"/>
                      </a:lnTo>
                      <a:lnTo>
                        <a:pt x="7" y="36"/>
                      </a:lnTo>
                      <a:lnTo>
                        <a:pt x="1" y="43"/>
                      </a:lnTo>
                      <a:lnTo>
                        <a:pt x="1" y="50"/>
                      </a:lnTo>
                      <a:lnTo>
                        <a:pt x="0" y="55"/>
                      </a:lnTo>
                      <a:lnTo>
                        <a:pt x="2" y="58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5" y="74"/>
                      </a:lnTo>
                      <a:lnTo>
                        <a:pt x="2" y="77"/>
                      </a:lnTo>
                      <a:lnTo>
                        <a:pt x="5" y="80"/>
                      </a:lnTo>
                      <a:lnTo>
                        <a:pt x="3" y="84"/>
                      </a:lnTo>
                      <a:lnTo>
                        <a:pt x="2" y="85"/>
                      </a:lnTo>
                      <a:lnTo>
                        <a:pt x="9" y="97"/>
                      </a:lnTo>
                      <a:lnTo>
                        <a:pt x="16" y="98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53" name="Freeform 158">
                  <a:extLst>
                    <a:ext uri="{FF2B5EF4-FFF2-40B4-BE49-F238E27FC236}">
                      <a16:creationId xmlns:a16="http://schemas.microsoft.com/office/drawing/2014/main" xmlns="" id="{59843862-8EC1-2842-A23B-3D659184BF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75" y="2192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217" y="215"/>
                    </a:cxn>
                    <a:cxn ang="0">
                      <a:pos x="36" y="136"/>
                    </a:cxn>
                    <a:cxn ang="0">
                      <a:pos x="0" y="92"/>
                    </a:cxn>
                    <a:cxn ang="0">
                      <a:pos x="17" y="89"/>
                    </a:cxn>
                    <a:cxn ang="0">
                      <a:pos x="20" y="95"/>
                    </a:cxn>
                    <a:cxn ang="0">
                      <a:pos x="17" y="107"/>
                    </a:cxn>
                    <a:cxn ang="0">
                      <a:pos x="30" y="109"/>
                    </a:cxn>
                    <a:cxn ang="0">
                      <a:pos x="35" y="107"/>
                    </a:cxn>
                    <a:cxn ang="0">
                      <a:pos x="41" y="122"/>
                    </a:cxn>
                    <a:cxn ang="0">
                      <a:pos x="70" y="124"/>
                    </a:cxn>
                    <a:cxn ang="0">
                      <a:pos x="79" y="118"/>
                    </a:cxn>
                    <a:cxn ang="0">
                      <a:pos x="110" y="114"/>
                    </a:cxn>
                    <a:cxn ang="0">
                      <a:pos x="125" y="118"/>
                    </a:cxn>
                    <a:cxn ang="0">
                      <a:pos x="159" y="119"/>
                    </a:cxn>
                    <a:cxn ang="0">
                      <a:pos x="169" y="109"/>
                    </a:cxn>
                    <a:cxn ang="0">
                      <a:pos x="180" y="106"/>
                    </a:cxn>
                    <a:cxn ang="0">
                      <a:pos x="186" y="102"/>
                    </a:cxn>
                    <a:cxn ang="0">
                      <a:pos x="184" y="97"/>
                    </a:cxn>
                    <a:cxn ang="0">
                      <a:pos x="192" y="95"/>
                    </a:cxn>
                    <a:cxn ang="0">
                      <a:pos x="195" y="91"/>
                    </a:cxn>
                    <a:cxn ang="0">
                      <a:pos x="197" y="84"/>
                    </a:cxn>
                    <a:cxn ang="0">
                      <a:pos x="201" y="76"/>
                    </a:cxn>
                    <a:cxn ang="0">
                      <a:pos x="213" y="65"/>
                    </a:cxn>
                    <a:cxn ang="0">
                      <a:pos x="219" y="59"/>
                    </a:cxn>
                    <a:cxn ang="0">
                      <a:pos x="233" y="48"/>
                    </a:cxn>
                    <a:cxn ang="0">
                      <a:pos x="238" y="43"/>
                    </a:cxn>
                    <a:cxn ang="0">
                      <a:pos x="240" y="39"/>
                    </a:cxn>
                    <a:cxn ang="0">
                      <a:pos x="245" y="32"/>
                    </a:cxn>
                    <a:cxn ang="0">
                      <a:pos x="249" y="27"/>
                    </a:cxn>
                    <a:cxn ang="0">
                      <a:pos x="270" y="10"/>
                    </a:cxn>
                    <a:cxn ang="0">
                      <a:pos x="275" y="4"/>
                    </a:cxn>
                    <a:cxn ang="0">
                      <a:pos x="276" y="12"/>
                    </a:cxn>
                    <a:cxn ang="0">
                      <a:pos x="275" y="21"/>
                    </a:cxn>
                    <a:cxn ang="0">
                      <a:pos x="285" y="25"/>
                    </a:cxn>
                    <a:cxn ang="0">
                      <a:pos x="287" y="64"/>
                    </a:cxn>
                    <a:cxn ang="0">
                      <a:pos x="255" y="73"/>
                    </a:cxn>
                    <a:cxn ang="0">
                      <a:pos x="239" y="132"/>
                    </a:cxn>
                  </a:cxnLst>
                  <a:rect l="0" t="0" r="r" b="b"/>
                  <a:pathLst>
                    <a:path w="288" h="215">
                      <a:moveTo>
                        <a:pt x="228" y="203"/>
                      </a:moveTo>
                      <a:lnTo>
                        <a:pt x="217" y="215"/>
                      </a:lnTo>
                      <a:lnTo>
                        <a:pt x="52" y="184"/>
                      </a:lnTo>
                      <a:lnTo>
                        <a:pt x="36" y="136"/>
                      </a:lnTo>
                      <a:lnTo>
                        <a:pt x="3" y="107"/>
                      </a:lnTo>
                      <a:lnTo>
                        <a:pt x="0" y="92"/>
                      </a:lnTo>
                      <a:lnTo>
                        <a:pt x="19" y="84"/>
                      </a:lnTo>
                      <a:lnTo>
                        <a:pt x="17" y="89"/>
                      </a:lnTo>
                      <a:lnTo>
                        <a:pt x="17" y="92"/>
                      </a:lnTo>
                      <a:lnTo>
                        <a:pt x="20" y="95"/>
                      </a:lnTo>
                      <a:lnTo>
                        <a:pt x="17" y="100"/>
                      </a:lnTo>
                      <a:lnTo>
                        <a:pt x="17" y="107"/>
                      </a:lnTo>
                      <a:lnTo>
                        <a:pt x="24" y="107"/>
                      </a:lnTo>
                      <a:lnTo>
                        <a:pt x="30" y="109"/>
                      </a:lnTo>
                      <a:lnTo>
                        <a:pt x="34" y="107"/>
                      </a:lnTo>
                      <a:lnTo>
                        <a:pt x="35" y="107"/>
                      </a:lnTo>
                      <a:lnTo>
                        <a:pt x="36" y="118"/>
                      </a:lnTo>
                      <a:lnTo>
                        <a:pt x="41" y="122"/>
                      </a:lnTo>
                      <a:lnTo>
                        <a:pt x="55" y="124"/>
                      </a:lnTo>
                      <a:lnTo>
                        <a:pt x="70" y="124"/>
                      </a:lnTo>
                      <a:lnTo>
                        <a:pt x="73" y="123"/>
                      </a:lnTo>
                      <a:lnTo>
                        <a:pt x="79" y="118"/>
                      </a:lnTo>
                      <a:lnTo>
                        <a:pt x="88" y="112"/>
                      </a:lnTo>
                      <a:lnTo>
                        <a:pt x="110" y="114"/>
                      </a:lnTo>
                      <a:lnTo>
                        <a:pt x="119" y="118"/>
                      </a:lnTo>
                      <a:lnTo>
                        <a:pt x="125" y="118"/>
                      </a:lnTo>
                      <a:lnTo>
                        <a:pt x="135" y="121"/>
                      </a:lnTo>
                      <a:lnTo>
                        <a:pt x="159" y="119"/>
                      </a:lnTo>
                      <a:lnTo>
                        <a:pt x="164" y="116"/>
                      </a:lnTo>
                      <a:lnTo>
                        <a:pt x="169" y="109"/>
                      </a:lnTo>
                      <a:lnTo>
                        <a:pt x="178" y="107"/>
                      </a:lnTo>
                      <a:lnTo>
                        <a:pt x="180" y="106"/>
                      </a:lnTo>
                      <a:lnTo>
                        <a:pt x="185" y="103"/>
                      </a:lnTo>
                      <a:lnTo>
                        <a:pt x="186" y="102"/>
                      </a:lnTo>
                      <a:lnTo>
                        <a:pt x="184" y="98"/>
                      </a:lnTo>
                      <a:lnTo>
                        <a:pt x="184" y="97"/>
                      </a:lnTo>
                      <a:lnTo>
                        <a:pt x="184" y="96"/>
                      </a:lnTo>
                      <a:lnTo>
                        <a:pt x="192" y="95"/>
                      </a:lnTo>
                      <a:lnTo>
                        <a:pt x="191" y="92"/>
                      </a:lnTo>
                      <a:lnTo>
                        <a:pt x="195" y="91"/>
                      </a:lnTo>
                      <a:lnTo>
                        <a:pt x="194" y="87"/>
                      </a:lnTo>
                      <a:lnTo>
                        <a:pt x="197" y="84"/>
                      </a:lnTo>
                      <a:lnTo>
                        <a:pt x="197" y="80"/>
                      </a:lnTo>
                      <a:lnTo>
                        <a:pt x="201" y="76"/>
                      </a:lnTo>
                      <a:lnTo>
                        <a:pt x="211" y="73"/>
                      </a:lnTo>
                      <a:lnTo>
                        <a:pt x="213" y="65"/>
                      </a:lnTo>
                      <a:lnTo>
                        <a:pt x="217" y="63"/>
                      </a:lnTo>
                      <a:lnTo>
                        <a:pt x="219" y="59"/>
                      </a:lnTo>
                      <a:lnTo>
                        <a:pt x="228" y="53"/>
                      </a:lnTo>
                      <a:lnTo>
                        <a:pt x="233" y="48"/>
                      </a:lnTo>
                      <a:lnTo>
                        <a:pt x="237" y="46"/>
                      </a:lnTo>
                      <a:lnTo>
                        <a:pt x="238" y="43"/>
                      </a:lnTo>
                      <a:lnTo>
                        <a:pt x="239" y="42"/>
                      </a:lnTo>
                      <a:lnTo>
                        <a:pt x="240" y="39"/>
                      </a:lnTo>
                      <a:lnTo>
                        <a:pt x="245" y="35"/>
                      </a:lnTo>
                      <a:lnTo>
                        <a:pt x="245" y="32"/>
                      </a:lnTo>
                      <a:lnTo>
                        <a:pt x="248" y="31"/>
                      </a:lnTo>
                      <a:lnTo>
                        <a:pt x="249" y="27"/>
                      </a:lnTo>
                      <a:lnTo>
                        <a:pt x="259" y="21"/>
                      </a:lnTo>
                      <a:lnTo>
                        <a:pt x="270" y="10"/>
                      </a:lnTo>
                      <a:lnTo>
                        <a:pt x="274" y="0"/>
                      </a:lnTo>
                      <a:lnTo>
                        <a:pt x="275" y="4"/>
                      </a:lnTo>
                      <a:lnTo>
                        <a:pt x="277" y="10"/>
                      </a:lnTo>
                      <a:lnTo>
                        <a:pt x="276" y="12"/>
                      </a:lnTo>
                      <a:lnTo>
                        <a:pt x="277" y="16"/>
                      </a:lnTo>
                      <a:lnTo>
                        <a:pt x="275" y="21"/>
                      </a:lnTo>
                      <a:lnTo>
                        <a:pt x="277" y="22"/>
                      </a:lnTo>
                      <a:lnTo>
                        <a:pt x="285" y="25"/>
                      </a:lnTo>
                      <a:lnTo>
                        <a:pt x="288" y="31"/>
                      </a:lnTo>
                      <a:lnTo>
                        <a:pt x="287" y="64"/>
                      </a:lnTo>
                      <a:lnTo>
                        <a:pt x="288" y="73"/>
                      </a:lnTo>
                      <a:lnTo>
                        <a:pt x="255" y="73"/>
                      </a:lnTo>
                      <a:lnTo>
                        <a:pt x="272" y="119"/>
                      </a:lnTo>
                      <a:lnTo>
                        <a:pt x="239" y="132"/>
                      </a:lnTo>
                      <a:lnTo>
                        <a:pt x="228" y="203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54" name="Freeform 148">
                  <a:extLst>
                    <a:ext uri="{FF2B5EF4-FFF2-40B4-BE49-F238E27FC236}">
                      <a16:creationId xmlns:a16="http://schemas.microsoft.com/office/drawing/2014/main" xmlns="" id="{C07C624F-3E28-2B46-A5FB-BFA03A107F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04" y="2214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7" y="9"/>
                    </a:cxn>
                    <a:cxn ang="0">
                      <a:pos x="10" y="6"/>
                    </a:cxn>
                    <a:cxn ang="0">
                      <a:pos x="12" y="9"/>
                    </a:cxn>
                    <a:cxn ang="0">
                      <a:pos x="16" y="5"/>
                    </a:cxn>
                    <a:cxn ang="0">
                      <a:pos x="14" y="4"/>
                    </a:cxn>
                    <a:cxn ang="0">
                      <a:pos x="11" y="4"/>
                    </a:cxn>
                    <a:cxn ang="0">
                      <a:pos x="10" y="1"/>
                    </a:cxn>
                    <a:cxn ang="0">
                      <a:pos x="7" y="0"/>
                    </a:cxn>
                    <a:cxn ang="0">
                      <a:pos x="3" y="1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" h="9">
                      <a:moveTo>
                        <a:pt x="0" y="8"/>
                      </a:moveTo>
                      <a:lnTo>
                        <a:pt x="7" y="9"/>
                      </a:lnTo>
                      <a:lnTo>
                        <a:pt x="10" y="6"/>
                      </a:lnTo>
                      <a:lnTo>
                        <a:pt x="12" y="9"/>
                      </a:lnTo>
                      <a:lnTo>
                        <a:pt x="16" y="5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55" name="Group 145">
                  <a:extLst>
                    <a:ext uri="{FF2B5EF4-FFF2-40B4-BE49-F238E27FC236}">
                      <a16:creationId xmlns:a16="http://schemas.microsoft.com/office/drawing/2014/main" xmlns="" id="{D875D236-441D-8545-8905-8F768205F91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2984" y="2276"/>
                  <a:ext cx="114" cy="72"/>
                  <a:chOff x="2984" y="2276"/>
                  <a:chExt cx="114" cy="72"/>
                </a:xfrm>
                <a:grpFill/>
              </p:grpSpPr>
              <p:sp>
                <p:nvSpPr>
                  <p:cNvPr id="1156" name="Freeform 146">
                    <a:extLst>
                      <a:ext uri="{FF2B5EF4-FFF2-40B4-BE49-F238E27FC236}">
                        <a16:creationId xmlns:a16="http://schemas.microsoft.com/office/drawing/2014/main" xmlns="" id="{DA058505-78AF-DC41-9DEE-1EBA4CEEC4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984" y="2276"/>
                    <a:ext cx="114" cy="72"/>
                  </a:xfrm>
                  <a:custGeom>
                    <a:avLst/>
                    <a:gdLst/>
                    <a:ahLst/>
                    <a:cxnLst>
                      <a:cxn ang="0">
                        <a:pos x="14868" y="4199"/>
                      </a:cxn>
                      <a:cxn ang="0">
                        <a:pos x="14514" y="5031"/>
                      </a:cxn>
                      <a:cxn ang="0">
                        <a:pos x="14466" y="5374"/>
                      </a:cxn>
                      <a:cxn ang="0">
                        <a:pos x="14027" y="5466"/>
                      </a:cxn>
                      <a:cxn ang="0">
                        <a:pos x="13073" y="5967"/>
                      </a:cxn>
                      <a:cxn ang="0">
                        <a:pos x="12036" y="6264"/>
                      </a:cxn>
                      <a:cxn ang="0">
                        <a:pos x="10929" y="6593"/>
                      </a:cxn>
                      <a:cxn ang="0">
                        <a:pos x="9740" y="7051"/>
                      </a:cxn>
                      <a:cxn ang="0">
                        <a:pos x="9205" y="7739"/>
                      </a:cxn>
                      <a:cxn ang="0">
                        <a:pos x="8905" y="7936"/>
                      </a:cxn>
                      <a:cxn ang="0">
                        <a:pos x="7539" y="8146"/>
                      </a:cxn>
                      <a:cxn ang="0">
                        <a:pos x="6784" y="8623"/>
                      </a:cxn>
                      <a:cxn ang="0">
                        <a:pos x="5672" y="8733"/>
                      </a:cxn>
                      <a:cxn ang="0">
                        <a:pos x="4779" y="8801"/>
                      </a:cxn>
                      <a:cxn ang="0">
                        <a:pos x="3686" y="9598"/>
                      </a:cxn>
                      <a:cxn ang="0">
                        <a:pos x="2368" y="9909"/>
                      </a:cxn>
                      <a:cxn ang="0">
                        <a:pos x="1652" y="9818"/>
                      </a:cxn>
                      <a:cxn ang="0">
                        <a:pos x="898" y="9087"/>
                      </a:cxn>
                      <a:cxn ang="0">
                        <a:pos x="716" y="7955"/>
                      </a:cxn>
                      <a:cxn ang="0">
                        <a:pos x="482" y="6794"/>
                      </a:cxn>
                      <a:cxn ang="0">
                        <a:pos x="320" y="6215"/>
                      </a:cxn>
                      <a:cxn ang="0">
                        <a:pos x="67" y="5752"/>
                      </a:cxn>
                      <a:cxn ang="0">
                        <a:pos x="86" y="5552"/>
                      </a:cxn>
                      <a:cxn ang="0">
                        <a:pos x="201" y="5007"/>
                      </a:cxn>
                      <a:cxn ang="0">
                        <a:pos x="153" y="4142"/>
                      </a:cxn>
                      <a:cxn ang="0">
                        <a:pos x="850" y="3308"/>
                      </a:cxn>
                      <a:cxn ang="0">
                        <a:pos x="854" y="3271"/>
                      </a:cxn>
                      <a:cxn ang="0">
                        <a:pos x="847" y="3234"/>
                      </a:cxn>
                      <a:cxn ang="0">
                        <a:pos x="825" y="3184"/>
                      </a:cxn>
                      <a:cxn ang="0">
                        <a:pos x="777" y="3110"/>
                      </a:cxn>
                      <a:cxn ang="0">
                        <a:pos x="741" y="3050"/>
                      </a:cxn>
                      <a:cxn ang="0">
                        <a:pos x="727" y="3014"/>
                      </a:cxn>
                      <a:cxn ang="0">
                        <a:pos x="722" y="2979"/>
                      </a:cxn>
                      <a:cxn ang="0">
                        <a:pos x="730" y="2945"/>
                      </a:cxn>
                      <a:cxn ang="0">
                        <a:pos x="1266" y="2241"/>
                      </a:cxn>
                      <a:cxn ang="0">
                        <a:pos x="3858" y="2689"/>
                      </a:cxn>
                      <a:cxn ang="0">
                        <a:pos x="6615" y="3737"/>
                      </a:cxn>
                      <a:cxn ang="0">
                        <a:pos x="6718" y="3700"/>
                      </a:cxn>
                      <a:cxn ang="0">
                        <a:pos x="6894" y="3652"/>
                      </a:cxn>
                      <a:cxn ang="0">
                        <a:pos x="6943" y="3637"/>
                      </a:cxn>
                      <a:cxn ang="0">
                        <a:pos x="6990" y="3616"/>
                      </a:cxn>
                      <a:cxn ang="0">
                        <a:pos x="7033" y="3591"/>
                      </a:cxn>
                      <a:cxn ang="0">
                        <a:pos x="7072" y="3559"/>
                      </a:cxn>
                      <a:cxn ang="0">
                        <a:pos x="7105" y="3519"/>
                      </a:cxn>
                      <a:cxn ang="0">
                        <a:pos x="9312" y="1068"/>
                      </a:cxn>
                      <a:cxn ang="0">
                        <a:pos x="10014" y="620"/>
                      </a:cxn>
                      <a:cxn ang="0">
                        <a:pos x="10264" y="564"/>
                      </a:cxn>
                      <a:cxn ang="0">
                        <a:pos x="10633" y="503"/>
                      </a:cxn>
                      <a:cxn ang="0">
                        <a:pos x="11090" y="440"/>
                      </a:cxn>
                      <a:cxn ang="0">
                        <a:pos x="11961" y="328"/>
                      </a:cxn>
                      <a:cxn ang="0">
                        <a:pos x="12844" y="217"/>
                      </a:cxn>
                      <a:cxn ang="0">
                        <a:pos x="13320" y="152"/>
                      </a:cxn>
                      <a:cxn ang="0">
                        <a:pos x="13716" y="91"/>
                      </a:cxn>
                      <a:cxn ang="0">
                        <a:pos x="14003" y="35"/>
                      </a:cxn>
                      <a:cxn ang="0">
                        <a:pos x="15675" y="3780"/>
                      </a:cxn>
                    </a:cxnLst>
                    <a:rect l="0" t="0" r="r" b="b"/>
                    <a:pathLst>
                      <a:path w="15675" h="9942">
                        <a:moveTo>
                          <a:pt x="15675" y="3780"/>
                        </a:moveTo>
                        <a:lnTo>
                          <a:pt x="15169" y="3985"/>
                        </a:lnTo>
                        <a:lnTo>
                          <a:pt x="14868" y="4199"/>
                        </a:lnTo>
                        <a:lnTo>
                          <a:pt x="14648" y="4443"/>
                        </a:lnTo>
                        <a:lnTo>
                          <a:pt x="14447" y="4864"/>
                        </a:lnTo>
                        <a:lnTo>
                          <a:pt x="14514" y="5031"/>
                        </a:lnTo>
                        <a:lnTo>
                          <a:pt x="14543" y="5260"/>
                        </a:lnTo>
                        <a:lnTo>
                          <a:pt x="14538" y="5308"/>
                        </a:lnTo>
                        <a:lnTo>
                          <a:pt x="14466" y="5374"/>
                        </a:lnTo>
                        <a:lnTo>
                          <a:pt x="14385" y="5418"/>
                        </a:lnTo>
                        <a:lnTo>
                          <a:pt x="14190" y="5385"/>
                        </a:lnTo>
                        <a:lnTo>
                          <a:pt x="14027" y="5466"/>
                        </a:lnTo>
                        <a:lnTo>
                          <a:pt x="13627" y="5576"/>
                        </a:lnTo>
                        <a:lnTo>
                          <a:pt x="13364" y="5843"/>
                        </a:lnTo>
                        <a:lnTo>
                          <a:pt x="13073" y="5967"/>
                        </a:lnTo>
                        <a:lnTo>
                          <a:pt x="12652" y="6020"/>
                        </a:lnTo>
                        <a:lnTo>
                          <a:pt x="12404" y="6082"/>
                        </a:lnTo>
                        <a:lnTo>
                          <a:pt x="12036" y="6264"/>
                        </a:lnTo>
                        <a:lnTo>
                          <a:pt x="11764" y="6336"/>
                        </a:lnTo>
                        <a:lnTo>
                          <a:pt x="11211" y="6574"/>
                        </a:lnTo>
                        <a:lnTo>
                          <a:pt x="10929" y="6593"/>
                        </a:lnTo>
                        <a:lnTo>
                          <a:pt x="10470" y="6679"/>
                        </a:lnTo>
                        <a:lnTo>
                          <a:pt x="9988" y="6908"/>
                        </a:lnTo>
                        <a:lnTo>
                          <a:pt x="9740" y="7051"/>
                        </a:lnTo>
                        <a:lnTo>
                          <a:pt x="9645" y="7262"/>
                        </a:lnTo>
                        <a:lnTo>
                          <a:pt x="9521" y="7448"/>
                        </a:lnTo>
                        <a:lnTo>
                          <a:pt x="9205" y="7739"/>
                        </a:lnTo>
                        <a:lnTo>
                          <a:pt x="9072" y="7825"/>
                        </a:lnTo>
                        <a:lnTo>
                          <a:pt x="9020" y="7897"/>
                        </a:lnTo>
                        <a:lnTo>
                          <a:pt x="8905" y="7936"/>
                        </a:lnTo>
                        <a:lnTo>
                          <a:pt x="8198" y="7906"/>
                        </a:lnTo>
                        <a:lnTo>
                          <a:pt x="7845" y="7951"/>
                        </a:lnTo>
                        <a:lnTo>
                          <a:pt x="7539" y="8146"/>
                        </a:lnTo>
                        <a:lnTo>
                          <a:pt x="7391" y="8347"/>
                        </a:lnTo>
                        <a:lnTo>
                          <a:pt x="6962" y="8585"/>
                        </a:lnTo>
                        <a:lnTo>
                          <a:pt x="6784" y="8623"/>
                        </a:lnTo>
                        <a:lnTo>
                          <a:pt x="6259" y="8776"/>
                        </a:lnTo>
                        <a:lnTo>
                          <a:pt x="5978" y="8801"/>
                        </a:lnTo>
                        <a:lnTo>
                          <a:pt x="5672" y="8733"/>
                        </a:lnTo>
                        <a:lnTo>
                          <a:pt x="5353" y="8786"/>
                        </a:lnTo>
                        <a:lnTo>
                          <a:pt x="5109" y="8762"/>
                        </a:lnTo>
                        <a:lnTo>
                          <a:pt x="4779" y="8801"/>
                        </a:lnTo>
                        <a:lnTo>
                          <a:pt x="4497" y="8977"/>
                        </a:lnTo>
                        <a:lnTo>
                          <a:pt x="4292" y="9321"/>
                        </a:lnTo>
                        <a:lnTo>
                          <a:pt x="3686" y="9598"/>
                        </a:lnTo>
                        <a:lnTo>
                          <a:pt x="3405" y="9771"/>
                        </a:lnTo>
                        <a:lnTo>
                          <a:pt x="2769" y="9785"/>
                        </a:lnTo>
                        <a:lnTo>
                          <a:pt x="2368" y="9909"/>
                        </a:lnTo>
                        <a:lnTo>
                          <a:pt x="2149" y="9890"/>
                        </a:lnTo>
                        <a:lnTo>
                          <a:pt x="1934" y="9942"/>
                        </a:lnTo>
                        <a:lnTo>
                          <a:pt x="1652" y="9818"/>
                        </a:lnTo>
                        <a:lnTo>
                          <a:pt x="1309" y="9832"/>
                        </a:lnTo>
                        <a:lnTo>
                          <a:pt x="1180" y="9435"/>
                        </a:lnTo>
                        <a:lnTo>
                          <a:pt x="898" y="9087"/>
                        </a:lnTo>
                        <a:lnTo>
                          <a:pt x="898" y="8356"/>
                        </a:lnTo>
                        <a:lnTo>
                          <a:pt x="865" y="8108"/>
                        </a:lnTo>
                        <a:lnTo>
                          <a:pt x="716" y="7955"/>
                        </a:lnTo>
                        <a:lnTo>
                          <a:pt x="635" y="7758"/>
                        </a:lnTo>
                        <a:lnTo>
                          <a:pt x="535" y="7310"/>
                        </a:lnTo>
                        <a:lnTo>
                          <a:pt x="482" y="6794"/>
                        </a:lnTo>
                        <a:lnTo>
                          <a:pt x="401" y="6584"/>
                        </a:lnTo>
                        <a:lnTo>
                          <a:pt x="320" y="6450"/>
                        </a:lnTo>
                        <a:lnTo>
                          <a:pt x="320" y="6215"/>
                        </a:lnTo>
                        <a:lnTo>
                          <a:pt x="86" y="5886"/>
                        </a:lnTo>
                        <a:lnTo>
                          <a:pt x="0" y="5814"/>
                        </a:lnTo>
                        <a:lnTo>
                          <a:pt x="67" y="5752"/>
                        </a:lnTo>
                        <a:lnTo>
                          <a:pt x="134" y="5767"/>
                        </a:lnTo>
                        <a:lnTo>
                          <a:pt x="134" y="5666"/>
                        </a:lnTo>
                        <a:lnTo>
                          <a:pt x="86" y="5552"/>
                        </a:lnTo>
                        <a:lnTo>
                          <a:pt x="86" y="5303"/>
                        </a:lnTo>
                        <a:lnTo>
                          <a:pt x="34" y="5155"/>
                        </a:lnTo>
                        <a:lnTo>
                          <a:pt x="201" y="5007"/>
                        </a:lnTo>
                        <a:lnTo>
                          <a:pt x="234" y="4888"/>
                        </a:lnTo>
                        <a:lnTo>
                          <a:pt x="201" y="4438"/>
                        </a:lnTo>
                        <a:lnTo>
                          <a:pt x="153" y="4142"/>
                        </a:lnTo>
                        <a:lnTo>
                          <a:pt x="101" y="4075"/>
                        </a:lnTo>
                        <a:lnTo>
                          <a:pt x="710" y="3760"/>
                        </a:lnTo>
                        <a:lnTo>
                          <a:pt x="850" y="3308"/>
                        </a:lnTo>
                        <a:lnTo>
                          <a:pt x="853" y="3295"/>
                        </a:lnTo>
                        <a:lnTo>
                          <a:pt x="854" y="3283"/>
                        </a:lnTo>
                        <a:lnTo>
                          <a:pt x="854" y="3271"/>
                        </a:lnTo>
                        <a:lnTo>
                          <a:pt x="853" y="3258"/>
                        </a:lnTo>
                        <a:lnTo>
                          <a:pt x="850" y="3246"/>
                        </a:lnTo>
                        <a:lnTo>
                          <a:pt x="847" y="3234"/>
                        </a:lnTo>
                        <a:lnTo>
                          <a:pt x="843" y="3222"/>
                        </a:lnTo>
                        <a:lnTo>
                          <a:pt x="838" y="3209"/>
                        </a:lnTo>
                        <a:lnTo>
                          <a:pt x="825" y="3184"/>
                        </a:lnTo>
                        <a:lnTo>
                          <a:pt x="809" y="3159"/>
                        </a:lnTo>
                        <a:lnTo>
                          <a:pt x="793" y="3135"/>
                        </a:lnTo>
                        <a:lnTo>
                          <a:pt x="777" y="3110"/>
                        </a:lnTo>
                        <a:lnTo>
                          <a:pt x="761" y="3086"/>
                        </a:lnTo>
                        <a:lnTo>
                          <a:pt x="747" y="3061"/>
                        </a:lnTo>
                        <a:lnTo>
                          <a:pt x="741" y="3050"/>
                        </a:lnTo>
                        <a:lnTo>
                          <a:pt x="736" y="3038"/>
                        </a:lnTo>
                        <a:lnTo>
                          <a:pt x="731" y="3026"/>
                        </a:lnTo>
                        <a:lnTo>
                          <a:pt x="727" y="3014"/>
                        </a:lnTo>
                        <a:lnTo>
                          <a:pt x="724" y="3002"/>
                        </a:lnTo>
                        <a:lnTo>
                          <a:pt x="722" y="2991"/>
                        </a:lnTo>
                        <a:lnTo>
                          <a:pt x="722" y="2979"/>
                        </a:lnTo>
                        <a:lnTo>
                          <a:pt x="723" y="2967"/>
                        </a:lnTo>
                        <a:lnTo>
                          <a:pt x="725" y="2956"/>
                        </a:lnTo>
                        <a:lnTo>
                          <a:pt x="730" y="2945"/>
                        </a:lnTo>
                        <a:lnTo>
                          <a:pt x="735" y="2934"/>
                        </a:lnTo>
                        <a:lnTo>
                          <a:pt x="743" y="2922"/>
                        </a:lnTo>
                        <a:lnTo>
                          <a:pt x="1266" y="2241"/>
                        </a:lnTo>
                        <a:lnTo>
                          <a:pt x="1614" y="2657"/>
                        </a:lnTo>
                        <a:lnTo>
                          <a:pt x="2120" y="2602"/>
                        </a:lnTo>
                        <a:lnTo>
                          <a:pt x="3858" y="2689"/>
                        </a:lnTo>
                        <a:lnTo>
                          <a:pt x="4187" y="2967"/>
                        </a:lnTo>
                        <a:lnTo>
                          <a:pt x="6020" y="3083"/>
                        </a:lnTo>
                        <a:lnTo>
                          <a:pt x="6615" y="3737"/>
                        </a:lnTo>
                        <a:lnTo>
                          <a:pt x="6648" y="3723"/>
                        </a:lnTo>
                        <a:lnTo>
                          <a:pt x="6683" y="3710"/>
                        </a:lnTo>
                        <a:lnTo>
                          <a:pt x="6718" y="3700"/>
                        </a:lnTo>
                        <a:lnTo>
                          <a:pt x="6754" y="3690"/>
                        </a:lnTo>
                        <a:lnTo>
                          <a:pt x="6825" y="3671"/>
                        </a:lnTo>
                        <a:lnTo>
                          <a:pt x="6894" y="3652"/>
                        </a:lnTo>
                        <a:lnTo>
                          <a:pt x="6910" y="3648"/>
                        </a:lnTo>
                        <a:lnTo>
                          <a:pt x="6927" y="3642"/>
                        </a:lnTo>
                        <a:lnTo>
                          <a:pt x="6943" y="3637"/>
                        </a:lnTo>
                        <a:lnTo>
                          <a:pt x="6959" y="3630"/>
                        </a:lnTo>
                        <a:lnTo>
                          <a:pt x="6974" y="3624"/>
                        </a:lnTo>
                        <a:lnTo>
                          <a:pt x="6990" y="3616"/>
                        </a:lnTo>
                        <a:lnTo>
                          <a:pt x="7005" y="3609"/>
                        </a:lnTo>
                        <a:lnTo>
                          <a:pt x="7019" y="3600"/>
                        </a:lnTo>
                        <a:lnTo>
                          <a:pt x="7033" y="3591"/>
                        </a:lnTo>
                        <a:lnTo>
                          <a:pt x="7047" y="3582"/>
                        </a:lnTo>
                        <a:lnTo>
                          <a:pt x="7059" y="3571"/>
                        </a:lnTo>
                        <a:lnTo>
                          <a:pt x="7072" y="3559"/>
                        </a:lnTo>
                        <a:lnTo>
                          <a:pt x="7084" y="3547"/>
                        </a:lnTo>
                        <a:lnTo>
                          <a:pt x="7095" y="3534"/>
                        </a:lnTo>
                        <a:lnTo>
                          <a:pt x="7105" y="3519"/>
                        </a:lnTo>
                        <a:lnTo>
                          <a:pt x="7116" y="3504"/>
                        </a:lnTo>
                        <a:lnTo>
                          <a:pt x="8300" y="1543"/>
                        </a:lnTo>
                        <a:lnTo>
                          <a:pt x="9312" y="1068"/>
                        </a:lnTo>
                        <a:lnTo>
                          <a:pt x="9929" y="654"/>
                        </a:lnTo>
                        <a:lnTo>
                          <a:pt x="9962" y="638"/>
                        </a:lnTo>
                        <a:lnTo>
                          <a:pt x="10014" y="620"/>
                        </a:lnTo>
                        <a:lnTo>
                          <a:pt x="10082" y="602"/>
                        </a:lnTo>
                        <a:lnTo>
                          <a:pt x="10166" y="583"/>
                        </a:lnTo>
                        <a:lnTo>
                          <a:pt x="10264" y="564"/>
                        </a:lnTo>
                        <a:lnTo>
                          <a:pt x="10375" y="544"/>
                        </a:lnTo>
                        <a:lnTo>
                          <a:pt x="10498" y="524"/>
                        </a:lnTo>
                        <a:lnTo>
                          <a:pt x="10633" y="503"/>
                        </a:lnTo>
                        <a:lnTo>
                          <a:pt x="10777" y="483"/>
                        </a:lnTo>
                        <a:lnTo>
                          <a:pt x="10930" y="461"/>
                        </a:lnTo>
                        <a:lnTo>
                          <a:pt x="11090" y="440"/>
                        </a:lnTo>
                        <a:lnTo>
                          <a:pt x="11257" y="417"/>
                        </a:lnTo>
                        <a:lnTo>
                          <a:pt x="11603" y="373"/>
                        </a:lnTo>
                        <a:lnTo>
                          <a:pt x="11961" y="328"/>
                        </a:lnTo>
                        <a:lnTo>
                          <a:pt x="12321" y="284"/>
                        </a:lnTo>
                        <a:lnTo>
                          <a:pt x="12673" y="238"/>
                        </a:lnTo>
                        <a:lnTo>
                          <a:pt x="12844" y="217"/>
                        </a:lnTo>
                        <a:lnTo>
                          <a:pt x="13010" y="195"/>
                        </a:lnTo>
                        <a:lnTo>
                          <a:pt x="13168" y="174"/>
                        </a:lnTo>
                        <a:lnTo>
                          <a:pt x="13320" y="152"/>
                        </a:lnTo>
                        <a:lnTo>
                          <a:pt x="13462" y="131"/>
                        </a:lnTo>
                        <a:lnTo>
                          <a:pt x="13595" y="111"/>
                        </a:lnTo>
                        <a:lnTo>
                          <a:pt x="13716" y="91"/>
                        </a:lnTo>
                        <a:lnTo>
                          <a:pt x="13826" y="72"/>
                        </a:lnTo>
                        <a:lnTo>
                          <a:pt x="13921" y="53"/>
                        </a:lnTo>
                        <a:lnTo>
                          <a:pt x="14003" y="35"/>
                        </a:lnTo>
                        <a:lnTo>
                          <a:pt x="14069" y="17"/>
                        </a:lnTo>
                        <a:lnTo>
                          <a:pt x="14118" y="0"/>
                        </a:lnTo>
                        <a:lnTo>
                          <a:pt x="15675" y="378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7" name="Freeform 147">
                    <a:extLst>
                      <a:ext uri="{FF2B5EF4-FFF2-40B4-BE49-F238E27FC236}">
                        <a16:creationId xmlns:a16="http://schemas.microsoft.com/office/drawing/2014/main" xmlns="" id="{66BCDAA2-F0AF-E74F-BAA0-047D38ED17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984" y="2276"/>
                    <a:ext cx="114" cy="72"/>
                  </a:xfrm>
                  <a:custGeom>
                    <a:avLst/>
                    <a:gdLst/>
                    <a:ahLst/>
                    <a:cxnLst>
                      <a:cxn ang="0">
                        <a:pos x="14868" y="4199"/>
                      </a:cxn>
                      <a:cxn ang="0">
                        <a:pos x="14514" y="5031"/>
                      </a:cxn>
                      <a:cxn ang="0">
                        <a:pos x="14466" y="5374"/>
                      </a:cxn>
                      <a:cxn ang="0">
                        <a:pos x="14027" y="5466"/>
                      </a:cxn>
                      <a:cxn ang="0">
                        <a:pos x="13073" y="5967"/>
                      </a:cxn>
                      <a:cxn ang="0">
                        <a:pos x="12036" y="6264"/>
                      </a:cxn>
                      <a:cxn ang="0">
                        <a:pos x="10929" y="6593"/>
                      </a:cxn>
                      <a:cxn ang="0">
                        <a:pos x="9740" y="7051"/>
                      </a:cxn>
                      <a:cxn ang="0">
                        <a:pos x="9205" y="7739"/>
                      </a:cxn>
                      <a:cxn ang="0">
                        <a:pos x="8905" y="7936"/>
                      </a:cxn>
                      <a:cxn ang="0">
                        <a:pos x="7539" y="8146"/>
                      </a:cxn>
                      <a:cxn ang="0">
                        <a:pos x="6784" y="8623"/>
                      </a:cxn>
                      <a:cxn ang="0">
                        <a:pos x="5672" y="8733"/>
                      </a:cxn>
                      <a:cxn ang="0">
                        <a:pos x="4779" y="8801"/>
                      </a:cxn>
                      <a:cxn ang="0">
                        <a:pos x="3686" y="9598"/>
                      </a:cxn>
                      <a:cxn ang="0">
                        <a:pos x="2368" y="9909"/>
                      </a:cxn>
                      <a:cxn ang="0">
                        <a:pos x="1652" y="9818"/>
                      </a:cxn>
                      <a:cxn ang="0">
                        <a:pos x="898" y="9087"/>
                      </a:cxn>
                      <a:cxn ang="0">
                        <a:pos x="716" y="7955"/>
                      </a:cxn>
                      <a:cxn ang="0">
                        <a:pos x="482" y="6794"/>
                      </a:cxn>
                      <a:cxn ang="0">
                        <a:pos x="320" y="6215"/>
                      </a:cxn>
                      <a:cxn ang="0">
                        <a:pos x="67" y="5752"/>
                      </a:cxn>
                      <a:cxn ang="0">
                        <a:pos x="86" y="5552"/>
                      </a:cxn>
                      <a:cxn ang="0">
                        <a:pos x="201" y="5007"/>
                      </a:cxn>
                      <a:cxn ang="0">
                        <a:pos x="153" y="4142"/>
                      </a:cxn>
                      <a:cxn ang="0">
                        <a:pos x="850" y="3308"/>
                      </a:cxn>
                      <a:cxn ang="0">
                        <a:pos x="854" y="3271"/>
                      </a:cxn>
                      <a:cxn ang="0">
                        <a:pos x="847" y="3234"/>
                      </a:cxn>
                      <a:cxn ang="0">
                        <a:pos x="825" y="3184"/>
                      </a:cxn>
                      <a:cxn ang="0">
                        <a:pos x="777" y="3110"/>
                      </a:cxn>
                      <a:cxn ang="0">
                        <a:pos x="741" y="3050"/>
                      </a:cxn>
                      <a:cxn ang="0">
                        <a:pos x="727" y="3014"/>
                      </a:cxn>
                      <a:cxn ang="0">
                        <a:pos x="722" y="2979"/>
                      </a:cxn>
                      <a:cxn ang="0">
                        <a:pos x="730" y="2945"/>
                      </a:cxn>
                      <a:cxn ang="0">
                        <a:pos x="1266" y="2241"/>
                      </a:cxn>
                      <a:cxn ang="0">
                        <a:pos x="3858" y="2689"/>
                      </a:cxn>
                      <a:cxn ang="0">
                        <a:pos x="6615" y="3737"/>
                      </a:cxn>
                      <a:cxn ang="0">
                        <a:pos x="6718" y="3700"/>
                      </a:cxn>
                      <a:cxn ang="0">
                        <a:pos x="6894" y="3652"/>
                      </a:cxn>
                      <a:cxn ang="0">
                        <a:pos x="6943" y="3637"/>
                      </a:cxn>
                      <a:cxn ang="0">
                        <a:pos x="6990" y="3616"/>
                      </a:cxn>
                      <a:cxn ang="0">
                        <a:pos x="7033" y="3591"/>
                      </a:cxn>
                      <a:cxn ang="0">
                        <a:pos x="7072" y="3559"/>
                      </a:cxn>
                      <a:cxn ang="0">
                        <a:pos x="7105" y="3519"/>
                      </a:cxn>
                      <a:cxn ang="0">
                        <a:pos x="9312" y="1068"/>
                      </a:cxn>
                      <a:cxn ang="0">
                        <a:pos x="10014" y="620"/>
                      </a:cxn>
                      <a:cxn ang="0">
                        <a:pos x="10264" y="564"/>
                      </a:cxn>
                      <a:cxn ang="0">
                        <a:pos x="10633" y="503"/>
                      </a:cxn>
                      <a:cxn ang="0">
                        <a:pos x="11090" y="440"/>
                      </a:cxn>
                      <a:cxn ang="0">
                        <a:pos x="11961" y="328"/>
                      </a:cxn>
                      <a:cxn ang="0">
                        <a:pos x="12844" y="217"/>
                      </a:cxn>
                      <a:cxn ang="0">
                        <a:pos x="13320" y="152"/>
                      </a:cxn>
                      <a:cxn ang="0">
                        <a:pos x="13716" y="91"/>
                      </a:cxn>
                      <a:cxn ang="0">
                        <a:pos x="14003" y="35"/>
                      </a:cxn>
                      <a:cxn ang="0">
                        <a:pos x="15675" y="3780"/>
                      </a:cxn>
                    </a:cxnLst>
                    <a:rect l="0" t="0" r="r" b="b"/>
                    <a:pathLst>
                      <a:path w="15675" h="9942">
                        <a:moveTo>
                          <a:pt x="15675" y="3780"/>
                        </a:moveTo>
                        <a:lnTo>
                          <a:pt x="15169" y="3985"/>
                        </a:lnTo>
                        <a:lnTo>
                          <a:pt x="14868" y="4199"/>
                        </a:lnTo>
                        <a:lnTo>
                          <a:pt x="14648" y="4443"/>
                        </a:lnTo>
                        <a:lnTo>
                          <a:pt x="14447" y="4864"/>
                        </a:lnTo>
                        <a:lnTo>
                          <a:pt x="14514" y="5031"/>
                        </a:lnTo>
                        <a:lnTo>
                          <a:pt x="14543" y="5260"/>
                        </a:lnTo>
                        <a:lnTo>
                          <a:pt x="14538" y="5308"/>
                        </a:lnTo>
                        <a:lnTo>
                          <a:pt x="14466" y="5374"/>
                        </a:lnTo>
                        <a:lnTo>
                          <a:pt x="14385" y="5418"/>
                        </a:lnTo>
                        <a:lnTo>
                          <a:pt x="14190" y="5385"/>
                        </a:lnTo>
                        <a:lnTo>
                          <a:pt x="14027" y="5466"/>
                        </a:lnTo>
                        <a:lnTo>
                          <a:pt x="13627" y="5576"/>
                        </a:lnTo>
                        <a:lnTo>
                          <a:pt x="13364" y="5843"/>
                        </a:lnTo>
                        <a:lnTo>
                          <a:pt x="13073" y="5967"/>
                        </a:lnTo>
                        <a:lnTo>
                          <a:pt x="12652" y="6020"/>
                        </a:lnTo>
                        <a:lnTo>
                          <a:pt x="12404" y="6082"/>
                        </a:lnTo>
                        <a:lnTo>
                          <a:pt x="12036" y="6264"/>
                        </a:lnTo>
                        <a:lnTo>
                          <a:pt x="11764" y="6336"/>
                        </a:lnTo>
                        <a:lnTo>
                          <a:pt x="11211" y="6574"/>
                        </a:lnTo>
                        <a:lnTo>
                          <a:pt x="10929" y="6593"/>
                        </a:lnTo>
                        <a:lnTo>
                          <a:pt x="10470" y="6679"/>
                        </a:lnTo>
                        <a:lnTo>
                          <a:pt x="9988" y="6908"/>
                        </a:lnTo>
                        <a:lnTo>
                          <a:pt x="9740" y="7051"/>
                        </a:lnTo>
                        <a:lnTo>
                          <a:pt x="9645" y="7262"/>
                        </a:lnTo>
                        <a:lnTo>
                          <a:pt x="9521" y="7448"/>
                        </a:lnTo>
                        <a:lnTo>
                          <a:pt x="9205" y="7739"/>
                        </a:lnTo>
                        <a:lnTo>
                          <a:pt x="9072" y="7825"/>
                        </a:lnTo>
                        <a:lnTo>
                          <a:pt x="9020" y="7897"/>
                        </a:lnTo>
                        <a:lnTo>
                          <a:pt x="8905" y="7936"/>
                        </a:lnTo>
                        <a:lnTo>
                          <a:pt x="8198" y="7906"/>
                        </a:lnTo>
                        <a:lnTo>
                          <a:pt x="7845" y="7951"/>
                        </a:lnTo>
                        <a:lnTo>
                          <a:pt x="7539" y="8146"/>
                        </a:lnTo>
                        <a:lnTo>
                          <a:pt x="7391" y="8347"/>
                        </a:lnTo>
                        <a:lnTo>
                          <a:pt x="6962" y="8585"/>
                        </a:lnTo>
                        <a:lnTo>
                          <a:pt x="6784" y="8623"/>
                        </a:lnTo>
                        <a:lnTo>
                          <a:pt x="6259" y="8776"/>
                        </a:lnTo>
                        <a:lnTo>
                          <a:pt x="5978" y="8801"/>
                        </a:lnTo>
                        <a:lnTo>
                          <a:pt x="5672" y="8733"/>
                        </a:lnTo>
                        <a:lnTo>
                          <a:pt x="5353" y="8786"/>
                        </a:lnTo>
                        <a:lnTo>
                          <a:pt x="5109" y="8762"/>
                        </a:lnTo>
                        <a:lnTo>
                          <a:pt x="4779" y="8801"/>
                        </a:lnTo>
                        <a:lnTo>
                          <a:pt x="4497" y="8977"/>
                        </a:lnTo>
                        <a:lnTo>
                          <a:pt x="4292" y="9321"/>
                        </a:lnTo>
                        <a:lnTo>
                          <a:pt x="3686" y="9598"/>
                        </a:lnTo>
                        <a:lnTo>
                          <a:pt x="3405" y="9771"/>
                        </a:lnTo>
                        <a:lnTo>
                          <a:pt x="2769" y="9785"/>
                        </a:lnTo>
                        <a:lnTo>
                          <a:pt x="2368" y="9909"/>
                        </a:lnTo>
                        <a:lnTo>
                          <a:pt x="2149" y="9890"/>
                        </a:lnTo>
                        <a:lnTo>
                          <a:pt x="1934" y="9942"/>
                        </a:lnTo>
                        <a:lnTo>
                          <a:pt x="1652" y="9818"/>
                        </a:lnTo>
                        <a:lnTo>
                          <a:pt x="1309" y="9832"/>
                        </a:lnTo>
                        <a:lnTo>
                          <a:pt x="1180" y="9435"/>
                        </a:lnTo>
                        <a:lnTo>
                          <a:pt x="898" y="9087"/>
                        </a:lnTo>
                        <a:lnTo>
                          <a:pt x="898" y="8356"/>
                        </a:lnTo>
                        <a:lnTo>
                          <a:pt x="865" y="8108"/>
                        </a:lnTo>
                        <a:lnTo>
                          <a:pt x="716" y="7955"/>
                        </a:lnTo>
                        <a:lnTo>
                          <a:pt x="635" y="7758"/>
                        </a:lnTo>
                        <a:lnTo>
                          <a:pt x="535" y="7310"/>
                        </a:lnTo>
                        <a:lnTo>
                          <a:pt x="482" y="6794"/>
                        </a:lnTo>
                        <a:lnTo>
                          <a:pt x="401" y="6584"/>
                        </a:lnTo>
                        <a:lnTo>
                          <a:pt x="320" y="6450"/>
                        </a:lnTo>
                        <a:lnTo>
                          <a:pt x="320" y="6215"/>
                        </a:lnTo>
                        <a:lnTo>
                          <a:pt x="86" y="5886"/>
                        </a:lnTo>
                        <a:lnTo>
                          <a:pt x="0" y="5814"/>
                        </a:lnTo>
                        <a:lnTo>
                          <a:pt x="67" y="5752"/>
                        </a:lnTo>
                        <a:lnTo>
                          <a:pt x="134" y="5767"/>
                        </a:lnTo>
                        <a:lnTo>
                          <a:pt x="134" y="5666"/>
                        </a:lnTo>
                        <a:lnTo>
                          <a:pt x="86" y="5552"/>
                        </a:lnTo>
                        <a:lnTo>
                          <a:pt x="86" y="5303"/>
                        </a:lnTo>
                        <a:lnTo>
                          <a:pt x="34" y="5155"/>
                        </a:lnTo>
                        <a:lnTo>
                          <a:pt x="201" y="5007"/>
                        </a:lnTo>
                        <a:lnTo>
                          <a:pt x="234" y="4888"/>
                        </a:lnTo>
                        <a:lnTo>
                          <a:pt x="201" y="4438"/>
                        </a:lnTo>
                        <a:lnTo>
                          <a:pt x="153" y="4142"/>
                        </a:lnTo>
                        <a:lnTo>
                          <a:pt x="101" y="4075"/>
                        </a:lnTo>
                        <a:lnTo>
                          <a:pt x="710" y="3760"/>
                        </a:lnTo>
                        <a:lnTo>
                          <a:pt x="850" y="3308"/>
                        </a:lnTo>
                        <a:lnTo>
                          <a:pt x="853" y="3295"/>
                        </a:lnTo>
                        <a:lnTo>
                          <a:pt x="854" y="3283"/>
                        </a:lnTo>
                        <a:lnTo>
                          <a:pt x="854" y="3271"/>
                        </a:lnTo>
                        <a:lnTo>
                          <a:pt x="853" y="3258"/>
                        </a:lnTo>
                        <a:lnTo>
                          <a:pt x="850" y="3246"/>
                        </a:lnTo>
                        <a:lnTo>
                          <a:pt x="847" y="3234"/>
                        </a:lnTo>
                        <a:lnTo>
                          <a:pt x="843" y="3222"/>
                        </a:lnTo>
                        <a:lnTo>
                          <a:pt x="838" y="3209"/>
                        </a:lnTo>
                        <a:lnTo>
                          <a:pt x="825" y="3184"/>
                        </a:lnTo>
                        <a:lnTo>
                          <a:pt x="809" y="3159"/>
                        </a:lnTo>
                        <a:lnTo>
                          <a:pt x="793" y="3135"/>
                        </a:lnTo>
                        <a:lnTo>
                          <a:pt x="777" y="3110"/>
                        </a:lnTo>
                        <a:lnTo>
                          <a:pt x="761" y="3086"/>
                        </a:lnTo>
                        <a:lnTo>
                          <a:pt x="747" y="3061"/>
                        </a:lnTo>
                        <a:lnTo>
                          <a:pt x="741" y="3050"/>
                        </a:lnTo>
                        <a:lnTo>
                          <a:pt x="736" y="3038"/>
                        </a:lnTo>
                        <a:lnTo>
                          <a:pt x="731" y="3026"/>
                        </a:lnTo>
                        <a:lnTo>
                          <a:pt x="727" y="3014"/>
                        </a:lnTo>
                        <a:lnTo>
                          <a:pt x="724" y="3002"/>
                        </a:lnTo>
                        <a:lnTo>
                          <a:pt x="722" y="2991"/>
                        </a:lnTo>
                        <a:lnTo>
                          <a:pt x="722" y="2979"/>
                        </a:lnTo>
                        <a:lnTo>
                          <a:pt x="723" y="2967"/>
                        </a:lnTo>
                        <a:lnTo>
                          <a:pt x="725" y="2956"/>
                        </a:lnTo>
                        <a:lnTo>
                          <a:pt x="730" y="2945"/>
                        </a:lnTo>
                        <a:lnTo>
                          <a:pt x="735" y="2934"/>
                        </a:lnTo>
                        <a:lnTo>
                          <a:pt x="743" y="2922"/>
                        </a:lnTo>
                        <a:lnTo>
                          <a:pt x="1266" y="2241"/>
                        </a:lnTo>
                        <a:lnTo>
                          <a:pt x="1614" y="2657"/>
                        </a:lnTo>
                        <a:lnTo>
                          <a:pt x="2120" y="2602"/>
                        </a:lnTo>
                        <a:lnTo>
                          <a:pt x="3858" y="2689"/>
                        </a:lnTo>
                        <a:lnTo>
                          <a:pt x="4187" y="2967"/>
                        </a:lnTo>
                        <a:lnTo>
                          <a:pt x="6020" y="3083"/>
                        </a:lnTo>
                        <a:lnTo>
                          <a:pt x="6615" y="3737"/>
                        </a:lnTo>
                        <a:lnTo>
                          <a:pt x="6648" y="3723"/>
                        </a:lnTo>
                        <a:lnTo>
                          <a:pt x="6683" y="3710"/>
                        </a:lnTo>
                        <a:lnTo>
                          <a:pt x="6718" y="3700"/>
                        </a:lnTo>
                        <a:lnTo>
                          <a:pt x="6754" y="3690"/>
                        </a:lnTo>
                        <a:lnTo>
                          <a:pt x="6825" y="3671"/>
                        </a:lnTo>
                        <a:lnTo>
                          <a:pt x="6894" y="3652"/>
                        </a:lnTo>
                        <a:lnTo>
                          <a:pt x="6910" y="3648"/>
                        </a:lnTo>
                        <a:lnTo>
                          <a:pt x="6927" y="3642"/>
                        </a:lnTo>
                        <a:lnTo>
                          <a:pt x="6943" y="3637"/>
                        </a:lnTo>
                        <a:lnTo>
                          <a:pt x="6959" y="3630"/>
                        </a:lnTo>
                        <a:lnTo>
                          <a:pt x="6974" y="3624"/>
                        </a:lnTo>
                        <a:lnTo>
                          <a:pt x="6990" y="3616"/>
                        </a:lnTo>
                        <a:lnTo>
                          <a:pt x="7005" y="3609"/>
                        </a:lnTo>
                        <a:lnTo>
                          <a:pt x="7019" y="3600"/>
                        </a:lnTo>
                        <a:lnTo>
                          <a:pt x="7033" y="3591"/>
                        </a:lnTo>
                        <a:lnTo>
                          <a:pt x="7047" y="3582"/>
                        </a:lnTo>
                        <a:lnTo>
                          <a:pt x="7059" y="3571"/>
                        </a:lnTo>
                        <a:lnTo>
                          <a:pt x="7072" y="3559"/>
                        </a:lnTo>
                        <a:lnTo>
                          <a:pt x="7084" y="3547"/>
                        </a:lnTo>
                        <a:lnTo>
                          <a:pt x="7095" y="3534"/>
                        </a:lnTo>
                        <a:lnTo>
                          <a:pt x="7105" y="3519"/>
                        </a:lnTo>
                        <a:lnTo>
                          <a:pt x="7116" y="3504"/>
                        </a:lnTo>
                        <a:lnTo>
                          <a:pt x="8300" y="1543"/>
                        </a:lnTo>
                        <a:lnTo>
                          <a:pt x="9312" y="1068"/>
                        </a:lnTo>
                        <a:lnTo>
                          <a:pt x="9929" y="654"/>
                        </a:lnTo>
                        <a:lnTo>
                          <a:pt x="9962" y="638"/>
                        </a:lnTo>
                        <a:lnTo>
                          <a:pt x="10014" y="620"/>
                        </a:lnTo>
                        <a:lnTo>
                          <a:pt x="10082" y="602"/>
                        </a:lnTo>
                        <a:lnTo>
                          <a:pt x="10166" y="583"/>
                        </a:lnTo>
                        <a:lnTo>
                          <a:pt x="10264" y="564"/>
                        </a:lnTo>
                        <a:lnTo>
                          <a:pt x="10375" y="544"/>
                        </a:lnTo>
                        <a:lnTo>
                          <a:pt x="10498" y="524"/>
                        </a:lnTo>
                        <a:lnTo>
                          <a:pt x="10633" y="503"/>
                        </a:lnTo>
                        <a:lnTo>
                          <a:pt x="10777" y="483"/>
                        </a:lnTo>
                        <a:lnTo>
                          <a:pt x="10930" y="461"/>
                        </a:lnTo>
                        <a:lnTo>
                          <a:pt x="11090" y="440"/>
                        </a:lnTo>
                        <a:lnTo>
                          <a:pt x="11257" y="417"/>
                        </a:lnTo>
                        <a:lnTo>
                          <a:pt x="11603" y="373"/>
                        </a:lnTo>
                        <a:lnTo>
                          <a:pt x="11961" y="328"/>
                        </a:lnTo>
                        <a:lnTo>
                          <a:pt x="12321" y="284"/>
                        </a:lnTo>
                        <a:lnTo>
                          <a:pt x="12673" y="238"/>
                        </a:lnTo>
                        <a:lnTo>
                          <a:pt x="12844" y="217"/>
                        </a:lnTo>
                        <a:lnTo>
                          <a:pt x="13010" y="195"/>
                        </a:lnTo>
                        <a:lnTo>
                          <a:pt x="13168" y="174"/>
                        </a:lnTo>
                        <a:lnTo>
                          <a:pt x="13320" y="152"/>
                        </a:lnTo>
                        <a:lnTo>
                          <a:pt x="13462" y="131"/>
                        </a:lnTo>
                        <a:lnTo>
                          <a:pt x="13595" y="111"/>
                        </a:lnTo>
                        <a:lnTo>
                          <a:pt x="13716" y="91"/>
                        </a:lnTo>
                        <a:lnTo>
                          <a:pt x="13826" y="72"/>
                        </a:lnTo>
                        <a:lnTo>
                          <a:pt x="13921" y="53"/>
                        </a:lnTo>
                        <a:lnTo>
                          <a:pt x="14003" y="35"/>
                        </a:lnTo>
                        <a:lnTo>
                          <a:pt x="14069" y="17"/>
                        </a:lnTo>
                        <a:lnTo>
                          <a:pt x="14118" y="0"/>
                        </a:lnTo>
                        <a:lnTo>
                          <a:pt x="15675" y="378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80" name="Group 170">
                <a:extLst>
                  <a:ext uri="{FF2B5EF4-FFF2-40B4-BE49-F238E27FC236}">
                    <a16:creationId xmlns:a16="http://schemas.microsoft.com/office/drawing/2014/main" xmlns="" id="{5AA744A3-DE26-9242-A46A-3274E5C84E15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5051131" y="2350314"/>
                <a:ext cx="109664" cy="96733"/>
                <a:chOff x="3007" y="1982"/>
                <a:chExt cx="61" cy="49"/>
              </a:xfrm>
              <a:solidFill>
                <a:srgbClr val="EAEFF3">
                  <a:alpha val="70000"/>
                </a:srgbClr>
              </a:solidFill>
            </p:grpSpPr>
            <p:sp>
              <p:nvSpPr>
                <p:cNvPr id="1138" name="Freeform 172">
                  <a:extLst>
                    <a:ext uri="{FF2B5EF4-FFF2-40B4-BE49-F238E27FC236}">
                      <a16:creationId xmlns:a16="http://schemas.microsoft.com/office/drawing/2014/main" xmlns="" id="{604B4974-7FCB-CB45-B4F5-41BC521257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09" y="1982"/>
                  <a:ext cx="59" cy="49"/>
                </a:xfrm>
                <a:custGeom>
                  <a:avLst/>
                  <a:gdLst/>
                  <a:ahLst/>
                  <a:cxnLst>
                    <a:cxn ang="0">
                      <a:pos x="88" y="5"/>
                    </a:cxn>
                    <a:cxn ang="0">
                      <a:pos x="107" y="16"/>
                    </a:cxn>
                    <a:cxn ang="0">
                      <a:pos x="119" y="24"/>
                    </a:cxn>
                    <a:cxn ang="0">
                      <a:pos x="126" y="47"/>
                    </a:cxn>
                    <a:cxn ang="0">
                      <a:pos x="151" y="51"/>
                    </a:cxn>
                    <a:cxn ang="0">
                      <a:pos x="164" y="43"/>
                    </a:cxn>
                    <a:cxn ang="0">
                      <a:pos x="178" y="24"/>
                    </a:cxn>
                    <a:cxn ang="0">
                      <a:pos x="188" y="13"/>
                    </a:cxn>
                    <a:cxn ang="0">
                      <a:pos x="220" y="34"/>
                    </a:cxn>
                    <a:cxn ang="0">
                      <a:pos x="245" y="83"/>
                    </a:cxn>
                    <a:cxn ang="0">
                      <a:pos x="261" y="98"/>
                    </a:cxn>
                    <a:cxn ang="0">
                      <a:pos x="281" y="98"/>
                    </a:cxn>
                    <a:cxn ang="0">
                      <a:pos x="292" y="109"/>
                    </a:cxn>
                    <a:cxn ang="0">
                      <a:pos x="283" y="109"/>
                    </a:cxn>
                    <a:cxn ang="0">
                      <a:pos x="259" y="117"/>
                    </a:cxn>
                    <a:cxn ang="0">
                      <a:pos x="248" y="147"/>
                    </a:cxn>
                    <a:cxn ang="0">
                      <a:pos x="240" y="180"/>
                    </a:cxn>
                    <a:cxn ang="0">
                      <a:pos x="223" y="192"/>
                    </a:cxn>
                    <a:cxn ang="0">
                      <a:pos x="213" y="206"/>
                    </a:cxn>
                    <a:cxn ang="0">
                      <a:pos x="215" y="244"/>
                    </a:cxn>
                    <a:cxn ang="0">
                      <a:pos x="204" y="245"/>
                    </a:cxn>
                    <a:cxn ang="0">
                      <a:pos x="189" y="235"/>
                    </a:cxn>
                    <a:cxn ang="0">
                      <a:pos x="177" y="227"/>
                    </a:cxn>
                    <a:cxn ang="0">
                      <a:pos x="169" y="215"/>
                    </a:cxn>
                    <a:cxn ang="0">
                      <a:pos x="177" y="186"/>
                    </a:cxn>
                    <a:cxn ang="0">
                      <a:pos x="161" y="163"/>
                    </a:cxn>
                    <a:cxn ang="0">
                      <a:pos x="123" y="177"/>
                    </a:cxn>
                    <a:cxn ang="0">
                      <a:pos x="107" y="203"/>
                    </a:cxn>
                    <a:cxn ang="0">
                      <a:pos x="84" y="218"/>
                    </a:cxn>
                    <a:cxn ang="0">
                      <a:pos x="80" y="203"/>
                    </a:cxn>
                    <a:cxn ang="0">
                      <a:pos x="82" y="196"/>
                    </a:cxn>
                    <a:cxn ang="0">
                      <a:pos x="77" y="182"/>
                    </a:cxn>
                    <a:cxn ang="0">
                      <a:pos x="82" y="166"/>
                    </a:cxn>
                    <a:cxn ang="0">
                      <a:pos x="67" y="165"/>
                    </a:cxn>
                    <a:cxn ang="0">
                      <a:pos x="43" y="144"/>
                    </a:cxn>
                    <a:cxn ang="0">
                      <a:pos x="49" y="136"/>
                    </a:cxn>
                    <a:cxn ang="0">
                      <a:pos x="51" y="120"/>
                    </a:cxn>
                    <a:cxn ang="0">
                      <a:pos x="32" y="106"/>
                    </a:cxn>
                    <a:cxn ang="0">
                      <a:pos x="24" y="91"/>
                    </a:cxn>
                    <a:cxn ang="0">
                      <a:pos x="29" y="77"/>
                    </a:cxn>
                    <a:cxn ang="0">
                      <a:pos x="21" y="64"/>
                    </a:cxn>
                    <a:cxn ang="0">
                      <a:pos x="3" y="51"/>
                    </a:cxn>
                    <a:cxn ang="0">
                      <a:pos x="0" y="43"/>
                    </a:cxn>
                    <a:cxn ang="0">
                      <a:pos x="19" y="32"/>
                    </a:cxn>
                    <a:cxn ang="0">
                      <a:pos x="34" y="36"/>
                    </a:cxn>
                    <a:cxn ang="0">
                      <a:pos x="55" y="50"/>
                    </a:cxn>
                    <a:cxn ang="0">
                      <a:pos x="78" y="55"/>
                    </a:cxn>
                    <a:cxn ang="0">
                      <a:pos x="91" y="50"/>
                    </a:cxn>
                    <a:cxn ang="0">
                      <a:pos x="75" y="32"/>
                    </a:cxn>
                    <a:cxn ang="0">
                      <a:pos x="66" y="19"/>
                    </a:cxn>
                    <a:cxn ang="0">
                      <a:pos x="78" y="0"/>
                    </a:cxn>
                  </a:cxnLst>
                  <a:rect l="0" t="0" r="r" b="b"/>
                  <a:pathLst>
                    <a:path w="294" h="245">
                      <a:moveTo>
                        <a:pt x="80" y="0"/>
                      </a:moveTo>
                      <a:lnTo>
                        <a:pt x="88" y="5"/>
                      </a:lnTo>
                      <a:lnTo>
                        <a:pt x="95" y="5"/>
                      </a:lnTo>
                      <a:lnTo>
                        <a:pt x="107" y="16"/>
                      </a:lnTo>
                      <a:lnTo>
                        <a:pt x="111" y="24"/>
                      </a:lnTo>
                      <a:lnTo>
                        <a:pt x="119" y="24"/>
                      </a:lnTo>
                      <a:lnTo>
                        <a:pt x="124" y="40"/>
                      </a:lnTo>
                      <a:lnTo>
                        <a:pt x="126" y="47"/>
                      </a:lnTo>
                      <a:lnTo>
                        <a:pt x="135" y="47"/>
                      </a:lnTo>
                      <a:lnTo>
                        <a:pt x="151" y="51"/>
                      </a:lnTo>
                      <a:lnTo>
                        <a:pt x="159" y="48"/>
                      </a:lnTo>
                      <a:lnTo>
                        <a:pt x="164" y="43"/>
                      </a:lnTo>
                      <a:lnTo>
                        <a:pt x="170" y="28"/>
                      </a:lnTo>
                      <a:lnTo>
                        <a:pt x="178" y="24"/>
                      </a:lnTo>
                      <a:lnTo>
                        <a:pt x="185" y="20"/>
                      </a:lnTo>
                      <a:lnTo>
                        <a:pt x="188" y="13"/>
                      </a:lnTo>
                      <a:lnTo>
                        <a:pt x="194" y="3"/>
                      </a:lnTo>
                      <a:lnTo>
                        <a:pt x="220" y="34"/>
                      </a:lnTo>
                      <a:lnTo>
                        <a:pt x="236" y="68"/>
                      </a:lnTo>
                      <a:lnTo>
                        <a:pt x="245" y="83"/>
                      </a:lnTo>
                      <a:lnTo>
                        <a:pt x="253" y="93"/>
                      </a:lnTo>
                      <a:lnTo>
                        <a:pt x="261" y="98"/>
                      </a:lnTo>
                      <a:lnTo>
                        <a:pt x="274" y="93"/>
                      </a:lnTo>
                      <a:lnTo>
                        <a:pt x="281" y="98"/>
                      </a:lnTo>
                      <a:lnTo>
                        <a:pt x="287" y="100"/>
                      </a:lnTo>
                      <a:lnTo>
                        <a:pt x="292" y="109"/>
                      </a:lnTo>
                      <a:lnTo>
                        <a:pt x="294" y="118"/>
                      </a:lnTo>
                      <a:lnTo>
                        <a:pt x="283" y="109"/>
                      </a:lnTo>
                      <a:lnTo>
                        <a:pt x="269" y="110"/>
                      </a:lnTo>
                      <a:lnTo>
                        <a:pt x="259" y="117"/>
                      </a:lnTo>
                      <a:lnTo>
                        <a:pt x="251" y="127"/>
                      </a:lnTo>
                      <a:lnTo>
                        <a:pt x="248" y="147"/>
                      </a:lnTo>
                      <a:lnTo>
                        <a:pt x="247" y="164"/>
                      </a:lnTo>
                      <a:lnTo>
                        <a:pt x="240" y="180"/>
                      </a:lnTo>
                      <a:lnTo>
                        <a:pt x="236" y="206"/>
                      </a:lnTo>
                      <a:lnTo>
                        <a:pt x="223" y="192"/>
                      </a:lnTo>
                      <a:lnTo>
                        <a:pt x="216" y="197"/>
                      </a:lnTo>
                      <a:lnTo>
                        <a:pt x="213" y="206"/>
                      </a:lnTo>
                      <a:lnTo>
                        <a:pt x="213" y="227"/>
                      </a:lnTo>
                      <a:lnTo>
                        <a:pt x="215" y="244"/>
                      </a:lnTo>
                      <a:lnTo>
                        <a:pt x="211" y="245"/>
                      </a:lnTo>
                      <a:lnTo>
                        <a:pt x="204" y="245"/>
                      </a:lnTo>
                      <a:lnTo>
                        <a:pt x="197" y="242"/>
                      </a:lnTo>
                      <a:lnTo>
                        <a:pt x="189" y="235"/>
                      </a:lnTo>
                      <a:lnTo>
                        <a:pt x="181" y="231"/>
                      </a:lnTo>
                      <a:lnTo>
                        <a:pt x="177" y="227"/>
                      </a:lnTo>
                      <a:lnTo>
                        <a:pt x="166" y="220"/>
                      </a:lnTo>
                      <a:lnTo>
                        <a:pt x="169" y="215"/>
                      </a:lnTo>
                      <a:lnTo>
                        <a:pt x="184" y="207"/>
                      </a:lnTo>
                      <a:lnTo>
                        <a:pt x="177" y="186"/>
                      </a:lnTo>
                      <a:lnTo>
                        <a:pt x="178" y="172"/>
                      </a:lnTo>
                      <a:lnTo>
                        <a:pt x="161" y="163"/>
                      </a:lnTo>
                      <a:lnTo>
                        <a:pt x="135" y="169"/>
                      </a:lnTo>
                      <a:lnTo>
                        <a:pt x="123" y="177"/>
                      </a:lnTo>
                      <a:lnTo>
                        <a:pt x="113" y="187"/>
                      </a:lnTo>
                      <a:lnTo>
                        <a:pt x="107" y="203"/>
                      </a:lnTo>
                      <a:lnTo>
                        <a:pt x="95" y="217"/>
                      </a:lnTo>
                      <a:lnTo>
                        <a:pt x="84" y="218"/>
                      </a:lnTo>
                      <a:lnTo>
                        <a:pt x="83" y="211"/>
                      </a:lnTo>
                      <a:lnTo>
                        <a:pt x="80" y="203"/>
                      </a:lnTo>
                      <a:lnTo>
                        <a:pt x="75" y="197"/>
                      </a:lnTo>
                      <a:lnTo>
                        <a:pt x="82" y="196"/>
                      </a:lnTo>
                      <a:lnTo>
                        <a:pt x="83" y="187"/>
                      </a:lnTo>
                      <a:lnTo>
                        <a:pt x="77" y="182"/>
                      </a:lnTo>
                      <a:lnTo>
                        <a:pt x="78" y="175"/>
                      </a:lnTo>
                      <a:lnTo>
                        <a:pt x="82" y="166"/>
                      </a:lnTo>
                      <a:lnTo>
                        <a:pt x="75" y="165"/>
                      </a:lnTo>
                      <a:lnTo>
                        <a:pt x="67" y="165"/>
                      </a:lnTo>
                      <a:lnTo>
                        <a:pt x="52" y="156"/>
                      </a:lnTo>
                      <a:lnTo>
                        <a:pt x="43" y="144"/>
                      </a:lnTo>
                      <a:lnTo>
                        <a:pt x="40" y="137"/>
                      </a:lnTo>
                      <a:lnTo>
                        <a:pt x="49" y="136"/>
                      </a:lnTo>
                      <a:lnTo>
                        <a:pt x="52" y="127"/>
                      </a:lnTo>
                      <a:lnTo>
                        <a:pt x="51" y="120"/>
                      </a:lnTo>
                      <a:lnTo>
                        <a:pt x="37" y="111"/>
                      </a:lnTo>
                      <a:lnTo>
                        <a:pt x="32" y="106"/>
                      </a:lnTo>
                      <a:lnTo>
                        <a:pt x="27" y="99"/>
                      </a:lnTo>
                      <a:lnTo>
                        <a:pt x="24" y="91"/>
                      </a:lnTo>
                      <a:lnTo>
                        <a:pt x="24" y="83"/>
                      </a:lnTo>
                      <a:lnTo>
                        <a:pt x="29" y="77"/>
                      </a:lnTo>
                      <a:lnTo>
                        <a:pt x="28" y="69"/>
                      </a:lnTo>
                      <a:lnTo>
                        <a:pt x="21" y="64"/>
                      </a:lnTo>
                      <a:lnTo>
                        <a:pt x="13" y="64"/>
                      </a:lnTo>
                      <a:lnTo>
                        <a:pt x="3" y="51"/>
                      </a:lnTo>
                      <a:lnTo>
                        <a:pt x="1" y="43"/>
                      </a:lnTo>
                      <a:lnTo>
                        <a:pt x="0" y="43"/>
                      </a:lnTo>
                      <a:lnTo>
                        <a:pt x="5" y="42"/>
                      </a:lnTo>
                      <a:lnTo>
                        <a:pt x="19" y="32"/>
                      </a:lnTo>
                      <a:lnTo>
                        <a:pt x="27" y="34"/>
                      </a:lnTo>
                      <a:lnTo>
                        <a:pt x="34" y="36"/>
                      </a:lnTo>
                      <a:lnTo>
                        <a:pt x="40" y="42"/>
                      </a:lnTo>
                      <a:lnTo>
                        <a:pt x="55" y="50"/>
                      </a:lnTo>
                      <a:lnTo>
                        <a:pt x="64" y="48"/>
                      </a:lnTo>
                      <a:lnTo>
                        <a:pt x="78" y="55"/>
                      </a:lnTo>
                      <a:lnTo>
                        <a:pt x="87" y="56"/>
                      </a:lnTo>
                      <a:lnTo>
                        <a:pt x="91" y="50"/>
                      </a:lnTo>
                      <a:lnTo>
                        <a:pt x="88" y="42"/>
                      </a:lnTo>
                      <a:lnTo>
                        <a:pt x="75" y="32"/>
                      </a:lnTo>
                      <a:lnTo>
                        <a:pt x="72" y="25"/>
                      </a:lnTo>
                      <a:lnTo>
                        <a:pt x="66" y="19"/>
                      </a:lnTo>
                      <a:lnTo>
                        <a:pt x="67" y="10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139" name="Freeform 171">
                  <a:extLst>
                    <a:ext uri="{FF2B5EF4-FFF2-40B4-BE49-F238E27FC236}">
                      <a16:creationId xmlns:a16="http://schemas.microsoft.com/office/drawing/2014/main" xmlns="" id="{1CCCAB10-FD25-FF49-8892-676396F803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07" y="2013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65" y="59"/>
                    </a:cxn>
                    <a:cxn ang="0">
                      <a:pos x="52" y="56"/>
                    </a:cxn>
                    <a:cxn ang="0">
                      <a:pos x="36" y="53"/>
                    </a:cxn>
                    <a:cxn ang="0">
                      <a:pos x="4" y="7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17" y="1"/>
                    </a:cxn>
                    <a:cxn ang="0">
                      <a:pos x="22" y="9"/>
                    </a:cxn>
                    <a:cxn ang="0">
                      <a:pos x="30" y="12"/>
                    </a:cxn>
                    <a:cxn ang="0">
                      <a:pos x="37" y="13"/>
                    </a:cxn>
                    <a:cxn ang="0">
                      <a:pos x="44" y="10"/>
                    </a:cxn>
                    <a:cxn ang="0">
                      <a:pos x="52" y="12"/>
                    </a:cxn>
                    <a:cxn ang="0">
                      <a:pos x="55" y="20"/>
                    </a:cxn>
                    <a:cxn ang="0">
                      <a:pos x="60" y="27"/>
                    </a:cxn>
                    <a:cxn ang="0">
                      <a:pos x="64" y="34"/>
                    </a:cxn>
                    <a:cxn ang="0">
                      <a:pos x="65" y="59"/>
                    </a:cxn>
                  </a:cxnLst>
                  <a:rect l="0" t="0" r="r" b="b"/>
                  <a:pathLst>
                    <a:path w="65" h="59">
                      <a:moveTo>
                        <a:pt x="65" y="59"/>
                      </a:moveTo>
                      <a:lnTo>
                        <a:pt x="52" y="56"/>
                      </a:lnTo>
                      <a:lnTo>
                        <a:pt x="36" y="53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7" y="1"/>
                      </a:lnTo>
                      <a:lnTo>
                        <a:pt x="22" y="9"/>
                      </a:lnTo>
                      <a:lnTo>
                        <a:pt x="30" y="12"/>
                      </a:lnTo>
                      <a:lnTo>
                        <a:pt x="37" y="13"/>
                      </a:lnTo>
                      <a:lnTo>
                        <a:pt x="44" y="10"/>
                      </a:lnTo>
                      <a:lnTo>
                        <a:pt x="52" y="12"/>
                      </a:lnTo>
                      <a:lnTo>
                        <a:pt x="55" y="20"/>
                      </a:lnTo>
                      <a:lnTo>
                        <a:pt x="60" y="27"/>
                      </a:lnTo>
                      <a:lnTo>
                        <a:pt x="64" y="34"/>
                      </a:lnTo>
                      <a:lnTo>
                        <a:pt x="65" y="5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81" name="Freeform 165">
                <a:extLst>
                  <a:ext uri="{FF2B5EF4-FFF2-40B4-BE49-F238E27FC236}">
                    <a16:creationId xmlns:a16="http://schemas.microsoft.com/office/drawing/2014/main" xmlns="" id="{C4432A5A-7E40-7240-B040-838A5E0E3C3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24164" y="2366107"/>
                <a:ext cx="61123" cy="69095"/>
              </a:xfrm>
              <a:custGeom>
                <a:avLst/>
                <a:gdLst/>
                <a:ahLst/>
                <a:cxnLst>
                  <a:cxn ang="0">
                    <a:pos x="77" y="118"/>
                  </a:cxn>
                  <a:cxn ang="0">
                    <a:pos x="68" y="107"/>
                  </a:cxn>
                  <a:cxn ang="0">
                    <a:pos x="64" y="102"/>
                  </a:cxn>
                  <a:cxn ang="0">
                    <a:pos x="56" y="99"/>
                  </a:cxn>
                  <a:cxn ang="0">
                    <a:pos x="46" y="89"/>
                  </a:cxn>
                  <a:cxn ang="0">
                    <a:pos x="38" y="83"/>
                  </a:cxn>
                  <a:cxn ang="0">
                    <a:pos x="27" y="79"/>
                  </a:cxn>
                  <a:cxn ang="0">
                    <a:pos x="19" y="69"/>
                  </a:cxn>
                  <a:cxn ang="0">
                    <a:pos x="16" y="55"/>
                  </a:cxn>
                  <a:cxn ang="0">
                    <a:pos x="14" y="35"/>
                  </a:cxn>
                  <a:cxn ang="0">
                    <a:pos x="7" y="21"/>
                  </a:cxn>
                  <a:cxn ang="0">
                    <a:pos x="0" y="15"/>
                  </a:cxn>
                  <a:cxn ang="0">
                    <a:pos x="21" y="14"/>
                  </a:cxn>
                  <a:cxn ang="0">
                    <a:pos x="28" y="9"/>
                  </a:cxn>
                  <a:cxn ang="0">
                    <a:pos x="44" y="8"/>
                  </a:cxn>
                  <a:cxn ang="0">
                    <a:pos x="51" y="4"/>
                  </a:cxn>
                  <a:cxn ang="0">
                    <a:pos x="67" y="7"/>
                  </a:cxn>
                  <a:cxn ang="0">
                    <a:pos x="76" y="5"/>
                  </a:cxn>
                  <a:cxn ang="0">
                    <a:pos x="86" y="0"/>
                  </a:cxn>
                  <a:cxn ang="0">
                    <a:pos x="87" y="0"/>
                  </a:cxn>
                  <a:cxn ang="0">
                    <a:pos x="89" y="8"/>
                  </a:cxn>
                  <a:cxn ang="0">
                    <a:pos x="99" y="20"/>
                  </a:cxn>
                  <a:cxn ang="0">
                    <a:pos x="107" y="21"/>
                  </a:cxn>
                  <a:cxn ang="0">
                    <a:pos x="114" y="26"/>
                  </a:cxn>
                  <a:cxn ang="0">
                    <a:pos x="115" y="34"/>
                  </a:cxn>
                  <a:cxn ang="0">
                    <a:pos x="110" y="40"/>
                  </a:cxn>
                  <a:cxn ang="0">
                    <a:pos x="110" y="48"/>
                  </a:cxn>
                  <a:cxn ang="0">
                    <a:pos x="113" y="56"/>
                  </a:cxn>
                  <a:cxn ang="0">
                    <a:pos x="118" y="63"/>
                  </a:cxn>
                  <a:cxn ang="0">
                    <a:pos x="123" y="68"/>
                  </a:cxn>
                  <a:cxn ang="0">
                    <a:pos x="137" y="77"/>
                  </a:cxn>
                  <a:cxn ang="0">
                    <a:pos x="138" y="84"/>
                  </a:cxn>
                  <a:cxn ang="0">
                    <a:pos x="135" y="93"/>
                  </a:cxn>
                  <a:cxn ang="0">
                    <a:pos x="126" y="94"/>
                  </a:cxn>
                  <a:cxn ang="0">
                    <a:pos x="129" y="101"/>
                  </a:cxn>
                  <a:cxn ang="0">
                    <a:pos x="138" y="113"/>
                  </a:cxn>
                  <a:cxn ang="0">
                    <a:pos x="153" y="122"/>
                  </a:cxn>
                  <a:cxn ang="0">
                    <a:pos x="161" y="122"/>
                  </a:cxn>
                  <a:cxn ang="0">
                    <a:pos x="168" y="123"/>
                  </a:cxn>
                  <a:cxn ang="0">
                    <a:pos x="164" y="131"/>
                  </a:cxn>
                  <a:cxn ang="0">
                    <a:pos x="163" y="139"/>
                  </a:cxn>
                  <a:cxn ang="0">
                    <a:pos x="169" y="144"/>
                  </a:cxn>
                  <a:cxn ang="0">
                    <a:pos x="168" y="152"/>
                  </a:cxn>
                  <a:cxn ang="0">
                    <a:pos x="161" y="154"/>
                  </a:cxn>
                  <a:cxn ang="0">
                    <a:pos x="166" y="160"/>
                  </a:cxn>
                  <a:cxn ang="0">
                    <a:pos x="169" y="168"/>
                  </a:cxn>
                  <a:cxn ang="0">
                    <a:pos x="170" y="175"/>
                  </a:cxn>
                  <a:cxn ang="0">
                    <a:pos x="164" y="175"/>
                  </a:cxn>
                  <a:cxn ang="0">
                    <a:pos x="147" y="175"/>
                  </a:cxn>
                  <a:cxn ang="0">
                    <a:pos x="142" y="175"/>
                  </a:cxn>
                  <a:cxn ang="0">
                    <a:pos x="141" y="150"/>
                  </a:cxn>
                  <a:cxn ang="0">
                    <a:pos x="137" y="143"/>
                  </a:cxn>
                  <a:cxn ang="0">
                    <a:pos x="132" y="136"/>
                  </a:cxn>
                  <a:cxn ang="0">
                    <a:pos x="129" y="128"/>
                  </a:cxn>
                  <a:cxn ang="0">
                    <a:pos x="121" y="126"/>
                  </a:cxn>
                  <a:cxn ang="0">
                    <a:pos x="114" y="128"/>
                  </a:cxn>
                  <a:cxn ang="0">
                    <a:pos x="107" y="128"/>
                  </a:cxn>
                  <a:cxn ang="0">
                    <a:pos x="99" y="125"/>
                  </a:cxn>
                  <a:cxn ang="0">
                    <a:pos x="94" y="117"/>
                  </a:cxn>
                  <a:cxn ang="0">
                    <a:pos x="87" y="116"/>
                  </a:cxn>
                  <a:cxn ang="0">
                    <a:pos x="77" y="118"/>
                  </a:cxn>
                </a:cxnLst>
                <a:rect l="0" t="0" r="r" b="b"/>
                <a:pathLst>
                  <a:path w="170" h="175">
                    <a:moveTo>
                      <a:pt x="77" y="118"/>
                    </a:moveTo>
                    <a:lnTo>
                      <a:pt x="68" y="107"/>
                    </a:lnTo>
                    <a:lnTo>
                      <a:pt x="64" y="102"/>
                    </a:lnTo>
                    <a:lnTo>
                      <a:pt x="56" y="99"/>
                    </a:lnTo>
                    <a:lnTo>
                      <a:pt x="46" y="89"/>
                    </a:lnTo>
                    <a:lnTo>
                      <a:pt x="38" y="83"/>
                    </a:lnTo>
                    <a:lnTo>
                      <a:pt x="27" y="79"/>
                    </a:lnTo>
                    <a:lnTo>
                      <a:pt x="19" y="69"/>
                    </a:lnTo>
                    <a:lnTo>
                      <a:pt x="16" y="55"/>
                    </a:lnTo>
                    <a:lnTo>
                      <a:pt x="14" y="35"/>
                    </a:lnTo>
                    <a:lnTo>
                      <a:pt x="7" y="21"/>
                    </a:lnTo>
                    <a:lnTo>
                      <a:pt x="0" y="15"/>
                    </a:lnTo>
                    <a:lnTo>
                      <a:pt x="21" y="14"/>
                    </a:lnTo>
                    <a:lnTo>
                      <a:pt x="28" y="9"/>
                    </a:lnTo>
                    <a:lnTo>
                      <a:pt x="44" y="8"/>
                    </a:lnTo>
                    <a:lnTo>
                      <a:pt x="51" y="4"/>
                    </a:lnTo>
                    <a:lnTo>
                      <a:pt x="67" y="7"/>
                    </a:lnTo>
                    <a:lnTo>
                      <a:pt x="76" y="5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9" y="8"/>
                    </a:lnTo>
                    <a:lnTo>
                      <a:pt x="99" y="20"/>
                    </a:lnTo>
                    <a:lnTo>
                      <a:pt x="107" y="21"/>
                    </a:lnTo>
                    <a:lnTo>
                      <a:pt x="114" y="26"/>
                    </a:lnTo>
                    <a:lnTo>
                      <a:pt x="115" y="34"/>
                    </a:lnTo>
                    <a:lnTo>
                      <a:pt x="110" y="40"/>
                    </a:lnTo>
                    <a:lnTo>
                      <a:pt x="110" y="48"/>
                    </a:lnTo>
                    <a:lnTo>
                      <a:pt x="113" y="56"/>
                    </a:lnTo>
                    <a:lnTo>
                      <a:pt x="118" y="63"/>
                    </a:lnTo>
                    <a:lnTo>
                      <a:pt x="123" y="68"/>
                    </a:lnTo>
                    <a:lnTo>
                      <a:pt x="137" y="77"/>
                    </a:lnTo>
                    <a:lnTo>
                      <a:pt x="138" y="84"/>
                    </a:lnTo>
                    <a:lnTo>
                      <a:pt x="135" y="93"/>
                    </a:lnTo>
                    <a:lnTo>
                      <a:pt x="126" y="94"/>
                    </a:lnTo>
                    <a:lnTo>
                      <a:pt x="129" y="101"/>
                    </a:lnTo>
                    <a:lnTo>
                      <a:pt x="138" y="113"/>
                    </a:lnTo>
                    <a:lnTo>
                      <a:pt x="153" y="122"/>
                    </a:lnTo>
                    <a:lnTo>
                      <a:pt x="161" y="122"/>
                    </a:lnTo>
                    <a:lnTo>
                      <a:pt x="168" y="123"/>
                    </a:lnTo>
                    <a:lnTo>
                      <a:pt x="164" y="131"/>
                    </a:lnTo>
                    <a:lnTo>
                      <a:pt x="163" y="139"/>
                    </a:lnTo>
                    <a:lnTo>
                      <a:pt x="169" y="144"/>
                    </a:lnTo>
                    <a:lnTo>
                      <a:pt x="168" y="152"/>
                    </a:lnTo>
                    <a:lnTo>
                      <a:pt x="161" y="154"/>
                    </a:lnTo>
                    <a:lnTo>
                      <a:pt x="166" y="160"/>
                    </a:lnTo>
                    <a:lnTo>
                      <a:pt x="169" y="168"/>
                    </a:lnTo>
                    <a:lnTo>
                      <a:pt x="170" y="175"/>
                    </a:lnTo>
                    <a:lnTo>
                      <a:pt x="164" y="175"/>
                    </a:lnTo>
                    <a:lnTo>
                      <a:pt x="147" y="175"/>
                    </a:lnTo>
                    <a:lnTo>
                      <a:pt x="142" y="175"/>
                    </a:lnTo>
                    <a:lnTo>
                      <a:pt x="141" y="150"/>
                    </a:lnTo>
                    <a:lnTo>
                      <a:pt x="137" y="143"/>
                    </a:lnTo>
                    <a:lnTo>
                      <a:pt x="132" y="136"/>
                    </a:lnTo>
                    <a:lnTo>
                      <a:pt x="129" y="128"/>
                    </a:lnTo>
                    <a:lnTo>
                      <a:pt x="121" y="126"/>
                    </a:lnTo>
                    <a:lnTo>
                      <a:pt x="114" y="128"/>
                    </a:lnTo>
                    <a:lnTo>
                      <a:pt x="107" y="128"/>
                    </a:lnTo>
                    <a:lnTo>
                      <a:pt x="99" y="125"/>
                    </a:lnTo>
                    <a:lnTo>
                      <a:pt x="94" y="117"/>
                    </a:lnTo>
                    <a:lnTo>
                      <a:pt x="87" y="116"/>
                    </a:lnTo>
                    <a:lnTo>
                      <a:pt x="77" y="118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82" name="Freeform 59">
                <a:extLst>
                  <a:ext uri="{FF2B5EF4-FFF2-40B4-BE49-F238E27FC236}">
                    <a16:creationId xmlns:a16="http://schemas.microsoft.com/office/drawing/2014/main" xmlns="" id="{05FDA41E-9214-2C4C-B32F-917BC5DC593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496976" y="2374003"/>
                <a:ext cx="149215" cy="122396"/>
              </a:xfrm>
              <a:custGeom>
                <a:avLst/>
                <a:gdLst/>
                <a:ahLst/>
                <a:cxnLst>
                  <a:cxn ang="0">
                    <a:pos x="45" y="286"/>
                  </a:cxn>
                  <a:cxn ang="0">
                    <a:pos x="72" y="273"/>
                  </a:cxn>
                  <a:cxn ang="0">
                    <a:pos x="89" y="269"/>
                  </a:cxn>
                  <a:cxn ang="0">
                    <a:pos x="112" y="274"/>
                  </a:cxn>
                  <a:cxn ang="0">
                    <a:pos x="118" y="246"/>
                  </a:cxn>
                  <a:cxn ang="0">
                    <a:pos x="145" y="252"/>
                  </a:cxn>
                  <a:cxn ang="0">
                    <a:pos x="160" y="238"/>
                  </a:cxn>
                  <a:cxn ang="0">
                    <a:pos x="176" y="198"/>
                  </a:cxn>
                  <a:cxn ang="0">
                    <a:pos x="190" y="190"/>
                  </a:cxn>
                  <a:cxn ang="0">
                    <a:pos x="217" y="207"/>
                  </a:cxn>
                  <a:cxn ang="0">
                    <a:pos x="219" y="225"/>
                  </a:cxn>
                  <a:cxn ang="0">
                    <a:pos x="230" y="231"/>
                  </a:cxn>
                  <a:cxn ang="0">
                    <a:pos x="226" y="254"/>
                  </a:cxn>
                  <a:cxn ang="0">
                    <a:pos x="224" y="287"/>
                  </a:cxn>
                  <a:cxn ang="0">
                    <a:pos x="241" y="312"/>
                  </a:cxn>
                  <a:cxn ang="0">
                    <a:pos x="293" y="286"/>
                  </a:cxn>
                  <a:cxn ang="0">
                    <a:pos x="307" y="271"/>
                  </a:cxn>
                  <a:cxn ang="0">
                    <a:pos x="334" y="257"/>
                  </a:cxn>
                  <a:cxn ang="0">
                    <a:pos x="350" y="260"/>
                  </a:cxn>
                  <a:cxn ang="0">
                    <a:pos x="364" y="266"/>
                  </a:cxn>
                  <a:cxn ang="0">
                    <a:pos x="390" y="260"/>
                  </a:cxn>
                  <a:cxn ang="0">
                    <a:pos x="411" y="268"/>
                  </a:cxn>
                  <a:cxn ang="0">
                    <a:pos x="417" y="273"/>
                  </a:cxn>
                  <a:cxn ang="0">
                    <a:pos x="400" y="182"/>
                  </a:cxn>
                  <a:cxn ang="0">
                    <a:pos x="346" y="162"/>
                  </a:cxn>
                  <a:cxn ang="0">
                    <a:pos x="333" y="120"/>
                  </a:cxn>
                  <a:cxn ang="0">
                    <a:pos x="282" y="122"/>
                  </a:cxn>
                  <a:cxn ang="0">
                    <a:pos x="239" y="112"/>
                  </a:cxn>
                  <a:cxn ang="0">
                    <a:pos x="185" y="114"/>
                  </a:cxn>
                  <a:cxn ang="0">
                    <a:pos x="140" y="109"/>
                  </a:cxn>
                  <a:cxn ang="0">
                    <a:pos x="104" y="102"/>
                  </a:cxn>
                  <a:cxn ang="0">
                    <a:pos x="126" y="67"/>
                  </a:cxn>
                  <a:cxn ang="0">
                    <a:pos x="172" y="77"/>
                  </a:cxn>
                  <a:cxn ang="0">
                    <a:pos x="196" y="56"/>
                  </a:cxn>
                  <a:cxn ang="0">
                    <a:pos x="172" y="54"/>
                  </a:cxn>
                  <a:cxn ang="0">
                    <a:pos x="185" y="22"/>
                  </a:cxn>
                  <a:cxn ang="0">
                    <a:pos x="170" y="0"/>
                  </a:cxn>
                  <a:cxn ang="0">
                    <a:pos x="132" y="27"/>
                  </a:cxn>
                  <a:cxn ang="0">
                    <a:pos x="108" y="36"/>
                  </a:cxn>
                  <a:cxn ang="0">
                    <a:pos x="105" y="63"/>
                  </a:cxn>
                  <a:cxn ang="0">
                    <a:pos x="75" y="82"/>
                  </a:cxn>
                  <a:cxn ang="0">
                    <a:pos x="32" y="107"/>
                  </a:cxn>
                  <a:cxn ang="0">
                    <a:pos x="6" y="112"/>
                  </a:cxn>
                  <a:cxn ang="0">
                    <a:pos x="14" y="136"/>
                  </a:cxn>
                  <a:cxn ang="0">
                    <a:pos x="40" y="149"/>
                  </a:cxn>
                  <a:cxn ang="0">
                    <a:pos x="41" y="187"/>
                  </a:cxn>
                  <a:cxn ang="0">
                    <a:pos x="52" y="212"/>
                  </a:cxn>
                  <a:cxn ang="0">
                    <a:pos x="29" y="239"/>
                  </a:cxn>
                  <a:cxn ang="0">
                    <a:pos x="19" y="269"/>
                  </a:cxn>
                </a:cxnLst>
                <a:rect l="0" t="0" r="r" b="b"/>
                <a:pathLst>
                  <a:path w="417" h="312">
                    <a:moveTo>
                      <a:pt x="19" y="269"/>
                    </a:moveTo>
                    <a:lnTo>
                      <a:pt x="24" y="274"/>
                    </a:lnTo>
                    <a:lnTo>
                      <a:pt x="37" y="289"/>
                    </a:lnTo>
                    <a:lnTo>
                      <a:pt x="45" y="286"/>
                    </a:lnTo>
                    <a:lnTo>
                      <a:pt x="52" y="286"/>
                    </a:lnTo>
                    <a:lnTo>
                      <a:pt x="53" y="281"/>
                    </a:lnTo>
                    <a:lnTo>
                      <a:pt x="67" y="274"/>
                    </a:lnTo>
                    <a:lnTo>
                      <a:pt x="72" y="273"/>
                    </a:lnTo>
                    <a:lnTo>
                      <a:pt x="76" y="274"/>
                    </a:lnTo>
                    <a:lnTo>
                      <a:pt x="79" y="270"/>
                    </a:lnTo>
                    <a:lnTo>
                      <a:pt x="85" y="268"/>
                    </a:lnTo>
                    <a:lnTo>
                      <a:pt x="89" y="269"/>
                    </a:lnTo>
                    <a:lnTo>
                      <a:pt x="94" y="274"/>
                    </a:lnTo>
                    <a:lnTo>
                      <a:pt x="107" y="279"/>
                    </a:lnTo>
                    <a:lnTo>
                      <a:pt x="111" y="276"/>
                    </a:lnTo>
                    <a:lnTo>
                      <a:pt x="112" y="274"/>
                    </a:lnTo>
                    <a:lnTo>
                      <a:pt x="112" y="269"/>
                    </a:lnTo>
                    <a:lnTo>
                      <a:pt x="110" y="265"/>
                    </a:lnTo>
                    <a:lnTo>
                      <a:pt x="110" y="258"/>
                    </a:lnTo>
                    <a:lnTo>
                      <a:pt x="118" y="246"/>
                    </a:lnTo>
                    <a:lnTo>
                      <a:pt x="123" y="246"/>
                    </a:lnTo>
                    <a:lnTo>
                      <a:pt x="129" y="248"/>
                    </a:lnTo>
                    <a:lnTo>
                      <a:pt x="138" y="246"/>
                    </a:lnTo>
                    <a:lnTo>
                      <a:pt x="145" y="252"/>
                    </a:lnTo>
                    <a:lnTo>
                      <a:pt x="149" y="252"/>
                    </a:lnTo>
                    <a:lnTo>
                      <a:pt x="153" y="250"/>
                    </a:lnTo>
                    <a:lnTo>
                      <a:pt x="159" y="243"/>
                    </a:lnTo>
                    <a:lnTo>
                      <a:pt x="160" y="238"/>
                    </a:lnTo>
                    <a:lnTo>
                      <a:pt x="155" y="232"/>
                    </a:lnTo>
                    <a:lnTo>
                      <a:pt x="155" y="227"/>
                    </a:lnTo>
                    <a:lnTo>
                      <a:pt x="165" y="214"/>
                    </a:lnTo>
                    <a:lnTo>
                      <a:pt x="176" y="198"/>
                    </a:lnTo>
                    <a:lnTo>
                      <a:pt x="178" y="195"/>
                    </a:lnTo>
                    <a:lnTo>
                      <a:pt x="182" y="190"/>
                    </a:lnTo>
                    <a:lnTo>
                      <a:pt x="183" y="189"/>
                    </a:lnTo>
                    <a:lnTo>
                      <a:pt x="190" y="190"/>
                    </a:lnTo>
                    <a:lnTo>
                      <a:pt x="194" y="187"/>
                    </a:lnTo>
                    <a:lnTo>
                      <a:pt x="204" y="189"/>
                    </a:lnTo>
                    <a:lnTo>
                      <a:pt x="217" y="201"/>
                    </a:lnTo>
                    <a:lnTo>
                      <a:pt x="217" y="207"/>
                    </a:lnTo>
                    <a:lnTo>
                      <a:pt x="213" y="215"/>
                    </a:lnTo>
                    <a:lnTo>
                      <a:pt x="213" y="220"/>
                    </a:lnTo>
                    <a:lnTo>
                      <a:pt x="214" y="222"/>
                    </a:lnTo>
                    <a:lnTo>
                      <a:pt x="219" y="225"/>
                    </a:lnTo>
                    <a:lnTo>
                      <a:pt x="225" y="223"/>
                    </a:lnTo>
                    <a:lnTo>
                      <a:pt x="229" y="225"/>
                    </a:lnTo>
                    <a:lnTo>
                      <a:pt x="229" y="227"/>
                    </a:lnTo>
                    <a:lnTo>
                      <a:pt x="230" y="231"/>
                    </a:lnTo>
                    <a:lnTo>
                      <a:pt x="228" y="233"/>
                    </a:lnTo>
                    <a:lnTo>
                      <a:pt x="226" y="238"/>
                    </a:lnTo>
                    <a:lnTo>
                      <a:pt x="228" y="249"/>
                    </a:lnTo>
                    <a:lnTo>
                      <a:pt x="226" y="254"/>
                    </a:lnTo>
                    <a:lnTo>
                      <a:pt x="224" y="259"/>
                    </a:lnTo>
                    <a:lnTo>
                      <a:pt x="224" y="269"/>
                    </a:lnTo>
                    <a:lnTo>
                      <a:pt x="221" y="278"/>
                    </a:lnTo>
                    <a:lnTo>
                      <a:pt x="224" y="287"/>
                    </a:lnTo>
                    <a:lnTo>
                      <a:pt x="230" y="298"/>
                    </a:lnTo>
                    <a:lnTo>
                      <a:pt x="235" y="309"/>
                    </a:lnTo>
                    <a:lnTo>
                      <a:pt x="236" y="311"/>
                    </a:lnTo>
                    <a:lnTo>
                      <a:pt x="241" y="312"/>
                    </a:lnTo>
                    <a:lnTo>
                      <a:pt x="246" y="309"/>
                    </a:lnTo>
                    <a:lnTo>
                      <a:pt x="258" y="302"/>
                    </a:lnTo>
                    <a:lnTo>
                      <a:pt x="272" y="292"/>
                    </a:lnTo>
                    <a:lnTo>
                      <a:pt x="293" y="286"/>
                    </a:lnTo>
                    <a:lnTo>
                      <a:pt x="295" y="285"/>
                    </a:lnTo>
                    <a:lnTo>
                      <a:pt x="299" y="278"/>
                    </a:lnTo>
                    <a:lnTo>
                      <a:pt x="306" y="274"/>
                    </a:lnTo>
                    <a:lnTo>
                      <a:pt x="307" y="271"/>
                    </a:lnTo>
                    <a:lnTo>
                      <a:pt x="312" y="270"/>
                    </a:lnTo>
                    <a:lnTo>
                      <a:pt x="322" y="263"/>
                    </a:lnTo>
                    <a:lnTo>
                      <a:pt x="327" y="262"/>
                    </a:lnTo>
                    <a:lnTo>
                      <a:pt x="334" y="257"/>
                    </a:lnTo>
                    <a:lnTo>
                      <a:pt x="339" y="257"/>
                    </a:lnTo>
                    <a:lnTo>
                      <a:pt x="343" y="259"/>
                    </a:lnTo>
                    <a:lnTo>
                      <a:pt x="346" y="260"/>
                    </a:lnTo>
                    <a:lnTo>
                      <a:pt x="350" y="260"/>
                    </a:lnTo>
                    <a:lnTo>
                      <a:pt x="352" y="270"/>
                    </a:lnTo>
                    <a:lnTo>
                      <a:pt x="354" y="274"/>
                    </a:lnTo>
                    <a:lnTo>
                      <a:pt x="357" y="273"/>
                    </a:lnTo>
                    <a:lnTo>
                      <a:pt x="364" y="266"/>
                    </a:lnTo>
                    <a:lnTo>
                      <a:pt x="364" y="268"/>
                    </a:lnTo>
                    <a:lnTo>
                      <a:pt x="366" y="268"/>
                    </a:lnTo>
                    <a:lnTo>
                      <a:pt x="379" y="263"/>
                    </a:lnTo>
                    <a:lnTo>
                      <a:pt x="390" y="260"/>
                    </a:lnTo>
                    <a:lnTo>
                      <a:pt x="396" y="260"/>
                    </a:lnTo>
                    <a:lnTo>
                      <a:pt x="401" y="264"/>
                    </a:lnTo>
                    <a:lnTo>
                      <a:pt x="409" y="264"/>
                    </a:lnTo>
                    <a:lnTo>
                      <a:pt x="411" y="268"/>
                    </a:lnTo>
                    <a:lnTo>
                      <a:pt x="411" y="270"/>
                    </a:lnTo>
                    <a:lnTo>
                      <a:pt x="406" y="271"/>
                    </a:lnTo>
                    <a:lnTo>
                      <a:pt x="414" y="274"/>
                    </a:lnTo>
                    <a:lnTo>
                      <a:pt x="417" y="273"/>
                    </a:lnTo>
                    <a:lnTo>
                      <a:pt x="417" y="237"/>
                    </a:lnTo>
                    <a:lnTo>
                      <a:pt x="407" y="212"/>
                    </a:lnTo>
                    <a:lnTo>
                      <a:pt x="407" y="193"/>
                    </a:lnTo>
                    <a:lnTo>
                      <a:pt x="400" y="182"/>
                    </a:lnTo>
                    <a:lnTo>
                      <a:pt x="381" y="180"/>
                    </a:lnTo>
                    <a:lnTo>
                      <a:pt x="361" y="187"/>
                    </a:lnTo>
                    <a:lnTo>
                      <a:pt x="350" y="179"/>
                    </a:lnTo>
                    <a:lnTo>
                      <a:pt x="346" y="162"/>
                    </a:lnTo>
                    <a:lnTo>
                      <a:pt x="344" y="142"/>
                    </a:lnTo>
                    <a:lnTo>
                      <a:pt x="355" y="108"/>
                    </a:lnTo>
                    <a:lnTo>
                      <a:pt x="336" y="106"/>
                    </a:lnTo>
                    <a:lnTo>
                      <a:pt x="333" y="120"/>
                    </a:lnTo>
                    <a:lnTo>
                      <a:pt x="323" y="119"/>
                    </a:lnTo>
                    <a:lnTo>
                      <a:pt x="314" y="122"/>
                    </a:lnTo>
                    <a:lnTo>
                      <a:pt x="298" y="119"/>
                    </a:lnTo>
                    <a:lnTo>
                      <a:pt x="282" y="122"/>
                    </a:lnTo>
                    <a:lnTo>
                      <a:pt x="267" y="129"/>
                    </a:lnTo>
                    <a:lnTo>
                      <a:pt x="260" y="126"/>
                    </a:lnTo>
                    <a:lnTo>
                      <a:pt x="244" y="128"/>
                    </a:lnTo>
                    <a:lnTo>
                      <a:pt x="239" y="112"/>
                    </a:lnTo>
                    <a:lnTo>
                      <a:pt x="231" y="110"/>
                    </a:lnTo>
                    <a:lnTo>
                      <a:pt x="224" y="106"/>
                    </a:lnTo>
                    <a:lnTo>
                      <a:pt x="193" y="115"/>
                    </a:lnTo>
                    <a:lnTo>
                      <a:pt x="185" y="114"/>
                    </a:lnTo>
                    <a:lnTo>
                      <a:pt x="180" y="108"/>
                    </a:lnTo>
                    <a:lnTo>
                      <a:pt x="172" y="106"/>
                    </a:lnTo>
                    <a:lnTo>
                      <a:pt x="164" y="106"/>
                    </a:lnTo>
                    <a:lnTo>
                      <a:pt x="140" y="109"/>
                    </a:lnTo>
                    <a:lnTo>
                      <a:pt x="124" y="106"/>
                    </a:lnTo>
                    <a:lnTo>
                      <a:pt x="117" y="108"/>
                    </a:lnTo>
                    <a:lnTo>
                      <a:pt x="108" y="108"/>
                    </a:lnTo>
                    <a:lnTo>
                      <a:pt x="104" y="102"/>
                    </a:lnTo>
                    <a:lnTo>
                      <a:pt x="104" y="86"/>
                    </a:lnTo>
                    <a:lnTo>
                      <a:pt x="104" y="77"/>
                    </a:lnTo>
                    <a:lnTo>
                      <a:pt x="119" y="72"/>
                    </a:lnTo>
                    <a:lnTo>
                      <a:pt x="126" y="67"/>
                    </a:lnTo>
                    <a:lnTo>
                      <a:pt x="134" y="70"/>
                    </a:lnTo>
                    <a:lnTo>
                      <a:pt x="150" y="67"/>
                    </a:lnTo>
                    <a:lnTo>
                      <a:pt x="159" y="69"/>
                    </a:lnTo>
                    <a:lnTo>
                      <a:pt x="172" y="77"/>
                    </a:lnTo>
                    <a:lnTo>
                      <a:pt x="180" y="75"/>
                    </a:lnTo>
                    <a:lnTo>
                      <a:pt x="185" y="67"/>
                    </a:lnTo>
                    <a:lnTo>
                      <a:pt x="192" y="65"/>
                    </a:lnTo>
                    <a:lnTo>
                      <a:pt x="196" y="56"/>
                    </a:lnTo>
                    <a:lnTo>
                      <a:pt x="192" y="56"/>
                    </a:lnTo>
                    <a:lnTo>
                      <a:pt x="185" y="60"/>
                    </a:lnTo>
                    <a:lnTo>
                      <a:pt x="176" y="61"/>
                    </a:lnTo>
                    <a:lnTo>
                      <a:pt x="172" y="54"/>
                    </a:lnTo>
                    <a:lnTo>
                      <a:pt x="167" y="38"/>
                    </a:lnTo>
                    <a:lnTo>
                      <a:pt x="174" y="33"/>
                    </a:lnTo>
                    <a:lnTo>
                      <a:pt x="181" y="29"/>
                    </a:lnTo>
                    <a:lnTo>
                      <a:pt x="185" y="22"/>
                    </a:lnTo>
                    <a:lnTo>
                      <a:pt x="183" y="15"/>
                    </a:lnTo>
                    <a:lnTo>
                      <a:pt x="178" y="9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4" y="5"/>
                    </a:lnTo>
                    <a:lnTo>
                      <a:pt x="160" y="12"/>
                    </a:lnTo>
                    <a:lnTo>
                      <a:pt x="145" y="20"/>
                    </a:lnTo>
                    <a:lnTo>
                      <a:pt x="132" y="27"/>
                    </a:lnTo>
                    <a:lnTo>
                      <a:pt x="123" y="28"/>
                    </a:lnTo>
                    <a:lnTo>
                      <a:pt x="117" y="23"/>
                    </a:lnTo>
                    <a:lnTo>
                      <a:pt x="110" y="27"/>
                    </a:lnTo>
                    <a:lnTo>
                      <a:pt x="108" y="36"/>
                    </a:lnTo>
                    <a:lnTo>
                      <a:pt x="102" y="40"/>
                    </a:lnTo>
                    <a:lnTo>
                      <a:pt x="107" y="47"/>
                    </a:lnTo>
                    <a:lnTo>
                      <a:pt x="107" y="55"/>
                    </a:lnTo>
                    <a:lnTo>
                      <a:pt x="105" y="63"/>
                    </a:lnTo>
                    <a:lnTo>
                      <a:pt x="99" y="67"/>
                    </a:lnTo>
                    <a:lnTo>
                      <a:pt x="83" y="70"/>
                    </a:lnTo>
                    <a:lnTo>
                      <a:pt x="75" y="75"/>
                    </a:lnTo>
                    <a:lnTo>
                      <a:pt x="75" y="82"/>
                    </a:lnTo>
                    <a:lnTo>
                      <a:pt x="63" y="104"/>
                    </a:lnTo>
                    <a:lnTo>
                      <a:pt x="56" y="107"/>
                    </a:lnTo>
                    <a:lnTo>
                      <a:pt x="40" y="108"/>
                    </a:lnTo>
                    <a:lnTo>
                      <a:pt x="32" y="107"/>
                    </a:lnTo>
                    <a:lnTo>
                      <a:pt x="26" y="101"/>
                    </a:lnTo>
                    <a:lnTo>
                      <a:pt x="18" y="102"/>
                    </a:lnTo>
                    <a:lnTo>
                      <a:pt x="10" y="106"/>
                    </a:lnTo>
                    <a:lnTo>
                      <a:pt x="6" y="112"/>
                    </a:lnTo>
                    <a:lnTo>
                      <a:pt x="8" y="120"/>
                    </a:lnTo>
                    <a:lnTo>
                      <a:pt x="0" y="125"/>
                    </a:lnTo>
                    <a:lnTo>
                      <a:pt x="6" y="131"/>
                    </a:lnTo>
                    <a:lnTo>
                      <a:pt x="14" y="136"/>
                    </a:lnTo>
                    <a:lnTo>
                      <a:pt x="16" y="144"/>
                    </a:lnTo>
                    <a:lnTo>
                      <a:pt x="25" y="145"/>
                    </a:lnTo>
                    <a:lnTo>
                      <a:pt x="34" y="144"/>
                    </a:lnTo>
                    <a:lnTo>
                      <a:pt x="40" y="149"/>
                    </a:lnTo>
                    <a:lnTo>
                      <a:pt x="42" y="156"/>
                    </a:lnTo>
                    <a:lnTo>
                      <a:pt x="41" y="165"/>
                    </a:lnTo>
                    <a:lnTo>
                      <a:pt x="37" y="171"/>
                    </a:lnTo>
                    <a:lnTo>
                      <a:pt x="41" y="187"/>
                    </a:lnTo>
                    <a:lnTo>
                      <a:pt x="46" y="194"/>
                    </a:lnTo>
                    <a:lnTo>
                      <a:pt x="53" y="199"/>
                    </a:lnTo>
                    <a:lnTo>
                      <a:pt x="54" y="205"/>
                    </a:lnTo>
                    <a:lnTo>
                      <a:pt x="52" y="212"/>
                    </a:lnTo>
                    <a:lnTo>
                      <a:pt x="47" y="217"/>
                    </a:lnTo>
                    <a:lnTo>
                      <a:pt x="40" y="222"/>
                    </a:lnTo>
                    <a:lnTo>
                      <a:pt x="37" y="228"/>
                    </a:lnTo>
                    <a:lnTo>
                      <a:pt x="29" y="239"/>
                    </a:lnTo>
                    <a:lnTo>
                      <a:pt x="22" y="253"/>
                    </a:lnTo>
                    <a:lnTo>
                      <a:pt x="24" y="259"/>
                    </a:lnTo>
                    <a:lnTo>
                      <a:pt x="24" y="266"/>
                    </a:lnTo>
                    <a:lnTo>
                      <a:pt x="19" y="269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83" name="Freeform 60">
                <a:extLst>
                  <a:ext uri="{FF2B5EF4-FFF2-40B4-BE49-F238E27FC236}">
                    <a16:creationId xmlns:a16="http://schemas.microsoft.com/office/drawing/2014/main" xmlns="" id="{BCE9CFE7-24F7-6F4F-80A3-649FD017069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567088" y="2399668"/>
                <a:ext cx="5394" cy="7896"/>
              </a:xfrm>
              <a:custGeom>
                <a:avLst/>
                <a:gdLst/>
                <a:ahLst/>
                <a:cxnLst>
                  <a:cxn ang="0">
                    <a:pos x="16" y="19"/>
                  </a:cxn>
                  <a:cxn ang="0">
                    <a:pos x="14" y="12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3" y="21"/>
                  </a:cxn>
                  <a:cxn ang="0">
                    <a:pos x="12" y="22"/>
                  </a:cxn>
                  <a:cxn ang="0">
                    <a:pos x="16" y="19"/>
                  </a:cxn>
                </a:cxnLst>
                <a:rect l="0" t="0" r="r" b="b"/>
                <a:pathLst>
                  <a:path w="16" h="22">
                    <a:moveTo>
                      <a:pt x="16" y="19"/>
                    </a:moveTo>
                    <a:lnTo>
                      <a:pt x="14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3" y="21"/>
                    </a:lnTo>
                    <a:lnTo>
                      <a:pt x="12" y="22"/>
                    </a:ln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84" name="Freeform 61">
                <a:extLst>
                  <a:ext uri="{FF2B5EF4-FFF2-40B4-BE49-F238E27FC236}">
                    <a16:creationId xmlns:a16="http://schemas.microsoft.com/office/drawing/2014/main" xmlns="" id="{50FF6936-38E5-B145-A482-2FA0C7BD0F5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579673" y="2403616"/>
                <a:ext cx="5394" cy="3949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6" y="9"/>
                  </a:cxn>
                  <a:cxn ang="0">
                    <a:pos x="14" y="6"/>
                  </a:cxn>
                  <a:cxn ang="0">
                    <a:pos x="15" y="4"/>
                  </a:cxn>
                </a:cxnLst>
                <a:rect l="0" t="0" r="r" b="b"/>
                <a:pathLst>
                  <a:path w="15" h="9">
                    <a:moveTo>
                      <a:pt x="15" y="4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6" y="9"/>
                    </a:lnTo>
                    <a:lnTo>
                      <a:pt x="14" y="6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85" name="Freeform 62">
                <a:extLst>
                  <a:ext uri="{FF2B5EF4-FFF2-40B4-BE49-F238E27FC236}">
                    <a16:creationId xmlns:a16="http://schemas.microsoft.com/office/drawing/2014/main" xmlns="" id="{49683EB9-4C58-E744-91DE-A2869B15BDB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558100" y="2407564"/>
                <a:ext cx="3596" cy="3949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2" y="8"/>
                  </a:cxn>
                  <a:cxn ang="0">
                    <a:pos x="11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2" y="8"/>
                    </a:lnTo>
                    <a:lnTo>
                      <a:pt x="11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86" name="Freeform 63">
                <a:extLst>
                  <a:ext uri="{FF2B5EF4-FFF2-40B4-BE49-F238E27FC236}">
                    <a16:creationId xmlns:a16="http://schemas.microsoft.com/office/drawing/2014/main" xmlns="" id="{80DB5339-3C43-BF4B-982D-9C0E8E514BD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360346" y="2447047"/>
                <a:ext cx="284047" cy="236895"/>
              </a:xfrm>
              <a:custGeom>
                <a:avLst/>
                <a:gdLst/>
                <a:ahLst/>
                <a:cxnLst>
                  <a:cxn ang="0">
                    <a:pos x="65" y="487"/>
                  </a:cxn>
                  <a:cxn ang="0">
                    <a:pos x="14" y="447"/>
                  </a:cxn>
                  <a:cxn ang="0">
                    <a:pos x="3" y="371"/>
                  </a:cxn>
                  <a:cxn ang="0">
                    <a:pos x="0" y="299"/>
                  </a:cxn>
                  <a:cxn ang="0">
                    <a:pos x="40" y="223"/>
                  </a:cxn>
                  <a:cxn ang="0">
                    <a:pos x="57" y="206"/>
                  </a:cxn>
                  <a:cxn ang="0">
                    <a:pos x="98" y="221"/>
                  </a:cxn>
                  <a:cxn ang="0">
                    <a:pos x="139" y="210"/>
                  </a:cxn>
                  <a:cxn ang="0">
                    <a:pos x="146" y="184"/>
                  </a:cxn>
                  <a:cxn ang="0">
                    <a:pos x="186" y="168"/>
                  </a:cxn>
                  <a:cxn ang="0">
                    <a:pos x="224" y="142"/>
                  </a:cxn>
                  <a:cxn ang="0">
                    <a:pos x="235" y="95"/>
                  </a:cxn>
                  <a:cxn ang="0">
                    <a:pos x="259" y="83"/>
                  </a:cxn>
                  <a:cxn ang="0">
                    <a:pos x="283" y="65"/>
                  </a:cxn>
                  <a:cxn ang="0">
                    <a:pos x="331" y="77"/>
                  </a:cxn>
                  <a:cxn ang="0">
                    <a:pos x="396" y="82"/>
                  </a:cxn>
                  <a:cxn ang="0">
                    <a:pos x="430" y="94"/>
                  </a:cxn>
                  <a:cxn ang="0">
                    <a:pos x="462" y="81"/>
                  </a:cxn>
                  <a:cxn ang="0">
                    <a:pos x="489" y="87"/>
                  </a:cxn>
                  <a:cxn ang="0">
                    <a:pos x="500" y="59"/>
                  </a:cxn>
                  <a:cxn ang="0">
                    <a:pos x="528" y="63"/>
                  </a:cxn>
                  <a:cxn ang="0">
                    <a:pos x="542" y="27"/>
                  </a:cxn>
                  <a:cxn ang="0">
                    <a:pos x="567" y="3"/>
                  </a:cxn>
                  <a:cxn ang="0">
                    <a:pos x="590" y="28"/>
                  </a:cxn>
                  <a:cxn ang="0">
                    <a:pos x="606" y="38"/>
                  </a:cxn>
                  <a:cxn ang="0">
                    <a:pos x="605" y="62"/>
                  </a:cxn>
                  <a:cxn ang="0">
                    <a:pos x="601" y="100"/>
                  </a:cxn>
                  <a:cxn ang="0">
                    <a:pos x="623" y="122"/>
                  </a:cxn>
                  <a:cxn ang="0">
                    <a:pos x="676" y="92"/>
                  </a:cxn>
                  <a:cxn ang="0">
                    <a:pos x="704" y="75"/>
                  </a:cxn>
                  <a:cxn ang="0">
                    <a:pos x="727" y="73"/>
                  </a:cxn>
                  <a:cxn ang="0">
                    <a:pos x="741" y="81"/>
                  </a:cxn>
                  <a:cxn ang="0">
                    <a:pos x="778" y="77"/>
                  </a:cxn>
                  <a:cxn ang="0">
                    <a:pos x="785" y="84"/>
                  </a:cxn>
                  <a:cxn ang="0">
                    <a:pos x="768" y="94"/>
                  </a:cxn>
                  <a:cxn ang="0">
                    <a:pos x="759" y="108"/>
                  </a:cxn>
                  <a:cxn ang="0">
                    <a:pos x="725" y="109"/>
                  </a:cxn>
                  <a:cxn ang="0">
                    <a:pos x="665" y="114"/>
                  </a:cxn>
                  <a:cxn ang="0">
                    <a:pos x="638" y="129"/>
                  </a:cxn>
                  <a:cxn ang="0">
                    <a:pos x="622" y="141"/>
                  </a:cxn>
                  <a:cxn ang="0">
                    <a:pos x="594" y="158"/>
                  </a:cxn>
                  <a:cxn ang="0">
                    <a:pos x="605" y="183"/>
                  </a:cxn>
                  <a:cxn ang="0">
                    <a:pos x="608" y="218"/>
                  </a:cxn>
                  <a:cxn ang="0">
                    <a:pos x="592" y="249"/>
                  </a:cxn>
                  <a:cxn ang="0">
                    <a:pos x="582" y="277"/>
                  </a:cxn>
                  <a:cxn ang="0">
                    <a:pos x="569" y="304"/>
                  </a:cxn>
                  <a:cxn ang="0">
                    <a:pos x="520" y="302"/>
                  </a:cxn>
                  <a:cxn ang="0">
                    <a:pos x="535" y="336"/>
                  </a:cxn>
                  <a:cxn ang="0">
                    <a:pos x="517" y="361"/>
                  </a:cxn>
                  <a:cxn ang="0">
                    <a:pos x="489" y="384"/>
                  </a:cxn>
                  <a:cxn ang="0">
                    <a:pos x="481" y="404"/>
                  </a:cxn>
                  <a:cxn ang="0">
                    <a:pos x="463" y="460"/>
                  </a:cxn>
                  <a:cxn ang="0">
                    <a:pos x="444" y="445"/>
                  </a:cxn>
                  <a:cxn ang="0">
                    <a:pos x="425" y="448"/>
                  </a:cxn>
                  <a:cxn ang="0">
                    <a:pos x="391" y="468"/>
                  </a:cxn>
                  <a:cxn ang="0">
                    <a:pos x="390" y="479"/>
                  </a:cxn>
                  <a:cxn ang="0">
                    <a:pos x="352" y="476"/>
                  </a:cxn>
                  <a:cxn ang="0">
                    <a:pos x="321" y="520"/>
                  </a:cxn>
                  <a:cxn ang="0">
                    <a:pos x="321" y="566"/>
                  </a:cxn>
                  <a:cxn ang="0">
                    <a:pos x="226" y="587"/>
                  </a:cxn>
                  <a:cxn ang="0">
                    <a:pos x="197" y="599"/>
                  </a:cxn>
                  <a:cxn ang="0">
                    <a:pos x="129" y="594"/>
                  </a:cxn>
                  <a:cxn ang="0">
                    <a:pos x="101" y="598"/>
                  </a:cxn>
                </a:cxnLst>
                <a:rect l="0" t="0" r="r" b="b"/>
                <a:pathLst>
                  <a:path w="788" h="599">
                    <a:moveTo>
                      <a:pt x="24" y="572"/>
                    </a:moveTo>
                    <a:lnTo>
                      <a:pt x="36" y="547"/>
                    </a:lnTo>
                    <a:lnTo>
                      <a:pt x="59" y="519"/>
                    </a:lnTo>
                    <a:lnTo>
                      <a:pt x="65" y="502"/>
                    </a:lnTo>
                    <a:lnTo>
                      <a:pt x="65" y="487"/>
                    </a:lnTo>
                    <a:lnTo>
                      <a:pt x="59" y="471"/>
                    </a:lnTo>
                    <a:lnTo>
                      <a:pt x="48" y="461"/>
                    </a:lnTo>
                    <a:lnTo>
                      <a:pt x="36" y="461"/>
                    </a:lnTo>
                    <a:lnTo>
                      <a:pt x="24" y="458"/>
                    </a:lnTo>
                    <a:lnTo>
                      <a:pt x="14" y="447"/>
                    </a:lnTo>
                    <a:lnTo>
                      <a:pt x="12" y="434"/>
                    </a:lnTo>
                    <a:lnTo>
                      <a:pt x="15" y="417"/>
                    </a:lnTo>
                    <a:lnTo>
                      <a:pt x="12" y="399"/>
                    </a:lnTo>
                    <a:lnTo>
                      <a:pt x="6" y="383"/>
                    </a:lnTo>
                    <a:lnTo>
                      <a:pt x="3" y="371"/>
                    </a:lnTo>
                    <a:lnTo>
                      <a:pt x="6" y="353"/>
                    </a:lnTo>
                    <a:lnTo>
                      <a:pt x="15" y="335"/>
                    </a:lnTo>
                    <a:lnTo>
                      <a:pt x="14" y="324"/>
                    </a:lnTo>
                    <a:lnTo>
                      <a:pt x="0" y="319"/>
                    </a:lnTo>
                    <a:lnTo>
                      <a:pt x="0" y="299"/>
                    </a:lnTo>
                    <a:lnTo>
                      <a:pt x="0" y="289"/>
                    </a:lnTo>
                    <a:lnTo>
                      <a:pt x="21" y="281"/>
                    </a:lnTo>
                    <a:lnTo>
                      <a:pt x="21" y="266"/>
                    </a:lnTo>
                    <a:lnTo>
                      <a:pt x="35" y="244"/>
                    </a:lnTo>
                    <a:lnTo>
                      <a:pt x="40" y="223"/>
                    </a:lnTo>
                    <a:lnTo>
                      <a:pt x="40" y="206"/>
                    </a:lnTo>
                    <a:lnTo>
                      <a:pt x="42" y="192"/>
                    </a:lnTo>
                    <a:lnTo>
                      <a:pt x="48" y="196"/>
                    </a:lnTo>
                    <a:lnTo>
                      <a:pt x="54" y="202"/>
                    </a:lnTo>
                    <a:lnTo>
                      <a:pt x="57" y="206"/>
                    </a:lnTo>
                    <a:lnTo>
                      <a:pt x="68" y="208"/>
                    </a:lnTo>
                    <a:lnTo>
                      <a:pt x="80" y="206"/>
                    </a:lnTo>
                    <a:lnTo>
                      <a:pt x="86" y="211"/>
                    </a:lnTo>
                    <a:lnTo>
                      <a:pt x="94" y="215"/>
                    </a:lnTo>
                    <a:lnTo>
                      <a:pt x="98" y="221"/>
                    </a:lnTo>
                    <a:lnTo>
                      <a:pt x="103" y="221"/>
                    </a:lnTo>
                    <a:lnTo>
                      <a:pt x="111" y="219"/>
                    </a:lnTo>
                    <a:lnTo>
                      <a:pt x="124" y="219"/>
                    </a:lnTo>
                    <a:lnTo>
                      <a:pt x="130" y="213"/>
                    </a:lnTo>
                    <a:lnTo>
                      <a:pt x="139" y="210"/>
                    </a:lnTo>
                    <a:lnTo>
                      <a:pt x="143" y="207"/>
                    </a:lnTo>
                    <a:lnTo>
                      <a:pt x="145" y="195"/>
                    </a:lnTo>
                    <a:lnTo>
                      <a:pt x="149" y="194"/>
                    </a:lnTo>
                    <a:lnTo>
                      <a:pt x="153" y="189"/>
                    </a:lnTo>
                    <a:lnTo>
                      <a:pt x="146" y="184"/>
                    </a:lnTo>
                    <a:lnTo>
                      <a:pt x="146" y="178"/>
                    </a:lnTo>
                    <a:lnTo>
                      <a:pt x="154" y="179"/>
                    </a:lnTo>
                    <a:lnTo>
                      <a:pt x="160" y="176"/>
                    </a:lnTo>
                    <a:lnTo>
                      <a:pt x="178" y="173"/>
                    </a:lnTo>
                    <a:lnTo>
                      <a:pt x="186" y="168"/>
                    </a:lnTo>
                    <a:lnTo>
                      <a:pt x="194" y="164"/>
                    </a:lnTo>
                    <a:lnTo>
                      <a:pt x="200" y="158"/>
                    </a:lnTo>
                    <a:lnTo>
                      <a:pt x="208" y="157"/>
                    </a:lnTo>
                    <a:lnTo>
                      <a:pt x="223" y="147"/>
                    </a:lnTo>
                    <a:lnTo>
                      <a:pt x="224" y="142"/>
                    </a:lnTo>
                    <a:lnTo>
                      <a:pt x="224" y="135"/>
                    </a:lnTo>
                    <a:lnTo>
                      <a:pt x="226" y="122"/>
                    </a:lnTo>
                    <a:lnTo>
                      <a:pt x="229" y="119"/>
                    </a:lnTo>
                    <a:lnTo>
                      <a:pt x="235" y="102"/>
                    </a:lnTo>
                    <a:lnTo>
                      <a:pt x="235" y="95"/>
                    </a:lnTo>
                    <a:lnTo>
                      <a:pt x="236" y="93"/>
                    </a:lnTo>
                    <a:lnTo>
                      <a:pt x="240" y="89"/>
                    </a:lnTo>
                    <a:lnTo>
                      <a:pt x="245" y="83"/>
                    </a:lnTo>
                    <a:lnTo>
                      <a:pt x="253" y="82"/>
                    </a:lnTo>
                    <a:lnTo>
                      <a:pt x="259" y="83"/>
                    </a:lnTo>
                    <a:lnTo>
                      <a:pt x="274" y="83"/>
                    </a:lnTo>
                    <a:lnTo>
                      <a:pt x="277" y="82"/>
                    </a:lnTo>
                    <a:lnTo>
                      <a:pt x="279" y="77"/>
                    </a:lnTo>
                    <a:lnTo>
                      <a:pt x="280" y="68"/>
                    </a:lnTo>
                    <a:lnTo>
                      <a:pt x="283" y="65"/>
                    </a:lnTo>
                    <a:lnTo>
                      <a:pt x="288" y="65"/>
                    </a:lnTo>
                    <a:lnTo>
                      <a:pt x="293" y="65"/>
                    </a:lnTo>
                    <a:lnTo>
                      <a:pt x="306" y="73"/>
                    </a:lnTo>
                    <a:lnTo>
                      <a:pt x="316" y="77"/>
                    </a:lnTo>
                    <a:lnTo>
                      <a:pt x="331" y="77"/>
                    </a:lnTo>
                    <a:lnTo>
                      <a:pt x="360" y="76"/>
                    </a:lnTo>
                    <a:lnTo>
                      <a:pt x="366" y="78"/>
                    </a:lnTo>
                    <a:lnTo>
                      <a:pt x="374" y="83"/>
                    </a:lnTo>
                    <a:lnTo>
                      <a:pt x="383" y="81"/>
                    </a:lnTo>
                    <a:lnTo>
                      <a:pt x="396" y="82"/>
                    </a:lnTo>
                    <a:lnTo>
                      <a:pt x="401" y="87"/>
                    </a:lnTo>
                    <a:lnTo>
                      <a:pt x="414" y="102"/>
                    </a:lnTo>
                    <a:lnTo>
                      <a:pt x="422" y="99"/>
                    </a:lnTo>
                    <a:lnTo>
                      <a:pt x="429" y="99"/>
                    </a:lnTo>
                    <a:lnTo>
                      <a:pt x="430" y="94"/>
                    </a:lnTo>
                    <a:lnTo>
                      <a:pt x="444" y="87"/>
                    </a:lnTo>
                    <a:lnTo>
                      <a:pt x="449" y="86"/>
                    </a:lnTo>
                    <a:lnTo>
                      <a:pt x="453" y="87"/>
                    </a:lnTo>
                    <a:lnTo>
                      <a:pt x="456" y="83"/>
                    </a:lnTo>
                    <a:lnTo>
                      <a:pt x="462" y="81"/>
                    </a:lnTo>
                    <a:lnTo>
                      <a:pt x="466" y="82"/>
                    </a:lnTo>
                    <a:lnTo>
                      <a:pt x="471" y="87"/>
                    </a:lnTo>
                    <a:lnTo>
                      <a:pt x="484" y="92"/>
                    </a:lnTo>
                    <a:lnTo>
                      <a:pt x="488" y="89"/>
                    </a:lnTo>
                    <a:lnTo>
                      <a:pt x="489" y="87"/>
                    </a:lnTo>
                    <a:lnTo>
                      <a:pt x="489" y="82"/>
                    </a:lnTo>
                    <a:lnTo>
                      <a:pt x="487" y="78"/>
                    </a:lnTo>
                    <a:lnTo>
                      <a:pt x="485" y="71"/>
                    </a:lnTo>
                    <a:lnTo>
                      <a:pt x="495" y="59"/>
                    </a:lnTo>
                    <a:lnTo>
                      <a:pt x="500" y="59"/>
                    </a:lnTo>
                    <a:lnTo>
                      <a:pt x="506" y="61"/>
                    </a:lnTo>
                    <a:lnTo>
                      <a:pt x="514" y="59"/>
                    </a:lnTo>
                    <a:lnTo>
                      <a:pt x="522" y="65"/>
                    </a:lnTo>
                    <a:lnTo>
                      <a:pt x="526" y="65"/>
                    </a:lnTo>
                    <a:lnTo>
                      <a:pt x="528" y="63"/>
                    </a:lnTo>
                    <a:lnTo>
                      <a:pt x="536" y="56"/>
                    </a:lnTo>
                    <a:lnTo>
                      <a:pt x="537" y="51"/>
                    </a:lnTo>
                    <a:lnTo>
                      <a:pt x="532" y="45"/>
                    </a:lnTo>
                    <a:lnTo>
                      <a:pt x="532" y="40"/>
                    </a:lnTo>
                    <a:lnTo>
                      <a:pt x="542" y="27"/>
                    </a:lnTo>
                    <a:lnTo>
                      <a:pt x="553" y="11"/>
                    </a:lnTo>
                    <a:lnTo>
                      <a:pt x="555" y="9"/>
                    </a:lnTo>
                    <a:lnTo>
                      <a:pt x="559" y="3"/>
                    </a:lnTo>
                    <a:lnTo>
                      <a:pt x="560" y="2"/>
                    </a:lnTo>
                    <a:lnTo>
                      <a:pt x="567" y="3"/>
                    </a:lnTo>
                    <a:lnTo>
                      <a:pt x="571" y="0"/>
                    </a:lnTo>
                    <a:lnTo>
                      <a:pt x="581" y="2"/>
                    </a:lnTo>
                    <a:lnTo>
                      <a:pt x="594" y="14"/>
                    </a:lnTo>
                    <a:lnTo>
                      <a:pt x="594" y="20"/>
                    </a:lnTo>
                    <a:lnTo>
                      <a:pt x="590" y="28"/>
                    </a:lnTo>
                    <a:lnTo>
                      <a:pt x="590" y="33"/>
                    </a:lnTo>
                    <a:lnTo>
                      <a:pt x="591" y="35"/>
                    </a:lnTo>
                    <a:lnTo>
                      <a:pt x="596" y="38"/>
                    </a:lnTo>
                    <a:lnTo>
                      <a:pt x="602" y="36"/>
                    </a:lnTo>
                    <a:lnTo>
                      <a:pt x="606" y="38"/>
                    </a:lnTo>
                    <a:lnTo>
                      <a:pt x="606" y="40"/>
                    </a:lnTo>
                    <a:lnTo>
                      <a:pt x="607" y="44"/>
                    </a:lnTo>
                    <a:lnTo>
                      <a:pt x="605" y="46"/>
                    </a:lnTo>
                    <a:lnTo>
                      <a:pt x="603" y="51"/>
                    </a:lnTo>
                    <a:lnTo>
                      <a:pt x="605" y="62"/>
                    </a:lnTo>
                    <a:lnTo>
                      <a:pt x="603" y="67"/>
                    </a:lnTo>
                    <a:lnTo>
                      <a:pt x="601" y="72"/>
                    </a:lnTo>
                    <a:lnTo>
                      <a:pt x="601" y="82"/>
                    </a:lnTo>
                    <a:lnTo>
                      <a:pt x="598" y="92"/>
                    </a:lnTo>
                    <a:lnTo>
                      <a:pt x="601" y="100"/>
                    </a:lnTo>
                    <a:lnTo>
                      <a:pt x="607" y="111"/>
                    </a:lnTo>
                    <a:lnTo>
                      <a:pt x="612" y="122"/>
                    </a:lnTo>
                    <a:lnTo>
                      <a:pt x="613" y="124"/>
                    </a:lnTo>
                    <a:lnTo>
                      <a:pt x="618" y="125"/>
                    </a:lnTo>
                    <a:lnTo>
                      <a:pt x="623" y="122"/>
                    </a:lnTo>
                    <a:lnTo>
                      <a:pt x="635" y="115"/>
                    </a:lnTo>
                    <a:lnTo>
                      <a:pt x="648" y="105"/>
                    </a:lnTo>
                    <a:lnTo>
                      <a:pt x="670" y="99"/>
                    </a:lnTo>
                    <a:lnTo>
                      <a:pt x="671" y="98"/>
                    </a:lnTo>
                    <a:lnTo>
                      <a:pt x="676" y="92"/>
                    </a:lnTo>
                    <a:lnTo>
                      <a:pt x="683" y="87"/>
                    </a:lnTo>
                    <a:lnTo>
                      <a:pt x="684" y="84"/>
                    </a:lnTo>
                    <a:lnTo>
                      <a:pt x="689" y="83"/>
                    </a:lnTo>
                    <a:lnTo>
                      <a:pt x="699" y="77"/>
                    </a:lnTo>
                    <a:lnTo>
                      <a:pt x="704" y="75"/>
                    </a:lnTo>
                    <a:lnTo>
                      <a:pt x="711" y="70"/>
                    </a:lnTo>
                    <a:lnTo>
                      <a:pt x="716" y="70"/>
                    </a:lnTo>
                    <a:lnTo>
                      <a:pt x="720" y="72"/>
                    </a:lnTo>
                    <a:lnTo>
                      <a:pt x="723" y="73"/>
                    </a:lnTo>
                    <a:lnTo>
                      <a:pt x="727" y="73"/>
                    </a:lnTo>
                    <a:lnTo>
                      <a:pt x="729" y="83"/>
                    </a:lnTo>
                    <a:lnTo>
                      <a:pt x="731" y="87"/>
                    </a:lnTo>
                    <a:lnTo>
                      <a:pt x="734" y="86"/>
                    </a:lnTo>
                    <a:lnTo>
                      <a:pt x="741" y="79"/>
                    </a:lnTo>
                    <a:lnTo>
                      <a:pt x="741" y="81"/>
                    </a:lnTo>
                    <a:lnTo>
                      <a:pt x="743" y="81"/>
                    </a:lnTo>
                    <a:lnTo>
                      <a:pt x="756" y="76"/>
                    </a:lnTo>
                    <a:lnTo>
                      <a:pt x="767" y="75"/>
                    </a:lnTo>
                    <a:lnTo>
                      <a:pt x="773" y="75"/>
                    </a:lnTo>
                    <a:lnTo>
                      <a:pt x="778" y="77"/>
                    </a:lnTo>
                    <a:lnTo>
                      <a:pt x="785" y="77"/>
                    </a:lnTo>
                    <a:lnTo>
                      <a:pt x="788" y="81"/>
                    </a:lnTo>
                    <a:lnTo>
                      <a:pt x="788" y="83"/>
                    </a:lnTo>
                    <a:lnTo>
                      <a:pt x="783" y="84"/>
                    </a:lnTo>
                    <a:lnTo>
                      <a:pt x="785" y="84"/>
                    </a:lnTo>
                    <a:lnTo>
                      <a:pt x="783" y="84"/>
                    </a:lnTo>
                    <a:lnTo>
                      <a:pt x="778" y="83"/>
                    </a:lnTo>
                    <a:lnTo>
                      <a:pt x="774" y="83"/>
                    </a:lnTo>
                    <a:lnTo>
                      <a:pt x="766" y="92"/>
                    </a:lnTo>
                    <a:lnTo>
                      <a:pt x="768" y="94"/>
                    </a:lnTo>
                    <a:lnTo>
                      <a:pt x="774" y="97"/>
                    </a:lnTo>
                    <a:lnTo>
                      <a:pt x="775" y="102"/>
                    </a:lnTo>
                    <a:lnTo>
                      <a:pt x="775" y="106"/>
                    </a:lnTo>
                    <a:lnTo>
                      <a:pt x="764" y="104"/>
                    </a:lnTo>
                    <a:lnTo>
                      <a:pt x="759" y="108"/>
                    </a:lnTo>
                    <a:lnTo>
                      <a:pt x="757" y="108"/>
                    </a:lnTo>
                    <a:lnTo>
                      <a:pt x="751" y="113"/>
                    </a:lnTo>
                    <a:lnTo>
                      <a:pt x="746" y="113"/>
                    </a:lnTo>
                    <a:lnTo>
                      <a:pt x="732" y="108"/>
                    </a:lnTo>
                    <a:lnTo>
                      <a:pt x="725" y="109"/>
                    </a:lnTo>
                    <a:lnTo>
                      <a:pt x="721" y="108"/>
                    </a:lnTo>
                    <a:lnTo>
                      <a:pt x="686" y="110"/>
                    </a:lnTo>
                    <a:lnTo>
                      <a:pt x="682" y="110"/>
                    </a:lnTo>
                    <a:lnTo>
                      <a:pt x="672" y="114"/>
                    </a:lnTo>
                    <a:lnTo>
                      <a:pt x="665" y="114"/>
                    </a:lnTo>
                    <a:lnTo>
                      <a:pt x="656" y="120"/>
                    </a:lnTo>
                    <a:lnTo>
                      <a:pt x="648" y="121"/>
                    </a:lnTo>
                    <a:lnTo>
                      <a:pt x="643" y="124"/>
                    </a:lnTo>
                    <a:lnTo>
                      <a:pt x="639" y="125"/>
                    </a:lnTo>
                    <a:lnTo>
                      <a:pt x="638" y="129"/>
                    </a:lnTo>
                    <a:lnTo>
                      <a:pt x="635" y="131"/>
                    </a:lnTo>
                    <a:lnTo>
                      <a:pt x="625" y="134"/>
                    </a:lnTo>
                    <a:lnTo>
                      <a:pt x="624" y="136"/>
                    </a:lnTo>
                    <a:lnTo>
                      <a:pt x="625" y="140"/>
                    </a:lnTo>
                    <a:lnTo>
                      <a:pt x="622" y="141"/>
                    </a:lnTo>
                    <a:lnTo>
                      <a:pt x="617" y="138"/>
                    </a:lnTo>
                    <a:lnTo>
                      <a:pt x="612" y="138"/>
                    </a:lnTo>
                    <a:lnTo>
                      <a:pt x="611" y="140"/>
                    </a:lnTo>
                    <a:lnTo>
                      <a:pt x="610" y="145"/>
                    </a:lnTo>
                    <a:lnTo>
                      <a:pt x="594" y="158"/>
                    </a:lnTo>
                    <a:lnTo>
                      <a:pt x="590" y="162"/>
                    </a:lnTo>
                    <a:lnTo>
                      <a:pt x="589" y="168"/>
                    </a:lnTo>
                    <a:lnTo>
                      <a:pt x="590" y="170"/>
                    </a:lnTo>
                    <a:lnTo>
                      <a:pt x="598" y="175"/>
                    </a:lnTo>
                    <a:lnTo>
                      <a:pt x="605" y="183"/>
                    </a:lnTo>
                    <a:lnTo>
                      <a:pt x="608" y="196"/>
                    </a:lnTo>
                    <a:lnTo>
                      <a:pt x="612" y="206"/>
                    </a:lnTo>
                    <a:lnTo>
                      <a:pt x="612" y="207"/>
                    </a:lnTo>
                    <a:lnTo>
                      <a:pt x="608" y="216"/>
                    </a:lnTo>
                    <a:lnTo>
                      <a:pt x="608" y="218"/>
                    </a:lnTo>
                    <a:lnTo>
                      <a:pt x="611" y="222"/>
                    </a:lnTo>
                    <a:lnTo>
                      <a:pt x="610" y="228"/>
                    </a:lnTo>
                    <a:lnTo>
                      <a:pt x="606" y="235"/>
                    </a:lnTo>
                    <a:lnTo>
                      <a:pt x="601" y="243"/>
                    </a:lnTo>
                    <a:lnTo>
                      <a:pt x="592" y="249"/>
                    </a:lnTo>
                    <a:lnTo>
                      <a:pt x="585" y="258"/>
                    </a:lnTo>
                    <a:lnTo>
                      <a:pt x="581" y="265"/>
                    </a:lnTo>
                    <a:lnTo>
                      <a:pt x="578" y="269"/>
                    </a:lnTo>
                    <a:lnTo>
                      <a:pt x="578" y="275"/>
                    </a:lnTo>
                    <a:lnTo>
                      <a:pt x="582" y="277"/>
                    </a:lnTo>
                    <a:lnTo>
                      <a:pt x="586" y="280"/>
                    </a:lnTo>
                    <a:lnTo>
                      <a:pt x="582" y="283"/>
                    </a:lnTo>
                    <a:lnTo>
                      <a:pt x="582" y="291"/>
                    </a:lnTo>
                    <a:lnTo>
                      <a:pt x="575" y="301"/>
                    </a:lnTo>
                    <a:lnTo>
                      <a:pt x="569" y="304"/>
                    </a:lnTo>
                    <a:lnTo>
                      <a:pt x="558" y="307"/>
                    </a:lnTo>
                    <a:lnTo>
                      <a:pt x="547" y="305"/>
                    </a:lnTo>
                    <a:lnTo>
                      <a:pt x="528" y="301"/>
                    </a:lnTo>
                    <a:lnTo>
                      <a:pt x="524" y="299"/>
                    </a:lnTo>
                    <a:lnTo>
                      <a:pt x="520" y="302"/>
                    </a:lnTo>
                    <a:lnTo>
                      <a:pt x="517" y="307"/>
                    </a:lnTo>
                    <a:lnTo>
                      <a:pt x="520" y="310"/>
                    </a:lnTo>
                    <a:lnTo>
                      <a:pt x="525" y="320"/>
                    </a:lnTo>
                    <a:lnTo>
                      <a:pt x="530" y="320"/>
                    </a:lnTo>
                    <a:lnTo>
                      <a:pt x="535" y="336"/>
                    </a:lnTo>
                    <a:lnTo>
                      <a:pt x="539" y="341"/>
                    </a:lnTo>
                    <a:lnTo>
                      <a:pt x="539" y="345"/>
                    </a:lnTo>
                    <a:lnTo>
                      <a:pt x="533" y="351"/>
                    </a:lnTo>
                    <a:lnTo>
                      <a:pt x="527" y="353"/>
                    </a:lnTo>
                    <a:lnTo>
                      <a:pt x="517" y="361"/>
                    </a:lnTo>
                    <a:lnTo>
                      <a:pt x="509" y="360"/>
                    </a:lnTo>
                    <a:lnTo>
                      <a:pt x="498" y="363"/>
                    </a:lnTo>
                    <a:lnTo>
                      <a:pt x="496" y="377"/>
                    </a:lnTo>
                    <a:lnTo>
                      <a:pt x="490" y="379"/>
                    </a:lnTo>
                    <a:lnTo>
                      <a:pt x="489" y="384"/>
                    </a:lnTo>
                    <a:lnTo>
                      <a:pt x="490" y="390"/>
                    </a:lnTo>
                    <a:lnTo>
                      <a:pt x="489" y="394"/>
                    </a:lnTo>
                    <a:lnTo>
                      <a:pt x="487" y="394"/>
                    </a:lnTo>
                    <a:lnTo>
                      <a:pt x="483" y="399"/>
                    </a:lnTo>
                    <a:lnTo>
                      <a:pt x="481" y="404"/>
                    </a:lnTo>
                    <a:lnTo>
                      <a:pt x="479" y="407"/>
                    </a:lnTo>
                    <a:lnTo>
                      <a:pt x="481" y="425"/>
                    </a:lnTo>
                    <a:lnTo>
                      <a:pt x="483" y="437"/>
                    </a:lnTo>
                    <a:lnTo>
                      <a:pt x="483" y="439"/>
                    </a:lnTo>
                    <a:lnTo>
                      <a:pt x="463" y="460"/>
                    </a:lnTo>
                    <a:lnTo>
                      <a:pt x="460" y="460"/>
                    </a:lnTo>
                    <a:lnTo>
                      <a:pt x="455" y="458"/>
                    </a:lnTo>
                    <a:lnTo>
                      <a:pt x="452" y="454"/>
                    </a:lnTo>
                    <a:lnTo>
                      <a:pt x="451" y="450"/>
                    </a:lnTo>
                    <a:lnTo>
                      <a:pt x="444" y="445"/>
                    </a:lnTo>
                    <a:lnTo>
                      <a:pt x="440" y="445"/>
                    </a:lnTo>
                    <a:lnTo>
                      <a:pt x="438" y="449"/>
                    </a:lnTo>
                    <a:lnTo>
                      <a:pt x="441" y="450"/>
                    </a:lnTo>
                    <a:lnTo>
                      <a:pt x="441" y="453"/>
                    </a:lnTo>
                    <a:lnTo>
                      <a:pt x="425" y="448"/>
                    </a:lnTo>
                    <a:lnTo>
                      <a:pt x="419" y="448"/>
                    </a:lnTo>
                    <a:lnTo>
                      <a:pt x="414" y="450"/>
                    </a:lnTo>
                    <a:lnTo>
                      <a:pt x="412" y="455"/>
                    </a:lnTo>
                    <a:lnTo>
                      <a:pt x="395" y="464"/>
                    </a:lnTo>
                    <a:lnTo>
                      <a:pt x="391" y="468"/>
                    </a:lnTo>
                    <a:lnTo>
                      <a:pt x="392" y="470"/>
                    </a:lnTo>
                    <a:lnTo>
                      <a:pt x="399" y="473"/>
                    </a:lnTo>
                    <a:lnTo>
                      <a:pt x="399" y="475"/>
                    </a:lnTo>
                    <a:lnTo>
                      <a:pt x="397" y="477"/>
                    </a:lnTo>
                    <a:lnTo>
                      <a:pt x="390" y="479"/>
                    </a:lnTo>
                    <a:lnTo>
                      <a:pt x="377" y="481"/>
                    </a:lnTo>
                    <a:lnTo>
                      <a:pt x="368" y="484"/>
                    </a:lnTo>
                    <a:lnTo>
                      <a:pt x="356" y="482"/>
                    </a:lnTo>
                    <a:lnTo>
                      <a:pt x="356" y="479"/>
                    </a:lnTo>
                    <a:lnTo>
                      <a:pt x="352" y="476"/>
                    </a:lnTo>
                    <a:lnTo>
                      <a:pt x="345" y="480"/>
                    </a:lnTo>
                    <a:lnTo>
                      <a:pt x="339" y="491"/>
                    </a:lnTo>
                    <a:lnTo>
                      <a:pt x="327" y="500"/>
                    </a:lnTo>
                    <a:lnTo>
                      <a:pt x="325" y="506"/>
                    </a:lnTo>
                    <a:lnTo>
                      <a:pt x="321" y="520"/>
                    </a:lnTo>
                    <a:lnTo>
                      <a:pt x="322" y="533"/>
                    </a:lnTo>
                    <a:lnTo>
                      <a:pt x="318" y="552"/>
                    </a:lnTo>
                    <a:lnTo>
                      <a:pt x="318" y="556"/>
                    </a:lnTo>
                    <a:lnTo>
                      <a:pt x="322" y="560"/>
                    </a:lnTo>
                    <a:lnTo>
                      <a:pt x="321" y="566"/>
                    </a:lnTo>
                    <a:lnTo>
                      <a:pt x="313" y="572"/>
                    </a:lnTo>
                    <a:lnTo>
                      <a:pt x="288" y="577"/>
                    </a:lnTo>
                    <a:lnTo>
                      <a:pt x="268" y="584"/>
                    </a:lnTo>
                    <a:lnTo>
                      <a:pt x="252" y="588"/>
                    </a:lnTo>
                    <a:lnTo>
                      <a:pt x="226" y="587"/>
                    </a:lnTo>
                    <a:lnTo>
                      <a:pt x="213" y="587"/>
                    </a:lnTo>
                    <a:lnTo>
                      <a:pt x="207" y="589"/>
                    </a:lnTo>
                    <a:lnTo>
                      <a:pt x="203" y="592"/>
                    </a:lnTo>
                    <a:lnTo>
                      <a:pt x="200" y="597"/>
                    </a:lnTo>
                    <a:lnTo>
                      <a:pt x="197" y="599"/>
                    </a:lnTo>
                    <a:lnTo>
                      <a:pt x="181" y="592"/>
                    </a:lnTo>
                    <a:lnTo>
                      <a:pt x="164" y="592"/>
                    </a:lnTo>
                    <a:lnTo>
                      <a:pt x="149" y="594"/>
                    </a:lnTo>
                    <a:lnTo>
                      <a:pt x="138" y="593"/>
                    </a:lnTo>
                    <a:lnTo>
                      <a:pt x="129" y="594"/>
                    </a:lnTo>
                    <a:lnTo>
                      <a:pt x="119" y="594"/>
                    </a:lnTo>
                    <a:lnTo>
                      <a:pt x="116" y="595"/>
                    </a:lnTo>
                    <a:lnTo>
                      <a:pt x="112" y="598"/>
                    </a:lnTo>
                    <a:lnTo>
                      <a:pt x="108" y="599"/>
                    </a:lnTo>
                    <a:lnTo>
                      <a:pt x="101" y="598"/>
                    </a:lnTo>
                    <a:lnTo>
                      <a:pt x="83" y="588"/>
                    </a:lnTo>
                    <a:lnTo>
                      <a:pt x="24" y="572"/>
                    </a:lnTo>
                    <a:close/>
                  </a:path>
                </a:pathLst>
              </a:custGeom>
              <a:solidFill>
                <a:srgbClr val="EAEFF3">
                  <a:alpha val="69804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87" name="Freeform 111">
                <a:extLst>
                  <a:ext uri="{FF2B5EF4-FFF2-40B4-BE49-F238E27FC236}">
                    <a16:creationId xmlns:a16="http://schemas.microsoft.com/office/drawing/2014/main" xmlns="" id="{4C782CFB-E1C3-F547-BCBA-24912E57188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54735" y="2447047"/>
                <a:ext cx="68315" cy="112525"/>
              </a:xfrm>
              <a:custGeom>
                <a:avLst/>
                <a:gdLst/>
                <a:ahLst/>
                <a:cxnLst>
                  <a:cxn ang="0">
                    <a:pos x="130" y="5"/>
                  </a:cxn>
                  <a:cxn ang="0">
                    <a:pos x="156" y="46"/>
                  </a:cxn>
                  <a:cxn ang="0">
                    <a:pos x="173" y="73"/>
                  </a:cxn>
                  <a:cxn ang="0">
                    <a:pos x="184" y="113"/>
                  </a:cxn>
                  <a:cxn ang="0">
                    <a:pos x="184" y="170"/>
                  </a:cxn>
                  <a:cxn ang="0">
                    <a:pos x="181" y="201"/>
                  </a:cxn>
                  <a:cxn ang="0">
                    <a:pos x="163" y="228"/>
                  </a:cxn>
                  <a:cxn ang="0">
                    <a:pos x="142" y="233"/>
                  </a:cxn>
                  <a:cxn ang="0">
                    <a:pos x="131" y="235"/>
                  </a:cxn>
                  <a:cxn ang="0">
                    <a:pos x="120" y="252"/>
                  </a:cxn>
                  <a:cxn ang="0">
                    <a:pos x="111" y="245"/>
                  </a:cxn>
                  <a:cxn ang="0">
                    <a:pos x="95" y="241"/>
                  </a:cxn>
                  <a:cxn ang="0">
                    <a:pos x="88" y="252"/>
                  </a:cxn>
                  <a:cxn ang="0">
                    <a:pos x="79" y="263"/>
                  </a:cxn>
                  <a:cxn ang="0">
                    <a:pos x="72" y="252"/>
                  </a:cxn>
                  <a:cxn ang="0">
                    <a:pos x="66" y="272"/>
                  </a:cxn>
                  <a:cxn ang="0">
                    <a:pos x="57" y="269"/>
                  </a:cxn>
                  <a:cxn ang="0">
                    <a:pos x="66" y="257"/>
                  </a:cxn>
                  <a:cxn ang="0">
                    <a:pos x="51" y="264"/>
                  </a:cxn>
                  <a:cxn ang="0">
                    <a:pos x="38" y="276"/>
                  </a:cxn>
                  <a:cxn ang="0">
                    <a:pos x="31" y="274"/>
                  </a:cxn>
                  <a:cxn ang="0">
                    <a:pos x="20" y="274"/>
                  </a:cxn>
                  <a:cxn ang="0">
                    <a:pos x="8" y="285"/>
                  </a:cxn>
                  <a:cxn ang="0">
                    <a:pos x="9" y="273"/>
                  </a:cxn>
                  <a:cxn ang="0">
                    <a:pos x="22" y="267"/>
                  </a:cxn>
                  <a:cxn ang="0">
                    <a:pos x="24" y="253"/>
                  </a:cxn>
                  <a:cxn ang="0">
                    <a:pos x="13" y="256"/>
                  </a:cxn>
                  <a:cxn ang="0">
                    <a:pos x="15" y="235"/>
                  </a:cxn>
                  <a:cxn ang="0">
                    <a:pos x="20" y="212"/>
                  </a:cxn>
                  <a:cxn ang="0">
                    <a:pos x="23" y="199"/>
                  </a:cxn>
                  <a:cxn ang="0">
                    <a:pos x="34" y="186"/>
                  </a:cxn>
                  <a:cxn ang="0">
                    <a:pos x="30" y="174"/>
                  </a:cxn>
                  <a:cxn ang="0">
                    <a:pos x="23" y="155"/>
                  </a:cxn>
                  <a:cxn ang="0">
                    <a:pos x="19" y="129"/>
                  </a:cxn>
                  <a:cxn ang="0">
                    <a:pos x="15" y="139"/>
                  </a:cxn>
                  <a:cxn ang="0">
                    <a:pos x="4" y="132"/>
                  </a:cxn>
                  <a:cxn ang="0">
                    <a:pos x="1" y="123"/>
                  </a:cxn>
                  <a:cxn ang="0">
                    <a:pos x="17" y="115"/>
                  </a:cxn>
                  <a:cxn ang="0">
                    <a:pos x="39" y="117"/>
                  </a:cxn>
                  <a:cxn ang="0">
                    <a:pos x="38" y="108"/>
                  </a:cxn>
                  <a:cxn ang="0">
                    <a:pos x="34" y="95"/>
                  </a:cxn>
                  <a:cxn ang="0">
                    <a:pos x="38" y="86"/>
                  </a:cxn>
                  <a:cxn ang="0">
                    <a:pos x="29" y="83"/>
                  </a:cxn>
                  <a:cxn ang="0">
                    <a:pos x="24" y="72"/>
                  </a:cxn>
                  <a:cxn ang="0">
                    <a:pos x="22" y="64"/>
                  </a:cxn>
                  <a:cxn ang="0">
                    <a:pos x="19" y="53"/>
                  </a:cxn>
                  <a:cxn ang="0">
                    <a:pos x="36" y="45"/>
                  </a:cxn>
                  <a:cxn ang="0">
                    <a:pos x="76" y="21"/>
                  </a:cxn>
                  <a:cxn ang="0">
                    <a:pos x="108" y="16"/>
                  </a:cxn>
                </a:cxnLst>
                <a:rect l="0" t="0" r="r" b="b"/>
                <a:pathLst>
                  <a:path w="190" h="285">
                    <a:moveTo>
                      <a:pt x="125" y="0"/>
                    </a:moveTo>
                    <a:lnTo>
                      <a:pt x="130" y="5"/>
                    </a:lnTo>
                    <a:lnTo>
                      <a:pt x="146" y="36"/>
                    </a:lnTo>
                    <a:lnTo>
                      <a:pt x="156" y="46"/>
                    </a:lnTo>
                    <a:lnTo>
                      <a:pt x="165" y="58"/>
                    </a:lnTo>
                    <a:lnTo>
                      <a:pt x="173" y="73"/>
                    </a:lnTo>
                    <a:lnTo>
                      <a:pt x="180" y="91"/>
                    </a:lnTo>
                    <a:lnTo>
                      <a:pt x="184" y="113"/>
                    </a:lnTo>
                    <a:lnTo>
                      <a:pt x="183" y="150"/>
                    </a:lnTo>
                    <a:lnTo>
                      <a:pt x="184" y="170"/>
                    </a:lnTo>
                    <a:lnTo>
                      <a:pt x="190" y="171"/>
                    </a:lnTo>
                    <a:lnTo>
                      <a:pt x="181" y="201"/>
                    </a:lnTo>
                    <a:lnTo>
                      <a:pt x="174" y="217"/>
                    </a:lnTo>
                    <a:lnTo>
                      <a:pt x="163" y="228"/>
                    </a:lnTo>
                    <a:lnTo>
                      <a:pt x="154" y="230"/>
                    </a:lnTo>
                    <a:lnTo>
                      <a:pt x="142" y="233"/>
                    </a:lnTo>
                    <a:lnTo>
                      <a:pt x="135" y="230"/>
                    </a:lnTo>
                    <a:lnTo>
                      <a:pt x="131" y="235"/>
                    </a:lnTo>
                    <a:lnTo>
                      <a:pt x="127" y="242"/>
                    </a:lnTo>
                    <a:lnTo>
                      <a:pt x="120" y="252"/>
                    </a:lnTo>
                    <a:lnTo>
                      <a:pt x="116" y="245"/>
                    </a:lnTo>
                    <a:lnTo>
                      <a:pt x="111" y="245"/>
                    </a:lnTo>
                    <a:lnTo>
                      <a:pt x="101" y="240"/>
                    </a:lnTo>
                    <a:lnTo>
                      <a:pt x="95" y="241"/>
                    </a:lnTo>
                    <a:lnTo>
                      <a:pt x="83" y="246"/>
                    </a:lnTo>
                    <a:lnTo>
                      <a:pt x="88" y="252"/>
                    </a:lnTo>
                    <a:lnTo>
                      <a:pt x="86" y="260"/>
                    </a:lnTo>
                    <a:lnTo>
                      <a:pt x="79" y="263"/>
                    </a:lnTo>
                    <a:lnTo>
                      <a:pt x="76" y="256"/>
                    </a:lnTo>
                    <a:lnTo>
                      <a:pt x="72" y="252"/>
                    </a:lnTo>
                    <a:lnTo>
                      <a:pt x="71" y="268"/>
                    </a:lnTo>
                    <a:lnTo>
                      <a:pt x="66" y="272"/>
                    </a:lnTo>
                    <a:lnTo>
                      <a:pt x="61" y="273"/>
                    </a:lnTo>
                    <a:lnTo>
                      <a:pt x="57" y="269"/>
                    </a:lnTo>
                    <a:lnTo>
                      <a:pt x="65" y="263"/>
                    </a:lnTo>
                    <a:lnTo>
                      <a:pt x="66" y="257"/>
                    </a:lnTo>
                    <a:lnTo>
                      <a:pt x="60" y="260"/>
                    </a:lnTo>
                    <a:lnTo>
                      <a:pt x="51" y="264"/>
                    </a:lnTo>
                    <a:lnTo>
                      <a:pt x="41" y="276"/>
                    </a:lnTo>
                    <a:lnTo>
                      <a:pt x="38" y="276"/>
                    </a:lnTo>
                    <a:lnTo>
                      <a:pt x="35" y="269"/>
                    </a:lnTo>
                    <a:lnTo>
                      <a:pt x="31" y="274"/>
                    </a:lnTo>
                    <a:lnTo>
                      <a:pt x="22" y="283"/>
                    </a:lnTo>
                    <a:lnTo>
                      <a:pt x="20" y="274"/>
                    </a:lnTo>
                    <a:lnTo>
                      <a:pt x="12" y="277"/>
                    </a:lnTo>
                    <a:lnTo>
                      <a:pt x="8" y="285"/>
                    </a:lnTo>
                    <a:lnTo>
                      <a:pt x="4" y="282"/>
                    </a:lnTo>
                    <a:lnTo>
                      <a:pt x="9" y="273"/>
                    </a:lnTo>
                    <a:lnTo>
                      <a:pt x="11" y="263"/>
                    </a:lnTo>
                    <a:lnTo>
                      <a:pt x="22" y="267"/>
                    </a:lnTo>
                    <a:lnTo>
                      <a:pt x="20" y="261"/>
                    </a:lnTo>
                    <a:lnTo>
                      <a:pt x="24" y="253"/>
                    </a:lnTo>
                    <a:lnTo>
                      <a:pt x="19" y="250"/>
                    </a:lnTo>
                    <a:lnTo>
                      <a:pt x="13" y="256"/>
                    </a:lnTo>
                    <a:lnTo>
                      <a:pt x="11" y="247"/>
                    </a:lnTo>
                    <a:lnTo>
                      <a:pt x="15" y="235"/>
                    </a:lnTo>
                    <a:lnTo>
                      <a:pt x="15" y="225"/>
                    </a:lnTo>
                    <a:lnTo>
                      <a:pt x="20" y="212"/>
                    </a:lnTo>
                    <a:lnTo>
                      <a:pt x="27" y="203"/>
                    </a:lnTo>
                    <a:lnTo>
                      <a:pt x="23" y="199"/>
                    </a:lnTo>
                    <a:lnTo>
                      <a:pt x="31" y="193"/>
                    </a:lnTo>
                    <a:lnTo>
                      <a:pt x="34" y="186"/>
                    </a:lnTo>
                    <a:lnTo>
                      <a:pt x="30" y="180"/>
                    </a:lnTo>
                    <a:lnTo>
                      <a:pt x="30" y="174"/>
                    </a:lnTo>
                    <a:lnTo>
                      <a:pt x="24" y="167"/>
                    </a:lnTo>
                    <a:lnTo>
                      <a:pt x="23" y="155"/>
                    </a:lnTo>
                    <a:lnTo>
                      <a:pt x="20" y="143"/>
                    </a:lnTo>
                    <a:lnTo>
                      <a:pt x="19" y="129"/>
                    </a:lnTo>
                    <a:lnTo>
                      <a:pt x="13" y="127"/>
                    </a:lnTo>
                    <a:lnTo>
                      <a:pt x="15" y="139"/>
                    </a:lnTo>
                    <a:lnTo>
                      <a:pt x="11" y="142"/>
                    </a:lnTo>
                    <a:lnTo>
                      <a:pt x="4" y="132"/>
                    </a:lnTo>
                    <a:lnTo>
                      <a:pt x="0" y="132"/>
                    </a:lnTo>
                    <a:lnTo>
                      <a:pt x="1" y="123"/>
                    </a:lnTo>
                    <a:lnTo>
                      <a:pt x="8" y="115"/>
                    </a:lnTo>
                    <a:lnTo>
                      <a:pt x="17" y="115"/>
                    </a:lnTo>
                    <a:lnTo>
                      <a:pt x="29" y="110"/>
                    </a:lnTo>
                    <a:lnTo>
                      <a:pt x="39" y="117"/>
                    </a:lnTo>
                    <a:lnTo>
                      <a:pt x="43" y="118"/>
                    </a:lnTo>
                    <a:lnTo>
                      <a:pt x="38" y="108"/>
                    </a:lnTo>
                    <a:lnTo>
                      <a:pt x="38" y="100"/>
                    </a:lnTo>
                    <a:lnTo>
                      <a:pt x="34" y="95"/>
                    </a:lnTo>
                    <a:lnTo>
                      <a:pt x="35" y="89"/>
                    </a:lnTo>
                    <a:lnTo>
                      <a:pt x="38" y="86"/>
                    </a:lnTo>
                    <a:lnTo>
                      <a:pt x="31" y="81"/>
                    </a:lnTo>
                    <a:lnTo>
                      <a:pt x="29" y="83"/>
                    </a:lnTo>
                    <a:lnTo>
                      <a:pt x="25" y="77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22" y="64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23" y="56"/>
                    </a:lnTo>
                    <a:lnTo>
                      <a:pt x="36" y="45"/>
                    </a:lnTo>
                    <a:lnTo>
                      <a:pt x="58" y="22"/>
                    </a:lnTo>
                    <a:lnTo>
                      <a:pt x="76" y="21"/>
                    </a:lnTo>
                    <a:lnTo>
                      <a:pt x="93" y="22"/>
                    </a:lnTo>
                    <a:lnTo>
                      <a:pt x="108" y="1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grpSp>
            <p:nvGrpSpPr>
              <p:cNvPr id="988" name="Group 368">
                <a:extLst>
                  <a:ext uri="{FF2B5EF4-FFF2-40B4-BE49-F238E27FC236}">
                    <a16:creationId xmlns:a16="http://schemas.microsoft.com/office/drawing/2014/main" xmlns="" id="{D58A567E-FE71-8E41-88D8-C7A824485BE7}"/>
                  </a:ext>
                </a:extLst>
              </p:cNvPr>
              <p:cNvGrpSpPr/>
              <p:nvPr/>
            </p:nvGrpSpPr>
            <p:grpSpPr bwMode="gray">
              <a:xfrm>
                <a:off x="3823259" y="2478632"/>
                <a:ext cx="1355512" cy="1666160"/>
                <a:chOff x="4455318" y="2994372"/>
                <a:chExt cx="1196974" cy="1339850"/>
              </a:xfrm>
              <a:solidFill>
                <a:srgbClr val="EAEFF3">
                  <a:alpha val="70000"/>
                </a:srgbClr>
              </a:solidFill>
            </p:grpSpPr>
            <p:grpSp>
              <p:nvGrpSpPr>
                <p:cNvPr id="1084" name="Group 367">
                  <a:extLst>
                    <a:ext uri="{FF2B5EF4-FFF2-40B4-BE49-F238E27FC236}">
                      <a16:creationId xmlns:a16="http://schemas.microsoft.com/office/drawing/2014/main" xmlns="" id="{F36A5108-81BA-B242-8D16-B25DDDBEC224}"/>
                    </a:ext>
                  </a:extLst>
                </p:cNvPr>
                <p:cNvGrpSpPr/>
                <p:nvPr/>
              </p:nvGrpSpPr>
              <p:grpSpPr bwMode="gray">
                <a:xfrm>
                  <a:off x="4455318" y="2994372"/>
                  <a:ext cx="1196974" cy="1339850"/>
                  <a:chOff x="4455318" y="2994372"/>
                  <a:chExt cx="1196974" cy="1339850"/>
                </a:xfrm>
                <a:grpFill/>
              </p:grpSpPr>
              <p:sp>
                <p:nvSpPr>
                  <p:cNvPr id="1087" name="Freeform 127">
                    <a:extLst>
                      <a:ext uri="{FF2B5EF4-FFF2-40B4-BE49-F238E27FC236}">
                        <a16:creationId xmlns:a16="http://schemas.microsoft.com/office/drawing/2014/main" xmlns="" id="{11F79917-7CE4-404F-8357-B828B1C505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887118" y="2994372"/>
                    <a:ext cx="69850" cy="147638"/>
                  </a:xfrm>
                  <a:custGeom>
                    <a:avLst/>
                    <a:gdLst/>
                    <a:ahLst/>
                    <a:cxnLst>
                      <a:cxn ang="0">
                        <a:pos x="123" y="461"/>
                      </a:cxn>
                      <a:cxn ang="0">
                        <a:pos x="145" y="444"/>
                      </a:cxn>
                      <a:cxn ang="0">
                        <a:pos x="151" y="424"/>
                      </a:cxn>
                      <a:cxn ang="0">
                        <a:pos x="147" y="387"/>
                      </a:cxn>
                      <a:cxn ang="0">
                        <a:pos x="164" y="373"/>
                      </a:cxn>
                      <a:cxn ang="0">
                        <a:pos x="178" y="355"/>
                      </a:cxn>
                      <a:cxn ang="0">
                        <a:pos x="213" y="331"/>
                      </a:cxn>
                      <a:cxn ang="0">
                        <a:pos x="217" y="284"/>
                      </a:cxn>
                      <a:cxn ang="0">
                        <a:pos x="212" y="277"/>
                      </a:cxn>
                      <a:cxn ang="0">
                        <a:pos x="202" y="278"/>
                      </a:cxn>
                      <a:cxn ang="0">
                        <a:pos x="198" y="269"/>
                      </a:cxn>
                      <a:cxn ang="0">
                        <a:pos x="186" y="251"/>
                      </a:cxn>
                      <a:cxn ang="0">
                        <a:pos x="172" y="252"/>
                      </a:cxn>
                      <a:cxn ang="0">
                        <a:pos x="164" y="249"/>
                      </a:cxn>
                      <a:cxn ang="0">
                        <a:pos x="153" y="246"/>
                      </a:cxn>
                      <a:cxn ang="0">
                        <a:pos x="138" y="226"/>
                      </a:cxn>
                      <a:cxn ang="0">
                        <a:pos x="150" y="219"/>
                      </a:cxn>
                      <a:cxn ang="0">
                        <a:pos x="153" y="203"/>
                      </a:cxn>
                      <a:cxn ang="0">
                        <a:pos x="166" y="195"/>
                      </a:cxn>
                      <a:cxn ang="0">
                        <a:pos x="185" y="181"/>
                      </a:cxn>
                      <a:cxn ang="0">
                        <a:pos x="198" y="163"/>
                      </a:cxn>
                      <a:cxn ang="0">
                        <a:pos x="204" y="132"/>
                      </a:cxn>
                      <a:cxn ang="0">
                        <a:pos x="194" y="111"/>
                      </a:cxn>
                      <a:cxn ang="0">
                        <a:pos x="181" y="101"/>
                      </a:cxn>
                      <a:cxn ang="0">
                        <a:pos x="172" y="79"/>
                      </a:cxn>
                      <a:cxn ang="0">
                        <a:pos x="183" y="59"/>
                      </a:cxn>
                      <a:cxn ang="0">
                        <a:pos x="207" y="31"/>
                      </a:cxn>
                      <a:cxn ang="0">
                        <a:pos x="194" y="19"/>
                      </a:cxn>
                      <a:cxn ang="0">
                        <a:pos x="182" y="32"/>
                      </a:cxn>
                      <a:cxn ang="0">
                        <a:pos x="171" y="39"/>
                      </a:cxn>
                      <a:cxn ang="0">
                        <a:pos x="161" y="24"/>
                      </a:cxn>
                      <a:cxn ang="0">
                        <a:pos x="155" y="9"/>
                      </a:cxn>
                      <a:cxn ang="0">
                        <a:pos x="138" y="0"/>
                      </a:cxn>
                      <a:cxn ang="0">
                        <a:pos x="115" y="2"/>
                      </a:cxn>
                      <a:cxn ang="0">
                        <a:pos x="91" y="13"/>
                      </a:cxn>
                      <a:cxn ang="0">
                        <a:pos x="79" y="24"/>
                      </a:cxn>
                      <a:cxn ang="0">
                        <a:pos x="73" y="31"/>
                      </a:cxn>
                      <a:cxn ang="0">
                        <a:pos x="62" y="41"/>
                      </a:cxn>
                      <a:cxn ang="0">
                        <a:pos x="51" y="55"/>
                      </a:cxn>
                      <a:cxn ang="0">
                        <a:pos x="58" y="61"/>
                      </a:cxn>
                      <a:cxn ang="0">
                        <a:pos x="52" y="101"/>
                      </a:cxn>
                      <a:cxn ang="0">
                        <a:pos x="56" y="134"/>
                      </a:cxn>
                      <a:cxn ang="0">
                        <a:pos x="59" y="147"/>
                      </a:cxn>
                      <a:cxn ang="0">
                        <a:pos x="49" y="185"/>
                      </a:cxn>
                      <a:cxn ang="0">
                        <a:pos x="27" y="208"/>
                      </a:cxn>
                      <a:cxn ang="0">
                        <a:pos x="14" y="217"/>
                      </a:cxn>
                      <a:cxn ang="0">
                        <a:pos x="3" y="226"/>
                      </a:cxn>
                      <a:cxn ang="0">
                        <a:pos x="3" y="234"/>
                      </a:cxn>
                      <a:cxn ang="0">
                        <a:pos x="14" y="272"/>
                      </a:cxn>
                      <a:cxn ang="0">
                        <a:pos x="37" y="285"/>
                      </a:cxn>
                      <a:cxn ang="0">
                        <a:pos x="46" y="323"/>
                      </a:cxn>
                      <a:cxn ang="0">
                        <a:pos x="89" y="348"/>
                      </a:cxn>
                      <a:cxn ang="0">
                        <a:pos x="91" y="349"/>
                      </a:cxn>
                      <a:cxn ang="0">
                        <a:pos x="110" y="459"/>
                      </a:cxn>
                    </a:cxnLst>
                    <a:rect l="0" t="0" r="r" b="b"/>
                    <a:pathLst>
                      <a:path w="218" h="462">
                        <a:moveTo>
                          <a:pt x="111" y="462"/>
                        </a:moveTo>
                        <a:lnTo>
                          <a:pt x="123" y="461"/>
                        </a:lnTo>
                        <a:lnTo>
                          <a:pt x="135" y="452"/>
                        </a:lnTo>
                        <a:lnTo>
                          <a:pt x="145" y="444"/>
                        </a:lnTo>
                        <a:lnTo>
                          <a:pt x="151" y="434"/>
                        </a:lnTo>
                        <a:lnTo>
                          <a:pt x="151" y="424"/>
                        </a:lnTo>
                        <a:lnTo>
                          <a:pt x="145" y="396"/>
                        </a:lnTo>
                        <a:lnTo>
                          <a:pt x="147" y="387"/>
                        </a:lnTo>
                        <a:lnTo>
                          <a:pt x="151" y="379"/>
                        </a:lnTo>
                        <a:lnTo>
                          <a:pt x="164" y="373"/>
                        </a:lnTo>
                        <a:lnTo>
                          <a:pt x="174" y="365"/>
                        </a:lnTo>
                        <a:lnTo>
                          <a:pt x="178" y="355"/>
                        </a:lnTo>
                        <a:lnTo>
                          <a:pt x="207" y="336"/>
                        </a:lnTo>
                        <a:lnTo>
                          <a:pt x="213" y="331"/>
                        </a:lnTo>
                        <a:lnTo>
                          <a:pt x="218" y="320"/>
                        </a:lnTo>
                        <a:lnTo>
                          <a:pt x="217" y="284"/>
                        </a:lnTo>
                        <a:lnTo>
                          <a:pt x="218" y="281"/>
                        </a:lnTo>
                        <a:lnTo>
                          <a:pt x="212" y="277"/>
                        </a:lnTo>
                        <a:lnTo>
                          <a:pt x="208" y="278"/>
                        </a:lnTo>
                        <a:lnTo>
                          <a:pt x="202" y="278"/>
                        </a:lnTo>
                        <a:lnTo>
                          <a:pt x="198" y="273"/>
                        </a:lnTo>
                        <a:lnTo>
                          <a:pt x="198" y="269"/>
                        </a:lnTo>
                        <a:lnTo>
                          <a:pt x="191" y="251"/>
                        </a:lnTo>
                        <a:lnTo>
                          <a:pt x="186" y="251"/>
                        </a:lnTo>
                        <a:lnTo>
                          <a:pt x="177" y="257"/>
                        </a:lnTo>
                        <a:lnTo>
                          <a:pt x="172" y="252"/>
                        </a:lnTo>
                        <a:lnTo>
                          <a:pt x="170" y="246"/>
                        </a:lnTo>
                        <a:lnTo>
                          <a:pt x="164" y="249"/>
                        </a:lnTo>
                        <a:lnTo>
                          <a:pt x="159" y="249"/>
                        </a:lnTo>
                        <a:lnTo>
                          <a:pt x="153" y="246"/>
                        </a:lnTo>
                        <a:lnTo>
                          <a:pt x="142" y="239"/>
                        </a:lnTo>
                        <a:lnTo>
                          <a:pt x="138" y="226"/>
                        </a:lnTo>
                        <a:lnTo>
                          <a:pt x="138" y="215"/>
                        </a:lnTo>
                        <a:lnTo>
                          <a:pt x="150" y="219"/>
                        </a:lnTo>
                        <a:lnTo>
                          <a:pt x="150" y="210"/>
                        </a:lnTo>
                        <a:lnTo>
                          <a:pt x="153" y="203"/>
                        </a:lnTo>
                        <a:lnTo>
                          <a:pt x="160" y="201"/>
                        </a:lnTo>
                        <a:lnTo>
                          <a:pt x="166" y="195"/>
                        </a:lnTo>
                        <a:lnTo>
                          <a:pt x="172" y="192"/>
                        </a:lnTo>
                        <a:lnTo>
                          <a:pt x="185" y="181"/>
                        </a:lnTo>
                        <a:lnTo>
                          <a:pt x="192" y="174"/>
                        </a:lnTo>
                        <a:lnTo>
                          <a:pt x="198" y="163"/>
                        </a:lnTo>
                        <a:lnTo>
                          <a:pt x="207" y="140"/>
                        </a:lnTo>
                        <a:lnTo>
                          <a:pt x="204" y="132"/>
                        </a:lnTo>
                        <a:lnTo>
                          <a:pt x="202" y="116"/>
                        </a:lnTo>
                        <a:lnTo>
                          <a:pt x="194" y="111"/>
                        </a:lnTo>
                        <a:lnTo>
                          <a:pt x="191" y="104"/>
                        </a:lnTo>
                        <a:lnTo>
                          <a:pt x="181" y="101"/>
                        </a:lnTo>
                        <a:lnTo>
                          <a:pt x="176" y="95"/>
                        </a:lnTo>
                        <a:lnTo>
                          <a:pt x="172" y="79"/>
                        </a:lnTo>
                        <a:lnTo>
                          <a:pt x="175" y="66"/>
                        </a:lnTo>
                        <a:lnTo>
                          <a:pt x="183" y="59"/>
                        </a:lnTo>
                        <a:lnTo>
                          <a:pt x="194" y="55"/>
                        </a:lnTo>
                        <a:lnTo>
                          <a:pt x="207" y="31"/>
                        </a:lnTo>
                        <a:lnTo>
                          <a:pt x="201" y="19"/>
                        </a:lnTo>
                        <a:lnTo>
                          <a:pt x="194" y="19"/>
                        </a:lnTo>
                        <a:lnTo>
                          <a:pt x="188" y="27"/>
                        </a:lnTo>
                        <a:lnTo>
                          <a:pt x="182" y="32"/>
                        </a:lnTo>
                        <a:lnTo>
                          <a:pt x="175" y="35"/>
                        </a:lnTo>
                        <a:lnTo>
                          <a:pt x="171" y="39"/>
                        </a:lnTo>
                        <a:lnTo>
                          <a:pt x="160" y="35"/>
                        </a:lnTo>
                        <a:lnTo>
                          <a:pt x="161" y="24"/>
                        </a:lnTo>
                        <a:lnTo>
                          <a:pt x="156" y="15"/>
                        </a:lnTo>
                        <a:lnTo>
                          <a:pt x="155" y="9"/>
                        </a:lnTo>
                        <a:lnTo>
                          <a:pt x="156" y="7"/>
                        </a:lnTo>
                        <a:lnTo>
                          <a:pt x="138" y="0"/>
                        </a:lnTo>
                        <a:lnTo>
                          <a:pt x="128" y="0"/>
                        </a:lnTo>
                        <a:lnTo>
                          <a:pt x="115" y="2"/>
                        </a:lnTo>
                        <a:lnTo>
                          <a:pt x="104" y="7"/>
                        </a:lnTo>
                        <a:lnTo>
                          <a:pt x="91" y="13"/>
                        </a:lnTo>
                        <a:lnTo>
                          <a:pt x="83" y="19"/>
                        </a:lnTo>
                        <a:lnTo>
                          <a:pt x="79" y="24"/>
                        </a:lnTo>
                        <a:lnTo>
                          <a:pt x="75" y="25"/>
                        </a:lnTo>
                        <a:lnTo>
                          <a:pt x="73" y="31"/>
                        </a:lnTo>
                        <a:lnTo>
                          <a:pt x="68" y="35"/>
                        </a:lnTo>
                        <a:lnTo>
                          <a:pt x="62" y="41"/>
                        </a:lnTo>
                        <a:lnTo>
                          <a:pt x="53" y="50"/>
                        </a:lnTo>
                        <a:lnTo>
                          <a:pt x="51" y="55"/>
                        </a:lnTo>
                        <a:lnTo>
                          <a:pt x="57" y="57"/>
                        </a:lnTo>
                        <a:lnTo>
                          <a:pt x="58" y="61"/>
                        </a:lnTo>
                        <a:lnTo>
                          <a:pt x="53" y="93"/>
                        </a:lnTo>
                        <a:lnTo>
                          <a:pt x="52" y="101"/>
                        </a:lnTo>
                        <a:lnTo>
                          <a:pt x="54" y="111"/>
                        </a:lnTo>
                        <a:lnTo>
                          <a:pt x="56" y="134"/>
                        </a:lnTo>
                        <a:lnTo>
                          <a:pt x="59" y="140"/>
                        </a:lnTo>
                        <a:lnTo>
                          <a:pt x="59" y="147"/>
                        </a:lnTo>
                        <a:lnTo>
                          <a:pt x="53" y="171"/>
                        </a:lnTo>
                        <a:lnTo>
                          <a:pt x="49" y="185"/>
                        </a:lnTo>
                        <a:lnTo>
                          <a:pt x="30" y="197"/>
                        </a:lnTo>
                        <a:lnTo>
                          <a:pt x="27" y="208"/>
                        </a:lnTo>
                        <a:lnTo>
                          <a:pt x="19" y="212"/>
                        </a:lnTo>
                        <a:lnTo>
                          <a:pt x="14" y="217"/>
                        </a:lnTo>
                        <a:lnTo>
                          <a:pt x="13" y="220"/>
                        </a:lnTo>
                        <a:lnTo>
                          <a:pt x="3" y="226"/>
                        </a:lnTo>
                        <a:lnTo>
                          <a:pt x="0" y="226"/>
                        </a:lnTo>
                        <a:lnTo>
                          <a:pt x="3" y="234"/>
                        </a:lnTo>
                        <a:lnTo>
                          <a:pt x="8" y="246"/>
                        </a:lnTo>
                        <a:lnTo>
                          <a:pt x="14" y="272"/>
                        </a:lnTo>
                        <a:lnTo>
                          <a:pt x="32" y="279"/>
                        </a:lnTo>
                        <a:lnTo>
                          <a:pt x="37" y="285"/>
                        </a:lnTo>
                        <a:lnTo>
                          <a:pt x="46" y="305"/>
                        </a:lnTo>
                        <a:lnTo>
                          <a:pt x="46" y="323"/>
                        </a:lnTo>
                        <a:lnTo>
                          <a:pt x="64" y="336"/>
                        </a:lnTo>
                        <a:lnTo>
                          <a:pt x="89" y="348"/>
                        </a:lnTo>
                        <a:lnTo>
                          <a:pt x="91" y="348"/>
                        </a:lnTo>
                        <a:lnTo>
                          <a:pt x="91" y="349"/>
                        </a:lnTo>
                        <a:lnTo>
                          <a:pt x="105" y="422"/>
                        </a:lnTo>
                        <a:lnTo>
                          <a:pt x="110" y="459"/>
                        </a:lnTo>
                        <a:lnTo>
                          <a:pt x="111" y="462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8" name="Freeform 129">
                    <a:extLst>
                      <a:ext uri="{FF2B5EF4-FFF2-40B4-BE49-F238E27FC236}">
                        <a16:creationId xmlns:a16="http://schemas.microsoft.com/office/drawing/2014/main" xmlns="" id="{DDD81E7F-9EAB-E14B-B314-BA093BE52E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610893" y="2999134"/>
                    <a:ext cx="352425" cy="358775"/>
                  </a:xfrm>
                  <a:custGeom>
                    <a:avLst/>
                    <a:gdLst/>
                    <a:ahLst/>
                    <a:cxnLst>
                      <a:cxn ang="0">
                        <a:pos x="0" y="608"/>
                      </a:cxn>
                      <a:cxn ang="0">
                        <a:pos x="66" y="499"/>
                      </a:cxn>
                      <a:cxn ang="0">
                        <a:pos x="97" y="485"/>
                      </a:cxn>
                      <a:cxn ang="0">
                        <a:pos x="114" y="474"/>
                      </a:cxn>
                      <a:cxn ang="0">
                        <a:pos x="178" y="463"/>
                      </a:cxn>
                      <a:cxn ang="0">
                        <a:pos x="196" y="437"/>
                      </a:cxn>
                      <a:cxn ang="0">
                        <a:pos x="274" y="403"/>
                      </a:cxn>
                      <a:cxn ang="0">
                        <a:pos x="267" y="390"/>
                      </a:cxn>
                      <a:cxn ang="0">
                        <a:pos x="268" y="372"/>
                      </a:cxn>
                      <a:cxn ang="0">
                        <a:pos x="268" y="355"/>
                      </a:cxn>
                      <a:cxn ang="0">
                        <a:pos x="308" y="348"/>
                      </a:cxn>
                      <a:cxn ang="0">
                        <a:pos x="316" y="328"/>
                      </a:cxn>
                      <a:cxn ang="0">
                        <a:pos x="371" y="324"/>
                      </a:cxn>
                      <a:cxn ang="0">
                        <a:pos x="409" y="327"/>
                      </a:cxn>
                      <a:cxn ang="0">
                        <a:pos x="416" y="304"/>
                      </a:cxn>
                      <a:cxn ang="0">
                        <a:pos x="393" y="268"/>
                      </a:cxn>
                      <a:cxn ang="0">
                        <a:pos x="391" y="238"/>
                      </a:cxn>
                      <a:cxn ang="0">
                        <a:pos x="387" y="204"/>
                      </a:cxn>
                      <a:cxn ang="0">
                        <a:pos x="381" y="167"/>
                      </a:cxn>
                      <a:cxn ang="0">
                        <a:pos x="373" y="155"/>
                      </a:cxn>
                      <a:cxn ang="0">
                        <a:pos x="371" y="137"/>
                      </a:cxn>
                      <a:cxn ang="0">
                        <a:pos x="438" y="91"/>
                      </a:cxn>
                      <a:cxn ang="0">
                        <a:pos x="484" y="73"/>
                      </a:cxn>
                      <a:cxn ang="0">
                        <a:pos x="543" y="41"/>
                      </a:cxn>
                      <a:cxn ang="0">
                        <a:pos x="640" y="20"/>
                      </a:cxn>
                      <a:cxn ang="0">
                        <a:pos x="689" y="14"/>
                      </a:cxn>
                      <a:cxn ang="0">
                        <a:pos x="764" y="27"/>
                      </a:cxn>
                      <a:cxn ang="0">
                        <a:pos x="819" y="0"/>
                      </a:cxn>
                      <a:cxn ang="0">
                        <a:pos x="866" y="9"/>
                      </a:cxn>
                      <a:cxn ang="0">
                        <a:pos x="921" y="10"/>
                      </a:cxn>
                      <a:cxn ang="0">
                        <a:pos x="935" y="26"/>
                      </a:cxn>
                      <a:cxn ang="0">
                        <a:pos x="926" y="78"/>
                      </a:cxn>
                      <a:cxn ang="0">
                        <a:pos x="932" y="132"/>
                      </a:cxn>
                      <a:cxn ang="0">
                        <a:pos x="892" y="197"/>
                      </a:cxn>
                      <a:cxn ang="0">
                        <a:pos x="876" y="219"/>
                      </a:cxn>
                      <a:cxn ang="0">
                        <a:pos x="919" y="290"/>
                      </a:cxn>
                      <a:cxn ang="0">
                        <a:pos x="964" y="334"/>
                      </a:cxn>
                      <a:cxn ang="0">
                        <a:pos x="973" y="457"/>
                      </a:cxn>
                      <a:cxn ang="0">
                        <a:pos x="1001" y="554"/>
                      </a:cxn>
                      <a:cxn ang="0">
                        <a:pos x="999" y="684"/>
                      </a:cxn>
                      <a:cxn ang="0">
                        <a:pos x="1001" y="737"/>
                      </a:cxn>
                      <a:cxn ang="0">
                        <a:pos x="1048" y="801"/>
                      </a:cxn>
                      <a:cxn ang="0">
                        <a:pos x="1112" y="864"/>
                      </a:cxn>
                      <a:cxn ang="0">
                        <a:pos x="911" y="1005"/>
                      </a:cxn>
                      <a:cxn ang="0">
                        <a:pos x="704" y="1115"/>
                      </a:cxn>
                      <a:cxn ang="0">
                        <a:pos x="663" y="1129"/>
                      </a:cxn>
                      <a:cxn ang="0">
                        <a:pos x="645" y="1109"/>
                      </a:cxn>
                      <a:cxn ang="0">
                        <a:pos x="646" y="1092"/>
                      </a:cxn>
                      <a:cxn ang="0">
                        <a:pos x="644" y="1076"/>
                      </a:cxn>
                      <a:cxn ang="0">
                        <a:pos x="614" y="1064"/>
                      </a:cxn>
                      <a:cxn ang="0">
                        <a:pos x="585" y="1054"/>
                      </a:cxn>
                      <a:cxn ang="0">
                        <a:pos x="560" y="1032"/>
                      </a:cxn>
                      <a:cxn ang="0">
                        <a:pos x="532" y="1016"/>
                      </a:cxn>
                      <a:cxn ang="0">
                        <a:pos x="203" y="773"/>
                      </a:cxn>
                    </a:cxnLst>
                    <a:rect l="0" t="0" r="r" b="b"/>
                    <a:pathLst>
                      <a:path w="1112" h="1129">
                        <a:moveTo>
                          <a:pt x="203" y="773"/>
                        </a:moveTo>
                        <a:lnTo>
                          <a:pt x="126" y="722"/>
                        </a:lnTo>
                        <a:lnTo>
                          <a:pt x="67" y="684"/>
                        </a:lnTo>
                        <a:lnTo>
                          <a:pt x="0" y="640"/>
                        </a:lnTo>
                        <a:lnTo>
                          <a:pt x="0" y="608"/>
                        </a:lnTo>
                        <a:lnTo>
                          <a:pt x="0" y="539"/>
                        </a:lnTo>
                        <a:lnTo>
                          <a:pt x="26" y="519"/>
                        </a:lnTo>
                        <a:lnTo>
                          <a:pt x="47" y="505"/>
                        </a:lnTo>
                        <a:lnTo>
                          <a:pt x="59" y="505"/>
                        </a:lnTo>
                        <a:lnTo>
                          <a:pt x="66" y="499"/>
                        </a:lnTo>
                        <a:lnTo>
                          <a:pt x="72" y="495"/>
                        </a:lnTo>
                        <a:lnTo>
                          <a:pt x="79" y="489"/>
                        </a:lnTo>
                        <a:lnTo>
                          <a:pt x="83" y="485"/>
                        </a:lnTo>
                        <a:lnTo>
                          <a:pt x="90" y="487"/>
                        </a:lnTo>
                        <a:lnTo>
                          <a:pt x="97" y="485"/>
                        </a:lnTo>
                        <a:lnTo>
                          <a:pt x="102" y="488"/>
                        </a:lnTo>
                        <a:lnTo>
                          <a:pt x="110" y="488"/>
                        </a:lnTo>
                        <a:lnTo>
                          <a:pt x="113" y="487"/>
                        </a:lnTo>
                        <a:lnTo>
                          <a:pt x="113" y="478"/>
                        </a:lnTo>
                        <a:lnTo>
                          <a:pt x="114" y="474"/>
                        </a:lnTo>
                        <a:lnTo>
                          <a:pt x="131" y="476"/>
                        </a:lnTo>
                        <a:lnTo>
                          <a:pt x="136" y="473"/>
                        </a:lnTo>
                        <a:lnTo>
                          <a:pt x="145" y="473"/>
                        </a:lnTo>
                        <a:lnTo>
                          <a:pt x="161" y="471"/>
                        </a:lnTo>
                        <a:lnTo>
                          <a:pt x="178" y="463"/>
                        </a:lnTo>
                        <a:lnTo>
                          <a:pt x="184" y="458"/>
                        </a:lnTo>
                        <a:lnTo>
                          <a:pt x="190" y="453"/>
                        </a:lnTo>
                        <a:lnTo>
                          <a:pt x="193" y="447"/>
                        </a:lnTo>
                        <a:lnTo>
                          <a:pt x="193" y="445"/>
                        </a:lnTo>
                        <a:lnTo>
                          <a:pt x="196" y="437"/>
                        </a:lnTo>
                        <a:lnTo>
                          <a:pt x="206" y="430"/>
                        </a:lnTo>
                        <a:lnTo>
                          <a:pt x="221" y="424"/>
                        </a:lnTo>
                        <a:lnTo>
                          <a:pt x="227" y="424"/>
                        </a:lnTo>
                        <a:lnTo>
                          <a:pt x="253" y="407"/>
                        </a:lnTo>
                        <a:lnTo>
                          <a:pt x="274" y="403"/>
                        </a:lnTo>
                        <a:lnTo>
                          <a:pt x="276" y="399"/>
                        </a:lnTo>
                        <a:lnTo>
                          <a:pt x="275" y="396"/>
                        </a:lnTo>
                        <a:lnTo>
                          <a:pt x="270" y="392"/>
                        </a:lnTo>
                        <a:lnTo>
                          <a:pt x="269" y="390"/>
                        </a:lnTo>
                        <a:lnTo>
                          <a:pt x="267" y="390"/>
                        </a:lnTo>
                        <a:lnTo>
                          <a:pt x="264" y="391"/>
                        </a:lnTo>
                        <a:lnTo>
                          <a:pt x="263" y="391"/>
                        </a:lnTo>
                        <a:lnTo>
                          <a:pt x="264" y="380"/>
                        </a:lnTo>
                        <a:lnTo>
                          <a:pt x="269" y="375"/>
                        </a:lnTo>
                        <a:lnTo>
                          <a:pt x="268" y="372"/>
                        </a:lnTo>
                        <a:lnTo>
                          <a:pt x="263" y="372"/>
                        </a:lnTo>
                        <a:lnTo>
                          <a:pt x="262" y="370"/>
                        </a:lnTo>
                        <a:lnTo>
                          <a:pt x="262" y="364"/>
                        </a:lnTo>
                        <a:lnTo>
                          <a:pt x="263" y="359"/>
                        </a:lnTo>
                        <a:lnTo>
                          <a:pt x="268" y="355"/>
                        </a:lnTo>
                        <a:lnTo>
                          <a:pt x="273" y="355"/>
                        </a:lnTo>
                        <a:lnTo>
                          <a:pt x="280" y="356"/>
                        </a:lnTo>
                        <a:lnTo>
                          <a:pt x="287" y="355"/>
                        </a:lnTo>
                        <a:lnTo>
                          <a:pt x="295" y="354"/>
                        </a:lnTo>
                        <a:lnTo>
                          <a:pt x="308" y="348"/>
                        </a:lnTo>
                        <a:lnTo>
                          <a:pt x="311" y="345"/>
                        </a:lnTo>
                        <a:lnTo>
                          <a:pt x="312" y="339"/>
                        </a:lnTo>
                        <a:lnTo>
                          <a:pt x="311" y="334"/>
                        </a:lnTo>
                        <a:lnTo>
                          <a:pt x="313" y="329"/>
                        </a:lnTo>
                        <a:lnTo>
                          <a:pt x="316" y="328"/>
                        </a:lnTo>
                        <a:lnTo>
                          <a:pt x="323" y="331"/>
                        </a:lnTo>
                        <a:lnTo>
                          <a:pt x="327" y="329"/>
                        </a:lnTo>
                        <a:lnTo>
                          <a:pt x="330" y="327"/>
                        </a:lnTo>
                        <a:lnTo>
                          <a:pt x="340" y="324"/>
                        </a:lnTo>
                        <a:lnTo>
                          <a:pt x="371" y="324"/>
                        </a:lnTo>
                        <a:lnTo>
                          <a:pt x="376" y="323"/>
                        </a:lnTo>
                        <a:lnTo>
                          <a:pt x="387" y="324"/>
                        </a:lnTo>
                        <a:lnTo>
                          <a:pt x="399" y="324"/>
                        </a:lnTo>
                        <a:lnTo>
                          <a:pt x="407" y="328"/>
                        </a:lnTo>
                        <a:lnTo>
                          <a:pt x="409" y="327"/>
                        </a:lnTo>
                        <a:lnTo>
                          <a:pt x="409" y="324"/>
                        </a:lnTo>
                        <a:lnTo>
                          <a:pt x="407" y="320"/>
                        </a:lnTo>
                        <a:lnTo>
                          <a:pt x="408" y="313"/>
                        </a:lnTo>
                        <a:lnTo>
                          <a:pt x="411" y="306"/>
                        </a:lnTo>
                        <a:lnTo>
                          <a:pt x="416" y="304"/>
                        </a:lnTo>
                        <a:lnTo>
                          <a:pt x="416" y="302"/>
                        </a:lnTo>
                        <a:lnTo>
                          <a:pt x="409" y="297"/>
                        </a:lnTo>
                        <a:lnTo>
                          <a:pt x="400" y="289"/>
                        </a:lnTo>
                        <a:lnTo>
                          <a:pt x="393" y="274"/>
                        </a:lnTo>
                        <a:lnTo>
                          <a:pt x="393" y="268"/>
                        </a:lnTo>
                        <a:lnTo>
                          <a:pt x="391" y="261"/>
                        </a:lnTo>
                        <a:lnTo>
                          <a:pt x="388" y="253"/>
                        </a:lnTo>
                        <a:lnTo>
                          <a:pt x="389" y="248"/>
                        </a:lnTo>
                        <a:lnTo>
                          <a:pt x="391" y="242"/>
                        </a:lnTo>
                        <a:lnTo>
                          <a:pt x="391" y="238"/>
                        </a:lnTo>
                        <a:lnTo>
                          <a:pt x="391" y="234"/>
                        </a:lnTo>
                        <a:lnTo>
                          <a:pt x="383" y="226"/>
                        </a:lnTo>
                        <a:lnTo>
                          <a:pt x="386" y="223"/>
                        </a:lnTo>
                        <a:lnTo>
                          <a:pt x="386" y="213"/>
                        </a:lnTo>
                        <a:lnTo>
                          <a:pt x="387" y="204"/>
                        </a:lnTo>
                        <a:lnTo>
                          <a:pt x="384" y="193"/>
                        </a:lnTo>
                        <a:lnTo>
                          <a:pt x="382" y="186"/>
                        </a:lnTo>
                        <a:lnTo>
                          <a:pt x="386" y="178"/>
                        </a:lnTo>
                        <a:lnTo>
                          <a:pt x="380" y="170"/>
                        </a:lnTo>
                        <a:lnTo>
                          <a:pt x="381" y="167"/>
                        </a:lnTo>
                        <a:lnTo>
                          <a:pt x="382" y="167"/>
                        </a:lnTo>
                        <a:lnTo>
                          <a:pt x="383" y="165"/>
                        </a:lnTo>
                        <a:lnTo>
                          <a:pt x="381" y="161"/>
                        </a:lnTo>
                        <a:lnTo>
                          <a:pt x="377" y="160"/>
                        </a:lnTo>
                        <a:lnTo>
                          <a:pt x="373" y="155"/>
                        </a:lnTo>
                        <a:lnTo>
                          <a:pt x="372" y="153"/>
                        </a:lnTo>
                        <a:lnTo>
                          <a:pt x="366" y="148"/>
                        </a:lnTo>
                        <a:lnTo>
                          <a:pt x="364" y="143"/>
                        </a:lnTo>
                        <a:lnTo>
                          <a:pt x="364" y="138"/>
                        </a:lnTo>
                        <a:lnTo>
                          <a:pt x="371" y="137"/>
                        </a:lnTo>
                        <a:lnTo>
                          <a:pt x="384" y="132"/>
                        </a:lnTo>
                        <a:lnTo>
                          <a:pt x="399" y="123"/>
                        </a:lnTo>
                        <a:lnTo>
                          <a:pt x="418" y="100"/>
                        </a:lnTo>
                        <a:lnTo>
                          <a:pt x="429" y="92"/>
                        </a:lnTo>
                        <a:lnTo>
                          <a:pt x="438" y="91"/>
                        </a:lnTo>
                        <a:lnTo>
                          <a:pt x="445" y="92"/>
                        </a:lnTo>
                        <a:lnTo>
                          <a:pt x="456" y="82"/>
                        </a:lnTo>
                        <a:lnTo>
                          <a:pt x="467" y="87"/>
                        </a:lnTo>
                        <a:lnTo>
                          <a:pt x="478" y="82"/>
                        </a:lnTo>
                        <a:lnTo>
                          <a:pt x="484" y="73"/>
                        </a:lnTo>
                        <a:lnTo>
                          <a:pt x="491" y="65"/>
                        </a:lnTo>
                        <a:lnTo>
                          <a:pt x="497" y="62"/>
                        </a:lnTo>
                        <a:lnTo>
                          <a:pt x="505" y="59"/>
                        </a:lnTo>
                        <a:lnTo>
                          <a:pt x="516" y="51"/>
                        </a:lnTo>
                        <a:lnTo>
                          <a:pt x="543" y="41"/>
                        </a:lnTo>
                        <a:lnTo>
                          <a:pt x="555" y="37"/>
                        </a:lnTo>
                        <a:lnTo>
                          <a:pt x="608" y="33"/>
                        </a:lnTo>
                        <a:lnTo>
                          <a:pt x="620" y="33"/>
                        </a:lnTo>
                        <a:lnTo>
                          <a:pt x="630" y="28"/>
                        </a:lnTo>
                        <a:lnTo>
                          <a:pt x="640" y="20"/>
                        </a:lnTo>
                        <a:lnTo>
                          <a:pt x="646" y="22"/>
                        </a:lnTo>
                        <a:lnTo>
                          <a:pt x="658" y="21"/>
                        </a:lnTo>
                        <a:lnTo>
                          <a:pt x="663" y="24"/>
                        </a:lnTo>
                        <a:lnTo>
                          <a:pt x="673" y="21"/>
                        </a:lnTo>
                        <a:lnTo>
                          <a:pt x="689" y="14"/>
                        </a:lnTo>
                        <a:lnTo>
                          <a:pt x="705" y="14"/>
                        </a:lnTo>
                        <a:lnTo>
                          <a:pt x="720" y="12"/>
                        </a:lnTo>
                        <a:lnTo>
                          <a:pt x="744" y="15"/>
                        </a:lnTo>
                        <a:lnTo>
                          <a:pt x="753" y="24"/>
                        </a:lnTo>
                        <a:lnTo>
                          <a:pt x="764" y="27"/>
                        </a:lnTo>
                        <a:lnTo>
                          <a:pt x="775" y="25"/>
                        </a:lnTo>
                        <a:lnTo>
                          <a:pt x="784" y="20"/>
                        </a:lnTo>
                        <a:lnTo>
                          <a:pt x="801" y="16"/>
                        </a:lnTo>
                        <a:lnTo>
                          <a:pt x="812" y="12"/>
                        </a:lnTo>
                        <a:lnTo>
                          <a:pt x="819" y="0"/>
                        </a:lnTo>
                        <a:lnTo>
                          <a:pt x="832" y="4"/>
                        </a:lnTo>
                        <a:lnTo>
                          <a:pt x="840" y="10"/>
                        </a:lnTo>
                        <a:lnTo>
                          <a:pt x="846" y="10"/>
                        </a:lnTo>
                        <a:lnTo>
                          <a:pt x="855" y="14"/>
                        </a:lnTo>
                        <a:lnTo>
                          <a:pt x="866" y="9"/>
                        </a:lnTo>
                        <a:lnTo>
                          <a:pt x="872" y="1"/>
                        </a:lnTo>
                        <a:lnTo>
                          <a:pt x="892" y="9"/>
                        </a:lnTo>
                        <a:lnTo>
                          <a:pt x="900" y="15"/>
                        </a:lnTo>
                        <a:lnTo>
                          <a:pt x="913" y="14"/>
                        </a:lnTo>
                        <a:lnTo>
                          <a:pt x="921" y="10"/>
                        </a:lnTo>
                        <a:lnTo>
                          <a:pt x="935" y="12"/>
                        </a:lnTo>
                        <a:lnTo>
                          <a:pt x="948" y="10"/>
                        </a:lnTo>
                        <a:lnTo>
                          <a:pt x="946" y="16"/>
                        </a:lnTo>
                        <a:lnTo>
                          <a:pt x="941" y="20"/>
                        </a:lnTo>
                        <a:lnTo>
                          <a:pt x="935" y="26"/>
                        </a:lnTo>
                        <a:lnTo>
                          <a:pt x="926" y="35"/>
                        </a:lnTo>
                        <a:lnTo>
                          <a:pt x="924" y="40"/>
                        </a:lnTo>
                        <a:lnTo>
                          <a:pt x="930" y="42"/>
                        </a:lnTo>
                        <a:lnTo>
                          <a:pt x="931" y="46"/>
                        </a:lnTo>
                        <a:lnTo>
                          <a:pt x="926" y="78"/>
                        </a:lnTo>
                        <a:lnTo>
                          <a:pt x="925" y="86"/>
                        </a:lnTo>
                        <a:lnTo>
                          <a:pt x="927" y="96"/>
                        </a:lnTo>
                        <a:lnTo>
                          <a:pt x="929" y="119"/>
                        </a:lnTo>
                        <a:lnTo>
                          <a:pt x="932" y="125"/>
                        </a:lnTo>
                        <a:lnTo>
                          <a:pt x="932" y="132"/>
                        </a:lnTo>
                        <a:lnTo>
                          <a:pt x="926" y="156"/>
                        </a:lnTo>
                        <a:lnTo>
                          <a:pt x="922" y="170"/>
                        </a:lnTo>
                        <a:lnTo>
                          <a:pt x="903" y="182"/>
                        </a:lnTo>
                        <a:lnTo>
                          <a:pt x="900" y="193"/>
                        </a:lnTo>
                        <a:lnTo>
                          <a:pt x="892" y="197"/>
                        </a:lnTo>
                        <a:lnTo>
                          <a:pt x="887" y="202"/>
                        </a:lnTo>
                        <a:lnTo>
                          <a:pt x="886" y="205"/>
                        </a:lnTo>
                        <a:lnTo>
                          <a:pt x="876" y="211"/>
                        </a:lnTo>
                        <a:lnTo>
                          <a:pt x="873" y="211"/>
                        </a:lnTo>
                        <a:lnTo>
                          <a:pt x="876" y="219"/>
                        </a:lnTo>
                        <a:lnTo>
                          <a:pt x="881" y="231"/>
                        </a:lnTo>
                        <a:lnTo>
                          <a:pt x="887" y="257"/>
                        </a:lnTo>
                        <a:lnTo>
                          <a:pt x="905" y="264"/>
                        </a:lnTo>
                        <a:lnTo>
                          <a:pt x="910" y="270"/>
                        </a:lnTo>
                        <a:lnTo>
                          <a:pt x="919" y="290"/>
                        </a:lnTo>
                        <a:lnTo>
                          <a:pt x="919" y="308"/>
                        </a:lnTo>
                        <a:lnTo>
                          <a:pt x="937" y="321"/>
                        </a:lnTo>
                        <a:lnTo>
                          <a:pt x="962" y="333"/>
                        </a:lnTo>
                        <a:lnTo>
                          <a:pt x="964" y="333"/>
                        </a:lnTo>
                        <a:lnTo>
                          <a:pt x="964" y="334"/>
                        </a:lnTo>
                        <a:lnTo>
                          <a:pt x="978" y="407"/>
                        </a:lnTo>
                        <a:lnTo>
                          <a:pt x="983" y="444"/>
                        </a:lnTo>
                        <a:lnTo>
                          <a:pt x="984" y="447"/>
                        </a:lnTo>
                        <a:lnTo>
                          <a:pt x="983" y="450"/>
                        </a:lnTo>
                        <a:lnTo>
                          <a:pt x="973" y="457"/>
                        </a:lnTo>
                        <a:lnTo>
                          <a:pt x="972" y="473"/>
                        </a:lnTo>
                        <a:lnTo>
                          <a:pt x="983" y="487"/>
                        </a:lnTo>
                        <a:lnTo>
                          <a:pt x="995" y="509"/>
                        </a:lnTo>
                        <a:lnTo>
                          <a:pt x="1000" y="532"/>
                        </a:lnTo>
                        <a:lnTo>
                          <a:pt x="1001" y="554"/>
                        </a:lnTo>
                        <a:lnTo>
                          <a:pt x="1001" y="585"/>
                        </a:lnTo>
                        <a:lnTo>
                          <a:pt x="1004" y="593"/>
                        </a:lnTo>
                        <a:lnTo>
                          <a:pt x="1004" y="606"/>
                        </a:lnTo>
                        <a:lnTo>
                          <a:pt x="1000" y="628"/>
                        </a:lnTo>
                        <a:lnTo>
                          <a:pt x="999" y="684"/>
                        </a:lnTo>
                        <a:lnTo>
                          <a:pt x="990" y="691"/>
                        </a:lnTo>
                        <a:lnTo>
                          <a:pt x="979" y="693"/>
                        </a:lnTo>
                        <a:lnTo>
                          <a:pt x="978" y="702"/>
                        </a:lnTo>
                        <a:lnTo>
                          <a:pt x="983" y="715"/>
                        </a:lnTo>
                        <a:lnTo>
                          <a:pt x="1001" y="737"/>
                        </a:lnTo>
                        <a:lnTo>
                          <a:pt x="1011" y="753"/>
                        </a:lnTo>
                        <a:lnTo>
                          <a:pt x="1012" y="773"/>
                        </a:lnTo>
                        <a:lnTo>
                          <a:pt x="1015" y="785"/>
                        </a:lnTo>
                        <a:lnTo>
                          <a:pt x="1029" y="800"/>
                        </a:lnTo>
                        <a:lnTo>
                          <a:pt x="1048" y="801"/>
                        </a:lnTo>
                        <a:lnTo>
                          <a:pt x="1059" y="801"/>
                        </a:lnTo>
                        <a:lnTo>
                          <a:pt x="1088" y="815"/>
                        </a:lnTo>
                        <a:lnTo>
                          <a:pt x="1106" y="844"/>
                        </a:lnTo>
                        <a:lnTo>
                          <a:pt x="1110" y="858"/>
                        </a:lnTo>
                        <a:lnTo>
                          <a:pt x="1112" y="864"/>
                        </a:lnTo>
                        <a:lnTo>
                          <a:pt x="1086" y="882"/>
                        </a:lnTo>
                        <a:lnTo>
                          <a:pt x="1042" y="913"/>
                        </a:lnTo>
                        <a:lnTo>
                          <a:pt x="999" y="944"/>
                        </a:lnTo>
                        <a:lnTo>
                          <a:pt x="956" y="974"/>
                        </a:lnTo>
                        <a:lnTo>
                          <a:pt x="911" y="1005"/>
                        </a:lnTo>
                        <a:lnTo>
                          <a:pt x="867" y="1036"/>
                        </a:lnTo>
                        <a:lnTo>
                          <a:pt x="824" y="1066"/>
                        </a:lnTo>
                        <a:lnTo>
                          <a:pt x="781" y="1096"/>
                        </a:lnTo>
                        <a:lnTo>
                          <a:pt x="766" y="1101"/>
                        </a:lnTo>
                        <a:lnTo>
                          <a:pt x="704" y="1115"/>
                        </a:lnTo>
                        <a:lnTo>
                          <a:pt x="695" y="1117"/>
                        </a:lnTo>
                        <a:lnTo>
                          <a:pt x="690" y="1119"/>
                        </a:lnTo>
                        <a:lnTo>
                          <a:pt x="680" y="1124"/>
                        </a:lnTo>
                        <a:lnTo>
                          <a:pt x="672" y="1124"/>
                        </a:lnTo>
                        <a:lnTo>
                          <a:pt x="663" y="1129"/>
                        </a:lnTo>
                        <a:lnTo>
                          <a:pt x="656" y="1129"/>
                        </a:lnTo>
                        <a:lnTo>
                          <a:pt x="650" y="1128"/>
                        </a:lnTo>
                        <a:lnTo>
                          <a:pt x="642" y="1119"/>
                        </a:lnTo>
                        <a:lnTo>
                          <a:pt x="642" y="1114"/>
                        </a:lnTo>
                        <a:lnTo>
                          <a:pt x="645" y="1109"/>
                        </a:lnTo>
                        <a:lnTo>
                          <a:pt x="644" y="1103"/>
                        </a:lnTo>
                        <a:lnTo>
                          <a:pt x="645" y="1101"/>
                        </a:lnTo>
                        <a:lnTo>
                          <a:pt x="649" y="1098"/>
                        </a:lnTo>
                        <a:lnTo>
                          <a:pt x="649" y="1096"/>
                        </a:lnTo>
                        <a:lnTo>
                          <a:pt x="646" y="1092"/>
                        </a:lnTo>
                        <a:lnTo>
                          <a:pt x="646" y="1088"/>
                        </a:lnTo>
                        <a:lnTo>
                          <a:pt x="647" y="1086"/>
                        </a:lnTo>
                        <a:lnTo>
                          <a:pt x="646" y="1080"/>
                        </a:lnTo>
                        <a:lnTo>
                          <a:pt x="645" y="1080"/>
                        </a:lnTo>
                        <a:lnTo>
                          <a:pt x="644" y="1076"/>
                        </a:lnTo>
                        <a:lnTo>
                          <a:pt x="640" y="1074"/>
                        </a:lnTo>
                        <a:lnTo>
                          <a:pt x="631" y="1071"/>
                        </a:lnTo>
                        <a:lnTo>
                          <a:pt x="623" y="1066"/>
                        </a:lnTo>
                        <a:lnTo>
                          <a:pt x="618" y="1066"/>
                        </a:lnTo>
                        <a:lnTo>
                          <a:pt x="614" y="1064"/>
                        </a:lnTo>
                        <a:lnTo>
                          <a:pt x="603" y="1064"/>
                        </a:lnTo>
                        <a:lnTo>
                          <a:pt x="599" y="1061"/>
                        </a:lnTo>
                        <a:lnTo>
                          <a:pt x="596" y="1054"/>
                        </a:lnTo>
                        <a:lnTo>
                          <a:pt x="593" y="1053"/>
                        </a:lnTo>
                        <a:lnTo>
                          <a:pt x="585" y="1054"/>
                        </a:lnTo>
                        <a:lnTo>
                          <a:pt x="575" y="1052"/>
                        </a:lnTo>
                        <a:lnTo>
                          <a:pt x="570" y="1049"/>
                        </a:lnTo>
                        <a:lnTo>
                          <a:pt x="563" y="1043"/>
                        </a:lnTo>
                        <a:lnTo>
                          <a:pt x="561" y="1038"/>
                        </a:lnTo>
                        <a:lnTo>
                          <a:pt x="560" y="1032"/>
                        </a:lnTo>
                        <a:lnTo>
                          <a:pt x="558" y="1031"/>
                        </a:lnTo>
                        <a:lnTo>
                          <a:pt x="547" y="1025"/>
                        </a:lnTo>
                        <a:lnTo>
                          <a:pt x="539" y="1023"/>
                        </a:lnTo>
                        <a:lnTo>
                          <a:pt x="533" y="1020"/>
                        </a:lnTo>
                        <a:lnTo>
                          <a:pt x="532" y="1016"/>
                        </a:lnTo>
                        <a:lnTo>
                          <a:pt x="533" y="1007"/>
                        </a:lnTo>
                        <a:lnTo>
                          <a:pt x="529" y="1004"/>
                        </a:lnTo>
                        <a:lnTo>
                          <a:pt x="529" y="999"/>
                        </a:lnTo>
                        <a:lnTo>
                          <a:pt x="267" y="817"/>
                        </a:lnTo>
                        <a:lnTo>
                          <a:pt x="203" y="77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9" name="Freeform 131">
                    <a:extLst>
                      <a:ext uri="{FF2B5EF4-FFF2-40B4-BE49-F238E27FC236}">
                        <a16:creationId xmlns:a16="http://schemas.microsoft.com/office/drawing/2014/main" xmlns="" id="{E23FD36B-BC88-7345-9ED8-84FB85F4A7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534693" y="3026122"/>
                    <a:ext cx="207963" cy="166688"/>
                  </a:xfrm>
                  <a:custGeom>
                    <a:avLst/>
                    <a:gdLst/>
                    <a:ahLst/>
                    <a:cxnLst>
                      <a:cxn ang="0">
                        <a:pos x="204" y="526"/>
                      </a:cxn>
                      <a:cxn ang="0">
                        <a:pos x="79" y="526"/>
                      </a:cxn>
                      <a:cxn ang="0">
                        <a:pos x="0" y="526"/>
                      </a:cxn>
                      <a:cxn ang="0">
                        <a:pos x="27" y="511"/>
                      </a:cxn>
                      <a:cxn ang="0">
                        <a:pos x="86" y="487"/>
                      </a:cxn>
                      <a:cxn ang="0">
                        <a:pos x="112" y="464"/>
                      </a:cxn>
                      <a:cxn ang="0">
                        <a:pos x="144" y="439"/>
                      </a:cxn>
                      <a:cxn ang="0">
                        <a:pos x="166" y="411"/>
                      </a:cxn>
                      <a:cxn ang="0">
                        <a:pos x="182" y="362"/>
                      </a:cxn>
                      <a:cxn ang="0">
                        <a:pos x="175" y="305"/>
                      </a:cxn>
                      <a:cxn ang="0">
                        <a:pos x="194" y="263"/>
                      </a:cxn>
                      <a:cxn ang="0">
                        <a:pos x="214" y="235"/>
                      </a:cxn>
                      <a:cxn ang="0">
                        <a:pos x="244" y="184"/>
                      </a:cxn>
                      <a:cxn ang="0">
                        <a:pos x="299" y="155"/>
                      </a:cxn>
                      <a:cxn ang="0">
                        <a:pos x="348" y="120"/>
                      </a:cxn>
                      <a:cxn ang="0">
                        <a:pos x="376" y="56"/>
                      </a:cxn>
                      <a:cxn ang="0">
                        <a:pos x="419" y="0"/>
                      </a:cxn>
                      <a:cxn ang="0">
                        <a:pos x="465" y="48"/>
                      </a:cxn>
                      <a:cxn ang="0">
                        <a:pos x="507" y="45"/>
                      </a:cxn>
                      <a:cxn ang="0">
                        <a:pos x="548" y="40"/>
                      </a:cxn>
                      <a:cxn ang="0">
                        <a:pos x="574" y="53"/>
                      </a:cxn>
                      <a:cxn ang="0">
                        <a:pos x="604" y="56"/>
                      </a:cxn>
                      <a:cxn ang="0">
                        <a:pos x="612" y="71"/>
                      </a:cxn>
                      <a:cxn ang="0">
                        <a:pos x="621" y="79"/>
                      </a:cxn>
                      <a:cxn ang="0">
                        <a:pos x="621" y="85"/>
                      </a:cxn>
                      <a:cxn ang="0">
                        <a:pos x="622" y="104"/>
                      </a:cxn>
                      <a:cxn ang="0">
                        <a:pos x="626" y="131"/>
                      </a:cxn>
                      <a:cxn ang="0">
                        <a:pos x="631" y="152"/>
                      </a:cxn>
                      <a:cxn ang="0">
                        <a:pos x="629" y="166"/>
                      </a:cxn>
                      <a:cxn ang="0">
                        <a:pos x="633" y="186"/>
                      </a:cxn>
                      <a:cxn ang="0">
                        <a:pos x="649" y="215"/>
                      </a:cxn>
                      <a:cxn ang="0">
                        <a:pos x="651" y="224"/>
                      </a:cxn>
                      <a:cxn ang="0">
                        <a:pos x="649" y="242"/>
                      </a:cxn>
                      <a:cxn ang="0">
                        <a:pos x="639" y="242"/>
                      </a:cxn>
                      <a:cxn ang="0">
                        <a:pos x="611" y="242"/>
                      </a:cxn>
                      <a:cxn ang="0">
                        <a:pos x="567" y="247"/>
                      </a:cxn>
                      <a:cxn ang="0">
                        <a:pos x="553" y="247"/>
                      </a:cxn>
                      <a:cxn ang="0">
                        <a:pos x="551" y="263"/>
                      </a:cxn>
                      <a:cxn ang="0">
                        <a:pos x="527" y="273"/>
                      </a:cxn>
                      <a:cxn ang="0">
                        <a:pos x="508" y="273"/>
                      </a:cxn>
                      <a:cxn ang="0">
                        <a:pos x="502" y="288"/>
                      </a:cxn>
                      <a:cxn ang="0">
                        <a:pos x="509" y="293"/>
                      </a:cxn>
                      <a:cxn ang="0">
                        <a:pos x="504" y="309"/>
                      </a:cxn>
                      <a:cxn ang="0">
                        <a:pos x="510" y="310"/>
                      </a:cxn>
                      <a:cxn ang="0">
                        <a:pos x="514" y="321"/>
                      </a:cxn>
                      <a:cxn ang="0">
                        <a:pos x="461" y="342"/>
                      </a:cxn>
                      <a:cxn ang="0">
                        <a:pos x="433" y="363"/>
                      </a:cxn>
                      <a:cxn ang="0">
                        <a:pos x="424" y="376"/>
                      </a:cxn>
                      <a:cxn ang="0">
                        <a:pos x="385" y="391"/>
                      </a:cxn>
                      <a:cxn ang="0">
                        <a:pos x="354" y="392"/>
                      </a:cxn>
                      <a:cxn ang="0">
                        <a:pos x="350" y="406"/>
                      </a:cxn>
                      <a:cxn ang="0">
                        <a:pos x="330" y="405"/>
                      </a:cxn>
                      <a:cxn ang="0">
                        <a:pos x="312" y="413"/>
                      </a:cxn>
                      <a:cxn ang="0">
                        <a:pos x="287" y="423"/>
                      </a:cxn>
                    </a:cxnLst>
                    <a:rect l="0" t="0" r="r" b="b"/>
                    <a:pathLst>
                      <a:path w="656" h="526">
                        <a:moveTo>
                          <a:pt x="240" y="457"/>
                        </a:moveTo>
                        <a:lnTo>
                          <a:pt x="240" y="526"/>
                        </a:lnTo>
                        <a:lnTo>
                          <a:pt x="204" y="526"/>
                        </a:lnTo>
                        <a:lnTo>
                          <a:pt x="161" y="526"/>
                        </a:lnTo>
                        <a:lnTo>
                          <a:pt x="120" y="526"/>
                        </a:lnTo>
                        <a:lnTo>
                          <a:pt x="79" y="526"/>
                        </a:lnTo>
                        <a:lnTo>
                          <a:pt x="43" y="526"/>
                        </a:lnTo>
                        <a:lnTo>
                          <a:pt x="9" y="526"/>
                        </a:lnTo>
                        <a:lnTo>
                          <a:pt x="0" y="526"/>
                        </a:lnTo>
                        <a:lnTo>
                          <a:pt x="5" y="515"/>
                        </a:lnTo>
                        <a:lnTo>
                          <a:pt x="14" y="511"/>
                        </a:lnTo>
                        <a:lnTo>
                          <a:pt x="27" y="511"/>
                        </a:lnTo>
                        <a:lnTo>
                          <a:pt x="46" y="507"/>
                        </a:lnTo>
                        <a:lnTo>
                          <a:pt x="77" y="495"/>
                        </a:lnTo>
                        <a:lnTo>
                          <a:pt x="86" y="487"/>
                        </a:lnTo>
                        <a:lnTo>
                          <a:pt x="97" y="475"/>
                        </a:lnTo>
                        <a:lnTo>
                          <a:pt x="101" y="472"/>
                        </a:lnTo>
                        <a:lnTo>
                          <a:pt x="112" y="464"/>
                        </a:lnTo>
                        <a:lnTo>
                          <a:pt x="129" y="456"/>
                        </a:lnTo>
                        <a:lnTo>
                          <a:pt x="140" y="445"/>
                        </a:lnTo>
                        <a:lnTo>
                          <a:pt x="144" y="439"/>
                        </a:lnTo>
                        <a:lnTo>
                          <a:pt x="149" y="437"/>
                        </a:lnTo>
                        <a:lnTo>
                          <a:pt x="154" y="433"/>
                        </a:lnTo>
                        <a:lnTo>
                          <a:pt x="166" y="411"/>
                        </a:lnTo>
                        <a:lnTo>
                          <a:pt x="182" y="384"/>
                        </a:lnTo>
                        <a:lnTo>
                          <a:pt x="183" y="379"/>
                        </a:lnTo>
                        <a:lnTo>
                          <a:pt x="182" y="362"/>
                        </a:lnTo>
                        <a:lnTo>
                          <a:pt x="172" y="343"/>
                        </a:lnTo>
                        <a:lnTo>
                          <a:pt x="175" y="332"/>
                        </a:lnTo>
                        <a:lnTo>
                          <a:pt x="175" y="305"/>
                        </a:lnTo>
                        <a:lnTo>
                          <a:pt x="177" y="297"/>
                        </a:lnTo>
                        <a:lnTo>
                          <a:pt x="194" y="267"/>
                        </a:lnTo>
                        <a:lnTo>
                          <a:pt x="194" y="263"/>
                        </a:lnTo>
                        <a:lnTo>
                          <a:pt x="207" y="256"/>
                        </a:lnTo>
                        <a:lnTo>
                          <a:pt x="204" y="258"/>
                        </a:lnTo>
                        <a:lnTo>
                          <a:pt x="214" y="235"/>
                        </a:lnTo>
                        <a:lnTo>
                          <a:pt x="213" y="224"/>
                        </a:lnTo>
                        <a:lnTo>
                          <a:pt x="235" y="198"/>
                        </a:lnTo>
                        <a:lnTo>
                          <a:pt x="244" y="184"/>
                        </a:lnTo>
                        <a:lnTo>
                          <a:pt x="253" y="175"/>
                        </a:lnTo>
                        <a:lnTo>
                          <a:pt x="271" y="166"/>
                        </a:lnTo>
                        <a:lnTo>
                          <a:pt x="299" y="155"/>
                        </a:lnTo>
                        <a:lnTo>
                          <a:pt x="314" y="148"/>
                        </a:lnTo>
                        <a:lnTo>
                          <a:pt x="337" y="132"/>
                        </a:lnTo>
                        <a:lnTo>
                          <a:pt x="348" y="120"/>
                        </a:lnTo>
                        <a:lnTo>
                          <a:pt x="354" y="102"/>
                        </a:lnTo>
                        <a:lnTo>
                          <a:pt x="365" y="89"/>
                        </a:lnTo>
                        <a:lnTo>
                          <a:pt x="376" y="56"/>
                        </a:lnTo>
                        <a:lnTo>
                          <a:pt x="392" y="12"/>
                        </a:lnTo>
                        <a:lnTo>
                          <a:pt x="398" y="7"/>
                        </a:lnTo>
                        <a:lnTo>
                          <a:pt x="419" y="0"/>
                        </a:lnTo>
                        <a:lnTo>
                          <a:pt x="429" y="18"/>
                        </a:lnTo>
                        <a:lnTo>
                          <a:pt x="443" y="32"/>
                        </a:lnTo>
                        <a:lnTo>
                          <a:pt x="465" y="48"/>
                        </a:lnTo>
                        <a:lnTo>
                          <a:pt x="475" y="51"/>
                        </a:lnTo>
                        <a:lnTo>
                          <a:pt x="499" y="42"/>
                        </a:lnTo>
                        <a:lnTo>
                          <a:pt x="507" y="45"/>
                        </a:lnTo>
                        <a:lnTo>
                          <a:pt x="525" y="45"/>
                        </a:lnTo>
                        <a:lnTo>
                          <a:pt x="541" y="43"/>
                        </a:lnTo>
                        <a:lnTo>
                          <a:pt x="548" y="40"/>
                        </a:lnTo>
                        <a:lnTo>
                          <a:pt x="557" y="45"/>
                        </a:lnTo>
                        <a:lnTo>
                          <a:pt x="564" y="51"/>
                        </a:lnTo>
                        <a:lnTo>
                          <a:pt x="574" y="53"/>
                        </a:lnTo>
                        <a:lnTo>
                          <a:pt x="580" y="53"/>
                        </a:lnTo>
                        <a:lnTo>
                          <a:pt x="585" y="52"/>
                        </a:lnTo>
                        <a:lnTo>
                          <a:pt x="604" y="56"/>
                        </a:lnTo>
                        <a:lnTo>
                          <a:pt x="604" y="61"/>
                        </a:lnTo>
                        <a:lnTo>
                          <a:pt x="606" y="66"/>
                        </a:lnTo>
                        <a:lnTo>
                          <a:pt x="612" y="71"/>
                        </a:lnTo>
                        <a:lnTo>
                          <a:pt x="613" y="73"/>
                        </a:lnTo>
                        <a:lnTo>
                          <a:pt x="617" y="78"/>
                        </a:lnTo>
                        <a:lnTo>
                          <a:pt x="621" y="79"/>
                        </a:lnTo>
                        <a:lnTo>
                          <a:pt x="623" y="83"/>
                        </a:lnTo>
                        <a:lnTo>
                          <a:pt x="622" y="85"/>
                        </a:lnTo>
                        <a:lnTo>
                          <a:pt x="621" y="85"/>
                        </a:lnTo>
                        <a:lnTo>
                          <a:pt x="620" y="88"/>
                        </a:lnTo>
                        <a:lnTo>
                          <a:pt x="626" y="96"/>
                        </a:lnTo>
                        <a:lnTo>
                          <a:pt x="622" y="104"/>
                        </a:lnTo>
                        <a:lnTo>
                          <a:pt x="624" y="111"/>
                        </a:lnTo>
                        <a:lnTo>
                          <a:pt x="627" y="122"/>
                        </a:lnTo>
                        <a:lnTo>
                          <a:pt x="626" y="131"/>
                        </a:lnTo>
                        <a:lnTo>
                          <a:pt x="626" y="141"/>
                        </a:lnTo>
                        <a:lnTo>
                          <a:pt x="623" y="144"/>
                        </a:lnTo>
                        <a:lnTo>
                          <a:pt x="631" y="152"/>
                        </a:lnTo>
                        <a:lnTo>
                          <a:pt x="631" y="156"/>
                        </a:lnTo>
                        <a:lnTo>
                          <a:pt x="631" y="160"/>
                        </a:lnTo>
                        <a:lnTo>
                          <a:pt x="629" y="166"/>
                        </a:lnTo>
                        <a:lnTo>
                          <a:pt x="628" y="171"/>
                        </a:lnTo>
                        <a:lnTo>
                          <a:pt x="631" y="179"/>
                        </a:lnTo>
                        <a:lnTo>
                          <a:pt x="633" y="186"/>
                        </a:lnTo>
                        <a:lnTo>
                          <a:pt x="633" y="192"/>
                        </a:lnTo>
                        <a:lnTo>
                          <a:pt x="640" y="207"/>
                        </a:lnTo>
                        <a:lnTo>
                          <a:pt x="649" y="215"/>
                        </a:lnTo>
                        <a:lnTo>
                          <a:pt x="656" y="220"/>
                        </a:lnTo>
                        <a:lnTo>
                          <a:pt x="656" y="222"/>
                        </a:lnTo>
                        <a:lnTo>
                          <a:pt x="651" y="224"/>
                        </a:lnTo>
                        <a:lnTo>
                          <a:pt x="648" y="231"/>
                        </a:lnTo>
                        <a:lnTo>
                          <a:pt x="647" y="238"/>
                        </a:lnTo>
                        <a:lnTo>
                          <a:pt x="649" y="242"/>
                        </a:lnTo>
                        <a:lnTo>
                          <a:pt x="649" y="245"/>
                        </a:lnTo>
                        <a:lnTo>
                          <a:pt x="647" y="246"/>
                        </a:lnTo>
                        <a:lnTo>
                          <a:pt x="639" y="242"/>
                        </a:lnTo>
                        <a:lnTo>
                          <a:pt x="627" y="242"/>
                        </a:lnTo>
                        <a:lnTo>
                          <a:pt x="616" y="241"/>
                        </a:lnTo>
                        <a:lnTo>
                          <a:pt x="611" y="242"/>
                        </a:lnTo>
                        <a:lnTo>
                          <a:pt x="580" y="242"/>
                        </a:lnTo>
                        <a:lnTo>
                          <a:pt x="570" y="245"/>
                        </a:lnTo>
                        <a:lnTo>
                          <a:pt x="567" y="247"/>
                        </a:lnTo>
                        <a:lnTo>
                          <a:pt x="563" y="249"/>
                        </a:lnTo>
                        <a:lnTo>
                          <a:pt x="556" y="246"/>
                        </a:lnTo>
                        <a:lnTo>
                          <a:pt x="553" y="247"/>
                        </a:lnTo>
                        <a:lnTo>
                          <a:pt x="551" y="252"/>
                        </a:lnTo>
                        <a:lnTo>
                          <a:pt x="552" y="257"/>
                        </a:lnTo>
                        <a:lnTo>
                          <a:pt x="551" y="263"/>
                        </a:lnTo>
                        <a:lnTo>
                          <a:pt x="548" y="266"/>
                        </a:lnTo>
                        <a:lnTo>
                          <a:pt x="535" y="272"/>
                        </a:lnTo>
                        <a:lnTo>
                          <a:pt x="527" y="273"/>
                        </a:lnTo>
                        <a:lnTo>
                          <a:pt x="520" y="274"/>
                        </a:lnTo>
                        <a:lnTo>
                          <a:pt x="513" y="273"/>
                        </a:lnTo>
                        <a:lnTo>
                          <a:pt x="508" y="273"/>
                        </a:lnTo>
                        <a:lnTo>
                          <a:pt x="503" y="277"/>
                        </a:lnTo>
                        <a:lnTo>
                          <a:pt x="502" y="282"/>
                        </a:lnTo>
                        <a:lnTo>
                          <a:pt x="502" y="288"/>
                        </a:lnTo>
                        <a:lnTo>
                          <a:pt x="503" y="290"/>
                        </a:lnTo>
                        <a:lnTo>
                          <a:pt x="508" y="290"/>
                        </a:lnTo>
                        <a:lnTo>
                          <a:pt x="509" y="293"/>
                        </a:lnTo>
                        <a:lnTo>
                          <a:pt x="504" y="298"/>
                        </a:lnTo>
                        <a:lnTo>
                          <a:pt x="503" y="309"/>
                        </a:lnTo>
                        <a:lnTo>
                          <a:pt x="504" y="309"/>
                        </a:lnTo>
                        <a:lnTo>
                          <a:pt x="507" y="308"/>
                        </a:lnTo>
                        <a:lnTo>
                          <a:pt x="509" y="308"/>
                        </a:lnTo>
                        <a:lnTo>
                          <a:pt x="510" y="310"/>
                        </a:lnTo>
                        <a:lnTo>
                          <a:pt x="515" y="314"/>
                        </a:lnTo>
                        <a:lnTo>
                          <a:pt x="516" y="317"/>
                        </a:lnTo>
                        <a:lnTo>
                          <a:pt x="514" y="321"/>
                        </a:lnTo>
                        <a:lnTo>
                          <a:pt x="493" y="325"/>
                        </a:lnTo>
                        <a:lnTo>
                          <a:pt x="467" y="342"/>
                        </a:lnTo>
                        <a:lnTo>
                          <a:pt x="461" y="342"/>
                        </a:lnTo>
                        <a:lnTo>
                          <a:pt x="446" y="348"/>
                        </a:lnTo>
                        <a:lnTo>
                          <a:pt x="436" y="355"/>
                        </a:lnTo>
                        <a:lnTo>
                          <a:pt x="433" y="363"/>
                        </a:lnTo>
                        <a:lnTo>
                          <a:pt x="433" y="365"/>
                        </a:lnTo>
                        <a:lnTo>
                          <a:pt x="430" y="371"/>
                        </a:lnTo>
                        <a:lnTo>
                          <a:pt x="424" y="376"/>
                        </a:lnTo>
                        <a:lnTo>
                          <a:pt x="418" y="381"/>
                        </a:lnTo>
                        <a:lnTo>
                          <a:pt x="401" y="389"/>
                        </a:lnTo>
                        <a:lnTo>
                          <a:pt x="385" y="391"/>
                        </a:lnTo>
                        <a:lnTo>
                          <a:pt x="376" y="391"/>
                        </a:lnTo>
                        <a:lnTo>
                          <a:pt x="371" y="394"/>
                        </a:lnTo>
                        <a:lnTo>
                          <a:pt x="354" y="392"/>
                        </a:lnTo>
                        <a:lnTo>
                          <a:pt x="353" y="396"/>
                        </a:lnTo>
                        <a:lnTo>
                          <a:pt x="353" y="405"/>
                        </a:lnTo>
                        <a:lnTo>
                          <a:pt x="350" y="406"/>
                        </a:lnTo>
                        <a:lnTo>
                          <a:pt x="342" y="406"/>
                        </a:lnTo>
                        <a:lnTo>
                          <a:pt x="337" y="403"/>
                        </a:lnTo>
                        <a:lnTo>
                          <a:pt x="330" y="405"/>
                        </a:lnTo>
                        <a:lnTo>
                          <a:pt x="323" y="403"/>
                        </a:lnTo>
                        <a:lnTo>
                          <a:pt x="319" y="407"/>
                        </a:lnTo>
                        <a:lnTo>
                          <a:pt x="312" y="413"/>
                        </a:lnTo>
                        <a:lnTo>
                          <a:pt x="306" y="417"/>
                        </a:lnTo>
                        <a:lnTo>
                          <a:pt x="299" y="423"/>
                        </a:lnTo>
                        <a:lnTo>
                          <a:pt x="287" y="423"/>
                        </a:lnTo>
                        <a:lnTo>
                          <a:pt x="266" y="437"/>
                        </a:lnTo>
                        <a:lnTo>
                          <a:pt x="240" y="45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" sz="1800" dirty="0">
                      <a:solidFill>
                        <a:srgbClr val="343941"/>
                      </a:solidFill>
                      <a:latin typeface="Arial Regular"/>
                    </a:endParaRPr>
                  </a:p>
                </p:txBody>
              </p:sp>
              <p:sp>
                <p:nvSpPr>
                  <p:cNvPr id="1090" name="Freeform 128">
                    <a:extLst>
                      <a:ext uri="{FF2B5EF4-FFF2-40B4-BE49-F238E27FC236}">
                        <a16:creationId xmlns:a16="http://schemas.microsoft.com/office/drawing/2014/main" xmlns="" id="{DCF8ADC8-23A1-4347-9A5B-EA255E6219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87155" y="3115022"/>
                    <a:ext cx="195263" cy="192088"/>
                  </a:xfrm>
                  <a:custGeom>
                    <a:avLst/>
                    <a:gdLst/>
                    <a:ahLst/>
                    <a:cxnLst>
                      <a:cxn ang="0">
                        <a:pos x="24" y="438"/>
                      </a:cxn>
                      <a:cxn ang="0">
                        <a:pos x="24" y="265"/>
                      </a:cxn>
                      <a:cxn ang="0">
                        <a:pos x="7" y="146"/>
                      </a:cxn>
                      <a:cxn ang="0">
                        <a:pos x="1" y="120"/>
                      </a:cxn>
                      <a:cxn ang="0">
                        <a:pos x="3" y="90"/>
                      </a:cxn>
                      <a:cxn ang="0">
                        <a:pos x="15" y="74"/>
                      </a:cxn>
                      <a:cxn ang="0">
                        <a:pos x="7" y="22"/>
                      </a:cxn>
                      <a:cxn ang="0">
                        <a:pos x="18" y="2"/>
                      </a:cxn>
                      <a:cxn ang="0">
                        <a:pos x="35" y="8"/>
                      </a:cxn>
                      <a:cxn ang="0">
                        <a:pos x="91" y="7"/>
                      </a:cxn>
                      <a:cxn ang="0">
                        <a:pos x="153" y="27"/>
                      </a:cxn>
                      <a:cxn ang="0">
                        <a:pos x="185" y="38"/>
                      </a:cxn>
                      <a:cxn ang="0">
                        <a:pos x="228" y="45"/>
                      </a:cxn>
                      <a:cxn ang="0">
                        <a:pos x="269" y="40"/>
                      </a:cxn>
                      <a:cxn ang="0">
                        <a:pos x="311" y="13"/>
                      </a:cxn>
                      <a:cxn ang="0">
                        <a:pos x="336" y="8"/>
                      </a:cxn>
                      <a:cxn ang="0">
                        <a:pos x="322" y="20"/>
                      </a:cxn>
                      <a:cxn ang="0">
                        <a:pos x="349" y="13"/>
                      </a:cxn>
                      <a:cxn ang="0">
                        <a:pos x="365" y="11"/>
                      </a:cxn>
                      <a:cxn ang="0">
                        <a:pos x="400" y="6"/>
                      </a:cxn>
                      <a:cxn ang="0">
                        <a:pos x="408" y="16"/>
                      </a:cxn>
                      <a:cxn ang="0">
                        <a:pos x="426" y="28"/>
                      </a:cxn>
                      <a:cxn ang="0">
                        <a:pos x="447" y="40"/>
                      </a:cxn>
                      <a:cxn ang="0">
                        <a:pos x="463" y="34"/>
                      </a:cxn>
                      <a:cxn ang="0">
                        <a:pos x="510" y="29"/>
                      </a:cxn>
                      <a:cxn ang="0">
                        <a:pos x="523" y="35"/>
                      </a:cxn>
                      <a:cxn ang="0">
                        <a:pos x="561" y="144"/>
                      </a:cxn>
                      <a:cxn ang="0">
                        <a:pos x="539" y="211"/>
                      </a:cxn>
                      <a:cxn ang="0">
                        <a:pos x="538" y="234"/>
                      </a:cxn>
                      <a:cxn ang="0">
                        <a:pos x="518" y="242"/>
                      </a:cxn>
                      <a:cxn ang="0">
                        <a:pos x="486" y="207"/>
                      </a:cxn>
                      <a:cxn ang="0">
                        <a:pos x="473" y="175"/>
                      </a:cxn>
                      <a:cxn ang="0">
                        <a:pos x="454" y="144"/>
                      </a:cxn>
                      <a:cxn ang="0">
                        <a:pos x="440" y="109"/>
                      </a:cxn>
                      <a:cxn ang="0">
                        <a:pos x="436" y="104"/>
                      </a:cxn>
                      <a:cxn ang="0">
                        <a:pos x="429" y="119"/>
                      </a:cxn>
                      <a:cxn ang="0">
                        <a:pos x="437" y="143"/>
                      </a:cxn>
                      <a:cxn ang="0">
                        <a:pos x="441" y="167"/>
                      </a:cxn>
                      <a:cxn ang="0">
                        <a:pos x="475" y="223"/>
                      </a:cxn>
                      <a:cxn ang="0">
                        <a:pos x="490" y="256"/>
                      </a:cxn>
                      <a:cxn ang="0">
                        <a:pos x="512" y="304"/>
                      </a:cxn>
                      <a:cxn ang="0">
                        <a:pos x="530" y="346"/>
                      </a:cxn>
                      <a:cxn ang="0">
                        <a:pos x="558" y="401"/>
                      </a:cxn>
                      <a:cxn ang="0">
                        <a:pos x="578" y="444"/>
                      </a:cxn>
                      <a:cxn ang="0">
                        <a:pos x="608" y="471"/>
                      </a:cxn>
                      <a:cxn ang="0">
                        <a:pos x="598" y="476"/>
                      </a:cxn>
                      <a:cxn ang="0">
                        <a:pos x="598" y="488"/>
                      </a:cxn>
                      <a:cxn ang="0">
                        <a:pos x="581" y="545"/>
                      </a:cxn>
                      <a:cxn ang="0">
                        <a:pos x="526" y="578"/>
                      </a:cxn>
                      <a:cxn ang="0">
                        <a:pos x="473" y="592"/>
                      </a:cxn>
                      <a:cxn ang="0">
                        <a:pos x="378" y="579"/>
                      </a:cxn>
                      <a:cxn ang="0">
                        <a:pos x="366" y="590"/>
                      </a:cxn>
                      <a:cxn ang="0">
                        <a:pos x="233" y="590"/>
                      </a:cxn>
                      <a:cxn ang="0">
                        <a:pos x="77" y="590"/>
                      </a:cxn>
                    </a:cxnLst>
                    <a:rect l="0" t="0" r="r" b="b"/>
                    <a:pathLst>
                      <a:path w="612" h="605">
                        <a:moveTo>
                          <a:pt x="24" y="552"/>
                        </a:moveTo>
                        <a:lnTo>
                          <a:pt x="24" y="496"/>
                        </a:lnTo>
                        <a:lnTo>
                          <a:pt x="24" y="438"/>
                        </a:lnTo>
                        <a:lnTo>
                          <a:pt x="24" y="382"/>
                        </a:lnTo>
                        <a:lnTo>
                          <a:pt x="24" y="324"/>
                        </a:lnTo>
                        <a:lnTo>
                          <a:pt x="24" y="265"/>
                        </a:lnTo>
                        <a:lnTo>
                          <a:pt x="24" y="207"/>
                        </a:lnTo>
                        <a:lnTo>
                          <a:pt x="24" y="164"/>
                        </a:lnTo>
                        <a:lnTo>
                          <a:pt x="7" y="146"/>
                        </a:lnTo>
                        <a:lnTo>
                          <a:pt x="10" y="133"/>
                        </a:lnTo>
                        <a:lnTo>
                          <a:pt x="8" y="130"/>
                        </a:lnTo>
                        <a:lnTo>
                          <a:pt x="1" y="120"/>
                        </a:lnTo>
                        <a:lnTo>
                          <a:pt x="0" y="99"/>
                        </a:lnTo>
                        <a:lnTo>
                          <a:pt x="0" y="95"/>
                        </a:lnTo>
                        <a:lnTo>
                          <a:pt x="3" y="90"/>
                        </a:lnTo>
                        <a:lnTo>
                          <a:pt x="13" y="86"/>
                        </a:lnTo>
                        <a:lnTo>
                          <a:pt x="13" y="83"/>
                        </a:lnTo>
                        <a:lnTo>
                          <a:pt x="15" y="74"/>
                        </a:lnTo>
                        <a:lnTo>
                          <a:pt x="12" y="57"/>
                        </a:lnTo>
                        <a:lnTo>
                          <a:pt x="11" y="30"/>
                        </a:lnTo>
                        <a:lnTo>
                          <a:pt x="7" y="22"/>
                        </a:lnTo>
                        <a:lnTo>
                          <a:pt x="7" y="19"/>
                        </a:lnTo>
                        <a:lnTo>
                          <a:pt x="15" y="11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  <a:lnTo>
                          <a:pt x="28" y="6"/>
                        </a:lnTo>
                        <a:lnTo>
                          <a:pt x="35" y="8"/>
                        </a:lnTo>
                        <a:lnTo>
                          <a:pt x="54" y="3"/>
                        </a:lnTo>
                        <a:lnTo>
                          <a:pt x="67" y="3"/>
                        </a:lnTo>
                        <a:lnTo>
                          <a:pt x="91" y="7"/>
                        </a:lnTo>
                        <a:lnTo>
                          <a:pt x="123" y="12"/>
                        </a:lnTo>
                        <a:lnTo>
                          <a:pt x="142" y="19"/>
                        </a:lnTo>
                        <a:lnTo>
                          <a:pt x="153" y="27"/>
                        </a:lnTo>
                        <a:lnTo>
                          <a:pt x="169" y="29"/>
                        </a:lnTo>
                        <a:lnTo>
                          <a:pt x="177" y="31"/>
                        </a:lnTo>
                        <a:lnTo>
                          <a:pt x="185" y="38"/>
                        </a:lnTo>
                        <a:lnTo>
                          <a:pt x="201" y="38"/>
                        </a:lnTo>
                        <a:lnTo>
                          <a:pt x="214" y="39"/>
                        </a:lnTo>
                        <a:lnTo>
                          <a:pt x="228" y="45"/>
                        </a:lnTo>
                        <a:lnTo>
                          <a:pt x="239" y="52"/>
                        </a:lnTo>
                        <a:lnTo>
                          <a:pt x="255" y="47"/>
                        </a:lnTo>
                        <a:lnTo>
                          <a:pt x="269" y="40"/>
                        </a:lnTo>
                        <a:lnTo>
                          <a:pt x="285" y="28"/>
                        </a:lnTo>
                        <a:lnTo>
                          <a:pt x="301" y="20"/>
                        </a:lnTo>
                        <a:lnTo>
                          <a:pt x="311" y="13"/>
                        </a:lnTo>
                        <a:lnTo>
                          <a:pt x="324" y="12"/>
                        </a:lnTo>
                        <a:lnTo>
                          <a:pt x="334" y="8"/>
                        </a:lnTo>
                        <a:lnTo>
                          <a:pt x="336" y="8"/>
                        </a:lnTo>
                        <a:lnTo>
                          <a:pt x="336" y="11"/>
                        </a:lnTo>
                        <a:lnTo>
                          <a:pt x="324" y="16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44" y="17"/>
                        </a:lnTo>
                        <a:lnTo>
                          <a:pt x="349" y="13"/>
                        </a:lnTo>
                        <a:lnTo>
                          <a:pt x="354" y="7"/>
                        </a:lnTo>
                        <a:lnTo>
                          <a:pt x="361" y="11"/>
                        </a:lnTo>
                        <a:lnTo>
                          <a:pt x="365" y="11"/>
                        </a:lnTo>
                        <a:lnTo>
                          <a:pt x="388" y="11"/>
                        </a:lnTo>
                        <a:lnTo>
                          <a:pt x="390" y="11"/>
                        </a:lnTo>
                        <a:lnTo>
                          <a:pt x="400" y="6"/>
                        </a:lnTo>
                        <a:lnTo>
                          <a:pt x="401" y="8"/>
                        </a:lnTo>
                        <a:lnTo>
                          <a:pt x="405" y="14"/>
                        </a:lnTo>
                        <a:lnTo>
                          <a:pt x="408" y="16"/>
                        </a:lnTo>
                        <a:lnTo>
                          <a:pt x="411" y="20"/>
                        </a:lnTo>
                        <a:lnTo>
                          <a:pt x="416" y="24"/>
                        </a:lnTo>
                        <a:lnTo>
                          <a:pt x="426" y="28"/>
                        </a:lnTo>
                        <a:lnTo>
                          <a:pt x="431" y="35"/>
                        </a:lnTo>
                        <a:lnTo>
                          <a:pt x="435" y="40"/>
                        </a:lnTo>
                        <a:lnTo>
                          <a:pt x="447" y="40"/>
                        </a:lnTo>
                        <a:lnTo>
                          <a:pt x="456" y="39"/>
                        </a:lnTo>
                        <a:lnTo>
                          <a:pt x="459" y="35"/>
                        </a:lnTo>
                        <a:lnTo>
                          <a:pt x="463" y="34"/>
                        </a:lnTo>
                        <a:lnTo>
                          <a:pt x="468" y="40"/>
                        </a:lnTo>
                        <a:lnTo>
                          <a:pt x="491" y="38"/>
                        </a:lnTo>
                        <a:lnTo>
                          <a:pt x="510" y="29"/>
                        </a:lnTo>
                        <a:lnTo>
                          <a:pt x="521" y="20"/>
                        </a:lnTo>
                        <a:lnTo>
                          <a:pt x="523" y="30"/>
                        </a:lnTo>
                        <a:lnTo>
                          <a:pt x="523" y="35"/>
                        </a:lnTo>
                        <a:lnTo>
                          <a:pt x="527" y="41"/>
                        </a:lnTo>
                        <a:lnTo>
                          <a:pt x="545" y="99"/>
                        </a:lnTo>
                        <a:lnTo>
                          <a:pt x="561" y="144"/>
                        </a:lnTo>
                        <a:lnTo>
                          <a:pt x="554" y="164"/>
                        </a:lnTo>
                        <a:lnTo>
                          <a:pt x="549" y="187"/>
                        </a:lnTo>
                        <a:lnTo>
                          <a:pt x="539" y="211"/>
                        </a:lnTo>
                        <a:lnTo>
                          <a:pt x="539" y="221"/>
                        </a:lnTo>
                        <a:lnTo>
                          <a:pt x="539" y="228"/>
                        </a:lnTo>
                        <a:lnTo>
                          <a:pt x="538" y="234"/>
                        </a:lnTo>
                        <a:lnTo>
                          <a:pt x="534" y="238"/>
                        </a:lnTo>
                        <a:lnTo>
                          <a:pt x="527" y="242"/>
                        </a:lnTo>
                        <a:lnTo>
                          <a:pt x="518" y="242"/>
                        </a:lnTo>
                        <a:lnTo>
                          <a:pt x="510" y="235"/>
                        </a:lnTo>
                        <a:lnTo>
                          <a:pt x="499" y="219"/>
                        </a:lnTo>
                        <a:lnTo>
                          <a:pt x="486" y="207"/>
                        </a:lnTo>
                        <a:lnTo>
                          <a:pt x="476" y="192"/>
                        </a:lnTo>
                        <a:lnTo>
                          <a:pt x="474" y="189"/>
                        </a:lnTo>
                        <a:lnTo>
                          <a:pt x="473" y="175"/>
                        </a:lnTo>
                        <a:lnTo>
                          <a:pt x="469" y="165"/>
                        </a:lnTo>
                        <a:lnTo>
                          <a:pt x="458" y="154"/>
                        </a:lnTo>
                        <a:lnTo>
                          <a:pt x="454" y="144"/>
                        </a:lnTo>
                        <a:lnTo>
                          <a:pt x="447" y="135"/>
                        </a:lnTo>
                        <a:lnTo>
                          <a:pt x="442" y="115"/>
                        </a:lnTo>
                        <a:lnTo>
                          <a:pt x="440" y="109"/>
                        </a:lnTo>
                        <a:lnTo>
                          <a:pt x="438" y="105"/>
                        </a:lnTo>
                        <a:lnTo>
                          <a:pt x="436" y="104"/>
                        </a:lnTo>
                        <a:lnTo>
                          <a:pt x="436" y="104"/>
                        </a:lnTo>
                        <a:lnTo>
                          <a:pt x="432" y="108"/>
                        </a:lnTo>
                        <a:lnTo>
                          <a:pt x="433" y="113"/>
                        </a:lnTo>
                        <a:lnTo>
                          <a:pt x="429" y="119"/>
                        </a:lnTo>
                        <a:lnTo>
                          <a:pt x="427" y="131"/>
                        </a:lnTo>
                        <a:lnTo>
                          <a:pt x="429" y="135"/>
                        </a:lnTo>
                        <a:lnTo>
                          <a:pt x="437" y="143"/>
                        </a:lnTo>
                        <a:lnTo>
                          <a:pt x="440" y="148"/>
                        </a:lnTo>
                        <a:lnTo>
                          <a:pt x="442" y="154"/>
                        </a:lnTo>
                        <a:lnTo>
                          <a:pt x="441" y="167"/>
                        </a:lnTo>
                        <a:lnTo>
                          <a:pt x="443" y="174"/>
                        </a:lnTo>
                        <a:lnTo>
                          <a:pt x="458" y="203"/>
                        </a:lnTo>
                        <a:lnTo>
                          <a:pt x="475" y="223"/>
                        </a:lnTo>
                        <a:lnTo>
                          <a:pt x="483" y="230"/>
                        </a:lnTo>
                        <a:lnTo>
                          <a:pt x="487" y="232"/>
                        </a:lnTo>
                        <a:lnTo>
                          <a:pt x="490" y="256"/>
                        </a:lnTo>
                        <a:lnTo>
                          <a:pt x="495" y="265"/>
                        </a:lnTo>
                        <a:lnTo>
                          <a:pt x="506" y="278"/>
                        </a:lnTo>
                        <a:lnTo>
                          <a:pt x="512" y="304"/>
                        </a:lnTo>
                        <a:lnTo>
                          <a:pt x="515" y="314"/>
                        </a:lnTo>
                        <a:lnTo>
                          <a:pt x="517" y="323"/>
                        </a:lnTo>
                        <a:lnTo>
                          <a:pt x="530" y="346"/>
                        </a:lnTo>
                        <a:lnTo>
                          <a:pt x="535" y="362"/>
                        </a:lnTo>
                        <a:lnTo>
                          <a:pt x="545" y="374"/>
                        </a:lnTo>
                        <a:lnTo>
                          <a:pt x="558" y="401"/>
                        </a:lnTo>
                        <a:lnTo>
                          <a:pt x="562" y="412"/>
                        </a:lnTo>
                        <a:lnTo>
                          <a:pt x="567" y="418"/>
                        </a:lnTo>
                        <a:lnTo>
                          <a:pt x="578" y="444"/>
                        </a:lnTo>
                        <a:lnTo>
                          <a:pt x="588" y="455"/>
                        </a:lnTo>
                        <a:lnTo>
                          <a:pt x="604" y="469"/>
                        </a:lnTo>
                        <a:lnTo>
                          <a:pt x="608" y="471"/>
                        </a:lnTo>
                        <a:lnTo>
                          <a:pt x="612" y="476"/>
                        </a:lnTo>
                        <a:lnTo>
                          <a:pt x="612" y="479"/>
                        </a:lnTo>
                        <a:lnTo>
                          <a:pt x="598" y="476"/>
                        </a:lnTo>
                        <a:lnTo>
                          <a:pt x="596" y="476"/>
                        </a:lnTo>
                        <a:lnTo>
                          <a:pt x="594" y="479"/>
                        </a:lnTo>
                        <a:lnTo>
                          <a:pt x="598" y="488"/>
                        </a:lnTo>
                        <a:lnTo>
                          <a:pt x="599" y="513"/>
                        </a:lnTo>
                        <a:lnTo>
                          <a:pt x="603" y="525"/>
                        </a:lnTo>
                        <a:lnTo>
                          <a:pt x="581" y="545"/>
                        </a:lnTo>
                        <a:lnTo>
                          <a:pt x="567" y="540"/>
                        </a:lnTo>
                        <a:lnTo>
                          <a:pt x="555" y="571"/>
                        </a:lnTo>
                        <a:lnTo>
                          <a:pt x="526" y="578"/>
                        </a:lnTo>
                        <a:lnTo>
                          <a:pt x="518" y="603"/>
                        </a:lnTo>
                        <a:lnTo>
                          <a:pt x="491" y="605"/>
                        </a:lnTo>
                        <a:lnTo>
                          <a:pt x="473" y="592"/>
                        </a:lnTo>
                        <a:lnTo>
                          <a:pt x="376" y="590"/>
                        </a:lnTo>
                        <a:lnTo>
                          <a:pt x="381" y="579"/>
                        </a:lnTo>
                        <a:lnTo>
                          <a:pt x="378" y="579"/>
                        </a:lnTo>
                        <a:lnTo>
                          <a:pt x="376" y="578"/>
                        </a:lnTo>
                        <a:lnTo>
                          <a:pt x="373" y="578"/>
                        </a:lnTo>
                        <a:lnTo>
                          <a:pt x="366" y="590"/>
                        </a:lnTo>
                        <a:lnTo>
                          <a:pt x="338" y="590"/>
                        </a:lnTo>
                        <a:lnTo>
                          <a:pt x="285" y="590"/>
                        </a:lnTo>
                        <a:lnTo>
                          <a:pt x="233" y="590"/>
                        </a:lnTo>
                        <a:lnTo>
                          <a:pt x="180" y="590"/>
                        </a:lnTo>
                        <a:lnTo>
                          <a:pt x="129" y="590"/>
                        </a:lnTo>
                        <a:lnTo>
                          <a:pt x="77" y="590"/>
                        </a:lnTo>
                        <a:lnTo>
                          <a:pt x="24" y="590"/>
                        </a:lnTo>
                        <a:lnTo>
                          <a:pt x="24" y="55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1" name="Freeform 130">
                    <a:extLst>
                      <a:ext uri="{FF2B5EF4-FFF2-40B4-BE49-F238E27FC236}">
                        <a16:creationId xmlns:a16="http://schemas.microsoft.com/office/drawing/2014/main" xmlns="" id="{E8385A10-DADC-3842-B773-AE12D001F3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464843" y="3202334"/>
                    <a:ext cx="209550" cy="231775"/>
                  </a:xfrm>
                  <a:custGeom>
                    <a:avLst/>
                    <a:gdLst/>
                    <a:ahLst/>
                    <a:cxnLst>
                      <a:cxn ang="0">
                        <a:pos x="96" y="347"/>
                      </a:cxn>
                      <a:cxn ang="0">
                        <a:pos x="14" y="353"/>
                      </a:cxn>
                      <a:cxn ang="0">
                        <a:pos x="5" y="364"/>
                      </a:cxn>
                      <a:cxn ang="0">
                        <a:pos x="0" y="369"/>
                      </a:cxn>
                      <a:cxn ang="0">
                        <a:pos x="22" y="391"/>
                      </a:cxn>
                      <a:cxn ang="0">
                        <a:pos x="40" y="409"/>
                      </a:cxn>
                      <a:cxn ang="0">
                        <a:pos x="41" y="437"/>
                      </a:cxn>
                      <a:cxn ang="0">
                        <a:pos x="28" y="460"/>
                      </a:cxn>
                      <a:cxn ang="0">
                        <a:pos x="49" y="501"/>
                      </a:cxn>
                      <a:cxn ang="0">
                        <a:pos x="50" y="563"/>
                      </a:cxn>
                      <a:cxn ang="0">
                        <a:pos x="30" y="623"/>
                      </a:cxn>
                      <a:cxn ang="0">
                        <a:pos x="24" y="650"/>
                      </a:cxn>
                      <a:cxn ang="0">
                        <a:pos x="37" y="627"/>
                      </a:cxn>
                      <a:cxn ang="0">
                        <a:pos x="50" y="627"/>
                      </a:cxn>
                      <a:cxn ang="0">
                        <a:pos x="76" y="628"/>
                      </a:cxn>
                      <a:cxn ang="0">
                        <a:pos x="98" y="624"/>
                      </a:cxn>
                      <a:cxn ang="0">
                        <a:pos x="102" y="619"/>
                      </a:cxn>
                      <a:cxn ang="0">
                        <a:pos x="119" y="620"/>
                      </a:cxn>
                      <a:cxn ang="0">
                        <a:pos x="141" y="620"/>
                      </a:cxn>
                      <a:cxn ang="0">
                        <a:pos x="161" y="635"/>
                      </a:cxn>
                      <a:cxn ang="0">
                        <a:pos x="173" y="647"/>
                      </a:cxn>
                      <a:cxn ang="0">
                        <a:pos x="183" y="651"/>
                      </a:cxn>
                      <a:cxn ang="0">
                        <a:pos x="200" y="662"/>
                      </a:cxn>
                      <a:cxn ang="0">
                        <a:pos x="209" y="677"/>
                      </a:cxn>
                      <a:cxn ang="0">
                        <a:pos x="215" y="686"/>
                      </a:cxn>
                      <a:cxn ang="0">
                        <a:pos x="222" y="692"/>
                      </a:cxn>
                      <a:cxn ang="0">
                        <a:pos x="223" y="698"/>
                      </a:cxn>
                      <a:cxn ang="0">
                        <a:pos x="231" y="704"/>
                      </a:cxn>
                      <a:cxn ang="0">
                        <a:pos x="244" y="709"/>
                      </a:cxn>
                      <a:cxn ang="0">
                        <a:pos x="250" y="719"/>
                      </a:cxn>
                      <a:cxn ang="0">
                        <a:pos x="286" y="705"/>
                      </a:cxn>
                      <a:cxn ang="0">
                        <a:pos x="302" y="665"/>
                      </a:cxn>
                      <a:cxn ang="0">
                        <a:pos x="308" y="666"/>
                      </a:cxn>
                      <a:cxn ang="0">
                        <a:pos x="323" y="683"/>
                      </a:cxn>
                      <a:cxn ang="0">
                        <a:pos x="350" y="705"/>
                      </a:cxn>
                      <a:cxn ang="0">
                        <a:pos x="534" y="687"/>
                      </a:cxn>
                      <a:cxn ang="0">
                        <a:pos x="637" y="641"/>
                      </a:cxn>
                      <a:cxn ang="0">
                        <a:pos x="604" y="522"/>
                      </a:cxn>
                      <a:cxn ang="0">
                        <a:pos x="587" y="359"/>
                      </a:cxn>
                      <a:cxn ang="0">
                        <a:pos x="570" y="191"/>
                      </a:cxn>
                      <a:cxn ang="0">
                        <a:pos x="584" y="82"/>
                      </a:cxn>
                      <a:cxn ang="0">
                        <a:pos x="458" y="70"/>
                      </a:cxn>
                      <a:cxn ang="0">
                        <a:pos x="299" y="70"/>
                      </a:cxn>
                      <a:cxn ang="0">
                        <a:pos x="281" y="187"/>
                      </a:cxn>
                      <a:cxn ang="0">
                        <a:pos x="244" y="231"/>
                      </a:cxn>
                      <a:cxn ang="0">
                        <a:pos x="220" y="245"/>
                      </a:cxn>
                      <a:cxn ang="0">
                        <a:pos x="215" y="290"/>
                      </a:cxn>
                      <a:cxn ang="0">
                        <a:pos x="222" y="347"/>
                      </a:cxn>
                    </a:cxnLst>
                    <a:rect l="0" t="0" r="r" b="b"/>
                    <a:pathLst>
                      <a:path w="661" h="727">
                        <a:moveTo>
                          <a:pt x="196" y="347"/>
                        </a:moveTo>
                        <a:lnTo>
                          <a:pt x="148" y="347"/>
                        </a:lnTo>
                        <a:lnTo>
                          <a:pt x="96" y="347"/>
                        </a:lnTo>
                        <a:lnTo>
                          <a:pt x="45" y="347"/>
                        </a:lnTo>
                        <a:lnTo>
                          <a:pt x="16" y="347"/>
                        </a:lnTo>
                        <a:lnTo>
                          <a:pt x="14" y="353"/>
                        </a:lnTo>
                        <a:lnTo>
                          <a:pt x="6" y="360"/>
                        </a:lnTo>
                        <a:lnTo>
                          <a:pt x="2" y="365"/>
                        </a:lnTo>
                        <a:lnTo>
                          <a:pt x="5" y="364"/>
                        </a:lnTo>
                        <a:lnTo>
                          <a:pt x="0" y="369"/>
                        </a:lnTo>
                        <a:lnTo>
                          <a:pt x="0" y="371"/>
                        </a:lnTo>
                        <a:lnTo>
                          <a:pt x="0" y="369"/>
                        </a:lnTo>
                        <a:lnTo>
                          <a:pt x="10" y="365"/>
                        </a:lnTo>
                        <a:lnTo>
                          <a:pt x="12" y="369"/>
                        </a:lnTo>
                        <a:lnTo>
                          <a:pt x="22" y="391"/>
                        </a:lnTo>
                        <a:lnTo>
                          <a:pt x="23" y="393"/>
                        </a:lnTo>
                        <a:lnTo>
                          <a:pt x="30" y="391"/>
                        </a:lnTo>
                        <a:lnTo>
                          <a:pt x="40" y="409"/>
                        </a:lnTo>
                        <a:lnTo>
                          <a:pt x="41" y="414"/>
                        </a:lnTo>
                        <a:lnTo>
                          <a:pt x="41" y="429"/>
                        </a:lnTo>
                        <a:lnTo>
                          <a:pt x="41" y="437"/>
                        </a:lnTo>
                        <a:lnTo>
                          <a:pt x="35" y="455"/>
                        </a:lnTo>
                        <a:lnTo>
                          <a:pt x="33" y="458"/>
                        </a:lnTo>
                        <a:lnTo>
                          <a:pt x="28" y="460"/>
                        </a:lnTo>
                        <a:lnTo>
                          <a:pt x="27" y="463"/>
                        </a:lnTo>
                        <a:lnTo>
                          <a:pt x="45" y="488"/>
                        </a:lnTo>
                        <a:lnTo>
                          <a:pt x="49" y="501"/>
                        </a:lnTo>
                        <a:lnTo>
                          <a:pt x="50" y="515"/>
                        </a:lnTo>
                        <a:lnTo>
                          <a:pt x="51" y="527"/>
                        </a:lnTo>
                        <a:lnTo>
                          <a:pt x="50" y="563"/>
                        </a:lnTo>
                        <a:lnTo>
                          <a:pt x="46" y="577"/>
                        </a:lnTo>
                        <a:lnTo>
                          <a:pt x="32" y="614"/>
                        </a:lnTo>
                        <a:lnTo>
                          <a:pt x="30" y="623"/>
                        </a:lnTo>
                        <a:lnTo>
                          <a:pt x="24" y="639"/>
                        </a:lnTo>
                        <a:lnTo>
                          <a:pt x="23" y="651"/>
                        </a:lnTo>
                        <a:lnTo>
                          <a:pt x="24" y="650"/>
                        </a:lnTo>
                        <a:lnTo>
                          <a:pt x="28" y="647"/>
                        </a:lnTo>
                        <a:lnTo>
                          <a:pt x="32" y="640"/>
                        </a:lnTo>
                        <a:lnTo>
                          <a:pt x="37" y="627"/>
                        </a:lnTo>
                        <a:lnTo>
                          <a:pt x="40" y="627"/>
                        </a:lnTo>
                        <a:lnTo>
                          <a:pt x="43" y="625"/>
                        </a:lnTo>
                        <a:lnTo>
                          <a:pt x="50" y="627"/>
                        </a:lnTo>
                        <a:lnTo>
                          <a:pt x="59" y="627"/>
                        </a:lnTo>
                        <a:lnTo>
                          <a:pt x="69" y="629"/>
                        </a:lnTo>
                        <a:lnTo>
                          <a:pt x="76" y="628"/>
                        </a:lnTo>
                        <a:lnTo>
                          <a:pt x="78" y="625"/>
                        </a:lnTo>
                        <a:lnTo>
                          <a:pt x="89" y="623"/>
                        </a:lnTo>
                        <a:lnTo>
                          <a:pt x="98" y="624"/>
                        </a:lnTo>
                        <a:lnTo>
                          <a:pt x="100" y="623"/>
                        </a:lnTo>
                        <a:lnTo>
                          <a:pt x="100" y="619"/>
                        </a:lnTo>
                        <a:lnTo>
                          <a:pt x="102" y="619"/>
                        </a:lnTo>
                        <a:lnTo>
                          <a:pt x="108" y="619"/>
                        </a:lnTo>
                        <a:lnTo>
                          <a:pt x="113" y="618"/>
                        </a:lnTo>
                        <a:lnTo>
                          <a:pt x="119" y="620"/>
                        </a:lnTo>
                        <a:lnTo>
                          <a:pt x="135" y="620"/>
                        </a:lnTo>
                        <a:lnTo>
                          <a:pt x="136" y="622"/>
                        </a:lnTo>
                        <a:lnTo>
                          <a:pt x="141" y="620"/>
                        </a:lnTo>
                        <a:lnTo>
                          <a:pt x="143" y="625"/>
                        </a:lnTo>
                        <a:lnTo>
                          <a:pt x="150" y="627"/>
                        </a:lnTo>
                        <a:lnTo>
                          <a:pt x="161" y="635"/>
                        </a:lnTo>
                        <a:lnTo>
                          <a:pt x="162" y="641"/>
                        </a:lnTo>
                        <a:lnTo>
                          <a:pt x="169" y="649"/>
                        </a:lnTo>
                        <a:lnTo>
                          <a:pt x="173" y="647"/>
                        </a:lnTo>
                        <a:lnTo>
                          <a:pt x="179" y="646"/>
                        </a:lnTo>
                        <a:lnTo>
                          <a:pt x="179" y="650"/>
                        </a:lnTo>
                        <a:lnTo>
                          <a:pt x="183" y="651"/>
                        </a:lnTo>
                        <a:lnTo>
                          <a:pt x="188" y="647"/>
                        </a:lnTo>
                        <a:lnTo>
                          <a:pt x="190" y="647"/>
                        </a:lnTo>
                        <a:lnTo>
                          <a:pt x="200" y="662"/>
                        </a:lnTo>
                        <a:lnTo>
                          <a:pt x="205" y="672"/>
                        </a:lnTo>
                        <a:lnTo>
                          <a:pt x="205" y="676"/>
                        </a:lnTo>
                        <a:lnTo>
                          <a:pt x="209" y="677"/>
                        </a:lnTo>
                        <a:lnTo>
                          <a:pt x="212" y="682"/>
                        </a:lnTo>
                        <a:lnTo>
                          <a:pt x="212" y="684"/>
                        </a:lnTo>
                        <a:lnTo>
                          <a:pt x="215" y="686"/>
                        </a:lnTo>
                        <a:lnTo>
                          <a:pt x="218" y="684"/>
                        </a:lnTo>
                        <a:lnTo>
                          <a:pt x="220" y="684"/>
                        </a:lnTo>
                        <a:lnTo>
                          <a:pt x="222" y="692"/>
                        </a:lnTo>
                        <a:lnTo>
                          <a:pt x="225" y="693"/>
                        </a:lnTo>
                        <a:lnTo>
                          <a:pt x="227" y="697"/>
                        </a:lnTo>
                        <a:lnTo>
                          <a:pt x="223" y="698"/>
                        </a:lnTo>
                        <a:lnTo>
                          <a:pt x="223" y="699"/>
                        </a:lnTo>
                        <a:lnTo>
                          <a:pt x="228" y="700"/>
                        </a:lnTo>
                        <a:lnTo>
                          <a:pt x="231" y="704"/>
                        </a:lnTo>
                        <a:lnTo>
                          <a:pt x="234" y="706"/>
                        </a:lnTo>
                        <a:lnTo>
                          <a:pt x="238" y="706"/>
                        </a:lnTo>
                        <a:lnTo>
                          <a:pt x="244" y="709"/>
                        </a:lnTo>
                        <a:lnTo>
                          <a:pt x="247" y="713"/>
                        </a:lnTo>
                        <a:lnTo>
                          <a:pt x="248" y="717"/>
                        </a:lnTo>
                        <a:lnTo>
                          <a:pt x="250" y="719"/>
                        </a:lnTo>
                        <a:lnTo>
                          <a:pt x="256" y="721"/>
                        </a:lnTo>
                        <a:lnTo>
                          <a:pt x="263" y="727"/>
                        </a:lnTo>
                        <a:lnTo>
                          <a:pt x="286" y="705"/>
                        </a:lnTo>
                        <a:lnTo>
                          <a:pt x="293" y="687"/>
                        </a:lnTo>
                        <a:lnTo>
                          <a:pt x="297" y="676"/>
                        </a:lnTo>
                        <a:lnTo>
                          <a:pt x="302" y="665"/>
                        </a:lnTo>
                        <a:lnTo>
                          <a:pt x="304" y="663"/>
                        </a:lnTo>
                        <a:lnTo>
                          <a:pt x="307" y="665"/>
                        </a:lnTo>
                        <a:lnTo>
                          <a:pt x="308" y="666"/>
                        </a:lnTo>
                        <a:lnTo>
                          <a:pt x="314" y="667"/>
                        </a:lnTo>
                        <a:lnTo>
                          <a:pt x="318" y="670"/>
                        </a:lnTo>
                        <a:lnTo>
                          <a:pt x="323" y="683"/>
                        </a:lnTo>
                        <a:lnTo>
                          <a:pt x="333" y="701"/>
                        </a:lnTo>
                        <a:lnTo>
                          <a:pt x="347" y="705"/>
                        </a:lnTo>
                        <a:lnTo>
                          <a:pt x="350" y="705"/>
                        </a:lnTo>
                        <a:lnTo>
                          <a:pt x="376" y="683"/>
                        </a:lnTo>
                        <a:lnTo>
                          <a:pt x="463" y="686"/>
                        </a:lnTo>
                        <a:lnTo>
                          <a:pt x="534" y="687"/>
                        </a:lnTo>
                        <a:lnTo>
                          <a:pt x="607" y="688"/>
                        </a:lnTo>
                        <a:lnTo>
                          <a:pt x="625" y="688"/>
                        </a:lnTo>
                        <a:lnTo>
                          <a:pt x="637" y="641"/>
                        </a:lnTo>
                        <a:lnTo>
                          <a:pt x="615" y="634"/>
                        </a:lnTo>
                        <a:lnTo>
                          <a:pt x="609" y="577"/>
                        </a:lnTo>
                        <a:lnTo>
                          <a:pt x="604" y="522"/>
                        </a:lnTo>
                        <a:lnTo>
                          <a:pt x="598" y="468"/>
                        </a:lnTo>
                        <a:lnTo>
                          <a:pt x="592" y="414"/>
                        </a:lnTo>
                        <a:lnTo>
                          <a:pt x="587" y="359"/>
                        </a:lnTo>
                        <a:lnTo>
                          <a:pt x="581" y="302"/>
                        </a:lnTo>
                        <a:lnTo>
                          <a:pt x="576" y="247"/>
                        </a:lnTo>
                        <a:lnTo>
                          <a:pt x="570" y="191"/>
                        </a:lnTo>
                        <a:lnTo>
                          <a:pt x="564" y="133"/>
                        </a:lnTo>
                        <a:lnTo>
                          <a:pt x="661" y="133"/>
                        </a:lnTo>
                        <a:lnTo>
                          <a:pt x="584" y="82"/>
                        </a:lnTo>
                        <a:lnTo>
                          <a:pt x="525" y="44"/>
                        </a:lnTo>
                        <a:lnTo>
                          <a:pt x="458" y="0"/>
                        </a:lnTo>
                        <a:lnTo>
                          <a:pt x="458" y="70"/>
                        </a:lnTo>
                        <a:lnTo>
                          <a:pt x="405" y="70"/>
                        </a:lnTo>
                        <a:lnTo>
                          <a:pt x="352" y="70"/>
                        </a:lnTo>
                        <a:lnTo>
                          <a:pt x="299" y="70"/>
                        </a:lnTo>
                        <a:lnTo>
                          <a:pt x="281" y="70"/>
                        </a:lnTo>
                        <a:lnTo>
                          <a:pt x="281" y="128"/>
                        </a:lnTo>
                        <a:lnTo>
                          <a:pt x="281" y="187"/>
                        </a:lnTo>
                        <a:lnTo>
                          <a:pt x="281" y="222"/>
                        </a:lnTo>
                        <a:lnTo>
                          <a:pt x="261" y="229"/>
                        </a:lnTo>
                        <a:lnTo>
                          <a:pt x="244" y="231"/>
                        </a:lnTo>
                        <a:lnTo>
                          <a:pt x="228" y="236"/>
                        </a:lnTo>
                        <a:lnTo>
                          <a:pt x="223" y="240"/>
                        </a:lnTo>
                        <a:lnTo>
                          <a:pt x="220" y="245"/>
                        </a:lnTo>
                        <a:lnTo>
                          <a:pt x="215" y="256"/>
                        </a:lnTo>
                        <a:lnTo>
                          <a:pt x="213" y="264"/>
                        </a:lnTo>
                        <a:lnTo>
                          <a:pt x="215" y="290"/>
                        </a:lnTo>
                        <a:lnTo>
                          <a:pt x="218" y="310"/>
                        </a:lnTo>
                        <a:lnTo>
                          <a:pt x="218" y="331"/>
                        </a:lnTo>
                        <a:lnTo>
                          <a:pt x="222" y="347"/>
                        </a:lnTo>
                        <a:lnTo>
                          <a:pt x="196" y="34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" sz="1800" dirty="0">
                      <a:solidFill>
                        <a:srgbClr val="343941"/>
                      </a:solidFill>
                      <a:latin typeface="Arial Regular"/>
                    </a:endParaRPr>
                  </a:p>
                </p:txBody>
              </p:sp>
              <p:sp>
                <p:nvSpPr>
                  <p:cNvPr id="1092" name="Freeform 126">
                    <a:extLst>
                      <a:ext uri="{FF2B5EF4-FFF2-40B4-BE49-F238E27FC236}">
                        <a16:creationId xmlns:a16="http://schemas.microsoft.com/office/drawing/2014/main" xmlns="" id="{AB7F1005-CA15-6848-8B29-D290897EAA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548981" y="3245197"/>
                    <a:ext cx="282575" cy="269875"/>
                  </a:xfrm>
                  <a:custGeom>
                    <a:avLst/>
                    <a:gdLst/>
                    <a:ahLst/>
                    <a:cxnLst>
                      <a:cxn ang="0">
                        <a:pos x="727" y="243"/>
                      </a:cxn>
                      <a:cxn ang="0">
                        <a:pos x="755" y="259"/>
                      </a:cxn>
                      <a:cxn ang="0">
                        <a:pos x="780" y="281"/>
                      </a:cxn>
                      <a:cxn ang="0">
                        <a:pos x="809" y="291"/>
                      </a:cxn>
                      <a:cxn ang="0">
                        <a:pos x="839" y="303"/>
                      </a:cxn>
                      <a:cxn ang="0">
                        <a:pos x="841" y="319"/>
                      </a:cxn>
                      <a:cxn ang="0">
                        <a:pos x="840" y="336"/>
                      </a:cxn>
                      <a:cxn ang="0">
                        <a:pos x="858" y="356"/>
                      </a:cxn>
                      <a:cxn ang="0">
                        <a:pos x="890" y="346"/>
                      </a:cxn>
                      <a:cxn ang="0">
                        <a:pos x="891" y="522"/>
                      </a:cxn>
                      <a:cxn ang="0">
                        <a:pos x="861" y="550"/>
                      </a:cxn>
                      <a:cxn ang="0">
                        <a:pos x="829" y="559"/>
                      </a:cxn>
                      <a:cxn ang="0">
                        <a:pos x="674" y="582"/>
                      </a:cxn>
                      <a:cxn ang="0">
                        <a:pos x="561" y="631"/>
                      </a:cxn>
                      <a:cxn ang="0">
                        <a:pos x="468" y="677"/>
                      </a:cxn>
                      <a:cxn ang="0">
                        <a:pos x="439" y="716"/>
                      </a:cxn>
                      <a:cxn ang="0">
                        <a:pos x="395" y="770"/>
                      </a:cxn>
                      <a:cxn ang="0">
                        <a:pos x="379" y="830"/>
                      </a:cxn>
                      <a:cxn ang="0">
                        <a:pos x="361" y="835"/>
                      </a:cxn>
                      <a:cxn ang="0">
                        <a:pos x="336" y="846"/>
                      </a:cxn>
                      <a:cxn ang="0">
                        <a:pos x="325" y="828"/>
                      </a:cxn>
                      <a:cxn ang="0">
                        <a:pos x="312" y="828"/>
                      </a:cxn>
                      <a:cxn ang="0">
                        <a:pos x="299" y="831"/>
                      </a:cxn>
                      <a:cxn ang="0">
                        <a:pos x="282" y="846"/>
                      </a:cxn>
                      <a:cxn ang="0">
                        <a:pos x="266" y="844"/>
                      </a:cxn>
                      <a:cxn ang="0">
                        <a:pos x="256" y="835"/>
                      </a:cxn>
                      <a:cxn ang="0">
                        <a:pos x="239" y="840"/>
                      </a:cxn>
                      <a:cxn ang="0">
                        <a:pos x="227" y="842"/>
                      </a:cxn>
                      <a:cxn ang="0">
                        <a:pos x="210" y="806"/>
                      </a:cxn>
                      <a:cxn ang="0">
                        <a:pos x="191" y="808"/>
                      </a:cxn>
                      <a:cxn ang="0">
                        <a:pos x="201" y="792"/>
                      </a:cxn>
                      <a:cxn ang="0">
                        <a:pos x="201" y="782"/>
                      </a:cxn>
                      <a:cxn ang="0">
                        <a:pos x="183" y="767"/>
                      </a:cxn>
                      <a:cxn ang="0">
                        <a:pos x="178" y="737"/>
                      </a:cxn>
                      <a:cxn ang="0">
                        <a:pos x="170" y="721"/>
                      </a:cxn>
                      <a:cxn ang="0">
                        <a:pos x="153" y="720"/>
                      </a:cxn>
                      <a:cxn ang="0">
                        <a:pos x="136" y="743"/>
                      </a:cxn>
                      <a:cxn ang="0">
                        <a:pos x="99" y="736"/>
                      </a:cxn>
                      <a:cxn ang="0">
                        <a:pos x="78" y="750"/>
                      </a:cxn>
                      <a:cxn ang="0">
                        <a:pos x="52" y="747"/>
                      </a:cxn>
                      <a:cxn ang="0">
                        <a:pos x="43" y="732"/>
                      </a:cxn>
                      <a:cxn ang="0">
                        <a:pos x="44" y="717"/>
                      </a:cxn>
                      <a:cxn ang="0">
                        <a:pos x="45" y="697"/>
                      </a:cxn>
                      <a:cxn ang="0">
                        <a:pos x="36" y="682"/>
                      </a:cxn>
                      <a:cxn ang="0">
                        <a:pos x="24" y="673"/>
                      </a:cxn>
                      <a:cxn ang="0">
                        <a:pos x="9" y="652"/>
                      </a:cxn>
                      <a:cxn ang="0">
                        <a:pos x="9" y="621"/>
                      </a:cxn>
                      <a:cxn ang="0">
                        <a:pos x="1" y="608"/>
                      </a:cxn>
                      <a:cxn ang="0">
                        <a:pos x="30" y="554"/>
                      </a:cxn>
                      <a:cxn ang="0">
                        <a:pos x="45" y="533"/>
                      </a:cxn>
                      <a:cxn ang="0">
                        <a:pos x="84" y="572"/>
                      </a:cxn>
                      <a:cxn ang="0">
                        <a:pos x="344" y="555"/>
                      </a:cxn>
                      <a:cxn ang="0">
                        <a:pos x="341" y="389"/>
                      </a:cxn>
                      <a:cxn ang="0">
                        <a:pos x="313" y="114"/>
                      </a:cxn>
                    </a:cxnLst>
                    <a:rect l="0" t="0" r="r" b="b"/>
                    <a:pathLst>
                      <a:path w="891" h="851">
                        <a:moveTo>
                          <a:pt x="462" y="44"/>
                        </a:moveTo>
                        <a:lnTo>
                          <a:pt x="724" y="226"/>
                        </a:lnTo>
                        <a:lnTo>
                          <a:pt x="724" y="231"/>
                        </a:lnTo>
                        <a:lnTo>
                          <a:pt x="728" y="234"/>
                        </a:lnTo>
                        <a:lnTo>
                          <a:pt x="727" y="243"/>
                        </a:lnTo>
                        <a:lnTo>
                          <a:pt x="728" y="247"/>
                        </a:lnTo>
                        <a:lnTo>
                          <a:pt x="734" y="250"/>
                        </a:lnTo>
                        <a:lnTo>
                          <a:pt x="742" y="252"/>
                        </a:lnTo>
                        <a:lnTo>
                          <a:pt x="753" y="258"/>
                        </a:lnTo>
                        <a:lnTo>
                          <a:pt x="755" y="259"/>
                        </a:lnTo>
                        <a:lnTo>
                          <a:pt x="756" y="265"/>
                        </a:lnTo>
                        <a:lnTo>
                          <a:pt x="758" y="270"/>
                        </a:lnTo>
                        <a:lnTo>
                          <a:pt x="765" y="276"/>
                        </a:lnTo>
                        <a:lnTo>
                          <a:pt x="770" y="279"/>
                        </a:lnTo>
                        <a:lnTo>
                          <a:pt x="780" y="281"/>
                        </a:lnTo>
                        <a:lnTo>
                          <a:pt x="788" y="280"/>
                        </a:lnTo>
                        <a:lnTo>
                          <a:pt x="791" y="281"/>
                        </a:lnTo>
                        <a:lnTo>
                          <a:pt x="794" y="288"/>
                        </a:lnTo>
                        <a:lnTo>
                          <a:pt x="798" y="291"/>
                        </a:lnTo>
                        <a:lnTo>
                          <a:pt x="809" y="291"/>
                        </a:lnTo>
                        <a:lnTo>
                          <a:pt x="813" y="293"/>
                        </a:lnTo>
                        <a:lnTo>
                          <a:pt x="818" y="293"/>
                        </a:lnTo>
                        <a:lnTo>
                          <a:pt x="826" y="298"/>
                        </a:lnTo>
                        <a:lnTo>
                          <a:pt x="835" y="301"/>
                        </a:lnTo>
                        <a:lnTo>
                          <a:pt x="839" y="303"/>
                        </a:lnTo>
                        <a:lnTo>
                          <a:pt x="840" y="307"/>
                        </a:lnTo>
                        <a:lnTo>
                          <a:pt x="841" y="307"/>
                        </a:lnTo>
                        <a:lnTo>
                          <a:pt x="842" y="313"/>
                        </a:lnTo>
                        <a:lnTo>
                          <a:pt x="841" y="315"/>
                        </a:lnTo>
                        <a:lnTo>
                          <a:pt x="841" y="319"/>
                        </a:lnTo>
                        <a:lnTo>
                          <a:pt x="844" y="324"/>
                        </a:lnTo>
                        <a:lnTo>
                          <a:pt x="844" y="325"/>
                        </a:lnTo>
                        <a:lnTo>
                          <a:pt x="840" y="328"/>
                        </a:lnTo>
                        <a:lnTo>
                          <a:pt x="839" y="330"/>
                        </a:lnTo>
                        <a:lnTo>
                          <a:pt x="840" y="336"/>
                        </a:lnTo>
                        <a:lnTo>
                          <a:pt x="837" y="341"/>
                        </a:lnTo>
                        <a:lnTo>
                          <a:pt x="837" y="346"/>
                        </a:lnTo>
                        <a:lnTo>
                          <a:pt x="845" y="355"/>
                        </a:lnTo>
                        <a:lnTo>
                          <a:pt x="851" y="356"/>
                        </a:lnTo>
                        <a:lnTo>
                          <a:pt x="858" y="356"/>
                        </a:lnTo>
                        <a:lnTo>
                          <a:pt x="867" y="351"/>
                        </a:lnTo>
                        <a:lnTo>
                          <a:pt x="875" y="351"/>
                        </a:lnTo>
                        <a:lnTo>
                          <a:pt x="885" y="346"/>
                        </a:lnTo>
                        <a:lnTo>
                          <a:pt x="890" y="344"/>
                        </a:lnTo>
                        <a:lnTo>
                          <a:pt x="890" y="346"/>
                        </a:lnTo>
                        <a:lnTo>
                          <a:pt x="891" y="347"/>
                        </a:lnTo>
                        <a:lnTo>
                          <a:pt x="891" y="358"/>
                        </a:lnTo>
                        <a:lnTo>
                          <a:pt x="891" y="414"/>
                        </a:lnTo>
                        <a:lnTo>
                          <a:pt x="891" y="468"/>
                        </a:lnTo>
                        <a:lnTo>
                          <a:pt x="891" y="522"/>
                        </a:lnTo>
                        <a:lnTo>
                          <a:pt x="888" y="523"/>
                        </a:lnTo>
                        <a:lnTo>
                          <a:pt x="878" y="529"/>
                        </a:lnTo>
                        <a:lnTo>
                          <a:pt x="874" y="535"/>
                        </a:lnTo>
                        <a:lnTo>
                          <a:pt x="873" y="543"/>
                        </a:lnTo>
                        <a:lnTo>
                          <a:pt x="861" y="550"/>
                        </a:lnTo>
                        <a:lnTo>
                          <a:pt x="857" y="553"/>
                        </a:lnTo>
                        <a:lnTo>
                          <a:pt x="855" y="556"/>
                        </a:lnTo>
                        <a:lnTo>
                          <a:pt x="855" y="561"/>
                        </a:lnTo>
                        <a:lnTo>
                          <a:pt x="842" y="560"/>
                        </a:lnTo>
                        <a:lnTo>
                          <a:pt x="829" y="559"/>
                        </a:lnTo>
                        <a:lnTo>
                          <a:pt x="829" y="562"/>
                        </a:lnTo>
                        <a:lnTo>
                          <a:pt x="824" y="561"/>
                        </a:lnTo>
                        <a:lnTo>
                          <a:pt x="735" y="562"/>
                        </a:lnTo>
                        <a:lnTo>
                          <a:pt x="711" y="582"/>
                        </a:lnTo>
                        <a:lnTo>
                          <a:pt x="674" y="582"/>
                        </a:lnTo>
                        <a:lnTo>
                          <a:pt x="641" y="583"/>
                        </a:lnTo>
                        <a:lnTo>
                          <a:pt x="621" y="591"/>
                        </a:lnTo>
                        <a:lnTo>
                          <a:pt x="613" y="594"/>
                        </a:lnTo>
                        <a:lnTo>
                          <a:pt x="598" y="607"/>
                        </a:lnTo>
                        <a:lnTo>
                          <a:pt x="561" y="631"/>
                        </a:lnTo>
                        <a:lnTo>
                          <a:pt x="549" y="647"/>
                        </a:lnTo>
                        <a:lnTo>
                          <a:pt x="530" y="661"/>
                        </a:lnTo>
                        <a:lnTo>
                          <a:pt x="492" y="673"/>
                        </a:lnTo>
                        <a:lnTo>
                          <a:pt x="480" y="675"/>
                        </a:lnTo>
                        <a:lnTo>
                          <a:pt x="468" y="677"/>
                        </a:lnTo>
                        <a:lnTo>
                          <a:pt x="462" y="678"/>
                        </a:lnTo>
                        <a:lnTo>
                          <a:pt x="453" y="684"/>
                        </a:lnTo>
                        <a:lnTo>
                          <a:pt x="448" y="690"/>
                        </a:lnTo>
                        <a:lnTo>
                          <a:pt x="443" y="701"/>
                        </a:lnTo>
                        <a:lnTo>
                          <a:pt x="439" y="716"/>
                        </a:lnTo>
                        <a:lnTo>
                          <a:pt x="432" y="734"/>
                        </a:lnTo>
                        <a:lnTo>
                          <a:pt x="425" y="744"/>
                        </a:lnTo>
                        <a:lnTo>
                          <a:pt x="409" y="756"/>
                        </a:lnTo>
                        <a:lnTo>
                          <a:pt x="399" y="765"/>
                        </a:lnTo>
                        <a:lnTo>
                          <a:pt x="395" y="770"/>
                        </a:lnTo>
                        <a:lnTo>
                          <a:pt x="390" y="779"/>
                        </a:lnTo>
                        <a:lnTo>
                          <a:pt x="389" y="788"/>
                        </a:lnTo>
                        <a:lnTo>
                          <a:pt x="380" y="806"/>
                        </a:lnTo>
                        <a:lnTo>
                          <a:pt x="379" y="817"/>
                        </a:lnTo>
                        <a:lnTo>
                          <a:pt x="379" y="830"/>
                        </a:lnTo>
                        <a:lnTo>
                          <a:pt x="380" y="841"/>
                        </a:lnTo>
                        <a:lnTo>
                          <a:pt x="369" y="844"/>
                        </a:lnTo>
                        <a:lnTo>
                          <a:pt x="367" y="842"/>
                        </a:lnTo>
                        <a:lnTo>
                          <a:pt x="363" y="836"/>
                        </a:lnTo>
                        <a:lnTo>
                          <a:pt x="361" y="835"/>
                        </a:lnTo>
                        <a:lnTo>
                          <a:pt x="350" y="835"/>
                        </a:lnTo>
                        <a:lnTo>
                          <a:pt x="346" y="836"/>
                        </a:lnTo>
                        <a:lnTo>
                          <a:pt x="344" y="842"/>
                        </a:lnTo>
                        <a:lnTo>
                          <a:pt x="340" y="842"/>
                        </a:lnTo>
                        <a:lnTo>
                          <a:pt x="336" y="846"/>
                        </a:lnTo>
                        <a:lnTo>
                          <a:pt x="326" y="846"/>
                        </a:lnTo>
                        <a:lnTo>
                          <a:pt x="328" y="844"/>
                        </a:lnTo>
                        <a:lnTo>
                          <a:pt x="326" y="833"/>
                        </a:lnTo>
                        <a:lnTo>
                          <a:pt x="325" y="829"/>
                        </a:lnTo>
                        <a:lnTo>
                          <a:pt x="325" y="828"/>
                        </a:lnTo>
                        <a:lnTo>
                          <a:pt x="325" y="823"/>
                        </a:lnTo>
                        <a:lnTo>
                          <a:pt x="323" y="819"/>
                        </a:lnTo>
                        <a:lnTo>
                          <a:pt x="320" y="820"/>
                        </a:lnTo>
                        <a:lnTo>
                          <a:pt x="314" y="820"/>
                        </a:lnTo>
                        <a:lnTo>
                          <a:pt x="312" y="828"/>
                        </a:lnTo>
                        <a:lnTo>
                          <a:pt x="310" y="828"/>
                        </a:lnTo>
                        <a:lnTo>
                          <a:pt x="304" y="824"/>
                        </a:lnTo>
                        <a:lnTo>
                          <a:pt x="302" y="824"/>
                        </a:lnTo>
                        <a:lnTo>
                          <a:pt x="299" y="828"/>
                        </a:lnTo>
                        <a:lnTo>
                          <a:pt x="299" y="831"/>
                        </a:lnTo>
                        <a:lnTo>
                          <a:pt x="301" y="837"/>
                        </a:lnTo>
                        <a:lnTo>
                          <a:pt x="299" y="840"/>
                        </a:lnTo>
                        <a:lnTo>
                          <a:pt x="288" y="840"/>
                        </a:lnTo>
                        <a:lnTo>
                          <a:pt x="282" y="842"/>
                        </a:lnTo>
                        <a:lnTo>
                          <a:pt x="282" y="846"/>
                        </a:lnTo>
                        <a:lnTo>
                          <a:pt x="280" y="851"/>
                        </a:lnTo>
                        <a:lnTo>
                          <a:pt x="276" y="851"/>
                        </a:lnTo>
                        <a:lnTo>
                          <a:pt x="272" y="849"/>
                        </a:lnTo>
                        <a:lnTo>
                          <a:pt x="269" y="844"/>
                        </a:lnTo>
                        <a:lnTo>
                          <a:pt x="266" y="844"/>
                        </a:lnTo>
                        <a:lnTo>
                          <a:pt x="264" y="845"/>
                        </a:lnTo>
                        <a:lnTo>
                          <a:pt x="262" y="846"/>
                        </a:lnTo>
                        <a:lnTo>
                          <a:pt x="261" y="846"/>
                        </a:lnTo>
                        <a:lnTo>
                          <a:pt x="260" y="840"/>
                        </a:lnTo>
                        <a:lnTo>
                          <a:pt x="256" y="835"/>
                        </a:lnTo>
                        <a:lnTo>
                          <a:pt x="253" y="834"/>
                        </a:lnTo>
                        <a:lnTo>
                          <a:pt x="249" y="837"/>
                        </a:lnTo>
                        <a:lnTo>
                          <a:pt x="244" y="836"/>
                        </a:lnTo>
                        <a:lnTo>
                          <a:pt x="242" y="837"/>
                        </a:lnTo>
                        <a:lnTo>
                          <a:pt x="239" y="840"/>
                        </a:lnTo>
                        <a:lnTo>
                          <a:pt x="238" y="844"/>
                        </a:lnTo>
                        <a:lnTo>
                          <a:pt x="235" y="847"/>
                        </a:lnTo>
                        <a:lnTo>
                          <a:pt x="229" y="849"/>
                        </a:lnTo>
                        <a:lnTo>
                          <a:pt x="229" y="846"/>
                        </a:lnTo>
                        <a:lnTo>
                          <a:pt x="227" y="842"/>
                        </a:lnTo>
                        <a:lnTo>
                          <a:pt x="222" y="840"/>
                        </a:lnTo>
                        <a:lnTo>
                          <a:pt x="220" y="835"/>
                        </a:lnTo>
                        <a:lnTo>
                          <a:pt x="215" y="835"/>
                        </a:lnTo>
                        <a:lnTo>
                          <a:pt x="211" y="829"/>
                        </a:lnTo>
                        <a:lnTo>
                          <a:pt x="210" y="806"/>
                        </a:lnTo>
                        <a:lnTo>
                          <a:pt x="210" y="802"/>
                        </a:lnTo>
                        <a:lnTo>
                          <a:pt x="205" y="801"/>
                        </a:lnTo>
                        <a:lnTo>
                          <a:pt x="200" y="801"/>
                        </a:lnTo>
                        <a:lnTo>
                          <a:pt x="194" y="808"/>
                        </a:lnTo>
                        <a:lnTo>
                          <a:pt x="191" y="808"/>
                        </a:lnTo>
                        <a:lnTo>
                          <a:pt x="191" y="801"/>
                        </a:lnTo>
                        <a:lnTo>
                          <a:pt x="192" y="798"/>
                        </a:lnTo>
                        <a:lnTo>
                          <a:pt x="197" y="797"/>
                        </a:lnTo>
                        <a:lnTo>
                          <a:pt x="197" y="792"/>
                        </a:lnTo>
                        <a:lnTo>
                          <a:pt x="201" y="792"/>
                        </a:lnTo>
                        <a:lnTo>
                          <a:pt x="204" y="788"/>
                        </a:lnTo>
                        <a:lnTo>
                          <a:pt x="207" y="788"/>
                        </a:lnTo>
                        <a:lnTo>
                          <a:pt x="207" y="782"/>
                        </a:lnTo>
                        <a:lnTo>
                          <a:pt x="206" y="782"/>
                        </a:lnTo>
                        <a:lnTo>
                          <a:pt x="201" y="782"/>
                        </a:lnTo>
                        <a:lnTo>
                          <a:pt x="197" y="779"/>
                        </a:lnTo>
                        <a:lnTo>
                          <a:pt x="194" y="776"/>
                        </a:lnTo>
                        <a:lnTo>
                          <a:pt x="189" y="766"/>
                        </a:lnTo>
                        <a:lnTo>
                          <a:pt x="184" y="769"/>
                        </a:lnTo>
                        <a:lnTo>
                          <a:pt x="183" y="767"/>
                        </a:lnTo>
                        <a:lnTo>
                          <a:pt x="183" y="750"/>
                        </a:lnTo>
                        <a:lnTo>
                          <a:pt x="181" y="745"/>
                        </a:lnTo>
                        <a:lnTo>
                          <a:pt x="179" y="745"/>
                        </a:lnTo>
                        <a:lnTo>
                          <a:pt x="179" y="739"/>
                        </a:lnTo>
                        <a:lnTo>
                          <a:pt x="178" y="737"/>
                        </a:lnTo>
                        <a:lnTo>
                          <a:pt x="174" y="737"/>
                        </a:lnTo>
                        <a:lnTo>
                          <a:pt x="173" y="737"/>
                        </a:lnTo>
                        <a:lnTo>
                          <a:pt x="174" y="724"/>
                        </a:lnTo>
                        <a:lnTo>
                          <a:pt x="174" y="723"/>
                        </a:lnTo>
                        <a:lnTo>
                          <a:pt x="170" y="721"/>
                        </a:lnTo>
                        <a:lnTo>
                          <a:pt x="168" y="721"/>
                        </a:lnTo>
                        <a:lnTo>
                          <a:pt x="164" y="724"/>
                        </a:lnTo>
                        <a:lnTo>
                          <a:pt x="163" y="724"/>
                        </a:lnTo>
                        <a:lnTo>
                          <a:pt x="156" y="720"/>
                        </a:lnTo>
                        <a:lnTo>
                          <a:pt x="153" y="720"/>
                        </a:lnTo>
                        <a:lnTo>
                          <a:pt x="152" y="721"/>
                        </a:lnTo>
                        <a:lnTo>
                          <a:pt x="152" y="729"/>
                        </a:lnTo>
                        <a:lnTo>
                          <a:pt x="149" y="733"/>
                        </a:lnTo>
                        <a:lnTo>
                          <a:pt x="136" y="737"/>
                        </a:lnTo>
                        <a:lnTo>
                          <a:pt x="136" y="743"/>
                        </a:lnTo>
                        <a:lnTo>
                          <a:pt x="134" y="747"/>
                        </a:lnTo>
                        <a:lnTo>
                          <a:pt x="120" y="743"/>
                        </a:lnTo>
                        <a:lnTo>
                          <a:pt x="110" y="737"/>
                        </a:lnTo>
                        <a:lnTo>
                          <a:pt x="102" y="736"/>
                        </a:lnTo>
                        <a:lnTo>
                          <a:pt x="99" y="736"/>
                        </a:lnTo>
                        <a:lnTo>
                          <a:pt x="95" y="742"/>
                        </a:lnTo>
                        <a:lnTo>
                          <a:pt x="89" y="743"/>
                        </a:lnTo>
                        <a:lnTo>
                          <a:pt x="87" y="749"/>
                        </a:lnTo>
                        <a:lnTo>
                          <a:pt x="83" y="753"/>
                        </a:lnTo>
                        <a:lnTo>
                          <a:pt x="78" y="750"/>
                        </a:lnTo>
                        <a:lnTo>
                          <a:pt x="70" y="739"/>
                        </a:lnTo>
                        <a:lnTo>
                          <a:pt x="67" y="737"/>
                        </a:lnTo>
                        <a:lnTo>
                          <a:pt x="62" y="737"/>
                        </a:lnTo>
                        <a:lnTo>
                          <a:pt x="56" y="743"/>
                        </a:lnTo>
                        <a:lnTo>
                          <a:pt x="52" y="747"/>
                        </a:lnTo>
                        <a:lnTo>
                          <a:pt x="48" y="748"/>
                        </a:lnTo>
                        <a:lnTo>
                          <a:pt x="43" y="744"/>
                        </a:lnTo>
                        <a:lnTo>
                          <a:pt x="38" y="740"/>
                        </a:lnTo>
                        <a:lnTo>
                          <a:pt x="39" y="737"/>
                        </a:lnTo>
                        <a:lnTo>
                          <a:pt x="43" y="732"/>
                        </a:lnTo>
                        <a:lnTo>
                          <a:pt x="43" y="728"/>
                        </a:lnTo>
                        <a:lnTo>
                          <a:pt x="46" y="724"/>
                        </a:lnTo>
                        <a:lnTo>
                          <a:pt x="48" y="723"/>
                        </a:lnTo>
                        <a:lnTo>
                          <a:pt x="48" y="721"/>
                        </a:lnTo>
                        <a:lnTo>
                          <a:pt x="44" y="717"/>
                        </a:lnTo>
                        <a:lnTo>
                          <a:pt x="44" y="710"/>
                        </a:lnTo>
                        <a:lnTo>
                          <a:pt x="46" y="706"/>
                        </a:lnTo>
                        <a:lnTo>
                          <a:pt x="46" y="702"/>
                        </a:lnTo>
                        <a:lnTo>
                          <a:pt x="45" y="699"/>
                        </a:lnTo>
                        <a:lnTo>
                          <a:pt x="45" y="697"/>
                        </a:lnTo>
                        <a:lnTo>
                          <a:pt x="46" y="697"/>
                        </a:lnTo>
                        <a:lnTo>
                          <a:pt x="45" y="694"/>
                        </a:lnTo>
                        <a:lnTo>
                          <a:pt x="41" y="689"/>
                        </a:lnTo>
                        <a:lnTo>
                          <a:pt x="39" y="684"/>
                        </a:lnTo>
                        <a:lnTo>
                          <a:pt x="36" y="682"/>
                        </a:lnTo>
                        <a:lnTo>
                          <a:pt x="35" y="678"/>
                        </a:lnTo>
                        <a:lnTo>
                          <a:pt x="32" y="674"/>
                        </a:lnTo>
                        <a:lnTo>
                          <a:pt x="32" y="670"/>
                        </a:lnTo>
                        <a:lnTo>
                          <a:pt x="27" y="670"/>
                        </a:lnTo>
                        <a:lnTo>
                          <a:pt x="24" y="673"/>
                        </a:lnTo>
                        <a:lnTo>
                          <a:pt x="20" y="673"/>
                        </a:lnTo>
                        <a:lnTo>
                          <a:pt x="19" y="672"/>
                        </a:lnTo>
                        <a:lnTo>
                          <a:pt x="17" y="666"/>
                        </a:lnTo>
                        <a:lnTo>
                          <a:pt x="9" y="654"/>
                        </a:lnTo>
                        <a:lnTo>
                          <a:pt x="9" y="652"/>
                        </a:lnTo>
                        <a:lnTo>
                          <a:pt x="14" y="646"/>
                        </a:lnTo>
                        <a:lnTo>
                          <a:pt x="13" y="641"/>
                        </a:lnTo>
                        <a:lnTo>
                          <a:pt x="11" y="635"/>
                        </a:lnTo>
                        <a:lnTo>
                          <a:pt x="11" y="629"/>
                        </a:lnTo>
                        <a:lnTo>
                          <a:pt x="9" y="621"/>
                        </a:lnTo>
                        <a:lnTo>
                          <a:pt x="6" y="618"/>
                        </a:lnTo>
                        <a:lnTo>
                          <a:pt x="5" y="618"/>
                        </a:lnTo>
                        <a:lnTo>
                          <a:pt x="3" y="614"/>
                        </a:lnTo>
                        <a:lnTo>
                          <a:pt x="1" y="614"/>
                        </a:lnTo>
                        <a:lnTo>
                          <a:pt x="1" y="608"/>
                        </a:lnTo>
                        <a:lnTo>
                          <a:pt x="3" y="600"/>
                        </a:lnTo>
                        <a:lnTo>
                          <a:pt x="2" y="597"/>
                        </a:lnTo>
                        <a:lnTo>
                          <a:pt x="0" y="594"/>
                        </a:lnTo>
                        <a:lnTo>
                          <a:pt x="23" y="572"/>
                        </a:lnTo>
                        <a:lnTo>
                          <a:pt x="30" y="554"/>
                        </a:lnTo>
                        <a:lnTo>
                          <a:pt x="34" y="543"/>
                        </a:lnTo>
                        <a:lnTo>
                          <a:pt x="39" y="532"/>
                        </a:lnTo>
                        <a:lnTo>
                          <a:pt x="41" y="530"/>
                        </a:lnTo>
                        <a:lnTo>
                          <a:pt x="45" y="532"/>
                        </a:lnTo>
                        <a:lnTo>
                          <a:pt x="45" y="533"/>
                        </a:lnTo>
                        <a:lnTo>
                          <a:pt x="51" y="534"/>
                        </a:lnTo>
                        <a:lnTo>
                          <a:pt x="55" y="537"/>
                        </a:lnTo>
                        <a:lnTo>
                          <a:pt x="60" y="550"/>
                        </a:lnTo>
                        <a:lnTo>
                          <a:pt x="70" y="568"/>
                        </a:lnTo>
                        <a:lnTo>
                          <a:pt x="84" y="572"/>
                        </a:lnTo>
                        <a:lnTo>
                          <a:pt x="87" y="572"/>
                        </a:lnTo>
                        <a:lnTo>
                          <a:pt x="113" y="550"/>
                        </a:lnTo>
                        <a:lnTo>
                          <a:pt x="200" y="553"/>
                        </a:lnTo>
                        <a:lnTo>
                          <a:pt x="271" y="554"/>
                        </a:lnTo>
                        <a:lnTo>
                          <a:pt x="344" y="555"/>
                        </a:lnTo>
                        <a:lnTo>
                          <a:pt x="362" y="555"/>
                        </a:lnTo>
                        <a:lnTo>
                          <a:pt x="374" y="508"/>
                        </a:lnTo>
                        <a:lnTo>
                          <a:pt x="352" y="501"/>
                        </a:lnTo>
                        <a:lnTo>
                          <a:pt x="346" y="444"/>
                        </a:lnTo>
                        <a:lnTo>
                          <a:pt x="341" y="389"/>
                        </a:lnTo>
                        <a:lnTo>
                          <a:pt x="335" y="335"/>
                        </a:lnTo>
                        <a:lnTo>
                          <a:pt x="329" y="281"/>
                        </a:lnTo>
                        <a:lnTo>
                          <a:pt x="324" y="226"/>
                        </a:lnTo>
                        <a:lnTo>
                          <a:pt x="318" y="169"/>
                        </a:lnTo>
                        <a:lnTo>
                          <a:pt x="313" y="114"/>
                        </a:lnTo>
                        <a:lnTo>
                          <a:pt x="307" y="58"/>
                        </a:lnTo>
                        <a:lnTo>
                          <a:pt x="301" y="0"/>
                        </a:lnTo>
                        <a:lnTo>
                          <a:pt x="398" y="0"/>
                        </a:lnTo>
                        <a:lnTo>
                          <a:pt x="462" y="4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3" name="Freeform 133">
                    <a:extLst>
                      <a:ext uri="{FF2B5EF4-FFF2-40B4-BE49-F238E27FC236}">
                        <a16:creationId xmlns:a16="http://schemas.microsoft.com/office/drawing/2014/main" xmlns="" id="{1F481468-9412-254E-8461-B2E723373A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761706" y="3272184"/>
                    <a:ext cx="276225" cy="215900"/>
                  </a:xfrm>
                  <a:custGeom>
                    <a:avLst/>
                    <a:gdLst/>
                    <a:ahLst/>
                    <a:cxnLst>
                      <a:cxn ang="0">
                        <a:pos x="222" y="381"/>
                      </a:cxn>
                      <a:cxn ang="0">
                        <a:pos x="209" y="442"/>
                      </a:cxn>
                      <a:cxn ang="0">
                        <a:pos x="192" y="463"/>
                      </a:cxn>
                      <a:cxn ang="0">
                        <a:pos x="186" y="474"/>
                      </a:cxn>
                      <a:cxn ang="0">
                        <a:pos x="160" y="475"/>
                      </a:cxn>
                      <a:cxn ang="0">
                        <a:pos x="42" y="495"/>
                      </a:cxn>
                      <a:cxn ang="0">
                        <a:pos x="3" y="511"/>
                      </a:cxn>
                      <a:cxn ang="0">
                        <a:pos x="11" y="532"/>
                      </a:cxn>
                      <a:cxn ang="0">
                        <a:pos x="15" y="550"/>
                      </a:cxn>
                      <a:cxn ang="0">
                        <a:pos x="49" y="588"/>
                      </a:cxn>
                      <a:cxn ang="0">
                        <a:pos x="70" y="622"/>
                      </a:cxn>
                      <a:cxn ang="0">
                        <a:pos x="92" y="629"/>
                      </a:cxn>
                      <a:cxn ang="0">
                        <a:pos x="106" y="622"/>
                      </a:cxn>
                      <a:cxn ang="0">
                        <a:pos x="119" y="637"/>
                      </a:cxn>
                      <a:cxn ang="0">
                        <a:pos x="109" y="641"/>
                      </a:cxn>
                      <a:cxn ang="0">
                        <a:pos x="116" y="656"/>
                      </a:cxn>
                      <a:cxn ang="0">
                        <a:pos x="127" y="653"/>
                      </a:cxn>
                      <a:cxn ang="0">
                        <a:pos x="143" y="645"/>
                      </a:cxn>
                      <a:cxn ang="0">
                        <a:pos x="165" y="653"/>
                      </a:cxn>
                      <a:cxn ang="0">
                        <a:pos x="193" y="678"/>
                      </a:cxn>
                      <a:cxn ang="0">
                        <a:pos x="193" y="637"/>
                      </a:cxn>
                      <a:cxn ang="0">
                        <a:pos x="206" y="624"/>
                      </a:cxn>
                      <a:cxn ang="0">
                        <a:pos x="221" y="586"/>
                      </a:cxn>
                      <a:cxn ang="0">
                        <a:pos x="259" y="565"/>
                      </a:cxn>
                      <a:cxn ang="0">
                        <a:pos x="291" y="561"/>
                      </a:cxn>
                      <a:cxn ang="0">
                        <a:pos x="365" y="602"/>
                      </a:cxn>
                      <a:cxn ang="0">
                        <a:pos x="386" y="609"/>
                      </a:cxn>
                      <a:cxn ang="0">
                        <a:pos x="418" y="588"/>
                      </a:cxn>
                      <a:cxn ang="0">
                        <a:pos x="471" y="613"/>
                      </a:cxn>
                      <a:cxn ang="0">
                        <a:pos x="519" y="618"/>
                      </a:cxn>
                      <a:cxn ang="0">
                        <a:pos x="559" y="588"/>
                      </a:cxn>
                      <a:cxn ang="0">
                        <a:pos x="613" y="587"/>
                      </a:cxn>
                      <a:cxn ang="0">
                        <a:pos x="647" y="591"/>
                      </a:cxn>
                      <a:cxn ang="0">
                        <a:pos x="672" y="597"/>
                      </a:cxn>
                      <a:cxn ang="0">
                        <a:pos x="688" y="582"/>
                      </a:cxn>
                      <a:cxn ang="0">
                        <a:pos x="708" y="576"/>
                      </a:cxn>
                      <a:cxn ang="0">
                        <a:pos x="718" y="561"/>
                      </a:cxn>
                      <a:cxn ang="0">
                        <a:pos x="709" y="545"/>
                      </a:cxn>
                      <a:cxn ang="0">
                        <a:pos x="725" y="533"/>
                      </a:cxn>
                      <a:cxn ang="0">
                        <a:pos x="732" y="515"/>
                      </a:cxn>
                      <a:cxn ang="0">
                        <a:pos x="746" y="501"/>
                      </a:cxn>
                      <a:cxn ang="0">
                        <a:pos x="838" y="386"/>
                      </a:cxn>
                      <a:cxn ang="0">
                        <a:pos x="872" y="184"/>
                      </a:cxn>
                      <a:cxn ang="0">
                        <a:pos x="837" y="160"/>
                      </a:cxn>
                      <a:cxn ang="0">
                        <a:pos x="826" y="135"/>
                      </a:cxn>
                      <a:cxn ang="0">
                        <a:pos x="818" y="117"/>
                      </a:cxn>
                      <a:cxn ang="0">
                        <a:pos x="795" y="26"/>
                      </a:cxn>
                      <a:cxn ang="0">
                        <a:pos x="773" y="11"/>
                      </a:cxn>
                      <a:cxn ang="0">
                        <a:pos x="720" y="1"/>
                      </a:cxn>
                      <a:cxn ang="0">
                        <a:pos x="643" y="1"/>
                      </a:cxn>
                      <a:cxn ang="0">
                        <a:pos x="568" y="53"/>
                      </a:cxn>
                      <a:cxn ang="0">
                        <a:pos x="437" y="145"/>
                      </a:cxn>
                      <a:cxn ang="0">
                        <a:pos x="307" y="236"/>
                      </a:cxn>
                      <a:cxn ang="0">
                        <a:pos x="221" y="257"/>
                      </a:cxn>
                      <a:cxn ang="0">
                        <a:pos x="222" y="271"/>
                      </a:cxn>
                    </a:cxnLst>
                    <a:rect l="0" t="0" r="r" b="b"/>
                    <a:pathLst>
                      <a:path w="872" h="678">
                        <a:moveTo>
                          <a:pt x="222" y="271"/>
                        </a:moveTo>
                        <a:lnTo>
                          <a:pt x="222" y="327"/>
                        </a:lnTo>
                        <a:lnTo>
                          <a:pt x="222" y="381"/>
                        </a:lnTo>
                        <a:lnTo>
                          <a:pt x="222" y="435"/>
                        </a:lnTo>
                        <a:lnTo>
                          <a:pt x="219" y="436"/>
                        </a:lnTo>
                        <a:lnTo>
                          <a:pt x="209" y="442"/>
                        </a:lnTo>
                        <a:lnTo>
                          <a:pt x="205" y="448"/>
                        </a:lnTo>
                        <a:lnTo>
                          <a:pt x="204" y="456"/>
                        </a:lnTo>
                        <a:lnTo>
                          <a:pt x="192" y="463"/>
                        </a:lnTo>
                        <a:lnTo>
                          <a:pt x="188" y="466"/>
                        </a:lnTo>
                        <a:lnTo>
                          <a:pt x="186" y="469"/>
                        </a:lnTo>
                        <a:lnTo>
                          <a:pt x="186" y="474"/>
                        </a:lnTo>
                        <a:lnTo>
                          <a:pt x="173" y="473"/>
                        </a:lnTo>
                        <a:lnTo>
                          <a:pt x="160" y="472"/>
                        </a:lnTo>
                        <a:lnTo>
                          <a:pt x="160" y="475"/>
                        </a:lnTo>
                        <a:lnTo>
                          <a:pt x="155" y="474"/>
                        </a:lnTo>
                        <a:lnTo>
                          <a:pt x="66" y="475"/>
                        </a:lnTo>
                        <a:lnTo>
                          <a:pt x="42" y="495"/>
                        </a:lnTo>
                        <a:lnTo>
                          <a:pt x="5" y="495"/>
                        </a:lnTo>
                        <a:lnTo>
                          <a:pt x="4" y="499"/>
                        </a:lnTo>
                        <a:lnTo>
                          <a:pt x="3" y="511"/>
                        </a:lnTo>
                        <a:lnTo>
                          <a:pt x="0" y="521"/>
                        </a:lnTo>
                        <a:lnTo>
                          <a:pt x="1" y="523"/>
                        </a:lnTo>
                        <a:lnTo>
                          <a:pt x="11" y="532"/>
                        </a:lnTo>
                        <a:lnTo>
                          <a:pt x="12" y="534"/>
                        </a:lnTo>
                        <a:lnTo>
                          <a:pt x="11" y="543"/>
                        </a:lnTo>
                        <a:lnTo>
                          <a:pt x="15" y="550"/>
                        </a:lnTo>
                        <a:lnTo>
                          <a:pt x="27" y="565"/>
                        </a:lnTo>
                        <a:lnTo>
                          <a:pt x="44" y="579"/>
                        </a:lnTo>
                        <a:lnTo>
                          <a:pt x="49" y="588"/>
                        </a:lnTo>
                        <a:lnTo>
                          <a:pt x="55" y="603"/>
                        </a:lnTo>
                        <a:lnTo>
                          <a:pt x="59" y="609"/>
                        </a:lnTo>
                        <a:lnTo>
                          <a:pt x="70" y="622"/>
                        </a:lnTo>
                        <a:lnTo>
                          <a:pt x="78" y="626"/>
                        </a:lnTo>
                        <a:lnTo>
                          <a:pt x="89" y="629"/>
                        </a:lnTo>
                        <a:lnTo>
                          <a:pt x="92" y="629"/>
                        </a:lnTo>
                        <a:lnTo>
                          <a:pt x="97" y="628"/>
                        </a:lnTo>
                        <a:lnTo>
                          <a:pt x="102" y="623"/>
                        </a:lnTo>
                        <a:lnTo>
                          <a:pt x="106" y="622"/>
                        </a:lnTo>
                        <a:lnTo>
                          <a:pt x="112" y="625"/>
                        </a:lnTo>
                        <a:lnTo>
                          <a:pt x="118" y="635"/>
                        </a:lnTo>
                        <a:lnTo>
                          <a:pt x="119" y="637"/>
                        </a:lnTo>
                        <a:lnTo>
                          <a:pt x="118" y="640"/>
                        </a:lnTo>
                        <a:lnTo>
                          <a:pt x="113" y="640"/>
                        </a:lnTo>
                        <a:lnTo>
                          <a:pt x="109" y="641"/>
                        </a:lnTo>
                        <a:lnTo>
                          <a:pt x="108" y="645"/>
                        </a:lnTo>
                        <a:lnTo>
                          <a:pt x="109" y="649"/>
                        </a:lnTo>
                        <a:lnTo>
                          <a:pt x="116" y="656"/>
                        </a:lnTo>
                        <a:lnTo>
                          <a:pt x="127" y="666"/>
                        </a:lnTo>
                        <a:lnTo>
                          <a:pt x="134" y="662"/>
                        </a:lnTo>
                        <a:lnTo>
                          <a:pt x="127" y="653"/>
                        </a:lnTo>
                        <a:lnTo>
                          <a:pt x="127" y="649"/>
                        </a:lnTo>
                        <a:lnTo>
                          <a:pt x="138" y="646"/>
                        </a:lnTo>
                        <a:lnTo>
                          <a:pt x="143" y="645"/>
                        </a:lnTo>
                        <a:lnTo>
                          <a:pt x="151" y="641"/>
                        </a:lnTo>
                        <a:lnTo>
                          <a:pt x="154" y="642"/>
                        </a:lnTo>
                        <a:lnTo>
                          <a:pt x="165" y="653"/>
                        </a:lnTo>
                        <a:lnTo>
                          <a:pt x="177" y="666"/>
                        </a:lnTo>
                        <a:lnTo>
                          <a:pt x="184" y="671"/>
                        </a:lnTo>
                        <a:lnTo>
                          <a:pt x="193" y="678"/>
                        </a:lnTo>
                        <a:lnTo>
                          <a:pt x="194" y="671"/>
                        </a:lnTo>
                        <a:lnTo>
                          <a:pt x="192" y="646"/>
                        </a:lnTo>
                        <a:lnTo>
                          <a:pt x="193" y="637"/>
                        </a:lnTo>
                        <a:lnTo>
                          <a:pt x="195" y="633"/>
                        </a:lnTo>
                        <a:lnTo>
                          <a:pt x="199" y="628"/>
                        </a:lnTo>
                        <a:lnTo>
                          <a:pt x="206" y="624"/>
                        </a:lnTo>
                        <a:lnTo>
                          <a:pt x="211" y="618"/>
                        </a:lnTo>
                        <a:lnTo>
                          <a:pt x="219" y="604"/>
                        </a:lnTo>
                        <a:lnTo>
                          <a:pt x="221" y="586"/>
                        </a:lnTo>
                        <a:lnTo>
                          <a:pt x="222" y="582"/>
                        </a:lnTo>
                        <a:lnTo>
                          <a:pt x="240" y="570"/>
                        </a:lnTo>
                        <a:lnTo>
                          <a:pt x="259" y="565"/>
                        </a:lnTo>
                        <a:lnTo>
                          <a:pt x="277" y="565"/>
                        </a:lnTo>
                        <a:lnTo>
                          <a:pt x="283" y="564"/>
                        </a:lnTo>
                        <a:lnTo>
                          <a:pt x="291" y="561"/>
                        </a:lnTo>
                        <a:lnTo>
                          <a:pt x="306" y="563"/>
                        </a:lnTo>
                        <a:lnTo>
                          <a:pt x="343" y="581"/>
                        </a:lnTo>
                        <a:lnTo>
                          <a:pt x="365" y="602"/>
                        </a:lnTo>
                        <a:lnTo>
                          <a:pt x="372" y="607"/>
                        </a:lnTo>
                        <a:lnTo>
                          <a:pt x="377" y="609"/>
                        </a:lnTo>
                        <a:lnTo>
                          <a:pt x="386" y="609"/>
                        </a:lnTo>
                        <a:lnTo>
                          <a:pt x="392" y="599"/>
                        </a:lnTo>
                        <a:lnTo>
                          <a:pt x="408" y="591"/>
                        </a:lnTo>
                        <a:lnTo>
                          <a:pt x="418" y="588"/>
                        </a:lnTo>
                        <a:lnTo>
                          <a:pt x="430" y="588"/>
                        </a:lnTo>
                        <a:lnTo>
                          <a:pt x="447" y="598"/>
                        </a:lnTo>
                        <a:lnTo>
                          <a:pt x="471" y="613"/>
                        </a:lnTo>
                        <a:lnTo>
                          <a:pt x="483" y="617"/>
                        </a:lnTo>
                        <a:lnTo>
                          <a:pt x="506" y="619"/>
                        </a:lnTo>
                        <a:lnTo>
                          <a:pt x="519" y="618"/>
                        </a:lnTo>
                        <a:lnTo>
                          <a:pt x="533" y="608"/>
                        </a:lnTo>
                        <a:lnTo>
                          <a:pt x="550" y="593"/>
                        </a:lnTo>
                        <a:lnTo>
                          <a:pt x="559" y="588"/>
                        </a:lnTo>
                        <a:lnTo>
                          <a:pt x="585" y="588"/>
                        </a:lnTo>
                        <a:lnTo>
                          <a:pt x="603" y="591"/>
                        </a:lnTo>
                        <a:lnTo>
                          <a:pt x="613" y="587"/>
                        </a:lnTo>
                        <a:lnTo>
                          <a:pt x="633" y="585"/>
                        </a:lnTo>
                        <a:lnTo>
                          <a:pt x="640" y="587"/>
                        </a:lnTo>
                        <a:lnTo>
                          <a:pt x="647" y="591"/>
                        </a:lnTo>
                        <a:lnTo>
                          <a:pt x="655" y="593"/>
                        </a:lnTo>
                        <a:lnTo>
                          <a:pt x="661" y="597"/>
                        </a:lnTo>
                        <a:lnTo>
                          <a:pt x="672" y="597"/>
                        </a:lnTo>
                        <a:lnTo>
                          <a:pt x="678" y="593"/>
                        </a:lnTo>
                        <a:lnTo>
                          <a:pt x="688" y="583"/>
                        </a:lnTo>
                        <a:lnTo>
                          <a:pt x="688" y="582"/>
                        </a:lnTo>
                        <a:lnTo>
                          <a:pt x="694" y="577"/>
                        </a:lnTo>
                        <a:lnTo>
                          <a:pt x="702" y="576"/>
                        </a:lnTo>
                        <a:lnTo>
                          <a:pt x="708" y="576"/>
                        </a:lnTo>
                        <a:lnTo>
                          <a:pt x="714" y="564"/>
                        </a:lnTo>
                        <a:lnTo>
                          <a:pt x="715" y="564"/>
                        </a:lnTo>
                        <a:lnTo>
                          <a:pt x="718" y="561"/>
                        </a:lnTo>
                        <a:lnTo>
                          <a:pt x="713" y="556"/>
                        </a:lnTo>
                        <a:lnTo>
                          <a:pt x="709" y="550"/>
                        </a:lnTo>
                        <a:lnTo>
                          <a:pt x="709" y="545"/>
                        </a:lnTo>
                        <a:lnTo>
                          <a:pt x="714" y="538"/>
                        </a:lnTo>
                        <a:lnTo>
                          <a:pt x="720" y="534"/>
                        </a:lnTo>
                        <a:lnTo>
                          <a:pt x="725" y="533"/>
                        </a:lnTo>
                        <a:lnTo>
                          <a:pt x="730" y="531"/>
                        </a:lnTo>
                        <a:lnTo>
                          <a:pt x="727" y="520"/>
                        </a:lnTo>
                        <a:lnTo>
                          <a:pt x="732" y="515"/>
                        </a:lnTo>
                        <a:lnTo>
                          <a:pt x="740" y="513"/>
                        </a:lnTo>
                        <a:lnTo>
                          <a:pt x="740" y="504"/>
                        </a:lnTo>
                        <a:lnTo>
                          <a:pt x="746" y="501"/>
                        </a:lnTo>
                        <a:lnTo>
                          <a:pt x="746" y="490"/>
                        </a:lnTo>
                        <a:lnTo>
                          <a:pt x="834" y="391"/>
                        </a:lnTo>
                        <a:lnTo>
                          <a:pt x="838" y="386"/>
                        </a:lnTo>
                        <a:lnTo>
                          <a:pt x="844" y="287"/>
                        </a:lnTo>
                        <a:lnTo>
                          <a:pt x="859" y="208"/>
                        </a:lnTo>
                        <a:lnTo>
                          <a:pt x="872" y="184"/>
                        </a:lnTo>
                        <a:lnTo>
                          <a:pt x="849" y="171"/>
                        </a:lnTo>
                        <a:lnTo>
                          <a:pt x="843" y="166"/>
                        </a:lnTo>
                        <a:lnTo>
                          <a:pt x="837" y="160"/>
                        </a:lnTo>
                        <a:lnTo>
                          <a:pt x="833" y="154"/>
                        </a:lnTo>
                        <a:lnTo>
                          <a:pt x="829" y="142"/>
                        </a:lnTo>
                        <a:lnTo>
                          <a:pt x="826" y="135"/>
                        </a:lnTo>
                        <a:lnTo>
                          <a:pt x="826" y="133"/>
                        </a:lnTo>
                        <a:lnTo>
                          <a:pt x="821" y="123"/>
                        </a:lnTo>
                        <a:lnTo>
                          <a:pt x="818" y="117"/>
                        </a:lnTo>
                        <a:lnTo>
                          <a:pt x="818" y="31"/>
                        </a:lnTo>
                        <a:lnTo>
                          <a:pt x="801" y="36"/>
                        </a:lnTo>
                        <a:lnTo>
                          <a:pt x="795" y="26"/>
                        </a:lnTo>
                        <a:lnTo>
                          <a:pt x="791" y="22"/>
                        </a:lnTo>
                        <a:lnTo>
                          <a:pt x="776" y="15"/>
                        </a:lnTo>
                        <a:lnTo>
                          <a:pt x="773" y="11"/>
                        </a:lnTo>
                        <a:lnTo>
                          <a:pt x="768" y="7"/>
                        </a:lnTo>
                        <a:lnTo>
                          <a:pt x="759" y="5"/>
                        </a:lnTo>
                        <a:lnTo>
                          <a:pt x="720" y="1"/>
                        </a:lnTo>
                        <a:lnTo>
                          <a:pt x="677" y="2"/>
                        </a:lnTo>
                        <a:lnTo>
                          <a:pt x="646" y="0"/>
                        </a:lnTo>
                        <a:lnTo>
                          <a:pt x="643" y="1"/>
                        </a:lnTo>
                        <a:lnTo>
                          <a:pt x="638" y="4"/>
                        </a:lnTo>
                        <a:lnTo>
                          <a:pt x="612" y="22"/>
                        </a:lnTo>
                        <a:lnTo>
                          <a:pt x="568" y="53"/>
                        </a:lnTo>
                        <a:lnTo>
                          <a:pt x="525" y="84"/>
                        </a:lnTo>
                        <a:lnTo>
                          <a:pt x="482" y="114"/>
                        </a:lnTo>
                        <a:lnTo>
                          <a:pt x="437" y="145"/>
                        </a:lnTo>
                        <a:lnTo>
                          <a:pt x="393" y="176"/>
                        </a:lnTo>
                        <a:lnTo>
                          <a:pt x="350" y="206"/>
                        </a:lnTo>
                        <a:lnTo>
                          <a:pt x="307" y="236"/>
                        </a:lnTo>
                        <a:lnTo>
                          <a:pt x="292" y="241"/>
                        </a:lnTo>
                        <a:lnTo>
                          <a:pt x="230" y="255"/>
                        </a:lnTo>
                        <a:lnTo>
                          <a:pt x="221" y="257"/>
                        </a:lnTo>
                        <a:lnTo>
                          <a:pt x="221" y="259"/>
                        </a:lnTo>
                        <a:lnTo>
                          <a:pt x="222" y="260"/>
                        </a:lnTo>
                        <a:lnTo>
                          <a:pt x="222" y="271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4" name="Freeform 124">
                    <a:extLst>
                      <a:ext uri="{FF2B5EF4-FFF2-40B4-BE49-F238E27FC236}">
                        <a16:creationId xmlns:a16="http://schemas.microsoft.com/office/drawing/2014/main" xmlns="" id="{73DE68C2-40C4-F344-A62B-13FF68A070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91892" y="3275359"/>
                    <a:ext cx="187325" cy="287338"/>
                  </a:xfrm>
                  <a:custGeom>
                    <a:avLst/>
                    <a:gdLst/>
                    <a:ahLst/>
                    <a:cxnLst>
                      <a:cxn ang="0">
                        <a:pos x="99" y="122"/>
                      </a:cxn>
                      <a:cxn ang="0">
                        <a:pos x="106" y="143"/>
                      </a:cxn>
                      <a:cxn ang="0">
                        <a:pos x="122" y="160"/>
                      </a:cxn>
                      <a:cxn ang="0">
                        <a:pos x="117" y="276"/>
                      </a:cxn>
                      <a:cxn ang="0">
                        <a:pos x="19" y="479"/>
                      </a:cxn>
                      <a:cxn ang="0">
                        <a:pos x="13" y="502"/>
                      </a:cxn>
                      <a:cxn ang="0">
                        <a:pos x="3" y="520"/>
                      </a:cxn>
                      <a:cxn ang="0">
                        <a:pos x="30" y="534"/>
                      </a:cxn>
                      <a:cxn ang="0">
                        <a:pos x="57" y="568"/>
                      </a:cxn>
                      <a:cxn ang="0">
                        <a:pos x="83" y="571"/>
                      </a:cxn>
                      <a:cxn ang="0">
                        <a:pos x="95" y="587"/>
                      </a:cxn>
                      <a:cxn ang="0">
                        <a:pos x="68" y="608"/>
                      </a:cxn>
                      <a:cxn ang="0">
                        <a:pos x="77" y="640"/>
                      </a:cxn>
                      <a:cxn ang="0">
                        <a:pos x="84" y="676"/>
                      </a:cxn>
                      <a:cxn ang="0">
                        <a:pos x="79" y="706"/>
                      </a:cxn>
                      <a:cxn ang="0">
                        <a:pos x="106" y="754"/>
                      </a:cxn>
                      <a:cxn ang="0">
                        <a:pos x="102" y="768"/>
                      </a:cxn>
                      <a:cxn ang="0">
                        <a:pos x="52" y="763"/>
                      </a:cxn>
                      <a:cxn ang="0">
                        <a:pos x="40" y="773"/>
                      </a:cxn>
                      <a:cxn ang="0">
                        <a:pos x="52" y="813"/>
                      </a:cxn>
                      <a:cxn ang="0">
                        <a:pos x="80" y="825"/>
                      </a:cxn>
                      <a:cxn ang="0">
                        <a:pos x="100" y="865"/>
                      </a:cxn>
                      <a:cxn ang="0">
                        <a:pos x="107" y="903"/>
                      </a:cxn>
                      <a:cxn ang="0">
                        <a:pos x="122" y="902"/>
                      </a:cxn>
                      <a:cxn ang="0">
                        <a:pos x="139" y="903"/>
                      </a:cxn>
                      <a:cxn ang="0">
                        <a:pos x="167" y="892"/>
                      </a:cxn>
                      <a:cxn ang="0">
                        <a:pos x="175" y="882"/>
                      </a:cxn>
                      <a:cxn ang="0">
                        <a:pos x="185" y="889"/>
                      </a:cxn>
                      <a:cxn ang="0">
                        <a:pos x="198" y="897"/>
                      </a:cxn>
                      <a:cxn ang="0">
                        <a:pos x="215" y="888"/>
                      </a:cxn>
                      <a:cxn ang="0">
                        <a:pos x="245" y="875"/>
                      </a:cxn>
                      <a:cxn ang="0">
                        <a:pos x="267" y="871"/>
                      </a:cxn>
                      <a:cxn ang="0">
                        <a:pos x="294" y="864"/>
                      </a:cxn>
                      <a:cxn ang="0">
                        <a:pos x="306" y="857"/>
                      </a:cxn>
                      <a:cxn ang="0">
                        <a:pos x="316" y="841"/>
                      </a:cxn>
                      <a:cxn ang="0">
                        <a:pos x="307" y="827"/>
                      </a:cxn>
                      <a:cxn ang="0">
                        <a:pos x="321" y="818"/>
                      </a:cxn>
                      <a:cxn ang="0">
                        <a:pos x="354" y="814"/>
                      </a:cxn>
                      <a:cxn ang="0">
                        <a:pos x="379" y="811"/>
                      </a:cxn>
                      <a:cxn ang="0">
                        <a:pos x="393" y="807"/>
                      </a:cxn>
                      <a:cxn ang="0">
                        <a:pos x="417" y="792"/>
                      </a:cxn>
                      <a:cxn ang="0">
                        <a:pos x="440" y="763"/>
                      </a:cxn>
                      <a:cxn ang="0">
                        <a:pos x="455" y="749"/>
                      </a:cxn>
                      <a:cxn ang="0">
                        <a:pos x="467" y="720"/>
                      </a:cxn>
                      <a:cxn ang="0">
                        <a:pos x="495" y="711"/>
                      </a:cxn>
                      <a:cxn ang="0">
                        <a:pos x="524" y="701"/>
                      </a:cxn>
                      <a:cxn ang="0">
                        <a:pos x="518" y="679"/>
                      </a:cxn>
                      <a:cxn ang="0">
                        <a:pos x="498" y="640"/>
                      </a:cxn>
                      <a:cxn ang="0">
                        <a:pos x="478" y="612"/>
                      </a:cxn>
                      <a:cxn ang="0">
                        <a:pos x="470" y="597"/>
                      </a:cxn>
                      <a:cxn ang="0">
                        <a:pos x="479" y="572"/>
                      </a:cxn>
                      <a:cxn ang="0">
                        <a:pos x="484" y="544"/>
                      </a:cxn>
                      <a:cxn ang="0">
                        <a:pos x="494" y="533"/>
                      </a:cxn>
                      <a:cxn ang="0">
                        <a:pos x="509" y="494"/>
                      </a:cxn>
                      <a:cxn ang="0">
                        <a:pos x="526" y="455"/>
                      </a:cxn>
                      <a:cxn ang="0">
                        <a:pos x="542" y="443"/>
                      </a:cxn>
                      <a:cxn ang="0">
                        <a:pos x="586" y="441"/>
                      </a:cxn>
                      <a:cxn ang="0">
                        <a:pos x="588" y="283"/>
                      </a:cxn>
                      <a:cxn ang="0">
                        <a:pos x="532" y="202"/>
                      </a:cxn>
                      <a:cxn ang="0">
                        <a:pos x="391" y="129"/>
                      </a:cxn>
                      <a:cxn ang="0">
                        <a:pos x="251" y="54"/>
                      </a:cxn>
                      <a:cxn ang="0">
                        <a:pos x="147" y="0"/>
                      </a:cxn>
                      <a:cxn ang="0">
                        <a:pos x="91" y="106"/>
                      </a:cxn>
                    </a:cxnLst>
                    <a:rect l="0" t="0" r="r" b="b"/>
                    <a:pathLst>
                      <a:path w="588" h="905">
                        <a:moveTo>
                          <a:pt x="91" y="106"/>
                        </a:moveTo>
                        <a:lnTo>
                          <a:pt x="94" y="112"/>
                        </a:lnTo>
                        <a:lnTo>
                          <a:pt x="99" y="122"/>
                        </a:lnTo>
                        <a:lnTo>
                          <a:pt x="99" y="124"/>
                        </a:lnTo>
                        <a:lnTo>
                          <a:pt x="102" y="131"/>
                        </a:lnTo>
                        <a:lnTo>
                          <a:pt x="106" y="143"/>
                        </a:lnTo>
                        <a:lnTo>
                          <a:pt x="110" y="149"/>
                        </a:lnTo>
                        <a:lnTo>
                          <a:pt x="116" y="155"/>
                        </a:lnTo>
                        <a:lnTo>
                          <a:pt x="122" y="160"/>
                        </a:lnTo>
                        <a:lnTo>
                          <a:pt x="145" y="173"/>
                        </a:lnTo>
                        <a:lnTo>
                          <a:pt x="132" y="197"/>
                        </a:lnTo>
                        <a:lnTo>
                          <a:pt x="117" y="276"/>
                        </a:lnTo>
                        <a:lnTo>
                          <a:pt x="111" y="375"/>
                        </a:lnTo>
                        <a:lnTo>
                          <a:pt x="107" y="380"/>
                        </a:lnTo>
                        <a:lnTo>
                          <a:pt x="19" y="479"/>
                        </a:lnTo>
                        <a:lnTo>
                          <a:pt x="19" y="490"/>
                        </a:lnTo>
                        <a:lnTo>
                          <a:pt x="13" y="493"/>
                        </a:lnTo>
                        <a:lnTo>
                          <a:pt x="13" y="502"/>
                        </a:lnTo>
                        <a:lnTo>
                          <a:pt x="5" y="504"/>
                        </a:lnTo>
                        <a:lnTo>
                          <a:pt x="0" y="509"/>
                        </a:lnTo>
                        <a:lnTo>
                          <a:pt x="3" y="520"/>
                        </a:lnTo>
                        <a:lnTo>
                          <a:pt x="19" y="525"/>
                        </a:lnTo>
                        <a:lnTo>
                          <a:pt x="22" y="531"/>
                        </a:lnTo>
                        <a:lnTo>
                          <a:pt x="30" y="534"/>
                        </a:lnTo>
                        <a:lnTo>
                          <a:pt x="36" y="543"/>
                        </a:lnTo>
                        <a:lnTo>
                          <a:pt x="40" y="564"/>
                        </a:lnTo>
                        <a:lnTo>
                          <a:pt x="57" y="568"/>
                        </a:lnTo>
                        <a:lnTo>
                          <a:pt x="69" y="565"/>
                        </a:lnTo>
                        <a:lnTo>
                          <a:pt x="75" y="569"/>
                        </a:lnTo>
                        <a:lnTo>
                          <a:pt x="83" y="571"/>
                        </a:lnTo>
                        <a:lnTo>
                          <a:pt x="90" y="569"/>
                        </a:lnTo>
                        <a:lnTo>
                          <a:pt x="97" y="582"/>
                        </a:lnTo>
                        <a:lnTo>
                          <a:pt x="95" y="587"/>
                        </a:lnTo>
                        <a:lnTo>
                          <a:pt x="94" y="596"/>
                        </a:lnTo>
                        <a:lnTo>
                          <a:pt x="84" y="603"/>
                        </a:lnTo>
                        <a:lnTo>
                          <a:pt x="68" y="608"/>
                        </a:lnTo>
                        <a:lnTo>
                          <a:pt x="70" y="609"/>
                        </a:lnTo>
                        <a:lnTo>
                          <a:pt x="70" y="612"/>
                        </a:lnTo>
                        <a:lnTo>
                          <a:pt x="77" y="640"/>
                        </a:lnTo>
                        <a:lnTo>
                          <a:pt x="83" y="649"/>
                        </a:lnTo>
                        <a:lnTo>
                          <a:pt x="85" y="656"/>
                        </a:lnTo>
                        <a:lnTo>
                          <a:pt x="84" y="676"/>
                        </a:lnTo>
                        <a:lnTo>
                          <a:pt x="83" y="687"/>
                        </a:lnTo>
                        <a:lnTo>
                          <a:pt x="79" y="698"/>
                        </a:lnTo>
                        <a:lnTo>
                          <a:pt x="79" y="706"/>
                        </a:lnTo>
                        <a:lnTo>
                          <a:pt x="89" y="727"/>
                        </a:lnTo>
                        <a:lnTo>
                          <a:pt x="104" y="748"/>
                        </a:lnTo>
                        <a:lnTo>
                          <a:pt x="106" y="754"/>
                        </a:lnTo>
                        <a:lnTo>
                          <a:pt x="107" y="763"/>
                        </a:lnTo>
                        <a:lnTo>
                          <a:pt x="106" y="765"/>
                        </a:lnTo>
                        <a:lnTo>
                          <a:pt x="102" y="768"/>
                        </a:lnTo>
                        <a:lnTo>
                          <a:pt x="83" y="764"/>
                        </a:lnTo>
                        <a:lnTo>
                          <a:pt x="67" y="762"/>
                        </a:lnTo>
                        <a:lnTo>
                          <a:pt x="52" y="763"/>
                        </a:lnTo>
                        <a:lnTo>
                          <a:pt x="48" y="764"/>
                        </a:lnTo>
                        <a:lnTo>
                          <a:pt x="45" y="767"/>
                        </a:lnTo>
                        <a:lnTo>
                          <a:pt x="40" y="773"/>
                        </a:lnTo>
                        <a:lnTo>
                          <a:pt x="40" y="787"/>
                        </a:lnTo>
                        <a:lnTo>
                          <a:pt x="41" y="800"/>
                        </a:lnTo>
                        <a:lnTo>
                          <a:pt x="52" y="813"/>
                        </a:lnTo>
                        <a:lnTo>
                          <a:pt x="59" y="819"/>
                        </a:lnTo>
                        <a:lnTo>
                          <a:pt x="68" y="823"/>
                        </a:lnTo>
                        <a:lnTo>
                          <a:pt x="80" y="825"/>
                        </a:lnTo>
                        <a:lnTo>
                          <a:pt x="84" y="828"/>
                        </a:lnTo>
                        <a:lnTo>
                          <a:pt x="90" y="838"/>
                        </a:lnTo>
                        <a:lnTo>
                          <a:pt x="100" y="865"/>
                        </a:lnTo>
                        <a:lnTo>
                          <a:pt x="105" y="883"/>
                        </a:lnTo>
                        <a:lnTo>
                          <a:pt x="106" y="900"/>
                        </a:lnTo>
                        <a:lnTo>
                          <a:pt x="107" y="903"/>
                        </a:lnTo>
                        <a:lnTo>
                          <a:pt x="110" y="905"/>
                        </a:lnTo>
                        <a:lnTo>
                          <a:pt x="113" y="903"/>
                        </a:lnTo>
                        <a:lnTo>
                          <a:pt x="122" y="902"/>
                        </a:lnTo>
                        <a:lnTo>
                          <a:pt x="128" y="900"/>
                        </a:lnTo>
                        <a:lnTo>
                          <a:pt x="133" y="900"/>
                        </a:lnTo>
                        <a:lnTo>
                          <a:pt x="139" y="903"/>
                        </a:lnTo>
                        <a:lnTo>
                          <a:pt x="144" y="902"/>
                        </a:lnTo>
                        <a:lnTo>
                          <a:pt x="154" y="894"/>
                        </a:lnTo>
                        <a:lnTo>
                          <a:pt x="167" y="892"/>
                        </a:lnTo>
                        <a:lnTo>
                          <a:pt x="170" y="884"/>
                        </a:lnTo>
                        <a:lnTo>
                          <a:pt x="174" y="884"/>
                        </a:lnTo>
                        <a:lnTo>
                          <a:pt x="175" y="882"/>
                        </a:lnTo>
                        <a:lnTo>
                          <a:pt x="178" y="882"/>
                        </a:lnTo>
                        <a:lnTo>
                          <a:pt x="181" y="883"/>
                        </a:lnTo>
                        <a:lnTo>
                          <a:pt x="185" y="889"/>
                        </a:lnTo>
                        <a:lnTo>
                          <a:pt x="187" y="892"/>
                        </a:lnTo>
                        <a:lnTo>
                          <a:pt x="194" y="898"/>
                        </a:lnTo>
                        <a:lnTo>
                          <a:pt x="198" y="897"/>
                        </a:lnTo>
                        <a:lnTo>
                          <a:pt x="201" y="893"/>
                        </a:lnTo>
                        <a:lnTo>
                          <a:pt x="209" y="892"/>
                        </a:lnTo>
                        <a:lnTo>
                          <a:pt x="215" y="888"/>
                        </a:lnTo>
                        <a:lnTo>
                          <a:pt x="219" y="886"/>
                        </a:lnTo>
                        <a:lnTo>
                          <a:pt x="223" y="882"/>
                        </a:lnTo>
                        <a:lnTo>
                          <a:pt x="245" y="875"/>
                        </a:lnTo>
                        <a:lnTo>
                          <a:pt x="251" y="875"/>
                        </a:lnTo>
                        <a:lnTo>
                          <a:pt x="260" y="875"/>
                        </a:lnTo>
                        <a:lnTo>
                          <a:pt x="267" y="871"/>
                        </a:lnTo>
                        <a:lnTo>
                          <a:pt x="291" y="871"/>
                        </a:lnTo>
                        <a:lnTo>
                          <a:pt x="293" y="870"/>
                        </a:lnTo>
                        <a:lnTo>
                          <a:pt x="294" y="864"/>
                        </a:lnTo>
                        <a:lnTo>
                          <a:pt x="296" y="861"/>
                        </a:lnTo>
                        <a:lnTo>
                          <a:pt x="301" y="860"/>
                        </a:lnTo>
                        <a:lnTo>
                          <a:pt x="306" y="857"/>
                        </a:lnTo>
                        <a:lnTo>
                          <a:pt x="309" y="849"/>
                        </a:lnTo>
                        <a:lnTo>
                          <a:pt x="314" y="845"/>
                        </a:lnTo>
                        <a:lnTo>
                          <a:pt x="316" y="841"/>
                        </a:lnTo>
                        <a:lnTo>
                          <a:pt x="314" y="834"/>
                        </a:lnTo>
                        <a:lnTo>
                          <a:pt x="307" y="829"/>
                        </a:lnTo>
                        <a:lnTo>
                          <a:pt x="307" y="827"/>
                        </a:lnTo>
                        <a:lnTo>
                          <a:pt x="309" y="823"/>
                        </a:lnTo>
                        <a:lnTo>
                          <a:pt x="311" y="822"/>
                        </a:lnTo>
                        <a:lnTo>
                          <a:pt x="321" y="818"/>
                        </a:lnTo>
                        <a:lnTo>
                          <a:pt x="332" y="817"/>
                        </a:lnTo>
                        <a:lnTo>
                          <a:pt x="352" y="817"/>
                        </a:lnTo>
                        <a:lnTo>
                          <a:pt x="354" y="814"/>
                        </a:lnTo>
                        <a:lnTo>
                          <a:pt x="364" y="813"/>
                        </a:lnTo>
                        <a:lnTo>
                          <a:pt x="371" y="811"/>
                        </a:lnTo>
                        <a:lnTo>
                          <a:pt x="379" y="811"/>
                        </a:lnTo>
                        <a:lnTo>
                          <a:pt x="384" y="813"/>
                        </a:lnTo>
                        <a:lnTo>
                          <a:pt x="391" y="810"/>
                        </a:lnTo>
                        <a:lnTo>
                          <a:pt x="393" y="807"/>
                        </a:lnTo>
                        <a:lnTo>
                          <a:pt x="398" y="800"/>
                        </a:lnTo>
                        <a:lnTo>
                          <a:pt x="404" y="798"/>
                        </a:lnTo>
                        <a:lnTo>
                          <a:pt x="417" y="792"/>
                        </a:lnTo>
                        <a:lnTo>
                          <a:pt x="420" y="789"/>
                        </a:lnTo>
                        <a:lnTo>
                          <a:pt x="424" y="779"/>
                        </a:lnTo>
                        <a:lnTo>
                          <a:pt x="440" y="763"/>
                        </a:lnTo>
                        <a:lnTo>
                          <a:pt x="445" y="762"/>
                        </a:lnTo>
                        <a:lnTo>
                          <a:pt x="449" y="759"/>
                        </a:lnTo>
                        <a:lnTo>
                          <a:pt x="455" y="749"/>
                        </a:lnTo>
                        <a:lnTo>
                          <a:pt x="462" y="747"/>
                        </a:lnTo>
                        <a:lnTo>
                          <a:pt x="462" y="731"/>
                        </a:lnTo>
                        <a:lnTo>
                          <a:pt x="467" y="720"/>
                        </a:lnTo>
                        <a:lnTo>
                          <a:pt x="473" y="715"/>
                        </a:lnTo>
                        <a:lnTo>
                          <a:pt x="479" y="712"/>
                        </a:lnTo>
                        <a:lnTo>
                          <a:pt x="495" y="711"/>
                        </a:lnTo>
                        <a:lnTo>
                          <a:pt x="504" y="708"/>
                        </a:lnTo>
                        <a:lnTo>
                          <a:pt x="515" y="705"/>
                        </a:lnTo>
                        <a:lnTo>
                          <a:pt x="524" y="701"/>
                        </a:lnTo>
                        <a:lnTo>
                          <a:pt x="524" y="693"/>
                        </a:lnTo>
                        <a:lnTo>
                          <a:pt x="521" y="684"/>
                        </a:lnTo>
                        <a:lnTo>
                          <a:pt x="518" y="679"/>
                        </a:lnTo>
                        <a:lnTo>
                          <a:pt x="511" y="676"/>
                        </a:lnTo>
                        <a:lnTo>
                          <a:pt x="510" y="674"/>
                        </a:lnTo>
                        <a:lnTo>
                          <a:pt x="498" y="640"/>
                        </a:lnTo>
                        <a:lnTo>
                          <a:pt x="493" y="624"/>
                        </a:lnTo>
                        <a:lnTo>
                          <a:pt x="494" y="608"/>
                        </a:lnTo>
                        <a:lnTo>
                          <a:pt x="478" y="612"/>
                        </a:lnTo>
                        <a:lnTo>
                          <a:pt x="473" y="613"/>
                        </a:lnTo>
                        <a:lnTo>
                          <a:pt x="470" y="613"/>
                        </a:lnTo>
                        <a:lnTo>
                          <a:pt x="470" y="597"/>
                        </a:lnTo>
                        <a:lnTo>
                          <a:pt x="471" y="592"/>
                        </a:lnTo>
                        <a:lnTo>
                          <a:pt x="477" y="581"/>
                        </a:lnTo>
                        <a:lnTo>
                          <a:pt x="479" y="572"/>
                        </a:lnTo>
                        <a:lnTo>
                          <a:pt x="479" y="558"/>
                        </a:lnTo>
                        <a:lnTo>
                          <a:pt x="481" y="548"/>
                        </a:lnTo>
                        <a:lnTo>
                          <a:pt x="484" y="544"/>
                        </a:lnTo>
                        <a:lnTo>
                          <a:pt x="492" y="539"/>
                        </a:lnTo>
                        <a:lnTo>
                          <a:pt x="493" y="538"/>
                        </a:lnTo>
                        <a:lnTo>
                          <a:pt x="494" y="533"/>
                        </a:lnTo>
                        <a:lnTo>
                          <a:pt x="493" y="525"/>
                        </a:lnTo>
                        <a:lnTo>
                          <a:pt x="493" y="512"/>
                        </a:lnTo>
                        <a:lnTo>
                          <a:pt x="509" y="494"/>
                        </a:lnTo>
                        <a:lnTo>
                          <a:pt x="521" y="477"/>
                        </a:lnTo>
                        <a:lnTo>
                          <a:pt x="525" y="466"/>
                        </a:lnTo>
                        <a:lnTo>
                          <a:pt x="526" y="455"/>
                        </a:lnTo>
                        <a:lnTo>
                          <a:pt x="529" y="446"/>
                        </a:lnTo>
                        <a:lnTo>
                          <a:pt x="530" y="445"/>
                        </a:lnTo>
                        <a:lnTo>
                          <a:pt x="542" y="443"/>
                        </a:lnTo>
                        <a:lnTo>
                          <a:pt x="551" y="442"/>
                        </a:lnTo>
                        <a:lnTo>
                          <a:pt x="580" y="442"/>
                        </a:lnTo>
                        <a:lnTo>
                          <a:pt x="586" y="441"/>
                        </a:lnTo>
                        <a:lnTo>
                          <a:pt x="588" y="392"/>
                        </a:lnTo>
                        <a:lnTo>
                          <a:pt x="588" y="337"/>
                        </a:lnTo>
                        <a:lnTo>
                          <a:pt x="588" y="283"/>
                        </a:lnTo>
                        <a:lnTo>
                          <a:pt x="588" y="227"/>
                        </a:lnTo>
                        <a:lnTo>
                          <a:pt x="579" y="226"/>
                        </a:lnTo>
                        <a:lnTo>
                          <a:pt x="532" y="202"/>
                        </a:lnTo>
                        <a:lnTo>
                          <a:pt x="486" y="178"/>
                        </a:lnTo>
                        <a:lnTo>
                          <a:pt x="438" y="154"/>
                        </a:lnTo>
                        <a:lnTo>
                          <a:pt x="391" y="129"/>
                        </a:lnTo>
                        <a:lnTo>
                          <a:pt x="344" y="104"/>
                        </a:lnTo>
                        <a:lnTo>
                          <a:pt x="298" y="79"/>
                        </a:lnTo>
                        <a:lnTo>
                          <a:pt x="251" y="54"/>
                        </a:lnTo>
                        <a:lnTo>
                          <a:pt x="204" y="30"/>
                        </a:lnTo>
                        <a:lnTo>
                          <a:pt x="158" y="5"/>
                        </a:lnTo>
                        <a:lnTo>
                          <a:pt x="147" y="0"/>
                        </a:lnTo>
                        <a:lnTo>
                          <a:pt x="97" y="17"/>
                        </a:lnTo>
                        <a:lnTo>
                          <a:pt x="91" y="20"/>
                        </a:lnTo>
                        <a:lnTo>
                          <a:pt x="91" y="10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95" name="Group 364">
                    <a:extLst>
                      <a:ext uri="{FF2B5EF4-FFF2-40B4-BE49-F238E27FC236}">
                        <a16:creationId xmlns:a16="http://schemas.microsoft.com/office/drawing/2014/main" xmlns="" id="{EB190138-EAC7-B34B-803D-D58EF7239BB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5141117" y="3280172"/>
                    <a:ext cx="289379" cy="349200"/>
                    <a:chOff x="3548063" y="12700"/>
                    <a:chExt cx="5667375" cy="6838950"/>
                  </a:xfrm>
                  <a:grpFill/>
                </p:grpSpPr>
                <p:sp>
                  <p:nvSpPr>
                    <p:cNvPr id="1136" name="Freeform 9">
                      <a:extLst>
                        <a:ext uri="{FF2B5EF4-FFF2-40B4-BE49-F238E27FC236}">
                          <a16:creationId xmlns:a16="http://schemas.microsoft.com/office/drawing/2014/main" xmlns="" id="{39517869-C21D-2F43-AD76-1459740D7C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3548063" y="12700"/>
                      <a:ext cx="5667375" cy="4860925"/>
                    </a:xfrm>
                    <a:custGeom>
                      <a:avLst/>
                      <a:gdLst/>
                      <a:ahLst/>
                      <a:cxnLst>
                        <a:cxn ang="0">
                          <a:pos x="158" y="2581"/>
                        </a:cxn>
                        <a:cxn ang="0">
                          <a:pos x="200" y="2618"/>
                        </a:cxn>
                        <a:cxn ang="0">
                          <a:pos x="178" y="2702"/>
                        </a:cxn>
                        <a:cxn ang="0">
                          <a:pos x="346" y="2917"/>
                        </a:cxn>
                        <a:cxn ang="0">
                          <a:pos x="463" y="3009"/>
                        </a:cxn>
                        <a:cxn ang="0">
                          <a:pos x="705" y="2929"/>
                        </a:cxn>
                        <a:cxn ang="0">
                          <a:pos x="885" y="2904"/>
                        </a:cxn>
                        <a:cxn ang="0">
                          <a:pos x="1053" y="3056"/>
                        </a:cxn>
                        <a:cxn ang="0">
                          <a:pos x="1344" y="3062"/>
                        </a:cxn>
                        <a:cxn ang="0">
                          <a:pos x="1671" y="2987"/>
                        </a:cxn>
                        <a:cxn ang="0">
                          <a:pos x="1905" y="2945"/>
                        </a:cxn>
                        <a:cxn ang="0">
                          <a:pos x="2200" y="2777"/>
                        </a:cxn>
                        <a:cxn ang="0">
                          <a:pos x="2285" y="2571"/>
                        </a:cxn>
                        <a:cxn ang="0">
                          <a:pos x="2364" y="2432"/>
                        </a:cxn>
                        <a:cxn ang="0">
                          <a:pos x="2469" y="2761"/>
                        </a:cxn>
                        <a:cxn ang="0">
                          <a:pos x="2602" y="3040"/>
                        </a:cxn>
                        <a:cxn ang="0">
                          <a:pos x="2645" y="2997"/>
                        </a:cxn>
                        <a:cxn ang="0">
                          <a:pos x="2661" y="2866"/>
                        </a:cxn>
                        <a:cxn ang="0">
                          <a:pos x="2689" y="2805"/>
                        </a:cxn>
                        <a:cxn ang="0">
                          <a:pos x="2786" y="2737"/>
                        </a:cxn>
                        <a:cxn ang="0">
                          <a:pos x="2845" y="2557"/>
                        </a:cxn>
                        <a:cxn ang="0">
                          <a:pos x="3053" y="2317"/>
                        </a:cxn>
                        <a:cxn ang="0">
                          <a:pos x="3152" y="1998"/>
                        </a:cxn>
                        <a:cxn ang="0">
                          <a:pos x="3156" y="1790"/>
                        </a:cxn>
                        <a:cxn ang="0">
                          <a:pos x="3231" y="1519"/>
                        </a:cxn>
                        <a:cxn ang="0">
                          <a:pos x="3263" y="1371"/>
                        </a:cxn>
                        <a:cxn ang="0">
                          <a:pos x="3368" y="1319"/>
                        </a:cxn>
                        <a:cxn ang="0">
                          <a:pos x="3534" y="1244"/>
                        </a:cxn>
                        <a:cxn ang="0">
                          <a:pos x="3558" y="1115"/>
                        </a:cxn>
                        <a:cxn ang="0">
                          <a:pos x="3507" y="1107"/>
                        </a:cxn>
                        <a:cxn ang="0">
                          <a:pos x="3435" y="1032"/>
                        </a:cxn>
                        <a:cxn ang="0">
                          <a:pos x="3334" y="960"/>
                        </a:cxn>
                        <a:cxn ang="0">
                          <a:pos x="3295" y="616"/>
                        </a:cxn>
                        <a:cxn ang="0">
                          <a:pos x="3291" y="436"/>
                        </a:cxn>
                        <a:cxn ang="0">
                          <a:pos x="3224" y="255"/>
                        </a:cxn>
                        <a:cxn ang="0">
                          <a:pos x="3097" y="121"/>
                        </a:cxn>
                        <a:cxn ang="0">
                          <a:pos x="2948" y="0"/>
                        </a:cxn>
                        <a:cxn ang="0">
                          <a:pos x="2758" y="180"/>
                        </a:cxn>
                        <a:cxn ang="0">
                          <a:pos x="2507" y="313"/>
                        </a:cxn>
                        <a:cxn ang="0">
                          <a:pos x="2075" y="212"/>
                        </a:cxn>
                        <a:cxn ang="0">
                          <a:pos x="2043" y="208"/>
                        </a:cxn>
                        <a:cxn ang="0">
                          <a:pos x="1697" y="255"/>
                        </a:cxn>
                        <a:cxn ang="0">
                          <a:pos x="1083" y="255"/>
                        </a:cxn>
                        <a:cxn ang="0">
                          <a:pos x="669" y="463"/>
                        </a:cxn>
                        <a:cxn ang="0">
                          <a:pos x="465" y="824"/>
                        </a:cxn>
                        <a:cxn ang="0">
                          <a:pos x="465" y="1472"/>
                        </a:cxn>
                        <a:cxn ang="0">
                          <a:pos x="319" y="1668"/>
                        </a:cxn>
                        <a:cxn ang="0">
                          <a:pos x="232" y="1683"/>
                        </a:cxn>
                        <a:cxn ang="0">
                          <a:pos x="200" y="1806"/>
                        </a:cxn>
                        <a:cxn ang="0">
                          <a:pos x="91" y="1994"/>
                        </a:cxn>
                        <a:cxn ang="0">
                          <a:pos x="87" y="2050"/>
                        </a:cxn>
                        <a:cxn ang="0">
                          <a:pos x="36" y="2125"/>
                        </a:cxn>
                        <a:cxn ang="0">
                          <a:pos x="4" y="2258"/>
                        </a:cxn>
                        <a:cxn ang="0">
                          <a:pos x="12" y="2341"/>
                        </a:cxn>
                        <a:cxn ang="0">
                          <a:pos x="91" y="2383"/>
                        </a:cxn>
                      </a:cxnLst>
                      <a:rect l="0" t="0" r="r" b="b"/>
                      <a:pathLst>
                        <a:path w="3570" h="3062">
                          <a:moveTo>
                            <a:pt x="91" y="2383"/>
                          </a:moveTo>
                          <a:lnTo>
                            <a:pt x="111" y="2446"/>
                          </a:lnTo>
                          <a:lnTo>
                            <a:pt x="158" y="2581"/>
                          </a:lnTo>
                          <a:lnTo>
                            <a:pt x="162" y="2589"/>
                          </a:lnTo>
                          <a:lnTo>
                            <a:pt x="188" y="2599"/>
                          </a:lnTo>
                          <a:lnTo>
                            <a:pt x="200" y="2618"/>
                          </a:lnTo>
                          <a:lnTo>
                            <a:pt x="212" y="2654"/>
                          </a:lnTo>
                          <a:lnTo>
                            <a:pt x="212" y="2686"/>
                          </a:lnTo>
                          <a:lnTo>
                            <a:pt x="178" y="2702"/>
                          </a:lnTo>
                          <a:lnTo>
                            <a:pt x="216" y="2761"/>
                          </a:lnTo>
                          <a:lnTo>
                            <a:pt x="283" y="2834"/>
                          </a:lnTo>
                          <a:lnTo>
                            <a:pt x="346" y="2917"/>
                          </a:lnTo>
                          <a:lnTo>
                            <a:pt x="366" y="2981"/>
                          </a:lnTo>
                          <a:lnTo>
                            <a:pt x="356" y="3015"/>
                          </a:lnTo>
                          <a:lnTo>
                            <a:pt x="463" y="3009"/>
                          </a:lnTo>
                          <a:lnTo>
                            <a:pt x="542" y="2967"/>
                          </a:lnTo>
                          <a:lnTo>
                            <a:pt x="637" y="2987"/>
                          </a:lnTo>
                          <a:lnTo>
                            <a:pt x="705" y="2929"/>
                          </a:lnTo>
                          <a:lnTo>
                            <a:pt x="695" y="2876"/>
                          </a:lnTo>
                          <a:lnTo>
                            <a:pt x="859" y="2840"/>
                          </a:lnTo>
                          <a:lnTo>
                            <a:pt x="885" y="2904"/>
                          </a:lnTo>
                          <a:lnTo>
                            <a:pt x="948" y="2951"/>
                          </a:lnTo>
                          <a:lnTo>
                            <a:pt x="970" y="3030"/>
                          </a:lnTo>
                          <a:lnTo>
                            <a:pt x="1053" y="3056"/>
                          </a:lnTo>
                          <a:lnTo>
                            <a:pt x="1133" y="3015"/>
                          </a:lnTo>
                          <a:lnTo>
                            <a:pt x="1303" y="3018"/>
                          </a:lnTo>
                          <a:lnTo>
                            <a:pt x="1344" y="3062"/>
                          </a:lnTo>
                          <a:lnTo>
                            <a:pt x="1497" y="3062"/>
                          </a:lnTo>
                          <a:lnTo>
                            <a:pt x="1560" y="2993"/>
                          </a:lnTo>
                          <a:lnTo>
                            <a:pt x="1671" y="2987"/>
                          </a:lnTo>
                          <a:lnTo>
                            <a:pt x="1667" y="2898"/>
                          </a:lnTo>
                          <a:lnTo>
                            <a:pt x="1750" y="2860"/>
                          </a:lnTo>
                          <a:lnTo>
                            <a:pt x="1905" y="2945"/>
                          </a:lnTo>
                          <a:lnTo>
                            <a:pt x="1968" y="3003"/>
                          </a:lnTo>
                          <a:lnTo>
                            <a:pt x="2051" y="2983"/>
                          </a:lnTo>
                          <a:lnTo>
                            <a:pt x="2200" y="2777"/>
                          </a:lnTo>
                          <a:lnTo>
                            <a:pt x="2295" y="2717"/>
                          </a:lnTo>
                          <a:lnTo>
                            <a:pt x="2285" y="2686"/>
                          </a:lnTo>
                          <a:lnTo>
                            <a:pt x="2285" y="2571"/>
                          </a:lnTo>
                          <a:lnTo>
                            <a:pt x="2237" y="2511"/>
                          </a:lnTo>
                          <a:lnTo>
                            <a:pt x="2358" y="2492"/>
                          </a:lnTo>
                          <a:lnTo>
                            <a:pt x="2364" y="2432"/>
                          </a:lnTo>
                          <a:lnTo>
                            <a:pt x="2475" y="2448"/>
                          </a:lnTo>
                          <a:lnTo>
                            <a:pt x="2453" y="2555"/>
                          </a:lnTo>
                          <a:lnTo>
                            <a:pt x="2469" y="2761"/>
                          </a:lnTo>
                          <a:lnTo>
                            <a:pt x="2542" y="2803"/>
                          </a:lnTo>
                          <a:lnTo>
                            <a:pt x="2622" y="2913"/>
                          </a:lnTo>
                          <a:lnTo>
                            <a:pt x="2602" y="3040"/>
                          </a:lnTo>
                          <a:lnTo>
                            <a:pt x="2633" y="3040"/>
                          </a:lnTo>
                          <a:lnTo>
                            <a:pt x="2645" y="3040"/>
                          </a:lnTo>
                          <a:lnTo>
                            <a:pt x="2645" y="2997"/>
                          </a:lnTo>
                          <a:lnTo>
                            <a:pt x="2661" y="2933"/>
                          </a:lnTo>
                          <a:lnTo>
                            <a:pt x="2669" y="2890"/>
                          </a:lnTo>
                          <a:lnTo>
                            <a:pt x="2661" y="2866"/>
                          </a:lnTo>
                          <a:lnTo>
                            <a:pt x="2661" y="2822"/>
                          </a:lnTo>
                          <a:lnTo>
                            <a:pt x="2677" y="2830"/>
                          </a:lnTo>
                          <a:lnTo>
                            <a:pt x="2689" y="2805"/>
                          </a:lnTo>
                          <a:lnTo>
                            <a:pt x="2717" y="2757"/>
                          </a:lnTo>
                          <a:lnTo>
                            <a:pt x="2742" y="2737"/>
                          </a:lnTo>
                          <a:lnTo>
                            <a:pt x="2786" y="2737"/>
                          </a:lnTo>
                          <a:lnTo>
                            <a:pt x="2806" y="2717"/>
                          </a:lnTo>
                          <a:lnTo>
                            <a:pt x="2826" y="2610"/>
                          </a:lnTo>
                          <a:lnTo>
                            <a:pt x="2845" y="2557"/>
                          </a:lnTo>
                          <a:lnTo>
                            <a:pt x="2984" y="2363"/>
                          </a:lnTo>
                          <a:lnTo>
                            <a:pt x="3020" y="2325"/>
                          </a:lnTo>
                          <a:lnTo>
                            <a:pt x="3053" y="2317"/>
                          </a:lnTo>
                          <a:lnTo>
                            <a:pt x="3081" y="2286"/>
                          </a:lnTo>
                          <a:lnTo>
                            <a:pt x="3152" y="2062"/>
                          </a:lnTo>
                          <a:lnTo>
                            <a:pt x="3152" y="1998"/>
                          </a:lnTo>
                          <a:lnTo>
                            <a:pt x="3140" y="1935"/>
                          </a:lnTo>
                          <a:lnTo>
                            <a:pt x="3140" y="1858"/>
                          </a:lnTo>
                          <a:lnTo>
                            <a:pt x="3156" y="1790"/>
                          </a:lnTo>
                          <a:lnTo>
                            <a:pt x="3184" y="1735"/>
                          </a:lnTo>
                          <a:lnTo>
                            <a:pt x="3220" y="1602"/>
                          </a:lnTo>
                          <a:lnTo>
                            <a:pt x="3231" y="1519"/>
                          </a:lnTo>
                          <a:lnTo>
                            <a:pt x="3231" y="1487"/>
                          </a:lnTo>
                          <a:lnTo>
                            <a:pt x="3247" y="1406"/>
                          </a:lnTo>
                          <a:lnTo>
                            <a:pt x="3263" y="1371"/>
                          </a:lnTo>
                          <a:lnTo>
                            <a:pt x="3315" y="1367"/>
                          </a:lnTo>
                          <a:lnTo>
                            <a:pt x="3350" y="1347"/>
                          </a:lnTo>
                          <a:lnTo>
                            <a:pt x="3368" y="1319"/>
                          </a:lnTo>
                          <a:lnTo>
                            <a:pt x="3451" y="1279"/>
                          </a:lnTo>
                          <a:lnTo>
                            <a:pt x="3483" y="1268"/>
                          </a:lnTo>
                          <a:lnTo>
                            <a:pt x="3534" y="1244"/>
                          </a:lnTo>
                          <a:lnTo>
                            <a:pt x="3562" y="1186"/>
                          </a:lnTo>
                          <a:lnTo>
                            <a:pt x="3570" y="1151"/>
                          </a:lnTo>
                          <a:lnTo>
                            <a:pt x="3558" y="1115"/>
                          </a:lnTo>
                          <a:lnTo>
                            <a:pt x="3538" y="1115"/>
                          </a:lnTo>
                          <a:lnTo>
                            <a:pt x="3527" y="1099"/>
                          </a:lnTo>
                          <a:lnTo>
                            <a:pt x="3507" y="1107"/>
                          </a:lnTo>
                          <a:lnTo>
                            <a:pt x="3491" y="1060"/>
                          </a:lnTo>
                          <a:lnTo>
                            <a:pt x="3463" y="1036"/>
                          </a:lnTo>
                          <a:lnTo>
                            <a:pt x="3435" y="1032"/>
                          </a:lnTo>
                          <a:lnTo>
                            <a:pt x="3376" y="1008"/>
                          </a:lnTo>
                          <a:lnTo>
                            <a:pt x="3354" y="988"/>
                          </a:lnTo>
                          <a:lnTo>
                            <a:pt x="3334" y="960"/>
                          </a:lnTo>
                          <a:lnTo>
                            <a:pt x="3307" y="840"/>
                          </a:lnTo>
                          <a:lnTo>
                            <a:pt x="3295" y="749"/>
                          </a:lnTo>
                          <a:lnTo>
                            <a:pt x="3295" y="616"/>
                          </a:lnTo>
                          <a:lnTo>
                            <a:pt x="3291" y="459"/>
                          </a:lnTo>
                          <a:lnTo>
                            <a:pt x="3303" y="463"/>
                          </a:lnTo>
                          <a:lnTo>
                            <a:pt x="3291" y="436"/>
                          </a:lnTo>
                          <a:lnTo>
                            <a:pt x="3231" y="368"/>
                          </a:lnTo>
                          <a:lnTo>
                            <a:pt x="3228" y="317"/>
                          </a:lnTo>
                          <a:lnTo>
                            <a:pt x="3224" y="255"/>
                          </a:lnTo>
                          <a:lnTo>
                            <a:pt x="3180" y="192"/>
                          </a:lnTo>
                          <a:lnTo>
                            <a:pt x="3140" y="172"/>
                          </a:lnTo>
                          <a:lnTo>
                            <a:pt x="3097" y="121"/>
                          </a:lnTo>
                          <a:lnTo>
                            <a:pt x="3053" y="97"/>
                          </a:lnTo>
                          <a:lnTo>
                            <a:pt x="2996" y="73"/>
                          </a:lnTo>
                          <a:lnTo>
                            <a:pt x="2948" y="0"/>
                          </a:lnTo>
                          <a:lnTo>
                            <a:pt x="2861" y="77"/>
                          </a:lnTo>
                          <a:lnTo>
                            <a:pt x="2806" y="57"/>
                          </a:lnTo>
                          <a:lnTo>
                            <a:pt x="2758" y="180"/>
                          </a:lnTo>
                          <a:lnTo>
                            <a:pt x="2645" y="208"/>
                          </a:lnTo>
                          <a:lnTo>
                            <a:pt x="2614" y="305"/>
                          </a:lnTo>
                          <a:lnTo>
                            <a:pt x="2507" y="313"/>
                          </a:lnTo>
                          <a:lnTo>
                            <a:pt x="2435" y="261"/>
                          </a:lnTo>
                          <a:lnTo>
                            <a:pt x="2055" y="255"/>
                          </a:lnTo>
                          <a:lnTo>
                            <a:pt x="2075" y="212"/>
                          </a:lnTo>
                          <a:lnTo>
                            <a:pt x="2063" y="212"/>
                          </a:lnTo>
                          <a:lnTo>
                            <a:pt x="2055" y="208"/>
                          </a:lnTo>
                          <a:lnTo>
                            <a:pt x="2043" y="208"/>
                          </a:lnTo>
                          <a:lnTo>
                            <a:pt x="2016" y="255"/>
                          </a:lnTo>
                          <a:lnTo>
                            <a:pt x="1905" y="255"/>
                          </a:lnTo>
                          <a:lnTo>
                            <a:pt x="1697" y="255"/>
                          </a:lnTo>
                          <a:lnTo>
                            <a:pt x="1491" y="255"/>
                          </a:lnTo>
                          <a:lnTo>
                            <a:pt x="1283" y="255"/>
                          </a:lnTo>
                          <a:lnTo>
                            <a:pt x="1083" y="255"/>
                          </a:lnTo>
                          <a:lnTo>
                            <a:pt x="877" y="255"/>
                          </a:lnTo>
                          <a:lnTo>
                            <a:pt x="669" y="255"/>
                          </a:lnTo>
                          <a:lnTo>
                            <a:pt x="669" y="463"/>
                          </a:lnTo>
                          <a:lnTo>
                            <a:pt x="669" y="695"/>
                          </a:lnTo>
                          <a:lnTo>
                            <a:pt x="465" y="695"/>
                          </a:lnTo>
                          <a:lnTo>
                            <a:pt x="465" y="824"/>
                          </a:lnTo>
                          <a:lnTo>
                            <a:pt x="465" y="1044"/>
                          </a:lnTo>
                          <a:lnTo>
                            <a:pt x="465" y="1256"/>
                          </a:lnTo>
                          <a:lnTo>
                            <a:pt x="465" y="1472"/>
                          </a:lnTo>
                          <a:lnTo>
                            <a:pt x="457" y="1664"/>
                          </a:lnTo>
                          <a:lnTo>
                            <a:pt x="434" y="1668"/>
                          </a:lnTo>
                          <a:lnTo>
                            <a:pt x="319" y="1668"/>
                          </a:lnTo>
                          <a:lnTo>
                            <a:pt x="283" y="1672"/>
                          </a:lnTo>
                          <a:lnTo>
                            <a:pt x="236" y="1679"/>
                          </a:lnTo>
                          <a:lnTo>
                            <a:pt x="232" y="1683"/>
                          </a:lnTo>
                          <a:lnTo>
                            <a:pt x="220" y="1719"/>
                          </a:lnTo>
                          <a:lnTo>
                            <a:pt x="216" y="1763"/>
                          </a:lnTo>
                          <a:lnTo>
                            <a:pt x="200" y="1806"/>
                          </a:lnTo>
                          <a:lnTo>
                            <a:pt x="154" y="1874"/>
                          </a:lnTo>
                          <a:lnTo>
                            <a:pt x="91" y="1943"/>
                          </a:lnTo>
                          <a:lnTo>
                            <a:pt x="91" y="1994"/>
                          </a:lnTo>
                          <a:lnTo>
                            <a:pt x="95" y="2026"/>
                          </a:lnTo>
                          <a:lnTo>
                            <a:pt x="91" y="2046"/>
                          </a:lnTo>
                          <a:lnTo>
                            <a:pt x="87" y="2050"/>
                          </a:lnTo>
                          <a:lnTo>
                            <a:pt x="55" y="2070"/>
                          </a:lnTo>
                          <a:lnTo>
                            <a:pt x="43" y="2086"/>
                          </a:lnTo>
                          <a:lnTo>
                            <a:pt x="36" y="2125"/>
                          </a:lnTo>
                          <a:lnTo>
                            <a:pt x="36" y="2179"/>
                          </a:lnTo>
                          <a:lnTo>
                            <a:pt x="28" y="2214"/>
                          </a:lnTo>
                          <a:lnTo>
                            <a:pt x="4" y="2258"/>
                          </a:lnTo>
                          <a:lnTo>
                            <a:pt x="0" y="2278"/>
                          </a:lnTo>
                          <a:lnTo>
                            <a:pt x="0" y="2341"/>
                          </a:lnTo>
                          <a:lnTo>
                            <a:pt x="12" y="2341"/>
                          </a:lnTo>
                          <a:lnTo>
                            <a:pt x="32" y="2337"/>
                          </a:lnTo>
                          <a:lnTo>
                            <a:pt x="95" y="2321"/>
                          </a:lnTo>
                          <a:lnTo>
                            <a:pt x="91" y="2383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7" name="Freeform 6">
                      <a:extLst>
                        <a:ext uri="{FF2B5EF4-FFF2-40B4-BE49-F238E27FC236}">
                          <a16:creationId xmlns:a16="http://schemas.microsoft.com/office/drawing/2014/main" xmlns="" id="{CB51B92F-E9ED-4F4F-B4C0-9127AC4A1B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4084638" y="3873500"/>
                      <a:ext cx="4257675" cy="2978150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773"/>
                        </a:cxn>
                        <a:cxn ang="0">
                          <a:pos x="161" y="852"/>
                        </a:cxn>
                        <a:cxn ang="0">
                          <a:pos x="327" y="893"/>
                        </a:cxn>
                        <a:cxn ang="0">
                          <a:pos x="367" y="981"/>
                        </a:cxn>
                        <a:cxn ang="0">
                          <a:pos x="535" y="1117"/>
                        </a:cxn>
                        <a:cxn ang="0">
                          <a:pos x="626" y="1220"/>
                        </a:cxn>
                        <a:cxn ang="0">
                          <a:pos x="678" y="1341"/>
                        </a:cxn>
                        <a:cxn ang="0">
                          <a:pos x="854" y="1468"/>
                        </a:cxn>
                        <a:cxn ang="0">
                          <a:pos x="909" y="1581"/>
                        </a:cxn>
                        <a:cxn ang="0">
                          <a:pos x="1000" y="1688"/>
                        </a:cxn>
                        <a:cxn ang="0">
                          <a:pos x="1141" y="1680"/>
                        </a:cxn>
                        <a:cxn ang="0">
                          <a:pos x="1339" y="1660"/>
                        </a:cxn>
                        <a:cxn ang="0">
                          <a:pos x="1531" y="1816"/>
                        </a:cxn>
                        <a:cxn ang="0">
                          <a:pos x="1614" y="1872"/>
                        </a:cxn>
                        <a:cxn ang="0">
                          <a:pos x="1741" y="1860"/>
                        </a:cxn>
                        <a:cxn ang="0">
                          <a:pos x="1850" y="1876"/>
                        </a:cxn>
                        <a:cxn ang="0">
                          <a:pos x="2024" y="1836"/>
                        </a:cxn>
                        <a:cxn ang="0">
                          <a:pos x="2268" y="1775"/>
                        </a:cxn>
                        <a:cxn ang="0">
                          <a:pos x="2420" y="1664"/>
                        </a:cxn>
                        <a:cxn ang="0">
                          <a:pos x="2674" y="1664"/>
                        </a:cxn>
                        <a:cxn ang="0">
                          <a:pos x="2678" y="1511"/>
                        </a:cxn>
                        <a:cxn ang="0">
                          <a:pos x="2523" y="1448"/>
                        </a:cxn>
                        <a:cxn ang="0">
                          <a:pos x="2444" y="1260"/>
                        </a:cxn>
                        <a:cxn ang="0">
                          <a:pos x="2311" y="1137"/>
                        </a:cxn>
                        <a:cxn ang="0">
                          <a:pos x="2248" y="1028"/>
                        </a:cxn>
                        <a:cxn ang="0">
                          <a:pos x="2137" y="1000"/>
                        </a:cxn>
                        <a:cxn ang="0">
                          <a:pos x="2060" y="957"/>
                        </a:cxn>
                        <a:cxn ang="0">
                          <a:pos x="2101" y="852"/>
                        </a:cxn>
                        <a:cxn ang="0">
                          <a:pos x="2272" y="824"/>
                        </a:cxn>
                        <a:cxn ang="0">
                          <a:pos x="2307" y="608"/>
                        </a:cxn>
                        <a:cxn ang="0">
                          <a:pos x="2284" y="481"/>
                        </a:cxn>
                        <a:cxn ang="0">
                          <a:pos x="2115" y="123"/>
                        </a:cxn>
                        <a:cxn ang="0">
                          <a:pos x="2020" y="60"/>
                        </a:cxn>
                        <a:cxn ang="0">
                          <a:pos x="1947" y="254"/>
                        </a:cxn>
                        <a:cxn ang="0">
                          <a:pos x="1713" y="551"/>
                        </a:cxn>
                        <a:cxn ang="0">
                          <a:pos x="1412" y="428"/>
                        </a:cxn>
                        <a:cxn ang="0">
                          <a:pos x="1222" y="561"/>
                        </a:cxn>
                        <a:cxn ang="0">
                          <a:pos x="965" y="586"/>
                        </a:cxn>
                        <a:cxn ang="0">
                          <a:pos x="632" y="598"/>
                        </a:cxn>
                        <a:cxn ang="0">
                          <a:pos x="521" y="408"/>
                        </a:cxn>
                        <a:cxn ang="0">
                          <a:pos x="299" y="555"/>
                        </a:cxn>
                        <a:cxn ang="0">
                          <a:pos x="18" y="583"/>
                        </a:cxn>
                      </a:cxnLst>
                      <a:rect l="0" t="0" r="r" b="b"/>
                      <a:pathLst>
                        <a:path w="2682" h="1876">
                          <a:moveTo>
                            <a:pt x="0" y="682"/>
                          </a:moveTo>
                          <a:lnTo>
                            <a:pt x="8" y="733"/>
                          </a:lnTo>
                          <a:lnTo>
                            <a:pt x="48" y="773"/>
                          </a:lnTo>
                          <a:lnTo>
                            <a:pt x="92" y="777"/>
                          </a:lnTo>
                          <a:lnTo>
                            <a:pt x="143" y="792"/>
                          </a:lnTo>
                          <a:lnTo>
                            <a:pt x="161" y="852"/>
                          </a:lnTo>
                          <a:lnTo>
                            <a:pt x="204" y="866"/>
                          </a:lnTo>
                          <a:lnTo>
                            <a:pt x="296" y="866"/>
                          </a:lnTo>
                          <a:lnTo>
                            <a:pt x="327" y="893"/>
                          </a:lnTo>
                          <a:lnTo>
                            <a:pt x="367" y="921"/>
                          </a:lnTo>
                          <a:lnTo>
                            <a:pt x="371" y="941"/>
                          </a:lnTo>
                          <a:lnTo>
                            <a:pt x="367" y="981"/>
                          </a:lnTo>
                          <a:lnTo>
                            <a:pt x="391" y="1024"/>
                          </a:lnTo>
                          <a:lnTo>
                            <a:pt x="466" y="1072"/>
                          </a:lnTo>
                          <a:lnTo>
                            <a:pt x="535" y="1117"/>
                          </a:lnTo>
                          <a:lnTo>
                            <a:pt x="563" y="1157"/>
                          </a:lnTo>
                          <a:lnTo>
                            <a:pt x="606" y="1181"/>
                          </a:lnTo>
                          <a:lnTo>
                            <a:pt x="626" y="1220"/>
                          </a:lnTo>
                          <a:lnTo>
                            <a:pt x="642" y="1264"/>
                          </a:lnTo>
                          <a:lnTo>
                            <a:pt x="670" y="1300"/>
                          </a:lnTo>
                          <a:lnTo>
                            <a:pt x="678" y="1341"/>
                          </a:lnTo>
                          <a:lnTo>
                            <a:pt x="713" y="1353"/>
                          </a:lnTo>
                          <a:lnTo>
                            <a:pt x="830" y="1432"/>
                          </a:lnTo>
                          <a:lnTo>
                            <a:pt x="854" y="1468"/>
                          </a:lnTo>
                          <a:lnTo>
                            <a:pt x="858" y="1511"/>
                          </a:lnTo>
                          <a:lnTo>
                            <a:pt x="882" y="1539"/>
                          </a:lnTo>
                          <a:lnTo>
                            <a:pt x="909" y="1581"/>
                          </a:lnTo>
                          <a:lnTo>
                            <a:pt x="957" y="1616"/>
                          </a:lnTo>
                          <a:lnTo>
                            <a:pt x="981" y="1648"/>
                          </a:lnTo>
                          <a:lnTo>
                            <a:pt x="1000" y="1688"/>
                          </a:lnTo>
                          <a:lnTo>
                            <a:pt x="1092" y="1723"/>
                          </a:lnTo>
                          <a:lnTo>
                            <a:pt x="1115" y="1712"/>
                          </a:lnTo>
                          <a:lnTo>
                            <a:pt x="1141" y="1680"/>
                          </a:lnTo>
                          <a:lnTo>
                            <a:pt x="1248" y="1704"/>
                          </a:lnTo>
                          <a:lnTo>
                            <a:pt x="1292" y="1700"/>
                          </a:lnTo>
                          <a:lnTo>
                            <a:pt x="1339" y="1660"/>
                          </a:lnTo>
                          <a:lnTo>
                            <a:pt x="1383" y="1684"/>
                          </a:lnTo>
                          <a:lnTo>
                            <a:pt x="1476" y="1787"/>
                          </a:lnTo>
                          <a:lnTo>
                            <a:pt x="1531" y="1816"/>
                          </a:lnTo>
                          <a:lnTo>
                            <a:pt x="1567" y="1852"/>
                          </a:lnTo>
                          <a:lnTo>
                            <a:pt x="1591" y="1872"/>
                          </a:lnTo>
                          <a:lnTo>
                            <a:pt x="1614" y="1872"/>
                          </a:lnTo>
                          <a:lnTo>
                            <a:pt x="1642" y="1852"/>
                          </a:lnTo>
                          <a:lnTo>
                            <a:pt x="1697" y="1848"/>
                          </a:lnTo>
                          <a:lnTo>
                            <a:pt x="1741" y="1860"/>
                          </a:lnTo>
                          <a:lnTo>
                            <a:pt x="1779" y="1852"/>
                          </a:lnTo>
                          <a:lnTo>
                            <a:pt x="1826" y="1848"/>
                          </a:lnTo>
                          <a:lnTo>
                            <a:pt x="1850" y="1876"/>
                          </a:lnTo>
                          <a:lnTo>
                            <a:pt x="1917" y="1860"/>
                          </a:lnTo>
                          <a:lnTo>
                            <a:pt x="1973" y="1856"/>
                          </a:lnTo>
                          <a:lnTo>
                            <a:pt x="2024" y="1836"/>
                          </a:lnTo>
                          <a:lnTo>
                            <a:pt x="2086" y="1844"/>
                          </a:lnTo>
                          <a:lnTo>
                            <a:pt x="2161" y="1844"/>
                          </a:lnTo>
                          <a:lnTo>
                            <a:pt x="2268" y="1775"/>
                          </a:lnTo>
                          <a:lnTo>
                            <a:pt x="2331" y="1700"/>
                          </a:lnTo>
                          <a:lnTo>
                            <a:pt x="2379" y="1668"/>
                          </a:lnTo>
                          <a:lnTo>
                            <a:pt x="2420" y="1664"/>
                          </a:lnTo>
                          <a:lnTo>
                            <a:pt x="2539" y="1676"/>
                          </a:lnTo>
                          <a:lnTo>
                            <a:pt x="2591" y="1676"/>
                          </a:lnTo>
                          <a:lnTo>
                            <a:pt x="2674" y="1664"/>
                          </a:lnTo>
                          <a:lnTo>
                            <a:pt x="2678" y="1577"/>
                          </a:lnTo>
                          <a:lnTo>
                            <a:pt x="2682" y="1539"/>
                          </a:lnTo>
                          <a:lnTo>
                            <a:pt x="2678" y="1511"/>
                          </a:lnTo>
                          <a:lnTo>
                            <a:pt x="2650" y="1492"/>
                          </a:lnTo>
                          <a:lnTo>
                            <a:pt x="2555" y="1472"/>
                          </a:lnTo>
                          <a:lnTo>
                            <a:pt x="2523" y="1448"/>
                          </a:lnTo>
                          <a:lnTo>
                            <a:pt x="2503" y="1412"/>
                          </a:lnTo>
                          <a:lnTo>
                            <a:pt x="2464" y="1307"/>
                          </a:lnTo>
                          <a:lnTo>
                            <a:pt x="2444" y="1260"/>
                          </a:lnTo>
                          <a:lnTo>
                            <a:pt x="2424" y="1220"/>
                          </a:lnTo>
                          <a:lnTo>
                            <a:pt x="2339" y="1169"/>
                          </a:lnTo>
                          <a:lnTo>
                            <a:pt x="2311" y="1137"/>
                          </a:lnTo>
                          <a:lnTo>
                            <a:pt x="2288" y="1105"/>
                          </a:lnTo>
                          <a:lnTo>
                            <a:pt x="2280" y="1068"/>
                          </a:lnTo>
                          <a:lnTo>
                            <a:pt x="2248" y="1028"/>
                          </a:lnTo>
                          <a:lnTo>
                            <a:pt x="2212" y="1008"/>
                          </a:lnTo>
                          <a:lnTo>
                            <a:pt x="2169" y="993"/>
                          </a:lnTo>
                          <a:lnTo>
                            <a:pt x="2137" y="1000"/>
                          </a:lnTo>
                          <a:lnTo>
                            <a:pt x="2105" y="973"/>
                          </a:lnTo>
                          <a:lnTo>
                            <a:pt x="2082" y="973"/>
                          </a:lnTo>
                          <a:lnTo>
                            <a:pt x="2060" y="957"/>
                          </a:lnTo>
                          <a:lnTo>
                            <a:pt x="2078" y="925"/>
                          </a:lnTo>
                          <a:lnTo>
                            <a:pt x="2101" y="905"/>
                          </a:lnTo>
                          <a:lnTo>
                            <a:pt x="2101" y="852"/>
                          </a:lnTo>
                          <a:lnTo>
                            <a:pt x="2141" y="836"/>
                          </a:lnTo>
                          <a:lnTo>
                            <a:pt x="2228" y="844"/>
                          </a:lnTo>
                          <a:lnTo>
                            <a:pt x="2272" y="824"/>
                          </a:lnTo>
                          <a:lnTo>
                            <a:pt x="2299" y="800"/>
                          </a:lnTo>
                          <a:lnTo>
                            <a:pt x="2307" y="741"/>
                          </a:lnTo>
                          <a:lnTo>
                            <a:pt x="2307" y="608"/>
                          </a:lnTo>
                          <a:lnTo>
                            <a:pt x="2295" y="608"/>
                          </a:lnTo>
                          <a:lnTo>
                            <a:pt x="2264" y="608"/>
                          </a:lnTo>
                          <a:lnTo>
                            <a:pt x="2284" y="481"/>
                          </a:lnTo>
                          <a:lnTo>
                            <a:pt x="2204" y="371"/>
                          </a:lnTo>
                          <a:lnTo>
                            <a:pt x="2131" y="329"/>
                          </a:lnTo>
                          <a:lnTo>
                            <a:pt x="2115" y="123"/>
                          </a:lnTo>
                          <a:lnTo>
                            <a:pt x="2137" y="16"/>
                          </a:lnTo>
                          <a:lnTo>
                            <a:pt x="2026" y="0"/>
                          </a:lnTo>
                          <a:lnTo>
                            <a:pt x="2020" y="60"/>
                          </a:lnTo>
                          <a:lnTo>
                            <a:pt x="1899" y="79"/>
                          </a:lnTo>
                          <a:lnTo>
                            <a:pt x="1947" y="139"/>
                          </a:lnTo>
                          <a:lnTo>
                            <a:pt x="1947" y="254"/>
                          </a:lnTo>
                          <a:lnTo>
                            <a:pt x="1957" y="285"/>
                          </a:lnTo>
                          <a:lnTo>
                            <a:pt x="1862" y="345"/>
                          </a:lnTo>
                          <a:lnTo>
                            <a:pt x="1713" y="551"/>
                          </a:lnTo>
                          <a:lnTo>
                            <a:pt x="1630" y="571"/>
                          </a:lnTo>
                          <a:lnTo>
                            <a:pt x="1567" y="513"/>
                          </a:lnTo>
                          <a:lnTo>
                            <a:pt x="1412" y="428"/>
                          </a:lnTo>
                          <a:lnTo>
                            <a:pt x="1329" y="466"/>
                          </a:lnTo>
                          <a:lnTo>
                            <a:pt x="1333" y="555"/>
                          </a:lnTo>
                          <a:lnTo>
                            <a:pt x="1222" y="561"/>
                          </a:lnTo>
                          <a:lnTo>
                            <a:pt x="1159" y="630"/>
                          </a:lnTo>
                          <a:lnTo>
                            <a:pt x="1006" y="630"/>
                          </a:lnTo>
                          <a:lnTo>
                            <a:pt x="965" y="586"/>
                          </a:lnTo>
                          <a:lnTo>
                            <a:pt x="795" y="583"/>
                          </a:lnTo>
                          <a:lnTo>
                            <a:pt x="715" y="624"/>
                          </a:lnTo>
                          <a:lnTo>
                            <a:pt x="632" y="598"/>
                          </a:lnTo>
                          <a:lnTo>
                            <a:pt x="610" y="519"/>
                          </a:lnTo>
                          <a:lnTo>
                            <a:pt x="547" y="472"/>
                          </a:lnTo>
                          <a:lnTo>
                            <a:pt x="521" y="408"/>
                          </a:lnTo>
                          <a:lnTo>
                            <a:pt x="357" y="444"/>
                          </a:lnTo>
                          <a:lnTo>
                            <a:pt x="367" y="497"/>
                          </a:lnTo>
                          <a:lnTo>
                            <a:pt x="299" y="555"/>
                          </a:lnTo>
                          <a:lnTo>
                            <a:pt x="204" y="535"/>
                          </a:lnTo>
                          <a:lnTo>
                            <a:pt x="125" y="577"/>
                          </a:lnTo>
                          <a:lnTo>
                            <a:pt x="18" y="583"/>
                          </a:lnTo>
                          <a:lnTo>
                            <a:pt x="8" y="620"/>
                          </a:lnTo>
                          <a:lnTo>
                            <a:pt x="0" y="68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096" name="Freeform 125">
                    <a:extLst>
                      <a:ext uri="{FF2B5EF4-FFF2-40B4-BE49-F238E27FC236}">
                        <a16:creationId xmlns:a16="http://schemas.microsoft.com/office/drawing/2014/main" xmlns="" id="{7BB084C5-0C8A-DD42-9FE1-71B0E2CD1E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395117" y="3373784"/>
                    <a:ext cx="114300" cy="103188"/>
                  </a:xfrm>
                  <a:custGeom>
                    <a:avLst/>
                    <a:gdLst/>
                    <a:ahLst/>
                    <a:cxnLst>
                      <a:cxn ang="0">
                        <a:pos x="100" y="24"/>
                      </a:cxn>
                      <a:cxn ang="0">
                        <a:pos x="58" y="43"/>
                      </a:cxn>
                      <a:cxn ang="0">
                        <a:pos x="31" y="56"/>
                      </a:cxn>
                      <a:cxn ang="0">
                        <a:pos x="23" y="94"/>
                      </a:cxn>
                      <a:cxn ang="0">
                        <a:pos x="4" y="163"/>
                      </a:cxn>
                      <a:cxn ang="0">
                        <a:pos x="3" y="216"/>
                      </a:cxn>
                      <a:cxn ang="0">
                        <a:pos x="23" y="219"/>
                      </a:cxn>
                      <a:cxn ang="0">
                        <a:pos x="31" y="213"/>
                      </a:cxn>
                      <a:cxn ang="0">
                        <a:pos x="47" y="215"/>
                      </a:cxn>
                      <a:cxn ang="0">
                        <a:pos x="75" y="184"/>
                      </a:cxn>
                      <a:cxn ang="0">
                        <a:pos x="92" y="195"/>
                      </a:cxn>
                      <a:cxn ang="0">
                        <a:pos x="103" y="210"/>
                      </a:cxn>
                      <a:cxn ang="0">
                        <a:pos x="129" y="206"/>
                      </a:cxn>
                      <a:cxn ang="0">
                        <a:pos x="140" y="197"/>
                      </a:cxn>
                      <a:cxn ang="0">
                        <a:pos x="150" y="208"/>
                      </a:cxn>
                      <a:cxn ang="0">
                        <a:pos x="163" y="202"/>
                      </a:cxn>
                      <a:cxn ang="0">
                        <a:pos x="182" y="206"/>
                      </a:cxn>
                      <a:cxn ang="0">
                        <a:pos x="189" y="208"/>
                      </a:cxn>
                      <a:cxn ang="0">
                        <a:pos x="224" y="223"/>
                      </a:cxn>
                      <a:cxn ang="0">
                        <a:pos x="251" y="246"/>
                      </a:cxn>
                      <a:cxn ang="0">
                        <a:pos x="285" y="277"/>
                      </a:cxn>
                      <a:cxn ang="0">
                        <a:pos x="297" y="299"/>
                      </a:cxn>
                      <a:cxn ang="0">
                        <a:pos x="317" y="316"/>
                      </a:cxn>
                      <a:cxn ang="0">
                        <a:pos x="343" y="310"/>
                      </a:cxn>
                      <a:cxn ang="0">
                        <a:pos x="350" y="296"/>
                      </a:cxn>
                      <a:cxn ang="0">
                        <a:pos x="340" y="282"/>
                      </a:cxn>
                      <a:cxn ang="0">
                        <a:pos x="326" y="277"/>
                      </a:cxn>
                      <a:cxn ang="0">
                        <a:pos x="318" y="261"/>
                      </a:cxn>
                      <a:cxn ang="0">
                        <a:pos x="307" y="253"/>
                      </a:cxn>
                      <a:cxn ang="0">
                        <a:pos x="296" y="242"/>
                      </a:cxn>
                      <a:cxn ang="0">
                        <a:pos x="286" y="237"/>
                      </a:cxn>
                      <a:cxn ang="0">
                        <a:pos x="264" y="201"/>
                      </a:cxn>
                      <a:cxn ang="0">
                        <a:pos x="240" y="192"/>
                      </a:cxn>
                      <a:cxn ang="0">
                        <a:pos x="229" y="181"/>
                      </a:cxn>
                      <a:cxn ang="0">
                        <a:pos x="215" y="176"/>
                      </a:cxn>
                      <a:cxn ang="0">
                        <a:pos x="205" y="179"/>
                      </a:cxn>
                      <a:cxn ang="0">
                        <a:pos x="194" y="162"/>
                      </a:cxn>
                      <a:cxn ang="0">
                        <a:pos x="192" y="153"/>
                      </a:cxn>
                      <a:cxn ang="0">
                        <a:pos x="182" y="153"/>
                      </a:cxn>
                      <a:cxn ang="0">
                        <a:pos x="184" y="168"/>
                      </a:cxn>
                      <a:cxn ang="0">
                        <a:pos x="176" y="163"/>
                      </a:cxn>
                      <a:cxn ang="0">
                        <a:pos x="171" y="145"/>
                      </a:cxn>
                      <a:cxn ang="0">
                        <a:pos x="162" y="141"/>
                      </a:cxn>
                      <a:cxn ang="0">
                        <a:pos x="160" y="129"/>
                      </a:cxn>
                      <a:cxn ang="0">
                        <a:pos x="145" y="104"/>
                      </a:cxn>
                      <a:cxn ang="0">
                        <a:pos x="139" y="68"/>
                      </a:cxn>
                      <a:cxn ang="0">
                        <a:pos x="132" y="38"/>
                      </a:cxn>
                      <a:cxn ang="0">
                        <a:pos x="120" y="16"/>
                      </a:cxn>
                      <a:cxn ang="0">
                        <a:pos x="113" y="0"/>
                      </a:cxn>
                    </a:cxnLst>
                    <a:rect l="0" t="0" r="r" b="b"/>
                    <a:pathLst>
                      <a:path w="360" h="324">
                        <a:moveTo>
                          <a:pt x="109" y="0"/>
                        </a:moveTo>
                        <a:lnTo>
                          <a:pt x="107" y="9"/>
                        </a:lnTo>
                        <a:lnTo>
                          <a:pt x="100" y="24"/>
                        </a:lnTo>
                        <a:lnTo>
                          <a:pt x="87" y="30"/>
                        </a:lnTo>
                        <a:lnTo>
                          <a:pt x="79" y="33"/>
                        </a:lnTo>
                        <a:lnTo>
                          <a:pt x="58" y="43"/>
                        </a:lnTo>
                        <a:lnTo>
                          <a:pt x="53" y="50"/>
                        </a:lnTo>
                        <a:lnTo>
                          <a:pt x="44" y="55"/>
                        </a:lnTo>
                        <a:lnTo>
                          <a:pt x="31" y="56"/>
                        </a:lnTo>
                        <a:lnTo>
                          <a:pt x="27" y="65"/>
                        </a:lnTo>
                        <a:lnTo>
                          <a:pt x="23" y="86"/>
                        </a:lnTo>
                        <a:lnTo>
                          <a:pt x="23" y="94"/>
                        </a:lnTo>
                        <a:lnTo>
                          <a:pt x="20" y="115"/>
                        </a:lnTo>
                        <a:lnTo>
                          <a:pt x="11" y="149"/>
                        </a:lnTo>
                        <a:lnTo>
                          <a:pt x="4" y="163"/>
                        </a:lnTo>
                        <a:lnTo>
                          <a:pt x="0" y="180"/>
                        </a:lnTo>
                        <a:lnTo>
                          <a:pt x="0" y="200"/>
                        </a:lnTo>
                        <a:lnTo>
                          <a:pt x="3" y="216"/>
                        </a:lnTo>
                        <a:lnTo>
                          <a:pt x="5" y="217"/>
                        </a:lnTo>
                        <a:lnTo>
                          <a:pt x="20" y="217"/>
                        </a:lnTo>
                        <a:lnTo>
                          <a:pt x="23" y="219"/>
                        </a:lnTo>
                        <a:lnTo>
                          <a:pt x="27" y="219"/>
                        </a:lnTo>
                        <a:lnTo>
                          <a:pt x="30" y="216"/>
                        </a:lnTo>
                        <a:lnTo>
                          <a:pt x="31" y="213"/>
                        </a:lnTo>
                        <a:lnTo>
                          <a:pt x="34" y="210"/>
                        </a:lnTo>
                        <a:lnTo>
                          <a:pt x="42" y="210"/>
                        </a:lnTo>
                        <a:lnTo>
                          <a:pt x="47" y="215"/>
                        </a:lnTo>
                        <a:lnTo>
                          <a:pt x="47" y="218"/>
                        </a:lnTo>
                        <a:lnTo>
                          <a:pt x="55" y="228"/>
                        </a:lnTo>
                        <a:lnTo>
                          <a:pt x="75" y="184"/>
                        </a:lnTo>
                        <a:lnTo>
                          <a:pt x="79" y="189"/>
                        </a:lnTo>
                        <a:lnTo>
                          <a:pt x="85" y="195"/>
                        </a:lnTo>
                        <a:lnTo>
                          <a:pt x="92" y="195"/>
                        </a:lnTo>
                        <a:lnTo>
                          <a:pt x="95" y="196"/>
                        </a:lnTo>
                        <a:lnTo>
                          <a:pt x="95" y="199"/>
                        </a:lnTo>
                        <a:lnTo>
                          <a:pt x="103" y="210"/>
                        </a:lnTo>
                        <a:lnTo>
                          <a:pt x="112" y="210"/>
                        </a:lnTo>
                        <a:lnTo>
                          <a:pt x="116" y="208"/>
                        </a:lnTo>
                        <a:lnTo>
                          <a:pt x="129" y="206"/>
                        </a:lnTo>
                        <a:lnTo>
                          <a:pt x="135" y="201"/>
                        </a:lnTo>
                        <a:lnTo>
                          <a:pt x="135" y="197"/>
                        </a:lnTo>
                        <a:lnTo>
                          <a:pt x="140" y="197"/>
                        </a:lnTo>
                        <a:lnTo>
                          <a:pt x="145" y="202"/>
                        </a:lnTo>
                        <a:lnTo>
                          <a:pt x="148" y="208"/>
                        </a:lnTo>
                        <a:lnTo>
                          <a:pt x="150" y="208"/>
                        </a:lnTo>
                        <a:lnTo>
                          <a:pt x="151" y="207"/>
                        </a:lnTo>
                        <a:lnTo>
                          <a:pt x="159" y="206"/>
                        </a:lnTo>
                        <a:lnTo>
                          <a:pt x="163" y="202"/>
                        </a:lnTo>
                        <a:lnTo>
                          <a:pt x="167" y="202"/>
                        </a:lnTo>
                        <a:lnTo>
                          <a:pt x="172" y="206"/>
                        </a:lnTo>
                        <a:lnTo>
                          <a:pt x="182" y="206"/>
                        </a:lnTo>
                        <a:lnTo>
                          <a:pt x="184" y="210"/>
                        </a:lnTo>
                        <a:lnTo>
                          <a:pt x="187" y="210"/>
                        </a:lnTo>
                        <a:lnTo>
                          <a:pt x="189" y="208"/>
                        </a:lnTo>
                        <a:lnTo>
                          <a:pt x="202" y="207"/>
                        </a:lnTo>
                        <a:lnTo>
                          <a:pt x="214" y="218"/>
                        </a:lnTo>
                        <a:lnTo>
                          <a:pt x="224" y="223"/>
                        </a:lnTo>
                        <a:lnTo>
                          <a:pt x="231" y="224"/>
                        </a:lnTo>
                        <a:lnTo>
                          <a:pt x="243" y="235"/>
                        </a:lnTo>
                        <a:lnTo>
                          <a:pt x="251" y="246"/>
                        </a:lnTo>
                        <a:lnTo>
                          <a:pt x="256" y="255"/>
                        </a:lnTo>
                        <a:lnTo>
                          <a:pt x="273" y="267"/>
                        </a:lnTo>
                        <a:lnTo>
                          <a:pt x="285" y="277"/>
                        </a:lnTo>
                        <a:lnTo>
                          <a:pt x="291" y="283"/>
                        </a:lnTo>
                        <a:lnTo>
                          <a:pt x="294" y="292"/>
                        </a:lnTo>
                        <a:lnTo>
                          <a:pt x="297" y="299"/>
                        </a:lnTo>
                        <a:lnTo>
                          <a:pt x="306" y="303"/>
                        </a:lnTo>
                        <a:lnTo>
                          <a:pt x="313" y="309"/>
                        </a:lnTo>
                        <a:lnTo>
                          <a:pt x="317" y="316"/>
                        </a:lnTo>
                        <a:lnTo>
                          <a:pt x="323" y="324"/>
                        </a:lnTo>
                        <a:lnTo>
                          <a:pt x="328" y="318"/>
                        </a:lnTo>
                        <a:lnTo>
                          <a:pt x="343" y="310"/>
                        </a:lnTo>
                        <a:lnTo>
                          <a:pt x="360" y="299"/>
                        </a:lnTo>
                        <a:lnTo>
                          <a:pt x="356" y="293"/>
                        </a:lnTo>
                        <a:lnTo>
                          <a:pt x="350" y="296"/>
                        </a:lnTo>
                        <a:lnTo>
                          <a:pt x="344" y="292"/>
                        </a:lnTo>
                        <a:lnTo>
                          <a:pt x="342" y="289"/>
                        </a:lnTo>
                        <a:lnTo>
                          <a:pt x="340" y="282"/>
                        </a:lnTo>
                        <a:lnTo>
                          <a:pt x="339" y="281"/>
                        </a:lnTo>
                        <a:lnTo>
                          <a:pt x="331" y="280"/>
                        </a:lnTo>
                        <a:lnTo>
                          <a:pt x="326" y="277"/>
                        </a:lnTo>
                        <a:lnTo>
                          <a:pt x="324" y="274"/>
                        </a:lnTo>
                        <a:lnTo>
                          <a:pt x="322" y="264"/>
                        </a:lnTo>
                        <a:lnTo>
                          <a:pt x="318" y="261"/>
                        </a:lnTo>
                        <a:lnTo>
                          <a:pt x="317" y="256"/>
                        </a:lnTo>
                        <a:lnTo>
                          <a:pt x="311" y="255"/>
                        </a:lnTo>
                        <a:lnTo>
                          <a:pt x="307" y="253"/>
                        </a:lnTo>
                        <a:lnTo>
                          <a:pt x="302" y="243"/>
                        </a:lnTo>
                        <a:lnTo>
                          <a:pt x="301" y="240"/>
                        </a:lnTo>
                        <a:lnTo>
                          <a:pt x="296" y="242"/>
                        </a:lnTo>
                        <a:lnTo>
                          <a:pt x="291" y="239"/>
                        </a:lnTo>
                        <a:lnTo>
                          <a:pt x="289" y="239"/>
                        </a:lnTo>
                        <a:lnTo>
                          <a:pt x="286" y="237"/>
                        </a:lnTo>
                        <a:lnTo>
                          <a:pt x="286" y="232"/>
                        </a:lnTo>
                        <a:lnTo>
                          <a:pt x="279" y="223"/>
                        </a:lnTo>
                        <a:lnTo>
                          <a:pt x="264" y="201"/>
                        </a:lnTo>
                        <a:lnTo>
                          <a:pt x="256" y="196"/>
                        </a:lnTo>
                        <a:lnTo>
                          <a:pt x="246" y="196"/>
                        </a:lnTo>
                        <a:lnTo>
                          <a:pt x="240" y="192"/>
                        </a:lnTo>
                        <a:lnTo>
                          <a:pt x="236" y="192"/>
                        </a:lnTo>
                        <a:lnTo>
                          <a:pt x="232" y="189"/>
                        </a:lnTo>
                        <a:lnTo>
                          <a:pt x="229" y="181"/>
                        </a:lnTo>
                        <a:lnTo>
                          <a:pt x="226" y="179"/>
                        </a:lnTo>
                        <a:lnTo>
                          <a:pt x="221" y="176"/>
                        </a:lnTo>
                        <a:lnTo>
                          <a:pt x="215" y="176"/>
                        </a:lnTo>
                        <a:lnTo>
                          <a:pt x="213" y="180"/>
                        </a:lnTo>
                        <a:lnTo>
                          <a:pt x="209" y="181"/>
                        </a:lnTo>
                        <a:lnTo>
                          <a:pt x="205" y="179"/>
                        </a:lnTo>
                        <a:lnTo>
                          <a:pt x="199" y="170"/>
                        </a:lnTo>
                        <a:lnTo>
                          <a:pt x="195" y="165"/>
                        </a:lnTo>
                        <a:lnTo>
                          <a:pt x="194" y="162"/>
                        </a:lnTo>
                        <a:lnTo>
                          <a:pt x="197" y="157"/>
                        </a:lnTo>
                        <a:lnTo>
                          <a:pt x="195" y="154"/>
                        </a:lnTo>
                        <a:lnTo>
                          <a:pt x="192" y="153"/>
                        </a:lnTo>
                        <a:lnTo>
                          <a:pt x="188" y="149"/>
                        </a:lnTo>
                        <a:lnTo>
                          <a:pt x="184" y="151"/>
                        </a:lnTo>
                        <a:lnTo>
                          <a:pt x="182" y="153"/>
                        </a:lnTo>
                        <a:lnTo>
                          <a:pt x="182" y="158"/>
                        </a:lnTo>
                        <a:lnTo>
                          <a:pt x="186" y="162"/>
                        </a:lnTo>
                        <a:lnTo>
                          <a:pt x="184" y="168"/>
                        </a:lnTo>
                        <a:lnTo>
                          <a:pt x="182" y="168"/>
                        </a:lnTo>
                        <a:lnTo>
                          <a:pt x="177" y="165"/>
                        </a:lnTo>
                        <a:lnTo>
                          <a:pt x="176" y="163"/>
                        </a:lnTo>
                        <a:lnTo>
                          <a:pt x="176" y="158"/>
                        </a:lnTo>
                        <a:lnTo>
                          <a:pt x="173" y="156"/>
                        </a:lnTo>
                        <a:lnTo>
                          <a:pt x="171" y="145"/>
                        </a:lnTo>
                        <a:lnTo>
                          <a:pt x="170" y="143"/>
                        </a:lnTo>
                        <a:lnTo>
                          <a:pt x="165" y="142"/>
                        </a:lnTo>
                        <a:lnTo>
                          <a:pt x="162" y="141"/>
                        </a:lnTo>
                        <a:lnTo>
                          <a:pt x="162" y="137"/>
                        </a:lnTo>
                        <a:lnTo>
                          <a:pt x="160" y="136"/>
                        </a:lnTo>
                        <a:lnTo>
                          <a:pt x="160" y="129"/>
                        </a:lnTo>
                        <a:lnTo>
                          <a:pt x="154" y="125"/>
                        </a:lnTo>
                        <a:lnTo>
                          <a:pt x="150" y="120"/>
                        </a:lnTo>
                        <a:lnTo>
                          <a:pt x="145" y="104"/>
                        </a:lnTo>
                        <a:lnTo>
                          <a:pt x="144" y="94"/>
                        </a:lnTo>
                        <a:lnTo>
                          <a:pt x="141" y="84"/>
                        </a:lnTo>
                        <a:lnTo>
                          <a:pt x="139" y="68"/>
                        </a:lnTo>
                        <a:lnTo>
                          <a:pt x="138" y="63"/>
                        </a:lnTo>
                        <a:lnTo>
                          <a:pt x="134" y="49"/>
                        </a:lnTo>
                        <a:lnTo>
                          <a:pt x="132" y="38"/>
                        </a:lnTo>
                        <a:lnTo>
                          <a:pt x="130" y="30"/>
                        </a:lnTo>
                        <a:lnTo>
                          <a:pt x="125" y="20"/>
                        </a:lnTo>
                        <a:lnTo>
                          <a:pt x="120" y="16"/>
                        </a:lnTo>
                        <a:lnTo>
                          <a:pt x="118" y="8"/>
                        </a:lnTo>
                        <a:lnTo>
                          <a:pt x="114" y="1"/>
                        </a:lnTo>
                        <a:lnTo>
                          <a:pt x="113" y="0"/>
                        </a:lnTo>
                        <a:lnTo>
                          <a:pt x="109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7" name="Freeform 47">
                    <a:extLst>
                      <a:ext uri="{FF2B5EF4-FFF2-40B4-BE49-F238E27FC236}">
                        <a16:creationId xmlns:a16="http://schemas.microsoft.com/office/drawing/2014/main" xmlns="" id="{76EA7AE4-E930-7F42-B58D-EF84452BB7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455318" y="3399184"/>
                    <a:ext cx="107950" cy="77788"/>
                  </a:xfrm>
                  <a:custGeom>
                    <a:avLst/>
                    <a:gdLst/>
                    <a:ahLst/>
                    <a:cxnLst>
                      <a:cxn ang="0">
                        <a:pos x="43" y="160"/>
                      </a:cxn>
                      <a:cxn ang="0">
                        <a:pos x="28" y="129"/>
                      </a:cxn>
                      <a:cxn ang="0">
                        <a:pos x="7" y="113"/>
                      </a:cxn>
                      <a:cxn ang="0">
                        <a:pos x="1" y="107"/>
                      </a:cxn>
                      <a:cxn ang="0">
                        <a:pos x="35" y="86"/>
                      </a:cxn>
                      <a:cxn ang="0">
                        <a:pos x="56" y="33"/>
                      </a:cxn>
                      <a:cxn ang="0">
                        <a:pos x="70" y="9"/>
                      </a:cxn>
                      <a:cxn ang="0">
                        <a:pos x="92" y="9"/>
                      </a:cxn>
                      <a:cxn ang="0">
                        <a:pos x="122" y="5"/>
                      </a:cxn>
                      <a:cxn ang="0">
                        <a:pos x="135" y="1"/>
                      </a:cxn>
                      <a:cxn ang="0">
                        <a:pos x="168" y="2"/>
                      </a:cxn>
                      <a:cxn ang="0">
                        <a:pos x="183" y="9"/>
                      </a:cxn>
                      <a:cxn ang="0">
                        <a:pos x="206" y="29"/>
                      </a:cxn>
                      <a:cxn ang="0">
                        <a:pos x="221" y="29"/>
                      </a:cxn>
                      <a:cxn ang="0">
                        <a:pos x="238" y="58"/>
                      </a:cxn>
                      <a:cxn ang="0">
                        <a:pos x="248" y="68"/>
                      </a:cxn>
                      <a:cxn ang="0">
                        <a:pos x="258" y="75"/>
                      </a:cxn>
                      <a:cxn ang="0">
                        <a:pos x="261" y="82"/>
                      </a:cxn>
                      <a:cxn ang="0">
                        <a:pos x="277" y="91"/>
                      </a:cxn>
                      <a:cxn ang="0">
                        <a:pos x="289" y="103"/>
                      </a:cxn>
                      <a:cxn ang="0">
                        <a:pos x="297" y="123"/>
                      </a:cxn>
                      <a:cxn ang="0">
                        <a:pos x="302" y="133"/>
                      </a:cxn>
                      <a:cxn ang="0">
                        <a:pos x="309" y="156"/>
                      </a:cxn>
                      <a:cxn ang="0">
                        <a:pos x="313" y="181"/>
                      </a:cxn>
                      <a:cxn ang="0">
                        <a:pos x="323" y="185"/>
                      </a:cxn>
                      <a:cxn ang="0">
                        <a:pos x="332" y="197"/>
                      </a:cxn>
                      <a:cxn ang="0">
                        <a:pos x="342" y="212"/>
                      </a:cxn>
                      <a:cxn ang="0">
                        <a:pos x="342" y="221"/>
                      </a:cxn>
                      <a:cxn ang="0">
                        <a:pos x="344" y="238"/>
                      </a:cxn>
                      <a:cxn ang="0">
                        <a:pos x="321" y="242"/>
                      </a:cxn>
                      <a:cxn ang="0">
                        <a:pos x="293" y="244"/>
                      </a:cxn>
                      <a:cxn ang="0">
                        <a:pos x="271" y="239"/>
                      </a:cxn>
                      <a:cxn ang="0">
                        <a:pos x="255" y="238"/>
                      </a:cxn>
                      <a:cxn ang="0">
                        <a:pos x="237" y="227"/>
                      </a:cxn>
                      <a:cxn ang="0">
                        <a:pos x="162" y="224"/>
                      </a:cxn>
                      <a:cxn ang="0">
                        <a:pos x="111" y="236"/>
                      </a:cxn>
                      <a:cxn ang="0">
                        <a:pos x="57" y="244"/>
                      </a:cxn>
                      <a:cxn ang="0">
                        <a:pos x="43" y="242"/>
                      </a:cxn>
                      <a:cxn ang="0">
                        <a:pos x="47" y="199"/>
                      </a:cxn>
                      <a:cxn ang="0">
                        <a:pos x="98" y="188"/>
                      </a:cxn>
                      <a:cxn ang="0">
                        <a:pos x="127" y="183"/>
                      </a:cxn>
                      <a:cxn ang="0">
                        <a:pos x="143" y="182"/>
                      </a:cxn>
                      <a:cxn ang="0">
                        <a:pos x="175" y="194"/>
                      </a:cxn>
                      <a:cxn ang="0">
                        <a:pos x="203" y="189"/>
                      </a:cxn>
                      <a:cxn ang="0">
                        <a:pos x="206" y="177"/>
                      </a:cxn>
                      <a:cxn ang="0">
                        <a:pos x="191" y="177"/>
                      </a:cxn>
                      <a:cxn ang="0">
                        <a:pos x="165" y="172"/>
                      </a:cxn>
                      <a:cxn ang="0">
                        <a:pos x="140" y="162"/>
                      </a:cxn>
                      <a:cxn ang="0">
                        <a:pos x="120" y="163"/>
                      </a:cxn>
                    </a:cxnLst>
                    <a:rect l="0" t="0" r="r" b="b"/>
                    <a:pathLst>
                      <a:path w="344" h="244">
                        <a:moveTo>
                          <a:pt x="55" y="174"/>
                        </a:moveTo>
                        <a:lnTo>
                          <a:pt x="54" y="174"/>
                        </a:lnTo>
                        <a:lnTo>
                          <a:pt x="50" y="168"/>
                        </a:lnTo>
                        <a:lnTo>
                          <a:pt x="43" y="160"/>
                        </a:lnTo>
                        <a:lnTo>
                          <a:pt x="41" y="147"/>
                        </a:lnTo>
                        <a:lnTo>
                          <a:pt x="39" y="144"/>
                        </a:lnTo>
                        <a:lnTo>
                          <a:pt x="33" y="138"/>
                        </a:lnTo>
                        <a:lnTo>
                          <a:pt x="28" y="129"/>
                        </a:lnTo>
                        <a:lnTo>
                          <a:pt x="18" y="119"/>
                        </a:lnTo>
                        <a:lnTo>
                          <a:pt x="14" y="112"/>
                        </a:lnTo>
                        <a:lnTo>
                          <a:pt x="9" y="112"/>
                        </a:lnTo>
                        <a:lnTo>
                          <a:pt x="7" y="113"/>
                        </a:lnTo>
                        <a:lnTo>
                          <a:pt x="4" y="117"/>
                        </a:lnTo>
                        <a:lnTo>
                          <a:pt x="1" y="112"/>
                        </a:lnTo>
                        <a:lnTo>
                          <a:pt x="0" y="109"/>
                        </a:lnTo>
                        <a:lnTo>
                          <a:pt x="1" y="107"/>
                        </a:lnTo>
                        <a:lnTo>
                          <a:pt x="6" y="107"/>
                        </a:lnTo>
                        <a:lnTo>
                          <a:pt x="17" y="103"/>
                        </a:lnTo>
                        <a:lnTo>
                          <a:pt x="31" y="91"/>
                        </a:lnTo>
                        <a:lnTo>
                          <a:pt x="35" y="86"/>
                        </a:lnTo>
                        <a:lnTo>
                          <a:pt x="40" y="77"/>
                        </a:lnTo>
                        <a:lnTo>
                          <a:pt x="55" y="56"/>
                        </a:lnTo>
                        <a:lnTo>
                          <a:pt x="56" y="50"/>
                        </a:lnTo>
                        <a:lnTo>
                          <a:pt x="56" y="33"/>
                        </a:lnTo>
                        <a:lnTo>
                          <a:pt x="57" y="32"/>
                        </a:lnTo>
                        <a:lnTo>
                          <a:pt x="61" y="29"/>
                        </a:lnTo>
                        <a:lnTo>
                          <a:pt x="65" y="22"/>
                        </a:lnTo>
                        <a:lnTo>
                          <a:pt x="70" y="9"/>
                        </a:lnTo>
                        <a:lnTo>
                          <a:pt x="73" y="9"/>
                        </a:lnTo>
                        <a:lnTo>
                          <a:pt x="76" y="7"/>
                        </a:lnTo>
                        <a:lnTo>
                          <a:pt x="83" y="9"/>
                        </a:lnTo>
                        <a:lnTo>
                          <a:pt x="92" y="9"/>
                        </a:lnTo>
                        <a:lnTo>
                          <a:pt x="102" y="11"/>
                        </a:lnTo>
                        <a:lnTo>
                          <a:pt x="109" y="10"/>
                        </a:lnTo>
                        <a:lnTo>
                          <a:pt x="111" y="7"/>
                        </a:lnTo>
                        <a:lnTo>
                          <a:pt x="122" y="5"/>
                        </a:lnTo>
                        <a:lnTo>
                          <a:pt x="131" y="6"/>
                        </a:lnTo>
                        <a:lnTo>
                          <a:pt x="133" y="5"/>
                        </a:lnTo>
                        <a:lnTo>
                          <a:pt x="133" y="1"/>
                        </a:lnTo>
                        <a:lnTo>
                          <a:pt x="135" y="1"/>
                        </a:lnTo>
                        <a:lnTo>
                          <a:pt x="141" y="1"/>
                        </a:lnTo>
                        <a:lnTo>
                          <a:pt x="146" y="0"/>
                        </a:lnTo>
                        <a:lnTo>
                          <a:pt x="152" y="2"/>
                        </a:lnTo>
                        <a:lnTo>
                          <a:pt x="168" y="2"/>
                        </a:lnTo>
                        <a:lnTo>
                          <a:pt x="169" y="4"/>
                        </a:lnTo>
                        <a:lnTo>
                          <a:pt x="174" y="2"/>
                        </a:lnTo>
                        <a:lnTo>
                          <a:pt x="176" y="7"/>
                        </a:lnTo>
                        <a:lnTo>
                          <a:pt x="183" y="9"/>
                        </a:lnTo>
                        <a:lnTo>
                          <a:pt x="194" y="17"/>
                        </a:lnTo>
                        <a:lnTo>
                          <a:pt x="195" y="23"/>
                        </a:lnTo>
                        <a:lnTo>
                          <a:pt x="202" y="31"/>
                        </a:lnTo>
                        <a:lnTo>
                          <a:pt x="206" y="29"/>
                        </a:lnTo>
                        <a:lnTo>
                          <a:pt x="212" y="28"/>
                        </a:lnTo>
                        <a:lnTo>
                          <a:pt x="212" y="32"/>
                        </a:lnTo>
                        <a:lnTo>
                          <a:pt x="216" y="33"/>
                        </a:lnTo>
                        <a:lnTo>
                          <a:pt x="221" y="29"/>
                        </a:lnTo>
                        <a:lnTo>
                          <a:pt x="223" y="29"/>
                        </a:lnTo>
                        <a:lnTo>
                          <a:pt x="233" y="44"/>
                        </a:lnTo>
                        <a:lnTo>
                          <a:pt x="238" y="54"/>
                        </a:lnTo>
                        <a:lnTo>
                          <a:pt x="238" y="58"/>
                        </a:lnTo>
                        <a:lnTo>
                          <a:pt x="242" y="59"/>
                        </a:lnTo>
                        <a:lnTo>
                          <a:pt x="245" y="64"/>
                        </a:lnTo>
                        <a:lnTo>
                          <a:pt x="245" y="66"/>
                        </a:lnTo>
                        <a:lnTo>
                          <a:pt x="248" y="68"/>
                        </a:lnTo>
                        <a:lnTo>
                          <a:pt x="251" y="66"/>
                        </a:lnTo>
                        <a:lnTo>
                          <a:pt x="253" y="66"/>
                        </a:lnTo>
                        <a:lnTo>
                          <a:pt x="255" y="74"/>
                        </a:lnTo>
                        <a:lnTo>
                          <a:pt x="258" y="75"/>
                        </a:lnTo>
                        <a:lnTo>
                          <a:pt x="260" y="79"/>
                        </a:lnTo>
                        <a:lnTo>
                          <a:pt x="256" y="80"/>
                        </a:lnTo>
                        <a:lnTo>
                          <a:pt x="256" y="81"/>
                        </a:lnTo>
                        <a:lnTo>
                          <a:pt x="261" y="82"/>
                        </a:lnTo>
                        <a:lnTo>
                          <a:pt x="264" y="86"/>
                        </a:lnTo>
                        <a:lnTo>
                          <a:pt x="267" y="88"/>
                        </a:lnTo>
                        <a:lnTo>
                          <a:pt x="271" y="88"/>
                        </a:lnTo>
                        <a:lnTo>
                          <a:pt x="277" y="91"/>
                        </a:lnTo>
                        <a:lnTo>
                          <a:pt x="280" y="95"/>
                        </a:lnTo>
                        <a:lnTo>
                          <a:pt x="281" y="99"/>
                        </a:lnTo>
                        <a:lnTo>
                          <a:pt x="283" y="101"/>
                        </a:lnTo>
                        <a:lnTo>
                          <a:pt x="289" y="103"/>
                        </a:lnTo>
                        <a:lnTo>
                          <a:pt x="296" y="109"/>
                        </a:lnTo>
                        <a:lnTo>
                          <a:pt x="298" y="112"/>
                        </a:lnTo>
                        <a:lnTo>
                          <a:pt x="299" y="115"/>
                        </a:lnTo>
                        <a:lnTo>
                          <a:pt x="297" y="123"/>
                        </a:lnTo>
                        <a:lnTo>
                          <a:pt x="297" y="129"/>
                        </a:lnTo>
                        <a:lnTo>
                          <a:pt x="299" y="129"/>
                        </a:lnTo>
                        <a:lnTo>
                          <a:pt x="301" y="133"/>
                        </a:lnTo>
                        <a:lnTo>
                          <a:pt x="302" y="133"/>
                        </a:lnTo>
                        <a:lnTo>
                          <a:pt x="305" y="136"/>
                        </a:lnTo>
                        <a:lnTo>
                          <a:pt x="307" y="144"/>
                        </a:lnTo>
                        <a:lnTo>
                          <a:pt x="307" y="150"/>
                        </a:lnTo>
                        <a:lnTo>
                          <a:pt x="309" y="156"/>
                        </a:lnTo>
                        <a:lnTo>
                          <a:pt x="310" y="160"/>
                        </a:lnTo>
                        <a:lnTo>
                          <a:pt x="305" y="167"/>
                        </a:lnTo>
                        <a:lnTo>
                          <a:pt x="305" y="169"/>
                        </a:lnTo>
                        <a:lnTo>
                          <a:pt x="313" y="181"/>
                        </a:lnTo>
                        <a:lnTo>
                          <a:pt x="315" y="187"/>
                        </a:lnTo>
                        <a:lnTo>
                          <a:pt x="316" y="188"/>
                        </a:lnTo>
                        <a:lnTo>
                          <a:pt x="320" y="188"/>
                        </a:lnTo>
                        <a:lnTo>
                          <a:pt x="323" y="185"/>
                        </a:lnTo>
                        <a:lnTo>
                          <a:pt x="328" y="185"/>
                        </a:lnTo>
                        <a:lnTo>
                          <a:pt x="328" y="189"/>
                        </a:lnTo>
                        <a:lnTo>
                          <a:pt x="331" y="193"/>
                        </a:lnTo>
                        <a:lnTo>
                          <a:pt x="332" y="197"/>
                        </a:lnTo>
                        <a:lnTo>
                          <a:pt x="335" y="199"/>
                        </a:lnTo>
                        <a:lnTo>
                          <a:pt x="337" y="204"/>
                        </a:lnTo>
                        <a:lnTo>
                          <a:pt x="341" y="209"/>
                        </a:lnTo>
                        <a:lnTo>
                          <a:pt x="342" y="212"/>
                        </a:lnTo>
                        <a:lnTo>
                          <a:pt x="341" y="212"/>
                        </a:lnTo>
                        <a:lnTo>
                          <a:pt x="340" y="214"/>
                        </a:lnTo>
                        <a:lnTo>
                          <a:pt x="342" y="217"/>
                        </a:lnTo>
                        <a:lnTo>
                          <a:pt x="342" y="221"/>
                        </a:lnTo>
                        <a:lnTo>
                          <a:pt x="339" y="225"/>
                        </a:lnTo>
                        <a:lnTo>
                          <a:pt x="340" y="232"/>
                        </a:lnTo>
                        <a:lnTo>
                          <a:pt x="344" y="236"/>
                        </a:lnTo>
                        <a:lnTo>
                          <a:pt x="344" y="238"/>
                        </a:lnTo>
                        <a:lnTo>
                          <a:pt x="341" y="239"/>
                        </a:lnTo>
                        <a:lnTo>
                          <a:pt x="331" y="239"/>
                        </a:lnTo>
                        <a:lnTo>
                          <a:pt x="325" y="242"/>
                        </a:lnTo>
                        <a:lnTo>
                          <a:pt x="321" y="242"/>
                        </a:lnTo>
                        <a:lnTo>
                          <a:pt x="310" y="241"/>
                        </a:lnTo>
                        <a:lnTo>
                          <a:pt x="308" y="242"/>
                        </a:lnTo>
                        <a:lnTo>
                          <a:pt x="301" y="242"/>
                        </a:lnTo>
                        <a:lnTo>
                          <a:pt x="293" y="244"/>
                        </a:lnTo>
                        <a:lnTo>
                          <a:pt x="287" y="244"/>
                        </a:lnTo>
                        <a:lnTo>
                          <a:pt x="282" y="242"/>
                        </a:lnTo>
                        <a:lnTo>
                          <a:pt x="278" y="242"/>
                        </a:lnTo>
                        <a:lnTo>
                          <a:pt x="271" y="239"/>
                        </a:lnTo>
                        <a:lnTo>
                          <a:pt x="264" y="239"/>
                        </a:lnTo>
                        <a:lnTo>
                          <a:pt x="258" y="233"/>
                        </a:lnTo>
                        <a:lnTo>
                          <a:pt x="255" y="235"/>
                        </a:lnTo>
                        <a:lnTo>
                          <a:pt x="255" y="238"/>
                        </a:lnTo>
                        <a:lnTo>
                          <a:pt x="248" y="237"/>
                        </a:lnTo>
                        <a:lnTo>
                          <a:pt x="248" y="231"/>
                        </a:lnTo>
                        <a:lnTo>
                          <a:pt x="245" y="228"/>
                        </a:lnTo>
                        <a:lnTo>
                          <a:pt x="237" y="227"/>
                        </a:lnTo>
                        <a:lnTo>
                          <a:pt x="231" y="228"/>
                        </a:lnTo>
                        <a:lnTo>
                          <a:pt x="226" y="225"/>
                        </a:lnTo>
                        <a:lnTo>
                          <a:pt x="212" y="224"/>
                        </a:lnTo>
                        <a:lnTo>
                          <a:pt x="162" y="224"/>
                        </a:lnTo>
                        <a:lnTo>
                          <a:pt x="159" y="225"/>
                        </a:lnTo>
                        <a:lnTo>
                          <a:pt x="135" y="225"/>
                        </a:lnTo>
                        <a:lnTo>
                          <a:pt x="122" y="231"/>
                        </a:lnTo>
                        <a:lnTo>
                          <a:pt x="111" y="236"/>
                        </a:lnTo>
                        <a:lnTo>
                          <a:pt x="102" y="238"/>
                        </a:lnTo>
                        <a:lnTo>
                          <a:pt x="72" y="237"/>
                        </a:lnTo>
                        <a:lnTo>
                          <a:pt x="68" y="239"/>
                        </a:lnTo>
                        <a:lnTo>
                          <a:pt x="57" y="244"/>
                        </a:lnTo>
                        <a:lnTo>
                          <a:pt x="50" y="244"/>
                        </a:lnTo>
                        <a:lnTo>
                          <a:pt x="46" y="243"/>
                        </a:lnTo>
                        <a:lnTo>
                          <a:pt x="45" y="241"/>
                        </a:lnTo>
                        <a:lnTo>
                          <a:pt x="43" y="242"/>
                        </a:lnTo>
                        <a:lnTo>
                          <a:pt x="44" y="241"/>
                        </a:lnTo>
                        <a:lnTo>
                          <a:pt x="41" y="239"/>
                        </a:lnTo>
                        <a:lnTo>
                          <a:pt x="43" y="205"/>
                        </a:lnTo>
                        <a:lnTo>
                          <a:pt x="47" y="199"/>
                        </a:lnTo>
                        <a:lnTo>
                          <a:pt x="86" y="195"/>
                        </a:lnTo>
                        <a:lnTo>
                          <a:pt x="94" y="195"/>
                        </a:lnTo>
                        <a:lnTo>
                          <a:pt x="95" y="195"/>
                        </a:lnTo>
                        <a:lnTo>
                          <a:pt x="98" y="188"/>
                        </a:lnTo>
                        <a:lnTo>
                          <a:pt x="103" y="187"/>
                        </a:lnTo>
                        <a:lnTo>
                          <a:pt x="106" y="188"/>
                        </a:lnTo>
                        <a:lnTo>
                          <a:pt x="119" y="187"/>
                        </a:lnTo>
                        <a:lnTo>
                          <a:pt x="127" y="183"/>
                        </a:lnTo>
                        <a:lnTo>
                          <a:pt x="131" y="178"/>
                        </a:lnTo>
                        <a:lnTo>
                          <a:pt x="133" y="177"/>
                        </a:lnTo>
                        <a:lnTo>
                          <a:pt x="140" y="178"/>
                        </a:lnTo>
                        <a:lnTo>
                          <a:pt x="143" y="182"/>
                        </a:lnTo>
                        <a:lnTo>
                          <a:pt x="151" y="184"/>
                        </a:lnTo>
                        <a:lnTo>
                          <a:pt x="159" y="189"/>
                        </a:lnTo>
                        <a:lnTo>
                          <a:pt x="167" y="190"/>
                        </a:lnTo>
                        <a:lnTo>
                          <a:pt x="175" y="194"/>
                        </a:lnTo>
                        <a:lnTo>
                          <a:pt x="183" y="194"/>
                        </a:lnTo>
                        <a:lnTo>
                          <a:pt x="185" y="195"/>
                        </a:lnTo>
                        <a:lnTo>
                          <a:pt x="191" y="192"/>
                        </a:lnTo>
                        <a:lnTo>
                          <a:pt x="203" y="189"/>
                        </a:lnTo>
                        <a:lnTo>
                          <a:pt x="207" y="185"/>
                        </a:lnTo>
                        <a:lnTo>
                          <a:pt x="207" y="182"/>
                        </a:lnTo>
                        <a:lnTo>
                          <a:pt x="207" y="177"/>
                        </a:lnTo>
                        <a:lnTo>
                          <a:pt x="206" y="177"/>
                        </a:lnTo>
                        <a:lnTo>
                          <a:pt x="203" y="177"/>
                        </a:lnTo>
                        <a:lnTo>
                          <a:pt x="200" y="176"/>
                        </a:lnTo>
                        <a:lnTo>
                          <a:pt x="195" y="176"/>
                        </a:lnTo>
                        <a:lnTo>
                          <a:pt x="191" y="177"/>
                        </a:lnTo>
                        <a:lnTo>
                          <a:pt x="180" y="182"/>
                        </a:lnTo>
                        <a:lnTo>
                          <a:pt x="175" y="181"/>
                        </a:lnTo>
                        <a:lnTo>
                          <a:pt x="169" y="178"/>
                        </a:lnTo>
                        <a:lnTo>
                          <a:pt x="165" y="172"/>
                        </a:lnTo>
                        <a:lnTo>
                          <a:pt x="164" y="171"/>
                        </a:lnTo>
                        <a:lnTo>
                          <a:pt x="152" y="171"/>
                        </a:lnTo>
                        <a:lnTo>
                          <a:pt x="146" y="163"/>
                        </a:lnTo>
                        <a:lnTo>
                          <a:pt x="140" y="162"/>
                        </a:lnTo>
                        <a:lnTo>
                          <a:pt x="137" y="161"/>
                        </a:lnTo>
                        <a:lnTo>
                          <a:pt x="131" y="162"/>
                        </a:lnTo>
                        <a:lnTo>
                          <a:pt x="126" y="165"/>
                        </a:lnTo>
                        <a:lnTo>
                          <a:pt x="120" y="163"/>
                        </a:lnTo>
                        <a:lnTo>
                          <a:pt x="115" y="168"/>
                        </a:lnTo>
                        <a:lnTo>
                          <a:pt x="111" y="174"/>
                        </a:lnTo>
                        <a:lnTo>
                          <a:pt x="55" y="174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8" name="Freeform 121">
                    <a:extLst>
                      <a:ext uri="{FF2B5EF4-FFF2-40B4-BE49-F238E27FC236}">
                        <a16:creationId xmlns:a16="http://schemas.microsoft.com/office/drawing/2014/main" xmlns="" id="{48C22EBD-FD19-F84B-8DF4-4C8BF00457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669631" y="3429347"/>
                    <a:ext cx="131763" cy="98425"/>
                  </a:xfrm>
                  <a:custGeom>
                    <a:avLst/>
                    <a:gdLst/>
                    <a:ahLst/>
                    <a:cxnLst>
                      <a:cxn ang="0">
                        <a:pos x="242" y="9"/>
                      </a:cxn>
                      <a:cxn ang="0">
                        <a:pos x="182" y="49"/>
                      </a:cxn>
                      <a:cxn ang="0">
                        <a:pos x="113" y="91"/>
                      </a:cxn>
                      <a:cxn ang="0">
                        <a:pos x="83" y="96"/>
                      </a:cxn>
                      <a:cxn ang="0">
                        <a:pos x="64" y="119"/>
                      </a:cxn>
                      <a:cxn ang="0">
                        <a:pos x="46" y="162"/>
                      </a:cxn>
                      <a:cxn ang="0">
                        <a:pos x="16" y="188"/>
                      </a:cxn>
                      <a:cxn ang="0">
                        <a:pos x="1" y="224"/>
                      </a:cxn>
                      <a:cxn ang="0">
                        <a:pos x="1" y="259"/>
                      </a:cxn>
                      <a:cxn ang="0">
                        <a:pos x="5" y="267"/>
                      </a:cxn>
                      <a:cxn ang="0">
                        <a:pos x="11" y="275"/>
                      </a:cxn>
                      <a:cxn ang="0">
                        <a:pos x="15" y="284"/>
                      </a:cxn>
                      <a:cxn ang="0">
                        <a:pos x="24" y="291"/>
                      </a:cxn>
                      <a:cxn ang="0">
                        <a:pos x="35" y="294"/>
                      </a:cxn>
                      <a:cxn ang="0">
                        <a:pos x="40" y="295"/>
                      </a:cxn>
                      <a:cxn ang="0">
                        <a:pos x="53" y="290"/>
                      </a:cxn>
                      <a:cxn ang="0">
                        <a:pos x="79" y="283"/>
                      </a:cxn>
                      <a:cxn ang="0">
                        <a:pos x="107" y="285"/>
                      </a:cxn>
                      <a:cxn ang="0">
                        <a:pos x="119" y="290"/>
                      </a:cxn>
                      <a:cxn ang="0">
                        <a:pos x="130" y="306"/>
                      </a:cxn>
                      <a:cxn ang="0">
                        <a:pos x="141" y="305"/>
                      </a:cxn>
                      <a:cxn ang="0">
                        <a:pos x="138" y="281"/>
                      </a:cxn>
                      <a:cxn ang="0">
                        <a:pos x="133" y="259"/>
                      </a:cxn>
                      <a:cxn ang="0">
                        <a:pos x="127" y="240"/>
                      </a:cxn>
                      <a:cxn ang="0">
                        <a:pos x="149" y="221"/>
                      </a:cxn>
                      <a:cxn ang="0">
                        <a:pos x="199" y="222"/>
                      </a:cxn>
                      <a:cxn ang="0">
                        <a:pos x="246" y="227"/>
                      </a:cxn>
                      <a:cxn ang="0">
                        <a:pos x="275" y="217"/>
                      </a:cxn>
                      <a:cxn ang="0">
                        <a:pos x="317" y="227"/>
                      </a:cxn>
                      <a:cxn ang="0">
                        <a:pos x="336" y="224"/>
                      </a:cxn>
                      <a:cxn ang="0">
                        <a:pos x="344" y="214"/>
                      </a:cxn>
                      <a:cxn ang="0">
                        <a:pos x="350" y="208"/>
                      </a:cxn>
                      <a:cxn ang="0">
                        <a:pos x="364" y="195"/>
                      </a:cxn>
                      <a:cxn ang="0">
                        <a:pos x="387" y="197"/>
                      </a:cxn>
                      <a:cxn ang="0">
                        <a:pos x="410" y="185"/>
                      </a:cxn>
                      <a:cxn ang="0">
                        <a:pos x="415" y="177"/>
                      </a:cxn>
                      <a:cxn ang="0">
                        <a:pos x="417" y="171"/>
                      </a:cxn>
                      <a:cxn ang="0">
                        <a:pos x="398" y="150"/>
                      </a:cxn>
                      <a:cxn ang="0">
                        <a:pos x="408" y="145"/>
                      </a:cxn>
                      <a:cxn ang="0">
                        <a:pos x="402" y="130"/>
                      </a:cxn>
                      <a:cxn ang="0">
                        <a:pos x="387" y="133"/>
                      </a:cxn>
                      <a:cxn ang="0">
                        <a:pos x="368" y="131"/>
                      </a:cxn>
                      <a:cxn ang="0">
                        <a:pos x="345" y="108"/>
                      </a:cxn>
                      <a:cxn ang="0">
                        <a:pos x="317" y="70"/>
                      </a:cxn>
                      <a:cxn ang="0">
                        <a:pos x="302" y="39"/>
                      </a:cxn>
                      <a:cxn ang="0">
                        <a:pos x="290" y="26"/>
                      </a:cxn>
                      <a:cxn ang="0">
                        <a:pos x="295" y="0"/>
                      </a:cxn>
                    </a:cxnLst>
                    <a:rect l="0" t="0" r="r" b="b"/>
                    <a:pathLst>
                      <a:path w="417" h="307">
                        <a:moveTo>
                          <a:pt x="295" y="0"/>
                        </a:moveTo>
                        <a:lnTo>
                          <a:pt x="262" y="1"/>
                        </a:lnTo>
                        <a:lnTo>
                          <a:pt x="242" y="9"/>
                        </a:lnTo>
                        <a:lnTo>
                          <a:pt x="234" y="12"/>
                        </a:lnTo>
                        <a:lnTo>
                          <a:pt x="219" y="25"/>
                        </a:lnTo>
                        <a:lnTo>
                          <a:pt x="182" y="49"/>
                        </a:lnTo>
                        <a:lnTo>
                          <a:pt x="170" y="65"/>
                        </a:lnTo>
                        <a:lnTo>
                          <a:pt x="151" y="79"/>
                        </a:lnTo>
                        <a:lnTo>
                          <a:pt x="113" y="91"/>
                        </a:lnTo>
                        <a:lnTo>
                          <a:pt x="101" y="93"/>
                        </a:lnTo>
                        <a:lnTo>
                          <a:pt x="89" y="95"/>
                        </a:lnTo>
                        <a:lnTo>
                          <a:pt x="83" y="96"/>
                        </a:lnTo>
                        <a:lnTo>
                          <a:pt x="74" y="102"/>
                        </a:lnTo>
                        <a:lnTo>
                          <a:pt x="69" y="108"/>
                        </a:lnTo>
                        <a:lnTo>
                          <a:pt x="64" y="119"/>
                        </a:lnTo>
                        <a:lnTo>
                          <a:pt x="60" y="134"/>
                        </a:lnTo>
                        <a:lnTo>
                          <a:pt x="53" y="152"/>
                        </a:lnTo>
                        <a:lnTo>
                          <a:pt x="46" y="162"/>
                        </a:lnTo>
                        <a:lnTo>
                          <a:pt x="30" y="174"/>
                        </a:lnTo>
                        <a:lnTo>
                          <a:pt x="20" y="183"/>
                        </a:lnTo>
                        <a:lnTo>
                          <a:pt x="16" y="188"/>
                        </a:lnTo>
                        <a:lnTo>
                          <a:pt x="11" y="197"/>
                        </a:lnTo>
                        <a:lnTo>
                          <a:pt x="10" y="206"/>
                        </a:lnTo>
                        <a:lnTo>
                          <a:pt x="1" y="224"/>
                        </a:lnTo>
                        <a:lnTo>
                          <a:pt x="0" y="235"/>
                        </a:lnTo>
                        <a:lnTo>
                          <a:pt x="0" y="248"/>
                        </a:lnTo>
                        <a:lnTo>
                          <a:pt x="1" y="259"/>
                        </a:lnTo>
                        <a:lnTo>
                          <a:pt x="4" y="260"/>
                        </a:lnTo>
                        <a:lnTo>
                          <a:pt x="4" y="262"/>
                        </a:lnTo>
                        <a:lnTo>
                          <a:pt x="5" y="267"/>
                        </a:lnTo>
                        <a:lnTo>
                          <a:pt x="6" y="268"/>
                        </a:lnTo>
                        <a:lnTo>
                          <a:pt x="8" y="269"/>
                        </a:lnTo>
                        <a:lnTo>
                          <a:pt x="11" y="275"/>
                        </a:lnTo>
                        <a:lnTo>
                          <a:pt x="14" y="276"/>
                        </a:lnTo>
                        <a:lnTo>
                          <a:pt x="15" y="279"/>
                        </a:lnTo>
                        <a:lnTo>
                          <a:pt x="15" y="284"/>
                        </a:lnTo>
                        <a:lnTo>
                          <a:pt x="19" y="284"/>
                        </a:lnTo>
                        <a:lnTo>
                          <a:pt x="22" y="287"/>
                        </a:lnTo>
                        <a:lnTo>
                          <a:pt x="24" y="291"/>
                        </a:lnTo>
                        <a:lnTo>
                          <a:pt x="31" y="295"/>
                        </a:lnTo>
                        <a:lnTo>
                          <a:pt x="31" y="294"/>
                        </a:lnTo>
                        <a:lnTo>
                          <a:pt x="35" y="294"/>
                        </a:lnTo>
                        <a:lnTo>
                          <a:pt x="37" y="291"/>
                        </a:lnTo>
                        <a:lnTo>
                          <a:pt x="38" y="291"/>
                        </a:lnTo>
                        <a:lnTo>
                          <a:pt x="40" y="295"/>
                        </a:lnTo>
                        <a:lnTo>
                          <a:pt x="47" y="298"/>
                        </a:lnTo>
                        <a:lnTo>
                          <a:pt x="51" y="296"/>
                        </a:lnTo>
                        <a:lnTo>
                          <a:pt x="53" y="290"/>
                        </a:lnTo>
                        <a:lnTo>
                          <a:pt x="59" y="289"/>
                        </a:lnTo>
                        <a:lnTo>
                          <a:pt x="67" y="286"/>
                        </a:lnTo>
                        <a:lnTo>
                          <a:pt x="79" y="283"/>
                        </a:lnTo>
                        <a:lnTo>
                          <a:pt x="89" y="280"/>
                        </a:lnTo>
                        <a:lnTo>
                          <a:pt x="96" y="280"/>
                        </a:lnTo>
                        <a:lnTo>
                          <a:pt x="107" y="285"/>
                        </a:lnTo>
                        <a:lnTo>
                          <a:pt x="112" y="280"/>
                        </a:lnTo>
                        <a:lnTo>
                          <a:pt x="113" y="280"/>
                        </a:lnTo>
                        <a:lnTo>
                          <a:pt x="119" y="290"/>
                        </a:lnTo>
                        <a:lnTo>
                          <a:pt x="124" y="291"/>
                        </a:lnTo>
                        <a:lnTo>
                          <a:pt x="125" y="296"/>
                        </a:lnTo>
                        <a:lnTo>
                          <a:pt x="130" y="306"/>
                        </a:lnTo>
                        <a:lnTo>
                          <a:pt x="133" y="307"/>
                        </a:lnTo>
                        <a:lnTo>
                          <a:pt x="139" y="307"/>
                        </a:lnTo>
                        <a:lnTo>
                          <a:pt x="141" y="305"/>
                        </a:lnTo>
                        <a:lnTo>
                          <a:pt x="138" y="298"/>
                        </a:lnTo>
                        <a:lnTo>
                          <a:pt x="138" y="292"/>
                        </a:lnTo>
                        <a:lnTo>
                          <a:pt x="138" y="281"/>
                        </a:lnTo>
                        <a:lnTo>
                          <a:pt x="135" y="273"/>
                        </a:lnTo>
                        <a:lnTo>
                          <a:pt x="137" y="260"/>
                        </a:lnTo>
                        <a:lnTo>
                          <a:pt x="133" y="259"/>
                        </a:lnTo>
                        <a:lnTo>
                          <a:pt x="133" y="251"/>
                        </a:lnTo>
                        <a:lnTo>
                          <a:pt x="130" y="248"/>
                        </a:lnTo>
                        <a:lnTo>
                          <a:pt x="127" y="240"/>
                        </a:lnTo>
                        <a:lnTo>
                          <a:pt x="128" y="232"/>
                        </a:lnTo>
                        <a:lnTo>
                          <a:pt x="132" y="224"/>
                        </a:lnTo>
                        <a:lnTo>
                          <a:pt x="149" y="221"/>
                        </a:lnTo>
                        <a:lnTo>
                          <a:pt x="160" y="221"/>
                        </a:lnTo>
                        <a:lnTo>
                          <a:pt x="171" y="224"/>
                        </a:lnTo>
                        <a:lnTo>
                          <a:pt x="199" y="222"/>
                        </a:lnTo>
                        <a:lnTo>
                          <a:pt x="225" y="227"/>
                        </a:lnTo>
                        <a:lnTo>
                          <a:pt x="242" y="228"/>
                        </a:lnTo>
                        <a:lnTo>
                          <a:pt x="246" y="227"/>
                        </a:lnTo>
                        <a:lnTo>
                          <a:pt x="258" y="219"/>
                        </a:lnTo>
                        <a:lnTo>
                          <a:pt x="275" y="216"/>
                        </a:lnTo>
                        <a:lnTo>
                          <a:pt x="275" y="217"/>
                        </a:lnTo>
                        <a:lnTo>
                          <a:pt x="310" y="222"/>
                        </a:lnTo>
                        <a:lnTo>
                          <a:pt x="313" y="227"/>
                        </a:lnTo>
                        <a:lnTo>
                          <a:pt x="317" y="227"/>
                        </a:lnTo>
                        <a:lnTo>
                          <a:pt x="320" y="225"/>
                        </a:lnTo>
                        <a:lnTo>
                          <a:pt x="334" y="225"/>
                        </a:lnTo>
                        <a:lnTo>
                          <a:pt x="336" y="224"/>
                        </a:lnTo>
                        <a:lnTo>
                          <a:pt x="339" y="220"/>
                        </a:lnTo>
                        <a:lnTo>
                          <a:pt x="343" y="220"/>
                        </a:lnTo>
                        <a:lnTo>
                          <a:pt x="344" y="214"/>
                        </a:lnTo>
                        <a:lnTo>
                          <a:pt x="347" y="211"/>
                        </a:lnTo>
                        <a:lnTo>
                          <a:pt x="348" y="210"/>
                        </a:lnTo>
                        <a:lnTo>
                          <a:pt x="350" y="208"/>
                        </a:lnTo>
                        <a:lnTo>
                          <a:pt x="354" y="209"/>
                        </a:lnTo>
                        <a:lnTo>
                          <a:pt x="361" y="197"/>
                        </a:lnTo>
                        <a:lnTo>
                          <a:pt x="364" y="195"/>
                        </a:lnTo>
                        <a:lnTo>
                          <a:pt x="370" y="195"/>
                        </a:lnTo>
                        <a:lnTo>
                          <a:pt x="379" y="199"/>
                        </a:lnTo>
                        <a:lnTo>
                          <a:pt x="387" y="197"/>
                        </a:lnTo>
                        <a:lnTo>
                          <a:pt x="393" y="199"/>
                        </a:lnTo>
                        <a:lnTo>
                          <a:pt x="398" y="197"/>
                        </a:lnTo>
                        <a:lnTo>
                          <a:pt x="410" y="185"/>
                        </a:lnTo>
                        <a:lnTo>
                          <a:pt x="412" y="182"/>
                        </a:lnTo>
                        <a:lnTo>
                          <a:pt x="412" y="181"/>
                        </a:lnTo>
                        <a:lnTo>
                          <a:pt x="415" y="177"/>
                        </a:lnTo>
                        <a:lnTo>
                          <a:pt x="417" y="172"/>
                        </a:lnTo>
                        <a:lnTo>
                          <a:pt x="417" y="170"/>
                        </a:lnTo>
                        <a:lnTo>
                          <a:pt x="417" y="171"/>
                        </a:lnTo>
                        <a:lnTo>
                          <a:pt x="406" y="161"/>
                        </a:lnTo>
                        <a:lnTo>
                          <a:pt x="399" y="154"/>
                        </a:lnTo>
                        <a:lnTo>
                          <a:pt x="398" y="150"/>
                        </a:lnTo>
                        <a:lnTo>
                          <a:pt x="399" y="146"/>
                        </a:lnTo>
                        <a:lnTo>
                          <a:pt x="403" y="145"/>
                        </a:lnTo>
                        <a:lnTo>
                          <a:pt x="408" y="145"/>
                        </a:lnTo>
                        <a:lnTo>
                          <a:pt x="409" y="142"/>
                        </a:lnTo>
                        <a:lnTo>
                          <a:pt x="408" y="140"/>
                        </a:lnTo>
                        <a:lnTo>
                          <a:pt x="402" y="130"/>
                        </a:lnTo>
                        <a:lnTo>
                          <a:pt x="396" y="127"/>
                        </a:lnTo>
                        <a:lnTo>
                          <a:pt x="392" y="128"/>
                        </a:lnTo>
                        <a:lnTo>
                          <a:pt x="387" y="133"/>
                        </a:lnTo>
                        <a:lnTo>
                          <a:pt x="382" y="134"/>
                        </a:lnTo>
                        <a:lnTo>
                          <a:pt x="379" y="134"/>
                        </a:lnTo>
                        <a:lnTo>
                          <a:pt x="368" y="131"/>
                        </a:lnTo>
                        <a:lnTo>
                          <a:pt x="360" y="127"/>
                        </a:lnTo>
                        <a:lnTo>
                          <a:pt x="349" y="114"/>
                        </a:lnTo>
                        <a:lnTo>
                          <a:pt x="345" y="108"/>
                        </a:lnTo>
                        <a:lnTo>
                          <a:pt x="339" y="93"/>
                        </a:lnTo>
                        <a:lnTo>
                          <a:pt x="334" y="84"/>
                        </a:lnTo>
                        <a:lnTo>
                          <a:pt x="317" y="70"/>
                        </a:lnTo>
                        <a:lnTo>
                          <a:pt x="305" y="55"/>
                        </a:lnTo>
                        <a:lnTo>
                          <a:pt x="301" y="48"/>
                        </a:lnTo>
                        <a:lnTo>
                          <a:pt x="302" y="39"/>
                        </a:lnTo>
                        <a:lnTo>
                          <a:pt x="301" y="37"/>
                        </a:lnTo>
                        <a:lnTo>
                          <a:pt x="291" y="28"/>
                        </a:lnTo>
                        <a:lnTo>
                          <a:pt x="290" y="26"/>
                        </a:lnTo>
                        <a:lnTo>
                          <a:pt x="293" y="16"/>
                        </a:lnTo>
                        <a:lnTo>
                          <a:pt x="294" y="5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9" name="Freeform 18">
                    <a:extLst>
                      <a:ext uri="{FF2B5EF4-FFF2-40B4-BE49-F238E27FC236}">
                        <a16:creationId xmlns:a16="http://schemas.microsoft.com/office/drawing/2014/main" xmlns="" id="{3070FCC0-A1BA-014B-887E-A1486F061B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334792" y="3432522"/>
                    <a:ext cx="261938" cy="198438"/>
                  </a:xfrm>
                  <a:custGeom>
                    <a:avLst/>
                    <a:gdLst/>
                    <a:ahLst/>
                    <a:cxnLst>
                      <a:cxn ang="0">
                        <a:pos x="174" y="105"/>
                      </a:cxn>
                      <a:cxn ang="0">
                        <a:pos x="149" y="125"/>
                      </a:cxn>
                      <a:cxn ang="0">
                        <a:pos x="104" y="215"/>
                      </a:cxn>
                      <a:cxn ang="0">
                        <a:pos x="81" y="225"/>
                      </a:cxn>
                      <a:cxn ang="0">
                        <a:pos x="67" y="242"/>
                      </a:cxn>
                      <a:cxn ang="0">
                        <a:pos x="67" y="270"/>
                      </a:cxn>
                      <a:cxn ang="0">
                        <a:pos x="61" y="346"/>
                      </a:cxn>
                      <a:cxn ang="0">
                        <a:pos x="21" y="355"/>
                      </a:cxn>
                      <a:cxn ang="0">
                        <a:pos x="5" y="378"/>
                      </a:cxn>
                      <a:cxn ang="0">
                        <a:pos x="12" y="390"/>
                      </a:cxn>
                      <a:cxn ang="0">
                        <a:pos x="39" y="399"/>
                      </a:cxn>
                      <a:cxn ang="0">
                        <a:pos x="58" y="424"/>
                      </a:cxn>
                      <a:cxn ang="0">
                        <a:pos x="93" y="453"/>
                      </a:cxn>
                      <a:cxn ang="0">
                        <a:pos x="113" y="502"/>
                      </a:cxn>
                      <a:cxn ang="0">
                        <a:pos x="150" y="522"/>
                      </a:cxn>
                      <a:cxn ang="0">
                        <a:pos x="157" y="544"/>
                      </a:cxn>
                      <a:cxn ang="0">
                        <a:pos x="185" y="569"/>
                      </a:cxn>
                      <a:cxn ang="0">
                        <a:pos x="255" y="600"/>
                      </a:cxn>
                      <a:cxn ang="0">
                        <a:pos x="303" y="619"/>
                      </a:cxn>
                      <a:cxn ang="0">
                        <a:pos x="373" y="614"/>
                      </a:cxn>
                      <a:cxn ang="0">
                        <a:pos x="427" y="588"/>
                      </a:cxn>
                      <a:cxn ang="0">
                        <a:pos x="483" y="604"/>
                      </a:cxn>
                      <a:cxn ang="0">
                        <a:pos x="506" y="592"/>
                      </a:cxn>
                      <a:cxn ang="0">
                        <a:pos x="567" y="559"/>
                      </a:cxn>
                      <a:cxn ang="0">
                        <a:pos x="661" y="545"/>
                      </a:cxn>
                      <a:cxn ang="0">
                        <a:pos x="823" y="381"/>
                      </a:cxn>
                      <a:cxn ang="0">
                        <a:pos x="684" y="347"/>
                      </a:cxn>
                      <a:cxn ang="0">
                        <a:pos x="579" y="298"/>
                      </a:cxn>
                      <a:cxn ang="0">
                        <a:pos x="564" y="276"/>
                      </a:cxn>
                      <a:cxn ang="0">
                        <a:pos x="550" y="261"/>
                      </a:cxn>
                      <a:cxn ang="0">
                        <a:pos x="539" y="226"/>
                      </a:cxn>
                      <a:cxn ang="0">
                        <a:pos x="534" y="212"/>
                      </a:cxn>
                      <a:cxn ang="0">
                        <a:pos x="516" y="218"/>
                      </a:cxn>
                      <a:cxn ang="0">
                        <a:pos x="504" y="220"/>
                      </a:cxn>
                      <a:cxn ang="0">
                        <a:pos x="484" y="203"/>
                      </a:cxn>
                      <a:cxn ang="0">
                        <a:pos x="499" y="177"/>
                      </a:cxn>
                      <a:cxn ang="0">
                        <a:pos x="512" y="140"/>
                      </a:cxn>
                      <a:cxn ang="0">
                        <a:pos x="495" y="119"/>
                      </a:cxn>
                      <a:cxn ang="0">
                        <a:pos x="480" y="99"/>
                      </a:cxn>
                      <a:cxn ang="0">
                        <a:pos x="445" y="71"/>
                      </a:cxn>
                      <a:cxn ang="0">
                        <a:pos x="420" y="40"/>
                      </a:cxn>
                      <a:cxn ang="0">
                        <a:pos x="389" y="23"/>
                      </a:cxn>
                      <a:cxn ang="0">
                        <a:pos x="372" y="26"/>
                      </a:cxn>
                      <a:cxn ang="0">
                        <a:pos x="356" y="18"/>
                      </a:cxn>
                      <a:cxn ang="0">
                        <a:pos x="340" y="23"/>
                      </a:cxn>
                      <a:cxn ang="0">
                        <a:pos x="334" y="18"/>
                      </a:cxn>
                      <a:cxn ang="0">
                        <a:pos x="324" y="17"/>
                      </a:cxn>
                      <a:cxn ang="0">
                        <a:pos x="301" y="26"/>
                      </a:cxn>
                      <a:cxn ang="0">
                        <a:pos x="284" y="12"/>
                      </a:cxn>
                      <a:cxn ang="0">
                        <a:pos x="268" y="5"/>
                      </a:cxn>
                      <a:cxn ang="0">
                        <a:pos x="236" y="34"/>
                      </a:cxn>
                      <a:cxn ang="0">
                        <a:pos x="223" y="26"/>
                      </a:cxn>
                      <a:cxn ang="0">
                        <a:pos x="216" y="35"/>
                      </a:cxn>
                      <a:cxn ang="0">
                        <a:pos x="194" y="33"/>
                      </a:cxn>
                    </a:cxnLst>
                    <a:rect l="0" t="0" r="r" b="b"/>
                    <a:pathLst>
                      <a:path w="824" h="626">
                        <a:moveTo>
                          <a:pt x="192" y="32"/>
                        </a:moveTo>
                        <a:lnTo>
                          <a:pt x="192" y="48"/>
                        </a:lnTo>
                        <a:lnTo>
                          <a:pt x="174" y="105"/>
                        </a:lnTo>
                        <a:lnTo>
                          <a:pt x="167" y="113"/>
                        </a:lnTo>
                        <a:lnTo>
                          <a:pt x="158" y="115"/>
                        </a:lnTo>
                        <a:lnTo>
                          <a:pt x="149" y="125"/>
                        </a:lnTo>
                        <a:lnTo>
                          <a:pt x="114" y="174"/>
                        </a:lnTo>
                        <a:lnTo>
                          <a:pt x="109" y="188"/>
                        </a:lnTo>
                        <a:lnTo>
                          <a:pt x="104" y="215"/>
                        </a:lnTo>
                        <a:lnTo>
                          <a:pt x="99" y="220"/>
                        </a:lnTo>
                        <a:lnTo>
                          <a:pt x="88" y="220"/>
                        </a:lnTo>
                        <a:lnTo>
                          <a:pt x="81" y="225"/>
                        </a:lnTo>
                        <a:lnTo>
                          <a:pt x="74" y="237"/>
                        </a:lnTo>
                        <a:lnTo>
                          <a:pt x="71" y="244"/>
                        </a:lnTo>
                        <a:lnTo>
                          <a:pt x="67" y="242"/>
                        </a:lnTo>
                        <a:lnTo>
                          <a:pt x="67" y="253"/>
                        </a:lnTo>
                        <a:lnTo>
                          <a:pt x="69" y="259"/>
                        </a:lnTo>
                        <a:lnTo>
                          <a:pt x="67" y="270"/>
                        </a:lnTo>
                        <a:lnTo>
                          <a:pt x="63" y="286"/>
                        </a:lnTo>
                        <a:lnTo>
                          <a:pt x="63" y="331"/>
                        </a:lnTo>
                        <a:lnTo>
                          <a:pt x="61" y="346"/>
                        </a:lnTo>
                        <a:lnTo>
                          <a:pt x="54" y="352"/>
                        </a:lnTo>
                        <a:lnTo>
                          <a:pt x="43" y="357"/>
                        </a:lnTo>
                        <a:lnTo>
                          <a:pt x="21" y="355"/>
                        </a:lnTo>
                        <a:lnTo>
                          <a:pt x="11" y="359"/>
                        </a:lnTo>
                        <a:lnTo>
                          <a:pt x="11" y="373"/>
                        </a:lnTo>
                        <a:lnTo>
                          <a:pt x="5" y="378"/>
                        </a:lnTo>
                        <a:lnTo>
                          <a:pt x="0" y="386"/>
                        </a:lnTo>
                        <a:lnTo>
                          <a:pt x="6" y="390"/>
                        </a:lnTo>
                        <a:lnTo>
                          <a:pt x="12" y="390"/>
                        </a:lnTo>
                        <a:lnTo>
                          <a:pt x="20" y="397"/>
                        </a:lnTo>
                        <a:lnTo>
                          <a:pt x="28" y="395"/>
                        </a:lnTo>
                        <a:lnTo>
                          <a:pt x="39" y="399"/>
                        </a:lnTo>
                        <a:lnTo>
                          <a:pt x="48" y="404"/>
                        </a:lnTo>
                        <a:lnTo>
                          <a:pt x="56" y="414"/>
                        </a:lnTo>
                        <a:lnTo>
                          <a:pt x="58" y="424"/>
                        </a:lnTo>
                        <a:lnTo>
                          <a:pt x="64" y="432"/>
                        </a:lnTo>
                        <a:lnTo>
                          <a:pt x="71" y="440"/>
                        </a:lnTo>
                        <a:lnTo>
                          <a:pt x="93" y="453"/>
                        </a:lnTo>
                        <a:lnTo>
                          <a:pt x="98" y="463"/>
                        </a:lnTo>
                        <a:lnTo>
                          <a:pt x="103" y="475"/>
                        </a:lnTo>
                        <a:lnTo>
                          <a:pt x="113" y="502"/>
                        </a:lnTo>
                        <a:lnTo>
                          <a:pt x="118" y="511"/>
                        </a:lnTo>
                        <a:lnTo>
                          <a:pt x="126" y="517"/>
                        </a:lnTo>
                        <a:lnTo>
                          <a:pt x="150" y="522"/>
                        </a:lnTo>
                        <a:lnTo>
                          <a:pt x="157" y="527"/>
                        </a:lnTo>
                        <a:lnTo>
                          <a:pt x="158" y="534"/>
                        </a:lnTo>
                        <a:lnTo>
                          <a:pt x="157" y="544"/>
                        </a:lnTo>
                        <a:lnTo>
                          <a:pt x="156" y="566"/>
                        </a:lnTo>
                        <a:lnTo>
                          <a:pt x="169" y="571"/>
                        </a:lnTo>
                        <a:lnTo>
                          <a:pt x="185" y="569"/>
                        </a:lnTo>
                        <a:lnTo>
                          <a:pt x="200" y="570"/>
                        </a:lnTo>
                        <a:lnTo>
                          <a:pt x="217" y="578"/>
                        </a:lnTo>
                        <a:lnTo>
                          <a:pt x="255" y="600"/>
                        </a:lnTo>
                        <a:lnTo>
                          <a:pt x="266" y="613"/>
                        </a:lnTo>
                        <a:lnTo>
                          <a:pt x="286" y="619"/>
                        </a:lnTo>
                        <a:lnTo>
                          <a:pt x="303" y="619"/>
                        </a:lnTo>
                        <a:lnTo>
                          <a:pt x="325" y="625"/>
                        </a:lnTo>
                        <a:lnTo>
                          <a:pt x="350" y="626"/>
                        </a:lnTo>
                        <a:lnTo>
                          <a:pt x="373" y="614"/>
                        </a:lnTo>
                        <a:lnTo>
                          <a:pt x="389" y="598"/>
                        </a:lnTo>
                        <a:lnTo>
                          <a:pt x="408" y="592"/>
                        </a:lnTo>
                        <a:lnTo>
                          <a:pt x="427" y="588"/>
                        </a:lnTo>
                        <a:lnTo>
                          <a:pt x="461" y="604"/>
                        </a:lnTo>
                        <a:lnTo>
                          <a:pt x="474" y="603"/>
                        </a:lnTo>
                        <a:lnTo>
                          <a:pt x="483" y="604"/>
                        </a:lnTo>
                        <a:lnTo>
                          <a:pt x="488" y="603"/>
                        </a:lnTo>
                        <a:lnTo>
                          <a:pt x="491" y="599"/>
                        </a:lnTo>
                        <a:lnTo>
                          <a:pt x="506" y="592"/>
                        </a:lnTo>
                        <a:lnTo>
                          <a:pt x="542" y="580"/>
                        </a:lnTo>
                        <a:lnTo>
                          <a:pt x="554" y="567"/>
                        </a:lnTo>
                        <a:lnTo>
                          <a:pt x="567" y="559"/>
                        </a:lnTo>
                        <a:lnTo>
                          <a:pt x="588" y="550"/>
                        </a:lnTo>
                        <a:lnTo>
                          <a:pt x="596" y="545"/>
                        </a:lnTo>
                        <a:lnTo>
                          <a:pt x="661" y="545"/>
                        </a:lnTo>
                        <a:lnTo>
                          <a:pt x="742" y="463"/>
                        </a:lnTo>
                        <a:lnTo>
                          <a:pt x="813" y="393"/>
                        </a:lnTo>
                        <a:lnTo>
                          <a:pt x="823" y="381"/>
                        </a:lnTo>
                        <a:lnTo>
                          <a:pt x="824" y="378"/>
                        </a:lnTo>
                        <a:lnTo>
                          <a:pt x="771" y="379"/>
                        </a:lnTo>
                        <a:lnTo>
                          <a:pt x="684" y="347"/>
                        </a:lnTo>
                        <a:lnTo>
                          <a:pt x="606" y="320"/>
                        </a:lnTo>
                        <a:lnTo>
                          <a:pt x="599" y="313"/>
                        </a:lnTo>
                        <a:lnTo>
                          <a:pt x="579" y="298"/>
                        </a:lnTo>
                        <a:lnTo>
                          <a:pt x="572" y="288"/>
                        </a:lnTo>
                        <a:lnTo>
                          <a:pt x="566" y="282"/>
                        </a:lnTo>
                        <a:lnTo>
                          <a:pt x="564" y="276"/>
                        </a:lnTo>
                        <a:lnTo>
                          <a:pt x="559" y="273"/>
                        </a:lnTo>
                        <a:lnTo>
                          <a:pt x="553" y="266"/>
                        </a:lnTo>
                        <a:lnTo>
                          <a:pt x="550" y="261"/>
                        </a:lnTo>
                        <a:lnTo>
                          <a:pt x="543" y="254"/>
                        </a:lnTo>
                        <a:lnTo>
                          <a:pt x="538" y="231"/>
                        </a:lnTo>
                        <a:lnTo>
                          <a:pt x="539" y="226"/>
                        </a:lnTo>
                        <a:lnTo>
                          <a:pt x="543" y="221"/>
                        </a:lnTo>
                        <a:lnTo>
                          <a:pt x="543" y="220"/>
                        </a:lnTo>
                        <a:lnTo>
                          <a:pt x="534" y="212"/>
                        </a:lnTo>
                        <a:lnTo>
                          <a:pt x="529" y="211"/>
                        </a:lnTo>
                        <a:lnTo>
                          <a:pt x="517" y="216"/>
                        </a:lnTo>
                        <a:lnTo>
                          <a:pt x="516" y="218"/>
                        </a:lnTo>
                        <a:lnTo>
                          <a:pt x="515" y="220"/>
                        </a:lnTo>
                        <a:lnTo>
                          <a:pt x="508" y="217"/>
                        </a:lnTo>
                        <a:lnTo>
                          <a:pt x="504" y="220"/>
                        </a:lnTo>
                        <a:lnTo>
                          <a:pt x="491" y="218"/>
                        </a:lnTo>
                        <a:lnTo>
                          <a:pt x="485" y="212"/>
                        </a:lnTo>
                        <a:lnTo>
                          <a:pt x="484" y="203"/>
                        </a:lnTo>
                        <a:lnTo>
                          <a:pt x="484" y="200"/>
                        </a:lnTo>
                        <a:lnTo>
                          <a:pt x="493" y="190"/>
                        </a:lnTo>
                        <a:lnTo>
                          <a:pt x="499" y="177"/>
                        </a:lnTo>
                        <a:lnTo>
                          <a:pt x="501" y="166"/>
                        </a:lnTo>
                        <a:lnTo>
                          <a:pt x="506" y="144"/>
                        </a:lnTo>
                        <a:lnTo>
                          <a:pt x="512" y="140"/>
                        </a:lnTo>
                        <a:lnTo>
                          <a:pt x="506" y="132"/>
                        </a:lnTo>
                        <a:lnTo>
                          <a:pt x="502" y="125"/>
                        </a:lnTo>
                        <a:lnTo>
                          <a:pt x="495" y="119"/>
                        </a:lnTo>
                        <a:lnTo>
                          <a:pt x="486" y="115"/>
                        </a:lnTo>
                        <a:lnTo>
                          <a:pt x="483" y="109"/>
                        </a:lnTo>
                        <a:lnTo>
                          <a:pt x="480" y="99"/>
                        </a:lnTo>
                        <a:lnTo>
                          <a:pt x="474" y="93"/>
                        </a:lnTo>
                        <a:lnTo>
                          <a:pt x="462" y="83"/>
                        </a:lnTo>
                        <a:lnTo>
                          <a:pt x="445" y="71"/>
                        </a:lnTo>
                        <a:lnTo>
                          <a:pt x="440" y="62"/>
                        </a:lnTo>
                        <a:lnTo>
                          <a:pt x="432" y="51"/>
                        </a:lnTo>
                        <a:lnTo>
                          <a:pt x="420" y="40"/>
                        </a:lnTo>
                        <a:lnTo>
                          <a:pt x="413" y="39"/>
                        </a:lnTo>
                        <a:lnTo>
                          <a:pt x="403" y="34"/>
                        </a:lnTo>
                        <a:lnTo>
                          <a:pt x="389" y="23"/>
                        </a:lnTo>
                        <a:lnTo>
                          <a:pt x="378" y="24"/>
                        </a:lnTo>
                        <a:lnTo>
                          <a:pt x="376" y="26"/>
                        </a:lnTo>
                        <a:lnTo>
                          <a:pt x="372" y="26"/>
                        </a:lnTo>
                        <a:lnTo>
                          <a:pt x="371" y="22"/>
                        </a:lnTo>
                        <a:lnTo>
                          <a:pt x="361" y="22"/>
                        </a:lnTo>
                        <a:lnTo>
                          <a:pt x="356" y="18"/>
                        </a:lnTo>
                        <a:lnTo>
                          <a:pt x="352" y="18"/>
                        </a:lnTo>
                        <a:lnTo>
                          <a:pt x="348" y="22"/>
                        </a:lnTo>
                        <a:lnTo>
                          <a:pt x="340" y="23"/>
                        </a:lnTo>
                        <a:lnTo>
                          <a:pt x="339" y="24"/>
                        </a:lnTo>
                        <a:lnTo>
                          <a:pt x="337" y="24"/>
                        </a:lnTo>
                        <a:lnTo>
                          <a:pt x="334" y="18"/>
                        </a:lnTo>
                        <a:lnTo>
                          <a:pt x="329" y="13"/>
                        </a:lnTo>
                        <a:lnTo>
                          <a:pt x="324" y="13"/>
                        </a:lnTo>
                        <a:lnTo>
                          <a:pt x="324" y="17"/>
                        </a:lnTo>
                        <a:lnTo>
                          <a:pt x="318" y="22"/>
                        </a:lnTo>
                        <a:lnTo>
                          <a:pt x="305" y="24"/>
                        </a:lnTo>
                        <a:lnTo>
                          <a:pt x="301" y="26"/>
                        </a:lnTo>
                        <a:lnTo>
                          <a:pt x="292" y="26"/>
                        </a:lnTo>
                        <a:lnTo>
                          <a:pt x="284" y="15"/>
                        </a:lnTo>
                        <a:lnTo>
                          <a:pt x="284" y="12"/>
                        </a:lnTo>
                        <a:lnTo>
                          <a:pt x="281" y="11"/>
                        </a:lnTo>
                        <a:lnTo>
                          <a:pt x="274" y="11"/>
                        </a:lnTo>
                        <a:lnTo>
                          <a:pt x="268" y="5"/>
                        </a:lnTo>
                        <a:lnTo>
                          <a:pt x="264" y="0"/>
                        </a:lnTo>
                        <a:lnTo>
                          <a:pt x="244" y="44"/>
                        </a:lnTo>
                        <a:lnTo>
                          <a:pt x="236" y="34"/>
                        </a:lnTo>
                        <a:lnTo>
                          <a:pt x="236" y="31"/>
                        </a:lnTo>
                        <a:lnTo>
                          <a:pt x="231" y="26"/>
                        </a:lnTo>
                        <a:lnTo>
                          <a:pt x="223" y="26"/>
                        </a:lnTo>
                        <a:lnTo>
                          <a:pt x="220" y="29"/>
                        </a:lnTo>
                        <a:lnTo>
                          <a:pt x="219" y="33"/>
                        </a:lnTo>
                        <a:lnTo>
                          <a:pt x="216" y="35"/>
                        </a:lnTo>
                        <a:lnTo>
                          <a:pt x="212" y="35"/>
                        </a:lnTo>
                        <a:lnTo>
                          <a:pt x="208" y="33"/>
                        </a:lnTo>
                        <a:lnTo>
                          <a:pt x="194" y="33"/>
                        </a:lnTo>
                        <a:lnTo>
                          <a:pt x="192" y="32"/>
                        </a:lnTo>
                        <a:close/>
                      </a:path>
                    </a:pathLst>
                  </a:custGeom>
                  <a:solidFill>
                    <a:srgbClr val="F0F4F7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0" name="Freeform 37">
                    <a:extLst>
                      <a:ext uri="{FF2B5EF4-FFF2-40B4-BE49-F238E27FC236}">
                        <a16:creationId xmlns:a16="http://schemas.microsoft.com/office/drawing/2014/main" xmlns="" id="{397080AE-C0EE-154B-86BA-E2AB3F9F68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466431" y="3449984"/>
                    <a:ext cx="53975" cy="14288"/>
                  </a:xfrm>
                  <a:custGeom>
                    <a:avLst/>
                    <a:gdLst/>
                    <a:ahLst/>
                    <a:cxnLst>
                      <a:cxn ang="0">
                        <a:pos x="4" y="44"/>
                      </a:cxn>
                      <a:cxn ang="0">
                        <a:pos x="8" y="38"/>
                      </a:cxn>
                      <a:cxn ang="0">
                        <a:pos x="47" y="34"/>
                      </a:cxn>
                      <a:cxn ang="0">
                        <a:pos x="55" y="34"/>
                      </a:cxn>
                      <a:cxn ang="0">
                        <a:pos x="56" y="34"/>
                      </a:cxn>
                      <a:cxn ang="0">
                        <a:pos x="59" y="27"/>
                      </a:cxn>
                      <a:cxn ang="0">
                        <a:pos x="64" y="26"/>
                      </a:cxn>
                      <a:cxn ang="0">
                        <a:pos x="67" y="27"/>
                      </a:cxn>
                      <a:cxn ang="0">
                        <a:pos x="80" y="26"/>
                      </a:cxn>
                      <a:cxn ang="0">
                        <a:pos x="88" y="22"/>
                      </a:cxn>
                      <a:cxn ang="0">
                        <a:pos x="92" y="17"/>
                      </a:cxn>
                      <a:cxn ang="0">
                        <a:pos x="94" y="16"/>
                      </a:cxn>
                      <a:cxn ang="0">
                        <a:pos x="101" y="17"/>
                      </a:cxn>
                      <a:cxn ang="0">
                        <a:pos x="104" y="21"/>
                      </a:cxn>
                      <a:cxn ang="0">
                        <a:pos x="112" y="23"/>
                      </a:cxn>
                      <a:cxn ang="0">
                        <a:pos x="120" y="28"/>
                      </a:cxn>
                      <a:cxn ang="0">
                        <a:pos x="128" y="29"/>
                      </a:cxn>
                      <a:cxn ang="0">
                        <a:pos x="136" y="33"/>
                      </a:cxn>
                      <a:cxn ang="0">
                        <a:pos x="144" y="33"/>
                      </a:cxn>
                      <a:cxn ang="0">
                        <a:pos x="146" y="34"/>
                      </a:cxn>
                      <a:cxn ang="0">
                        <a:pos x="152" y="31"/>
                      </a:cxn>
                      <a:cxn ang="0">
                        <a:pos x="164" y="28"/>
                      </a:cxn>
                      <a:cxn ang="0">
                        <a:pos x="168" y="24"/>
                      </a:cxn>
                      <a:cxn ang="0">
                        <a:pos x="168" y="21"/>
                      </a:cxn>
                      <a:cxn ang="0">
                        <a:pos x="168" y="16"/>
                      </a:cxn>
                      <a:cxn ang="0">
                        <a:pos x="167" y="16"/>
                      </a:cxn>
                      <a:cxn ang="0">
                        <a:pos x="164" y="16"/>
                      </a:cxn>
                      <a:cxn ang="0">
                        <a:pos x="161" y="15"/>
                      </a:cxn>
                      <a:cxn ang="0">
                        <a:pos x="156" y="15"/>
                      </a:cxn>
                      <a:cxn ang="0">
                        <a:pos x="152" y="16"/>
                      </a:cxn>
                      <a:cxn ang="0">
                        <a:pos x="141" y="21"/>
                      </a:cxn>
                      <a:cxn ang="0">
                        <a:pos x="136" y="20"/>
                      </a:cxn>
                      <a:cxn ang="0">
                        <a:pos x="130" y="17"/>
                      </a:cxn>
                      <a:cxn ang="0">
                        <a:pos x="126" y="11"/>
                      </a:cxn>
                      <a:cxn ang="0">
                        <a:pos x="125" y="10"/>
                      </a:cxn>
                      <a:cxn ang="0">
                        <a:pos x="113" y="10"/>
                      </a:cxn>
                      <a:cxn ang="0">
                        <a:pos x="107" y="2"/>
                      </a:cxn>
                      <a:cxn ang="0">
                        <a:pos x="101" y="1"/>
                      </a:cxn>
                      <a:cxn ang="0">
                        <a:pos x="98" y="0"/>
                      </a:cxn>
                      <a:cxn ang="0">
                        <a:pos x="92" y="1"/>
                      </a:cxn>
                      <a:cxn ang="0">
                        <a:pos x="87" y="4"/>
                      </a:cxn>
                      <a:cxn ang="0">
                        <a:pos x="81" y="2"/>
                      </a:cxn>
                      <a:cxn ang="0">
                        <a:pos x="76" y="7"/>
                      </a:cxn>
                      <a:cxn ang="0">
                        <a:pos x="72" y="13"/>
                      </a:cxn>
                      <a:cxn ang="0">
                        <a:pos x="16" y="13"/>
                      </a:cxn>
                      <a:cxn ang="0">
                        <a:pos x="15" y="13"/>
                      </a:cxn>
                      <a:cxn ang="0">
                        <a:pos x="13" y="17"/>
                      </a:cxn>
                      <a:cxn ang="0">
                        <a:pos x="15" y="21"/>
                      </a:cxn>
                      <a:cxn ang="0">
                        <a:pos x="8" y="20"/>
                      </a:cxn>
                      <a:cxn ang="0">
                        <a:pos x="6" y="21"/>
                      </a:cxn>
                      <a:cxn ang="0">
                        <a:pos x="4" y="26"/>
                      </a:cxn>
                      <a:cxn ang="0">
                        <a:pos x="1" y="28"/>
                      </a:cxn>
                      <a:cxn ang="0">
                        <a:pos x="0" y="34"/>
                      </a:cxn>
                      <a:cxn ang="0">
                        <a:pos x="1" y="44"/>
                      </a:cxn>
                      <a:cxn ang="0">
                        <a:pos x="2" y="45"/>
                      </a:cxn>
                      <a:cxn ang="0">
                        <a:pos x="4" y="44"/>
                      </a:cxn>
                    </a:cxnLst>
                    <a:rect l="0" t="0" r="r" b="b"/>
                    <a:pathLst>
                      <a:path w="168" h="45">
                        <a:moveTo>
                          <a:pt x="4" y="44"/>
                        </a:moveTo>
                        <a:lnTo>
                          <a:pt x="8" y="38"/>
                        </a:lnTo>
                        <a:lnTo>
                          <a:pt x="47" y="34"/>
                        </a:lnTo>
                        <a:lnTo>
                          <a:pt x="55" y="34"/>
                        </a:lnTo>
                        <a:lnTo>
                          <a:pt x="56" y="34"/>
                        </a:lnTo>
                        <a:lnTo>
                          <a:pt x="59" y="27"/>
                        </a:lnTo>
                        <a:lnTo>
                          <a:pt x="64" y="26"/>
                        </a:lnTo>
                        <a:lnTo>
                          <a:pt x="67" y="27"/>
                        </a:lnTo>
                        <a:lnTo>
                          <a:pt x="80" y="26"/>
                        </a:lnTo>
                        <a:lnTo>
                          <a:pt x="88" y="22"/>
                        </a:lnTo>
                        <a:lnTo>
                          <a:pt x="92" y="17"/>
                        </a:lnTo>
                        <a:lnTo>
                          <a:pt x="94" y="16"/>
                        </a:lnTo>
                        <a:lnTo>
                          <a:pt x="101" y="17"/>
                        </a:lnTo>
                        <a:lnTo>
                          <a:pt x="104" y="21"/>
                        </a:lnTo>
                        <a:lnTo>
                          <a:pt x="112" y="23"/>
                        </a:lnTo>
                        <a:lnTo>
                          <a:pt x="120" y="28"/>
                        </a:lnTo>
                        <a:lnTo>
                          <a:pt x="128" y="29"/>
                        </a:lnTo>
                        <a:lnTo>
                          <a:pt x="136" y="33"/>
                        </a:lnTo>
                        <a:lnTo>
                          <a:pt x="144" y="33"/>
                        </a:lnTo>
                        <a:lnTo>
                          <a:pt x="146" y="34"/>
                        </a:lnTo>
                        <a:lnTo>
                          <a:pt x="152" y="31"/>
                        </a:lnTo>
                        <a:lnTo>
                          <a:pt x="164" y="28"/>
                        </a:lnTo>
                        <a:lnTo>
                          <a:pt x="168" y="24"/>
                        </a:lnTo>
                        <a:lnTo>
                          <a:pt x="168" y="21"/>
                        </a:lnTo>
                        <a:lnTo>
                          <a:pt x="168" y="16"/>
                        </a:lnTo>
                        <a:lnTo>
                          <a:pt x="167" y="16"/>
                        </a:lnTo>
                        <a:lnTo>
                          <a:pt x="164" y="16"/>
                        </a:lnTo>
                        <a:lnTo>
                          <a:pt x="161" y="15"/>
                        </a:lnTo>
                        <a:lnTo>
                          <a:pt x="156" y="15"/>
                        </a:lnTo>
                        <a:lnTo>
                          <a:pt x="152" y="16"/>
                        </a:lnTo>
                        <a:lnTo>
                          <a:pt x="141" y="21"/>
                        </a:lnTo>
                        <a:lnTo>
                          <a:pt x="136" y="20"/>
                        </a:lnTo>
                        <a:lnTo>
                          <a:pt x="130" y="17"/>
                        </a:lnTo>
                        <a:lnTo>
                          <a:pt x="126" y="11"/>
                        </a:lnTo>
                        <a:lnTo>
                          <a:pt x="125" y="10"/>
                        </a:lnTo>
                        <a:lnTo>
                          <a:pt x="113" y="10"/>
                        </a:lnTo>
                        <a:lnTo>
                          <a:pt x="107" y="2"/>
                        </a:lnTo>
                        <a:lnTo>
                          <a:pt x="101" y="1"/>
                        </a:lnTo>
                        <a:lnTo>
                          <a:pt x="98" y="0"/>
                        </a:lnTo>
                        <a:lnTo>
                          <a:pt x="92" y="1"/>
                        </a:lnTo>
                        <a:lnTo>
                          <a:pt x="87" y="4"/>
                        </a:lnTo>
                        <a:lnTo>
                          <a:pt x="81" y="2"/>
                        </a:lnTo>
                        <a:lnTo>
                          <a:pt x="76" y="7"/>
                        </a:lnTo>
                        <a:lnTo>
                          <a:pt x="72" y="13"/>
                        </a:lnTo>
                        <a:lnTo>
                          <a:pt x="16" y="13"/>
                        </a:lnTo>
                        <a:lnTo>
                          <a:pt x="15" y="13"/>
                        </a:lnTo>
                        <a:lnTo>
                          <a:pt x="13" y="17"/>
                        </a:lnTo>
                        <a:lnTo>
                          <a:pt x="15" y="21"/>
                        </a:lnTo>
                        <a:lnTo>
                          <a:pt x="8" y="20"/>
                        </a:lnTo>
                        <a:lnTo>
                          <a:pt x="6" y="21"/>
                        </a:lnTo>
                        <a:lnTo>
                          <a:pt x="4" y="26"/>
                        </a:lnTo>
                        <a:lnTo>
                          <a:pt x="1" y="28"/>
                        </a:lnTo>
                        <a:lnTo>
                          <a:pt x="0" y="34"/>
                        </a:lnTo>
                        <a:lnTo>
                          <a:pt x="1" y="44"/>
                        </a:lnTo>
                        <a:lnTo>
                          <a:pt x="2" y="45"/>
                        </a:lnTo>
                        <a:lnTo>
                          <a:pt x="4" y="4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1" name="Freeform 40">
                    <a:extLst>
                      <a:ext uri="{FF2B5EF4-FFF2-40B4-BE49-F238E27FC236}">
                        <a16:creationId xmlns:a16="http://schemas.microsoft.com/office/drawing/2014/main" xmlns="" id="{07FA7A83-6F2C-8342-977F-C013800535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806156" y="3449984"/>
                    <a:ext cx="204788" cy="169863"/>
                  </a:xfrm>
                  <a:custGeom>
                    <a:avLst/>
                    <a:gdLst/>
                    <a:ahLst/>
                    <a:cxnLst>
                      <a:cxn ang="0">
                        <a:pos x="48" y="85"/>
                      </a:cxn>
                      <a:cxn ang="0">
                        <a:pos x="55" y="67"/>
                      </a:cxn>
                      <a:cxn ang="0">
                        <a:pos x="75" y="43"/>
                      </a:cxn>
                      <a:cxn ang="0">
                        <a:pos x="96" y="9"/>
                      </a:cxn>
                      <a:cxn ang="0">
                        <a:pos x="139" y="3"/>
                      </a:cxn>
                      <a:cxn ang="0">
                        <a:pos x="199" y="20"/>
                      </a:cxn>
                      <a:cxn ang="0">
                        <a:pos x="233" y="48"/>
                      </a:cxn>
                      <a:cxn ang="0">
                        <a:pos x="264" y="30"/>
                      </a:cxn>
                      <a:cxn ang="0">
                        <a:pos x="303" y="37"/>
                      </a:cxn>
                      <a:cxn ang="0">
                        <a:pos x="362" y="58"/>
                      </a:cxn>
                      <a:cxn ang="0">
                        <a:pos x="406" y="32"/>
                      </a:cxn>
                      <a:cxn ang="0">
                        <a:pos x="459" y="30"/>
                      </a:cxn>
                      <a:cxn ang="0">
                        <a:pos x="496" y="26"/>
                      </a:cxn>
                      <a:cxn ang="0">
                        <a:pos x="517" y="36"/>
                      </a:cxn>
                      <a:cxn ang="0">
                        <a:pos x="544" y="22"/>
                      </a:cxn>
                      <a:cxn ang="0">
                        <a:pos x="558" y="15"/>
                      </a:cxn>
                      <a:cxn ang="0">
                        <a:pos x="571" y="3"/>
                      </a:cxn>
                      <a:cxn ang="0">
                        <a:pos x="581" y="20"/>
                      </a:cxn>
                      <a:cxn ang="0">
                        <a:pos x="604" y="43"/>
                      </a:cxn>
                      <a:cxn ang="0">
                        <a:pos x="624" y="76"/>
                      </a:cxn>
                      <a:cxn ang="0">
                        <a:pos x="639" y="84"/>
                      </a:cxn>
                      <a:cxn ang="0">
                        <a:pos x="642" y="119"/>
                      </a:cxn>
                      <a:cxn ang="0">
                        <a:pos x="604" y="142"/>
                      </a:cxn>
                      <a:cxn ang="0">
                        <a:pos x="587" y="159"/>
                      </a:cxn>
                      <a:cxn ang="0">
                        <a:pos x="567" y="207"/>
                      </a:cxn>
                      <a:cxn ang="0">
                        <a:pos x="554" y="257"/>
                      </a:cxn>
                      <a:cxn ang="0">
                        <a:pos x="549" y="280"/>
                      </a:cxn>
                      <a:cxn ang="0">
                        <a:pos x="517" y="315"/>
                      </a:cxn>
                      <a:cxn ang="0">
                        <a:pos x="501" y="360"/>
                      </a:cxn>
                      <a:cxn ang="0">
                        <a:pos x="478" y="406"/>
                      </a:cxn>
                      <a:cxn ang="0">
                        <a:pos x="447" y="401"/>
                      </a:cxn>
                      <a:cxn ang="0">
                        <a:pos x="440" y="392"/>
                      </a:cxn>
                      <a:cxn ang="0">
                        <a:pos x="392" y="386"/>
                      </a:cxn>
                      <a:cxn ang="0">
                        <a:pos x="371" y="403"/>
                      </a:cxn>
                      <a:cxn ang="0">
                        <a:pos x="344" y="427"/>
                      </a:cxn>
                      <a:cxn ang="0">
                        <a:pos x="330" y="472"/>
                      </a:cxn>
                      <a:cxn ang="0">
                        <a:pos x="313" y="497"/>
                      </a:cxn>
                      <a:cxn ang="0">
                        <a:pos x="304" y="497"/>
                      </a:cxn>
                      <a:cxn ang="0">
                        <a:pos x="276" y="516"/>
                      </a:cxn>
                      <a:cxn ang="0">
                        <a:pos x="237" y="515"/>
                      </a:cxn>
                      <a:cxn ang="0">
                        <a:pos x="227" y="524"/>
                      </a:cxn>
                      <a:cxn ang="0">
                        <a:pos x="216" y="522"/>
                      </a:cxn>
                      <a:cxn ang="0">
                        <a:pos x="193" y="532"/>
                      </a:cxn>
                      <a:cxn ang="0">
                        <a:pos x="180" y="524"/>
                      </a:cxn>
                      <a:cxn ang="0">
                        <a:pos x="151" y="500"/>
                      </a:cxn>
                      <a:cxn ang="0">
                        <a:pos x="151" y="467"/>
                      </a:cxn>
                      <a:cxn ang="0">
                        <a:pos x="136" y="454"/>
                      </a:cxn>
                      <a:cxn ang="0">
                        <a:pos x="126" y="444"/>
                      </a:cxn>
                      <a:cxn ang="0">
                        <a:pos x="96" y="417"/>
                      </a:cxn>
                      <a:cxn ang="0">
                        <a:pos x="5" y="417"/>
                      </a:cxn>
                      <a:cxn ang="0">
                        <a:pos x="1" y="366"/>
                      </a:cxn>
                      <a:cxn ang="0">
                        <a:pos x="6" y="295"/>
                      </a:cxn>
                      <a:cxn ang="0">
                        <a:pos x="23" y="248"/>
                      </a:cxn>
                      <a:cxn ang="0">
                        <a:pos x="49" y="218"/>
                      </a:cxn>
                      <a:cxn ang="0">
                        <a:pos x="53" y="208"/>
                      </a:cxn>
                      <a:cxn ang="0">
                        <a:pos x="48" y="197"/>
                      </a:cxn>
                      <a:cxn ang="0">
                        <a:pos x="58" y="189"/>
                      </a:cxn>
                      <a:cxn ang="0">
                        <a:pos x="55" y="154"/>
                      </a:cxn>
                      <a:cxn ang="0">
                        <a:pos x="43" y="134"/>
                      </a:cxn>
                    </a:cxnLst>
                    <a:rect l="0" t="0" r="r" b="b"/>
                    <a:pathLst>
                      <a:path w="642" h="532">
                        <a:moveTo>
                          <a:pt x="49" y="117"/>
                        </a:moveTo>
                        <a:lnTo>
                          <a:pt x="50" y="110"/>
                        </a:lnTo>
                        <a:lnTo>
                          <a:pt x="48" y="85"/>
                        </a:lnTo>
                        <a:lnTo>
                          <a:pt x="49" y="76"/>
                        </a:lnTo>
                        <a:lnTo>
                          <a:pt x="51" y="72"/>
                        </a:lnTo>
                        <a:lnTo>
                          <a:pt x="55" y="67"/>
                        </a:lnTo>
                        <a:lnTo>
                          <a:pt x="62" y="63"/>
                        </a:lnTo>
                        <a:lnTo>
                          <a:pt x="67" y="57"/>
                        </a:lnTo>
                        <a:lnTo>
                          <a:pt x="75" y="43"/>
                        </a:lnTo>
                        <a:lnTo>
                          <a:pt x="77" y="25"/>
                        </a:lnTo>
                        <a:lnTo>
                          <a:pt x="78" y="21"/>
                        </a:lnTo>
                        <a:lnTo>
                          <a:pt x="96" y="9"/>
                        </a:lnTo>
                        <a:lnTo>
                          <a:pt x="115" y="4"/>
                        </a:lnTo>
                        <a:lnTo>
                          <a:pt x="133" y="4"/>
                        </a:lnTo>
                        <a:lnTo>
                          <a:pt x="139" y="3"/>
                        </a:lnTo>
                        <a:lnTo>
                          <a:pt x="147" y="0"/>
                        </a:lnTo>
                        <a:lnTo>
                          <a:pt x="162" y="2"/>
                        </a:lnTo>
                        <a:lnTo>
                          <a:pt x="199" y="20"/>
                        </a:lnTo>
                        <a:lnTo>
                          <a:pt x="221" y="41"/>
                        </a:lnTo>
                        <a:lnTo>
                          <a:pt x="228" y="46"/>
                        </a:lnTo>
                        <a:lnTo>
                          <a:pt x="233" y="48"/>
                        </a:lnTo>
                        <a:lnTo>
                          <a:pt x="242" y="48"/>
                        </a:lnTo>
                        <a:lnTo>
                          <a:pt x="248" y="38"/>
                        </a:lnTo>
                        <a:lnTo>
                          <a:pt x="264" y="30"/>
                        </a:lnTo>
                        <a:lnTo>
                          <a:pt x="274" y="27"/>
                        </a:lnTo>
                        <a:lnTo>
                          <a:pt x="286" y="27"/>
                        </a:lnTo>
                        <a:lnTo>
                          <a:pt x="303" y="37"/>
                        </a:lnTo>
                        <a:lnTo>
                          <a:pt x="327" y="52"/>
                        </a:lnTo>
                        <a:lnTo>
                          <a:pt x="339" y="56"/>
                        </a:lnTo>
                        <a:lnTo>
                          <a:pt x="362" y="58"/>
                        </a:lnTo>
                        <a:lnTo>
                          <a:pt x="375" y="57"/>
                        </a:lnTo>
                        <a:lnTo>
                          <a:pt x="389" y="47"/>
                        </a:lnTo>
                        <a:lnTo>
                          <a:pt x="406" y="32"/>
                        </a:lnTo>
                        <a:lnTo>
                          <a:pt x="415" y="27"/>
                        </a:lnTo>
                        <a:lnTo>
                          <a:pt x="441" y="27"/>
                        </a:lnTo>
                        <a:lnTo>
                          <a:pt x="459" y="30"/>
                        </a:lnTo>
                        <a:lnTo>
                          <a:pt x="469" y="26"/>
                        </a:lnTo>
                        <a:lnTo>
                          <a:pt x="489" y="24"/>
                        </a:lnTo>
                        <a:lnTo>
                          <a:pt x="496" y="26"/>
                        </a:lnTo>
                        <a:lnTo>
                          <a:pt x="503" y="30"/>
                        </a:lnTo>
                        <a:lnTo>
                          <a:pt x="511" y="32"/>
                        </a:lnTo>
                        <a:lnTo>
                          <a:pt x="517" y="36"/>
                        </a:lnTo>
                        <a:lnTo>
                          <a:pt x="528" y="36"/>
                        </a:lnTo>
                        <a:lnTo>
                          <a:pt x="534" y="32"/>
                        </a:lnTo>
                        <a:lnTo>
                          <a:pt x="544" y="22"/>
                        </a:lnTo>
                        <a:lnTo>
                          <a:pt x="544" y="21"/>
                        </a:lnTo>
                        <a:lnTo>
                          <a:pt x="550" y="16"/>
                        </a:lnTo>
                        <a:lnTo>
                          <a:pt x="558" y="15"/>
                        </a:lnTo>
                        <a:lnTo>
                          <a:pt x="564" y="15"/>
                        </a:lnTo>
                        <a:lnTo>
                          <a:pt x="570" y="3"/>
                        </a:lnTo>
                        <a:lnTo>
                          <a:pt x="571" y="3"/>
                        </a:lnTo>
                        <a:lnTo>
                          <a:pt x="574" y="0"/>
                        </a:lnTo>
                        <a:lnTo>
                          <a:pt x="577" y="11"/>
                        </a:lnTo>
                        <a:lnTo>
                          <a:pt x="581" y="20"/>
                        </a:lnTo>
                        <a:lnTo>
                          <a:pt x="588" y="30"/>
                        </a:lnTo>
                        <a:lnTo>
                          <a:pt x="599" y="36"/>
                        </a:lnTo>
                        <a:lnTo>
                          <a:pt x="604" y="43"/>
                        </a:lnTo>
                        <a:lnTo>
                          <a:pt x="613" y="65"/>
                        </a:lnTo>
                        <a:lnTo>
                          <a:pt x="623" y="73"/>
                        </a:lnTo>
                        <a:lnTo>
                          <a:pt x="624" y="76"/>
                        </a:lnTo>
                        <a:lnTo>
                          <a:pt x="635" y="80"/>
                        </a:lnTo>
                        <a:lnTo>
                          <a:pt x="636" y="81"/>
                        </a:lnTo>
                        <a:lnTo>
                          <a:pt x="639" y="84"/>
                        </a:lnTo>
                        <a:lnTo>
                          <a:pt x="641" y="89"/>
                        </a:lnTo>
                        <a:lnTo>
                          <a:pt x="640" y="106"/>
                        </a:lnTo>
                        <a:lnTo>
                          <a:pt x="642" y="119"/>
                        </a:lnTo>
                        <a:lnTo>
                          <a:pt x="623" y="132"/>
                        </a:lnTo>
                        <a:lnTo>
                          <a:pt x="620" y="135"/>
                        </a:lnTo>
                        <a:lnTo>
                          <a:pt x="604" y="142"/>
                        </a:lnTo>
                        <a:lnTo>
                          <a:pt x="601" y="143"/>
                        </a:lnTo>
                        <a:lnTo>
                          <a:pt x="592" y="153"/>
                        </a:lnTo>
                        <a:lnTo>
                          <a:pt x="587" y="159"/>
                        </a:lnTo>
                        <a:lnTo>
                          <a:pt x="583" y="166"/>
                        </a:lnTo>
                        <a:lnTo>
                          <a:pt x="576" y="189"/>
                        </a:lnTo>
                        <a:lnTo>
                          <a:pt x="567" y="207"/>
                        </a:lnTo>
                        <a:lnTo>
                          <a:pt x="564" y="218"/>
                        </a:lnTo>
                        <a:lnTo>
                          <a:pt x="562" y="229"/>
                        </a:lnTo>
                        <a:lnTo>
                          <a:pt x="554" y="257"/>
                        </a:lnTo>
                        <a:lnTo>
                          <a:pt x="553" y="269"/>
                        </a:lnTo>
                        <a:lnTo>
                          <a:pt x="551" y="275"/>
                        </a:lnTo>
                        <a:lnTo>
                          <a:pt x="549" y="280"/>
                        </a:lnTo>
                        <a:lnTo>
                          <a:pt x="534" y="287"/>
                        </a:lnTo>
                        <a:lnTo>
                          <a:pt x="523" y="299"/>
                        </a:lnTo>
                        <a:lnTo>
                          <a:pt x="517" y="315"/>
                        </a:lnTo>
                        <a:lnTo>
                          <a:pt x="513" y="331"/>
                        </a:lnTo>
                        <a:lnTo>
                          <a:pt x="511" y="338"/>
                        </a:lnTo>
                        <a:lnTo>
                          <a:pt x="501" y="360"/>
                        </a:lnTo>
                        <a:lnTo>
                          <a:pt x="483" y="391"/>
                        </a:lnTo>
                        <a:lnTo>
                          <a:pt x="481" y="400"/>
                        </a:lnTo>
                        <a:lnTo>
                          <a:pt x="478" y="406"/>
                        </a:lnTo>
                        <a:lnTo>
                          <a:pt x="469" y="409"/>
                        </a:lnTo>
                        <a:lnTo>
                          <a:pt x="456" y="408"/>
                        </a:lnTo>
                        <a:lnTo>
                          <a:pt x="447" y="401"/>
                        </a:lnTo>
                        <a:lnTo>
                          <a:pt x="443" y="398"/>
                        </a:lnTo>
                        <a:lnTo>
                          <a:pt x="443" y="397"/>
                        </a:lnTo>
                        <a:lnTo>
                          <a:pt x="440" y="392"/>
                        </a:lnTo>
                        <a:lnTo>
                          <a:pt x="429" y="382"/>
                        </a:lnTo>
                        <a:lnTo>
                          <a:pt x="414" y="381"/>
                        </a:lnTo>
                        <a:lnTo>
                          <a:pt x="392" y="386"/>
                        </a:lnTo>
                        <a:lnTo>
                          <a:pt x="377" y="386"/>
                        </a:lnTo>
                        <a:lnTo>
                          <a:pt x="375" y="386"/>
                        </a:lnTo>
                        <a:lnTo>
                          <a:pt x="371" y="403"/>
                        </a:lnTo>
                        <a:lnTo>
                          <a:pt x="360" y="408"/>
                        </a:lnTo>
                        <a:lnTo>
                          <a:pt x="352" y="416"/>
                        </a:lnTo>
                        <a:lnTo>
                          <a:pt x="344" y="427"/>
                        </a:lnTo>
                        <a:lnTo>
                          <a:pt x="335" y="443"/>
                        </a:lnTo>
                        <a:lnTo>
                          <a:pt x="332" y="458"/>
                        </a:lnTo>
                        <a:lnTo>
                          <a:pt x="330" y="472"/>
                        </a:lnTo>
                        <a:lnTo>
                          <a:pt x="327" y="481"/>
                        </a:lnTo>
                        <a:lnTo>
                          <a:pt x="320" y="490"/>
                        </a:lnTo>
                        <a:lnTo>
                          <a:pt x="313" y="497"/>
                        </a:lnTo>
                        <a:lnTo>
                          <a:pt x="313" y="504"/>
                        </a:lnTo>
                        <a:lnTo>
                          <a:pt x="309" y="498"/>
                        </a:lnTo>
                        <a:lnTo>
                          <a:pt x="304" y="497"/>
                        </a:lnTo>
                        <a:lnTo>
                          <a:pt x="301" y="505"/>
                        </a:lnTo>
                        <a:lnTo>
                          <a:pt x="300" y="517"/>
                        </a:lnTo>
                        <a:lnTo>
                          <a:pt x="276" y="516"/>
                        </a:lnTo>
                        <a:lnTo>
                          <a:pt x="265" y="517"/>
                        </a:lnTo>
                        <a:lnTo>
                          <a:pt x="242" y="508"/>
                        </a:lnTo>
                        <a:lnTo>
                          <a:pt x="237" y="515"/>
                        </a:lnTo>
                        <a:lnTo>
                          <a:pt x="234" y="516"/>
                        </a:lnTo>
                        <a:lnTo>
                          <a:pt x="231" y="521"/>
                        </a:lnTo>
                        <a:lnTo>
                          <a:pt x="227" y="524"/>
                        </a:lnTo>
                        <a:lnTo>
                          <a:pt x="225" y="524"/>
                        </a:lnTo>
                        <a:lnTo>
                          <a:pt x="221" y="525"/>
                        </a:lnTo>
                        <a:lnTo>
                          <a:pt x="216" y="522"/>
                        </a:lnTo>
                        <a:lnTo>
                          <a:pt x="212" y="525"/>
                        </a:lnTo>
                        <a:lnTo>
                          <a:pt x="210" y="524"/>
                        </a:lnTo>
                        <a:lnTo>
                          <a:pt x="193" y="532"/>
                        </a:lnTo>
                        <a:lnTo>
                          <a:pt x="190" y="524"/>
                        </a:lnTo>
                        <a:lnTo>
                          <a:pt x="182" y="524"/>
                        </a:lnTo>
                        <a:lnTo>
                          <a:pt x="180" y="524"/>
                        </a:lnTo>
                        <a:lnTo>
                          <a:pt x="168" y="521"/>
                        </a:lnTo>
                        <a:lnTo>
                          <a:pt x="163" y="513"/>
                        </a:lnTo>
                        <a:lnTo>
                          <a:pt x="151" y="500"/>
                        </a:lnTo>
                        <a:lnTo>
                          <a:pt x="146" y="482"/>
                        </a:lnTo>
                        <a:lnTo>
                          <a:pt x="146" y="471"/>
                        </a:lnTo>
                        <a:lnTo>
                          <a:pt x="151" y="467"/>
                        </a:lnTo>
                        <a:lnTo>
                          <a:pt x="147" y="467"/>
                        </a:lnTo>
                        <a:lnTo>
                          <a:pt x="140" y="465"/>
                        </a:lnTo>
                        <a:lnTo>
                          <a:pt x="136" y="454"/>
                        </a:lnTo>
                        <a:lnTo>
                          <a:pt x="133" y="451"/>
                        </a:lnTo>
                        <a:lnTo>
                          <a:pt x="130" y="445"/>
                        </a:lnTo>
                        <a:lnTo>
                          <a:pt x="126" y="444"/>
                        </a:lnTo>
                        <a:lnTo>
                          <a:pt x="124" y="439"/>
                        </a:lnTo>
                        <a:lnTo>
                          <a:pt x="117" y="429"/>
                        </a:lnTo>
                        <a:lnTo>
                          <a:pt x="96" y="417"/>
                        </a:lnTo>
                        <a:lnTo>
                          <a:pt x="86" y="416"/>
                        </a:lnTo>
                        <a:lnTo>
                          <a:pt x="64" y="413"/>
                        </a:lnTo>
                        <a:lnTo>
                          <a:pt x="5" y="417"/>
                        </a:lnTo>
                        <a:lnTo>
                          <a:pt x="2" y="414"/>
                        </a:lnTo>
                        <a:lnTo>
                          <a:pt x="0" y="375"/>
                        </a:lnTo>
                        <a:lnTo>
                          <a:pt x="1" y="366"/>
                        </a:lnTo>
                        <a:lnTo>
                          <a:pt x="6" y="345"/>
                        </a:lnTo>
                        <a:lnTo>
                          <a:pt x="5" y="315"/>
                        </a:lnTo>
                        <a:lnTo>
                          <a:pt x="6" y="295"/>
                        </a:lnTo>
                        <a:lnTo>
                          <a:pt x="10" y="283"/>
                        </a:lnTo>
                        <a:lnTo>
                          <a:pt x="22" y="263"/>
                        </a:lnTo>
                        <a:lnTo>
                          <a:pt x="23" y="248"/>
                        </a:lnTo>
                        <a:lnTo>
                          <a:pt x="26" y="239"/>
                        </a:lnTo>
                        <a:lnTo>
                          <a:pt x="34" y="229"/>
                        </a:lnTo>
                        <a:lnTo>
                          <a:pt x="49" y="218"/>
                        </a:lnTo>
                        <a:lnTo>
                          <a:pt x="49" y="212"/>
                        </a:lnTo>
                        <a:lnTo>
                          <a:pt x="53" y="209"/>
                        </a:lnTo>
                        <a:lnTo>
                          <a:pt x="53" y="208"/>
                        </a:lnTo>
                        <a:lnTo>
                          <a:pt x="53" y="204"/>
                        </a:lnTo>
                        <a:lnTo>
                          <a:pt x="48" y="199"/>
                        </a:lnTo>
                        <a:lnTo>
                          <a:pt x="48" y="197"/>
                        </a:lnTo>
                        <a:lnTo>
                          <a:pt x="50" y="191"/>
                        </a:lnTo>
                        <a:lnTo>
                          <a:pt x="53" y="189"/>
                        </a:lnTo>
                        <a:lnTo>
                          <a:pt x="58" y="189"/>
                        </a:lnTo>
                        <a:lnTo>
                          <a:pt x="59" y="187"/>
                        </a:lnTo>
                        <a:lnTo>
                          <a:pt x="59" y="169"/>
                        </a:lnTo>
                        <a:lnTo>
                          <a:pt x="55" y="154"/>
                        </a:lnTo>
                        <a:lnTo>
                          <a:pt x="54" y="149"/>
                        </a:lnTo>
                        <a:lnTo>
                          <a:pt x="44" y="139"/>
                        </a:lnTo>
                        <a:lnTo>
                          <a:pt x="43" y="134"/>
                        </a:lnTo>
                        <a:lnTo>
                          <a:pt x="44" y="123"/>
                        </a:lnTo>
                        <a:lnTo>
                          <a:pt x="49" y="117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2" name="Freeform 122">
                    <a:extLst>
                      <a:ext uri="{FF2B5EF4-FFF2-40B4-BE49-F238E27FC236}">
                        <a16:creationId xmlns:a16="http://schemas.microsoft.com/office/drawing/2014/main" xmlns="" id="{86C98326-028F-054C-8743-9B9CD79A0E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06168" y="3469034"/>
                    <a:ext cx="133350" cy="195263"/>
                  </a:xfrm>
                  <a:custGeom>
                    <a:avLst/>
                    <a:gdLst/>
                    <a:ahLst/>
                    <a:cxnLst>
                      <a:cxn ang="0">
                        <a:pos x="220" y="581"/>
                      </a:cxn>
                      <a:cxn ang="0">
                        <a:pos x="170" y="579"/>
                      </a:cxn>
                      <a:cxn ang="0">
                        <a:pos x="74" y="585"/>
                      </a:cxn>
                      <a:cxn ang="0">
                        <a:pos x="79" y="536"/>
                      </a:cxn>
                      <a:cxn ang="0">
                        <a:pos x="75" y="520"/>
                      </a:cxn>
                      <a:cxn ang="0">
                        <a:pos x="63" y="502"/>
                      </a:cxn>
                      <a:cxn ang="0">
                        <a:pos x="68" y="494"/>
                      </a:cxn>
                      <a:cxn ang="0">
                        <a:pos x="58" y="484"/>
                      </a:cxn>
                      <a:cxn ang="0">
                        <a:pos x="32" y="480"/>
                      </a:cxn>
                      <a:cxn ang="0">
                        <a:pos x="11" y="456"/>
                      </a:cxn>
                      <a:cxn ang="0">
                        <a:pos x="3" y="448"/>
                      </a:cxn>
                      <a:cxn ang="0">
                        <a:pos x="7" y="432"/>
                      </a:cxn>
                      <a:cxn ang="0">
                        <a:pos x="19" y="400"/>
                      </a:cxn>
                      <a:cxn ang="0">
                        <a:pos x="39" y="358"/>
                      </a:cxn>
                      <a:cxn ang="0">
                        <a:pos x="62" y="328"/>
                      </a:cxn>
                      <a:cxn ang="0">
                        <a:pos x="101" y="323"/>
                      </a:cxn>
                      <a:cxn ang="0">
                        <a:pos x="130" y="339"/>
                      </a:cxn>
                      <a:cxn ang="0">
                        <a:pos x="143" y="350"/>
                      </a:cxn>
                      <a:cxn ang="0">
                        <a:pos x="168" y="342"/>
                      </a:cxn>
                      <a:cxn ang="0">
                        <a:pos x="198" y="280"/>
                      </a:cxn>
                      <a:cxn ang="0">
                        <a:pos x="210" y="241"/>
                      </a:cxn>
                      <a:cxn ang="0">
                        <a:pos x="238" y="217"/>
                      </a:cxn>
                      <a:cxn ang="0">
                        <a:pos x="249" y="171"/>
                      </a:cxn>
                      <a:cxn ang="0">
                        <a:pos x="263" y="131"/>
                      </a:cxn>
                      <a:cxn ang="0">
                        <a:pos x="279" y="95"/>
                      </a:cxn>
                      <a:cxn ang="0">
                        <a:pos x="307" y="77"/>
                      </a:cxn>
                      <a:cxn ang="0">
                        <a:pos x="327" y="48"/>
                      </a:cxn>
                      <a:cxn ang="0">
                        <a:pos x="323" y="23"/>
                      </a:cxn>
                      <a:cxn ang="0">
                        <a:pos x="310" y="15"/>
                      </a:cxn>
                      <a:cxn ang="0">
                        <a:pos x="332" y="0"/>
                      </a:cxn>
                      <a:cxn ang="0">
                        <a:pos x="340" y="4"/>
                      </a:cxn>
                      <a:cxn ang="0">
                        <a:pos x="355" y="48"/>
                      </a:cxn>
                      <a:cxn ang="0">
                        <a:pos x="349" y="90"/>
                      </a:cxn>
                      <a:cxn ang="0">
                        <a:pos x="374" y="140"/>
                      </a:cxn>
                      <a:cxn ang="0">
                        <a:pos x="376" y="157"/>
                      </a:cxn>
                      <a:cxn ang="0">
                        <a:pos x="337" y="154"/>
                      </a:cxn>
                      <a:cxn ang="0">
                        <a:pos x="315" y="159"/>
                      </a:cxn>
                      <a:cxn ang="0">
                        <a:pos x="311" y="192"/>
                      </a:cxn>
                      <a:cxn ang="0">
                        <a:pos x="338" y="215"/>
                      </a:cxn>
                      <a:cxn ang="0">
                        <a:pos x="360" y="230"/>
                      </a:cxn>
                      <a:cxn ang="0">
                        <a:pos x="376" y="292"/>
                      </a:cxn>
                      <a:cxn ang="0">
                        <a:pos x="370" y="323"/>
                      </a:cxn>
                      <a:cxn ang="0">
                        <a:pos x="343" y="369"/>
                      </a:cxn>
                      <a:cxn ang="0">
                        <a:pos x="335" y="407"/>
                      </a:cxn>
                      <a:cxn ang="0">
                        <a:pos x="345" y="458"/>
                      </a:cxn>
                      <a:cxn ang="0">
                        <a:pos x="390" y="528"/>
                      </a:cxn>
                      <a:cxn ang="0">
                        <a:pos x="418" y="559"/>
                      </a:cxn>
                      <a:cxn ang="0">
                        <a:pos x="413" y="615"/>
                      </a:cxn>
                      <a:cxn ang="0">
                        <a:pos x="366" y="592"/>
                      </a:cxn>
                      <a:cxn ang="0">
                        <a:pos x="264" y="585"/>
                      </a:cxn>
                    </a:cxnLst>
                    <a:rect l="0" t="0" r="r" b="b"/>
                    <a:pathLst>
                      <a:path w="420" h="615">
                        <a:moveTo>
                          <a:pt x="264" y="585"/>
                        </a:moveTo>
                        <a:lnTo>
                          <a:pt x="256" y="582"/>
                        </a:lnTo>
                        <a:lnTo>
                          <a:pt x="220" y="581"/>
                        </a:lnTo>
                        <a:lnTo>
                          <a:pt x="204" y="577"/>
                        </a:lnTo>
                        <a:lnTo>
                          <a:pt x="184" y="581"/>
                        </a:lnTo>
                        <a:lnTo>
                          <a:pt x="170" y="579"/>
                        </a:lnTo>
                        <a:lnTo>
                          <a:pt x="156" y="582"/>
                        </a:lnTo>
                        <a:lnTo>
                          <a:pt x="116" y="582"/>
                        </a:lnTo>
                        <a:lnTo>
                          <a:pt x="74" y="585"/>
                        </a:lnTo>
                        <a:lnTo>
                          <a:pt x="70" y="586"/>
                        </a:lnTo>
                        <a:lnTo>
                          <a:pt x="74" y="552"/>
                        </a:lnTo>
                        <a:lnTo>
                          <a:pt x="79" y="536"/>
                        </a:lnTo>
                        <a:lnTo>
                          <a:pt x="79" y="529"/>
                        </a:lnTo>
                        <a:lnTo>
                          <a:pt x="81" y="527"/>
                        </a:lnTo>
                        <a:lnTo>
                          <a:pt x="75" y="520"/>
                        </a:lnTo>
                        <a:lnTo>
                          <a:pt x="69" y="513"/>
                        </a:lnTo>
                        <a:lnTo>
                          <a:pt x="66" y="509"/>
                        </a:lnTo>
                        <a:lnTo>
                          <a:pt x="63" y="502"/>
                        </a:lnTo>
                        <a:lnTo>
                          <a:pt x="63" y="500"/>
                        </a:lnTo>
                        <a:lnTo>
                          <a:pt x="66" y="499"/>
                        </a:lnTo>
                        <a:lnTo>
                          <a:pt x="68" y="494"/>
                        </a:lnTo>
                        <a:lnTo>
                          <a:pt x="68" y="485"/>
                        </a:lnTo>
                        <a:lnTo>
                          <a:pt x="64" y="483"/>
                        </a:lnTo>
                        <a:lnTo>
                          <a:pt x="58" y="484"/>
                        </a:lnTo>
                        <a:lnTo>
                          <a:pt x="57" y="488"/>
                        </a:lnTo>
                        <a:lnTo>
                          <a:pt x="52" y="489"/>
                        </a:lnTo>
                        <a:lnTo>
                          <a:pt x="32" y="480"/>
                        </a:lnTo>
                        <a:lnTo>
                          <a:pt x="27" y="471"/>
                        </a:lnTo>
                        <a:lnTo>
                          <a:pt x="21" y="456"/>
                        </a:lnTo>
                        <a:lnTo>
                          <a:pt x="11" y="456"/>
                        </a:lnTo>
                        <a:lnTo>
                          <a:pt x="6" y="458"/>
                        </a:lnTo>
                        <a:lnTo>
                          <a:pt x="1" y="455"/>
                        </a:lnTo>
                        <a:lnTo>
                          <a:pt x="3" y="448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7" y="432"/>
                        </a:lnTo>
                        <a:lnTo>
                          <a:pt x="14" y="423"/>
                        </a:lnTo>
                        <a:lnTo>
                          <a:pt x="17" y="414"/>
                        </a:lnTo>
                        <a:lnTo>
                          <a:pt x="19" y="400"/>
                        </a:lnTo>
                        <a:lnTo>
                          <a:pt x="22" y="385"/>
                        </a:lnTo>
                        <a:lnTo>
                          <a:pt x="31" y="369"/>
                        </a:lnTo>
                        <a:lnTo>
                          <a:pt x="39" y="358"/>
                        </a:lnTo>
                        <a:lnTo>
                          <a:pt x="47" y="350"/>
                        </a:lnTo>
                        <a:lnTo>
                          <a:pt x="58" y="345"/>
                        </a:lnTo>
                        <a:lnTo>
                          <a:pt x="62" y="328"/>
                        </a:lnTo>
                        <a:lnTo>
                          <a:pt x="64" y="328"/>
                        </a:lnTo>
                        <a:lnTo>
                          <a:pt x="79" y="328"/>
                        </a:lnTo>
                        <a:lnTo>
                          <a:pt x="101" y="323"/>
                        </a:lnTo>
                        <a:lnTo>
                          <a:pt x="116" y="324"/>
                        </a:lnTo>
                        <a:lnTo>
                          <a:pt x="127" y="334"/>
                        </a:lnTo>
                        <a:lnTo>
                          <a:pt x="130" y="339"/>
                        </a:lnTo>
                        <a:lnTo>
                          <a:pt x="130" y="340"/>
                        </a:lnTo>
                        <a:lnTo>
                          <a:pt x="134" y="343"/>
                        </a:lnTo>
                        <a:lnTo>
                          <a:pt x="143" y="350"/>
                        </a:lnTo>
                        <a:lnTo>
                          <a:pt x="156" y="351"/>
                        </a:lnTo>
                        <a:lnTo>
                          <a:pt x="165" y="348"/>
                        </a:lnTo>
                        <a:lnTo>
                          <a:pt x="168" y="342"/>
                        </a:lnTo>
                        <a:lnTo>
                          <a:pt x="170" y="333"/>
                        </a:lnTo>
                        <a:lnTo>
                          <a:pt x="188" y="302"/>
                        </a:lnTo>
                        <a:lnTo>
                          <a:pt x="198" y="280"/>
                        </a:lnTo>
                        <a:lnTo>
                          <a:pt x="200" y="273"/>
                        </a:lnTo>
                        <a:lnTo>
                          <a:pt x="204" y="257"/>
                        </a:lnTo>
                        <a:lnTo>
                          <a:pt x="210" y="241"/>
                        </a:lnTo>
                        <a:lnTo>
                          <a:pt x="221" y="229"/>
                        </a:lnTo>
                        <a:lnTo>
                          <a:pt x="236" y="222"/>
                        </a:lnTo>
                        <a:lnTo>
                          <a:pt x="238" y="217"/>
                        </a:lnTo>
                        <a:lnTo>
                          <a:pt x="240" y="211"/>
                        </a:lnTo>
                        <a:lnTo>
                          <a:pt x="241" y="199"/>
                        </a:lnTo>
                        <a:lnTo>
                          <a:pt x="249" y="171"/>
                        </a:lnTo>
                        <a:lnTo>
                          <a:pt x="251" y="160"/>
                        </a:lnTo>
                        <a:lnTo>
                          <a:pt x="254" y="149"/>
                        </a:lnTo>
                        <a:lnTo>
                          <a:pt x="263" y="131"/>
                        </a:lnTo>
                        <a:lnTo>
                          <a:pt x="270" y="108"/>
                        </a:lnTo>
                        <a:lnTo>
                          <a:pt x="274" y="101"/>
                        </a:lnTo>
                        <a:lnTo>
                          <a:pt x="279" y="95"/>
                        </a:lnTo>
                        <a:lnTo>
                          <a:pt x="288" y="85"/>
                        </a:lnTo>
                        <a:lnTo>
                          <a:pt x="291" y="84"/>
                        </a:lnTo>
                        <a:lnTo>
                          <a:pt x="307" y="77"/>
                        </a:lnTo>
                        <a:lnTo>
                          <a:pt x="310" y="74"/>
                        </a:lnTo>
                        <a:lnTo>
                          <a:pt x="329" y="61"/>
                        </a:lnTo>
                        <a:lnTo>
                          <a:pt x="327" y="48"/>
                        </a:lnTo>
                        <a:lnTo>
                          <a:pt x="328" y="31"/>
                        </a:lnTo>
                        <a:lnTo>
                          <a:pt x="326" y="26"/>
                        </a:lnTo>
                        <a:lnTo>
                          <a:pt x="323" y="23"/>
                        </a:lnTo>
                        <a:lnTo>
                          <a:pt x="322" y="22"/>
                        </a:lnTo>
                        <a:lnTo>
                          <a:pt x="311" y="18"/>
                        </a:lnTo>
                        <a:lnTo>
                          <a:pt x="310" y="15"/>
                        </a:lnTo>
                        <a:lnTo>
                          <a:pt x="315" y="15"/>
                        </a:lnTo>
                        <a:lnTo>
                          <a:pt x="323" y="3"/>
                        </a:lnTo>
                        <a:lnTo>
                          <a:pt x="332" y="0"/>
                        </a:lnTo>
                        <a:lnTo>
                          <a:pt x="338" y="0"/>
                        </a:lnTo>
                        <a:lnTo>
                          <a:pt x="340" y="1"/>
                        </a:lnTo>
                        <a:lnTo>
                          <a:pt x="340" y="4"/>
                        </a:lnTo>
                        <a:lnTo>
                          <a:pt x="347" y="32"/>
                        </a:lnTo>
                        <a:lnTo>
                          <a:pt x="353" y="41"/>
                        </a:lnTo>
                        <a:lnTo>
                          <a:pt x="355" y="48"/>
                        </a:lnTo>
                        <a:lnTo>
                          <a:pt x="354" y="68"/>
                        </a:lnTo>
                        <a:lnTo>
                          <a:pt x="353" y="79"/>
                        </a:lnTo>
                        <a:lnTo>
                          <a:pt x="349" y="90"/>
                        </a:lnTo>
                        <a:lnTo>
                          <a:pt x="349" y="98"/>
                        </a:lnTo>
                        <a:lnTo>
                          <a:pt x="359" y="119"/>
                        </a:lnTo>
                        <a:lnTo>
                          <a:pt x="374" y="140"/>
                        </a:lnTo>
                        <a:lnTo>
                          <a:pt x="376" y="146"/>
                        </a:lnTo>
                        <a:lnTo>
                          <a:pt x="377" y="155"/>
                        </a:lnTo>
                        <a:lnTo>
                          <a:pt x="376" y="157"/>
                        </a:lnTo>
                        <a:lnTo>
                          <a:pt x="372" y="160"/>
                        </a:lnTo>
                        <a:lnTo>
                          <a:pt x="353" y="156"/>
                        </a:lnTo>
                        <a:lnTo>
                          <a:pt x="337" y="154"/>
                        </a:lnTo>
                        <a:lnTo>
                          <a:pt x="322" y="155"/>
                        </a:lnTo>
                        <a:lnTo>
                          <a:pt x="318" y="156"/>
                        </a:lnTo>
                        <a:lnTo>
                          <a:pt x="315" y="159"/>
                        </a:lnTo>
                        <a:lnTo>
                          <a:pt x="310" y="165"/>
                        </a:lnTo>
                        <a:lnTo>
                          <a:pt x="310" y="179"/>
                        </a:lnTo>
                        <a:lnTo>
                          <a:pt x="311" y="192"/>
                        </a:lnTo>
                        <a:lnTo>
                          <a:pt x="322" y="205"/>
                        </a:lnTo>
                        <a:lnTo>
                          <a:pt x="329" y="211"/>
                        </a:lnTo>
                        <a:lnTo>
                          <a:pt x="338" y="215"/>
                        </a:lnTo>
                        <a:lnTo>
                          <a:pt x="350" y="217"/>
                        </a:lnTo>
                        <a:lnTo>
                          <a:pt x="354" y="220"/>
                        </a:lnTo>
                        <a:lnTo>
                          <a:pt x="360" y="230"/>
                        </a:lnTo>
                        <a:lnTo>
                          <a:pt x="370" y="257"/>
                        </a:lnTo>
                        <a:lnTo>
                          <a:pt x="375" y="275"/>
                        </a:lnTo>
                        <a:lnTo>
                          <a:pt x="376" y="292"/>
                        </a:lnTo>
                        <a:lnTo>
                          <a:pt x="377" y="295"/>
                        </a:lnTo>
                        <a:lnTo>
                          <a:pt x="380" y="297"/>
                        </a:lnTo>
                        <a:lnTo>
                          <a:pt x="370" y="323"/>
                        </a:lnTo>
                        <a:lnTo>
                          <a:pt x="360" y="338"/>
                        </a:lnTo>
                        <a:lnTo>
                          <a:pt x="353" y="354"/>
                        </a:lnTo>
                        <a:lnTo>
                          <a:pt x="343" y="369"/>
                        </a:lnTo>
                        <a:lnTo>
                          <a:pt x="332" y="380"/>
                        </a:lnTo>
                        <a:lnTo>
                          <a:pt x="332" y="393"/>
                        </a:lnTo>
                        <a:lnTo>
                          <a:pt x="335" y="407"/>
                        </a:lnTo>
                        <a:lnTo>
                          <a:pt x="334" y="424"/>
                        </a:lnTo>
                        <a:lnTo>
                          <a:pt x="335" y="440"/>
                        </a:lnTo>
                        <a:lnTo>
                          <a:pt x="345" y="458"/>
                        </a:lnTo>
                        <a:lnTo>
                          <a:pt x="354" y="469"/>
                        </a:lnTo>
                        <a:lnTo>
                          <a:pt x="378" y="516"/>
                        </a:lnTo>
                        <a:lnTo>
                          <a:pt x="390" y="528"/>
                        </a:lnTo>
                        <a:lnTo>
                          <a:pt x="413" y="548"/>
                        </a:lnTo>
                        <a:lnTo>
                          <a:pt x="420" y="548"/>
                        </a:lnTo>
                        <a:lnTo>
                          <a:pt x="418" y="559"/>
                        </a:lnTo>
                        <a:lnTo>
                          <a:pt x="420" y="602"/>
                        </a:lnTo>
                        <a:lnTo>
                          <a:pt x="418" y="612"/>
                        </a:lnTo>
                        <a:lnTo>
                          <a:pt x="413" y="615"/>
                        </a:lnTo>
                        <a:lnTo>
                          <a:pt x="390" y="597"/>
                        </a:lnTo>
                        <a:lnTo>
                          <a:pt x="380" y="597"/>
                        </a:lnTo>
                        <a:lnTo>
                          <a:pt x="366" y="592"/>
                        </a:lnTo>
                        <a:lnTo>
                          <a:pt x="351" y="591"/>
                        </a:lnTo>
                        <a:lnTo>
                          <a:pt x="340" y="585"/>
                        </a:lnTo>
                        <a:lnTo>
                          <a:pt x="264" y="585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3" name="Freeform 134">
                    <a:extLst>
                      <a:ext uri="{FF2B5EF4-FFF2-40B4-BE49-F238E27FC236}">
                        <a16:creationId xmlns:a16="http://schemas.microsoft.com/office/drawing/2014/main" xmlns="" id="{98EBC14C-8179-6544-816D-7FA3EC59F4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488780" y="3469034"/>
                    <a:ext cx="25400" cy="33338"/>
                  </a:xfrm>
                  <a:custGeom>
                    <a:avLst/>
                    <a:gdLst/>
                    <a:ahLst/>
                    <a:cxnLst>
                      <a:cxn ang="0">
                        <a:pos x="65" y="0"/>
                      </a:cxn>
                      <a:cxn ang="0">
                        <a:pos x="48" y="11"/>
                      </a:cxn>
                      <a:cxn ang="0">
                        <a:pos x="33" y="19"/>
                      </a:cxn>
                      <a:cxn ang="0">
                        <a:pos x="28" y="25"/>
                      </a:cxn>
                      <a:cxn ang="0">
                        <a:pos x="22" y="29"/>
                      </a:cxn>
                      <a:cxn ang="0">
                        <a:pos x="17" y="51"/>
                      </a:cxn>
                      <a:cxn ang="0">
                        <a:pos x="15" y="62"/>
                      </a:cxn>
                      <a:cxn ang="0">
                        <a:pos x="9" y="74"/>
                      </a:cxn>
                      <a:cxn ang="0">
                        <a:pos x="0" y="85"/>
                      </a:cxn>
                      <a:cxn ang="0">
                        <a:pos x="0" y="88"/>
                      </a:cxn>
                      <a:cxn ang="0">
                        <a:pos x="1" y="97"/>
                      </a:cxn>
                      <a:cxn ang="0">
                        <a:pos x="7" y="103"/>
                      </a:cxn>
                      <a:cxn ang="0">
                        <a:pos x="20" y="105"/>
                      </a:cxn>
                      <a:cxn ang="0">
                        <a:pos x="24" y="102"/>
                      </a:cxn>
                      <a:cxn ang="0">
                        <a:pos x="31" y="105"/>
                      </a:cxn>
                      <a:cxn ang="0">
                        <a:pos x="32" y="103"/>
                      </a:cxn>
                      <a:cxn ang="0">
                        <a:pos x="33" y="100"/>
                      </a:cxn>
                      <a:cxn ang="0">
                        <a:pos x="45" y="96"/>
                      </a:cxn>
                      <a:cxn ang="0">
                        <a:pos x="50" y="97"/>
                      </a:cxn>
                      <a:cxn ang="0">
                        <a:pos x="59" y="105"/>
                      </a:cxn>
                      <a:cxn ang="0">
                        <a:pos x="59" y="106"/>
                      </a:cxn>
                      <a:cxn ang="0">
                        <a:pos x="61" y="100"/>
                      </a:cxn>
                      <a:cxn ang="0">
                        <a:pos x="71" y="88"/>
                      </a:cxn>
                      <a:cxn ang="0">
                        <a:pos x="76" y="76"/>
                      </a:cxn>
                      <a:cxn ang="0">
                        <a:pos x="79" y="74"/>
                      </a:cxn>
                      <a:cxn ang="0">
                        <a:pos x="76" y="72"/>
                      </a:cxn>
                      <a:cxn ang="0">
                        <a:pos x="74" y="72"/>
                      </a:cxn>
                      <a:cxn ang="0">
                        <a:pos x="71" y="69"/>
                      </a:cxn>
                      <a:cxn ang="0">
                        <a:pos x="64" y="70"/>
                      </a:cxn>
                      <a:cxn ang="0">
                        <a:pos x="56" y="69"/>
                      </a:cxn>
                      <a:cxn ang="0">
                        <a:pos x="48" y="72"/>
                      </a:cxn>
                      <a:cxn ang="0">
                        <a:pos x="47" y="74"/>
                      </a:cxn>
                      <a:cxn ang="0">
                        <a:pos x="44" y="75"/>
                      </a:cxn>
                      <a:cxn ang="0">
                        <a:pos x="40" y="74"/>
                      </a:cxn>
                      <a:cxn ang="0">
                        <a:pos x="38" y="70"/>
                      </a:cxn>
                      <a:cxn ang="0">
                        <a:pos x="39" y="69"/>
                      </a:cxn>
                      <a:cxn ang="0">
                        <a:pos x="44" y="70"/>
                      </a:cxn>
                      <a:cxn ang="0">
                        <a:pos x="47" y="70"/>
                      </a:cxn>
                      <a:cxn ang="0">
                        <a:pos x="48" y="67"/>
                      </a:cxn>
                      <a:cxn ang="0">
                        <a:pos x="53" y="59"/>
                      </a:cxn>
                      <a:cxn ang="0">
                        <a:pos x="56" y="57"/>
                      </a:cxn>
                      <a:cxn ang="0">
                        <a:pos x="61" y="57"/>
                      </a:cxn>
                      <a:cxn ang="0">
                        <a:pos x="66" y="51"/>
                      </a:cxn>
                      <a:cxn ang="0">
                        <a:pos x="77" y="48"/>
                      </a:cxn>
                      <a:cxn ang="0">
                        <a:pos x="83" y="45"/>
                      </a:cxn>
                      <a:cxn ang="0">
                        <a:pos x="83" y="38"/>
                      </a:cxn>
                      <a:cxn ang="0">
                        <a:pos x="81" y="22"/>
                      </a:cxn>
                      <a:cxn ang="0">
                        <a:pos x="80" y="20"/>
                      </a:cxn>
                      <a:cxn ang="0">
                        <a:pos x="75" y="16"/>
                      </a:cxn>
                      <a:cxn ang="0">
                        <a:pos x="71" y="9"/>
                      </a:cxn>
                      <a:cxn ang="0">
                        <a:pos x="67" y="5"/>
                      </a:cxn>
                      <a:cxn ang="0">
                        <a:pos x="65" y="0"/>
                      </a:cxn>
                    </a:cxnLst>
                    <a:rect l="0" t="0" r="r" b="b"/>
                    <a:pathLst>
                      <a:path w="83" h="106">
                        <a:moveTo>
                          <a:pt x="65" y="0"/>
                        </a:moveTo>
                        <a:lnTo>
                          <a:pt x="48" y="11"/>
                        </a:lnTo>
                        <a:lnTo>
                          <a:pt x="33" y="19"/>
                        </a:lnTo>
                        <a:lnTo>
                          <a:pt x="28" y="25"/>
                        </a:lnTo>
                        <a:lnTo>
                          <a:pt x="22" y="29"/>
                        </a:lnTo>
                        <a:lnTo>
                          <a:pt x="17" y="51"/>
                        </a:lnTo>
                        <a:lnTo>
                          <a:pt x="15" y="62"/>
                        </a:lnTo>
                        <a:lnTo>
                          <a:pt x="9" y="74"/>
                        </a:lnTo>
                        <a:lnTo>
                          <a:pt x="0" y="85"/>
                        </a:lnTo>
                        <a:lnTo>
                          <a:pt x="0" y="88"/>
                        </a:lnTo>
                        <a:lnTo>
                          <a:pt x="1" y="97"/>
                        </a:lnTo>
                        <a:lnTo>
                          <a:pt x="7" y="103"/>
                        </a:lnTo>
                        <a:lnTo>
                          <a:pt x="20" y="105"/>
                        </a:lnTo>
                        <a:lnTo>
                          <a:pt x="24" y="102"/>
                        </a:lnTo>
                        <a:lnTo>
                          <a:pt x="31" y="105"/>
                        </a:lnTo>
                        <a:lnTo>
                          <a:pt x="32" y="103"/>
                        </a:lnTo>
                        <a:lnTo>
                          <a:pt x="33" y="100"/>
                        </a:lnTo>
                        <a:lnTo>
                          <a:pt x="45" y="96"/>
                        </a:lnTo>
                        <a:lnTo>
                          <a:pt x="50" y="97"/>
                        </a:lnTo>
                        <a:lnTo>
                          <a:pt x="59" y="105"/>
                        </a:lnTo>
                        <a:lnTo>
                          <a:pt x="59" y="106"/>
                        </a:lnTo>
                        <a:lnTo>
                          <a:pt x="61" y="100"/>
                        </a:lnTo>
                        <a:lnTo>
                          <a:pt x="71" y="88"/>
                        </a:lnTo>
                        <a:lnTo>
                          <a:pt x="76" y="76"/>
                        </a:lnTo>
                        <a:lnTo>
                          <a:pt x="79" y="74"/>
                        </a:lnTo>
                        <a:lnTo>
                          <a:pt x="76" y="72"/>
                        </a:lnTo>
                        <a:lnTo>
                          <a:pt x="74" y="72"/>
                        </a:lnTo>
                        <a:lnTo>
                          <a:pt x="71" y="69"/>
                        </a:lnTo>
                        <a:lnTo>
                          <a:pt x="64" y="70"/>
                        </a:lnTo>
                        <a:lnTo>
                          <a:pt x="56" y="69"/>
                        </a:lnTo>
                        <a:lnTo>
                          <a:pt x="48" y="72"/>
                        </a:lnTo>
                        <a:lnTo>
                          <a:pt x="47" y="74"/>
                        </a:lnTo>
                        <a:lnTo>
                          <a:pt x="44" y="75"/>
                        </a:lnTo>
                        <a:lnTo>
                          <a:pt x="40" y="74"/>
                        </a:lnTo>
                        <a:lnTo>
                          <a:pt x="38" y="70"/>
                        </a:lnTo>
                        <a:lnTo>
                          <a:pt x="39" y="69"/>
                        </a:lnTo>
                        <a:lnTo>
                          <a:pt x="44" y="70"/>
                        </a:lnTo>
                        <a:lnTo>
                          <a:pt x="47" y="70"/>
                        </a:lnTo>
                        <a:lnTo>
                          <a:pt x="48" y="67"/>
                        </a:lnTo>
                        <a:lnTo>
                          <a:pt x="53" y="59"/>
                        </a:lnTo>
                        <a:lnTo>
                          <a:pt x="56" y="57"/>
                        </a:lnTo>
                        <a:lnTo>
                          <a:pt x="61" y="57"/>
                        </a:lnTo>
                        <a:lnTo>
                          <a:pt x="66" y="51"/>
                        </a:lnTo>
                        <a:lnTo>
                          <a:pt x="77" y="48"/>
                        </a:lnTo>
                        <a:lnTo>
                          <a:pt x="83" y="45"/>
                        </a:lnTo>
                        <a:lnTo>
                          <a:pt x="83" y="38"/>
                        </a:lnTo>
                        <a:lnTo>
                          <a:pt x="81" y="22"/>
                        </a:lnTo>
                        <a:lnTo>
                          <a:pt x="80" y="20"/>
                        </a:lnTo>
                        <a:lnTo>
                          <a:pt x="75" y="16"/>
                        </a:lnTo>
                        <a:lnTo>
                          <a:pt x="71" y="9"/>
                        </a:lnTo>
                        <a:lnTo>
                          <a:pt x="67" y="5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4" name="Freeform 38">
                    <a:extLst>
                      <a:ext uri="{FF2B5EF4-FFF2-40B4-BE49-F238E27FC236}">
                        <a16:creationId xmlns:a16="http://schemas.microsoft.com/office/drawing/2014/main" xmlns="" id="{B9186555-FB07-494E-810A-41B8B10150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468018" y="3470622"/>
                    <a:ext cx="55563" cy="30163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169" y="7"/>
                      </a:cxn>
                      <a:cxn ang="0">
                        <a:pos x="173" y="14"/>
                      </a:cxn>
                      <a:cxn ang="0">
                        <a:pos x="173" y="18"/>
                      </a:cxn>
                      <a:cxn ang="0">
                        <a:pos x="170" y="24"/>
                      </a:cxn>
                      <a:cxn ang="0">
                        <a:pos x="168" y="25"/>
                      </a:cxn>
                      <a:cxn ang="0">
                        <a:pos x="162" y="25"/>
                      </a:cxn>
                      <a:cxn ang="0">
                        <a:pos x="160" y="27"/>
                      </a:cxn>
                      <a:cxn ang="0">
                        <a:pos x="158" y="30"/>
                      </a:cxn>
                      <a:cxn ang="0">
                        <a:pos x="164" y="34"/>
                      </a:cxn>
                      <a:cxn ang="0">
                        <a:pos x="167" y="39"/>
                      </a:cxn>
                      <a:cxn ang="0">
                        <a:pos x="168" y="57"/>
                      </a:cxn>
                      <a:cxn ang="0">
                        <a:pos x="162" y="57"/>
                      </a:cxn>
                      <a:cxn ang="0">
                        <a:pos x="158" y="60"/>
                      </a:cxn>
                      <a:cxn ang="0">
                        <a:pos x="138" y="60"/>
                      </a:cxn>
                      <a:cxn ang="0">
                        <a:pos x="121" y="67"/>
                      </a:cxn>
                      <a:cxn ang="0">
                        <a:pos x="114" y="73"/>
                      </a:cxn>
                      <a:cxn ang="0">
                        <a:pos x="110" y="81"/>
                      </a:cxn>
                      <a:cxn ang="0">
                        <a:pos x="106" y="89"/>
                      </a:cxn>
                      <a:cxn ang="0">
                        <a:pos x="104" y="93"/>
                      </a:cxn>
                      <a:cxn ang="0">
                        <a:pos x="99" y="97"/>
                      </a:cxn>
                      <a:cxn ang="0">
                        <a:pos x="93" y="99"/>
                      </a:cxn>
                      <a:cxn ang="0">
                        <a:pos x="93" y="95"/>
                      </a:cxn>
                      <a:cxn ang="0">
                        <a:pos x="94" y="93"/>
                      </a:cxn>
                      <a:cxn ang="0">
                        <a:pos x="86" y="94"/>
                      </a:cxn>
                      <a:cxn ang="0">
                        <a:pos x="81" y="93"/>
                      </a:cxn>
                      <a:cxn ang="0">
                        <a:pos x="76" y="87"/>
                      </a:cxn>
                      <a:cxn ang="0">
                        <a:pos x="74" y="79"/>
                      </a:cxn>
                      <a:cxn ang="0">
                        <a:pos x="77" y="70"/>
                      </a:cxn>
                      <a:cxn ang="0">
                        <a:pos x="72" y="58"/>
                      </a:cxn>
                      <a:cxn ang="0">
                        <a:pos x="79" y="54"/>
                      </a:cxn>
                      <a:cxn ang="0">
                        <a:pos x="84" y="51"/>
                      </a:cxn>
                      <a:cxn ang="0">
                        <a:pos x="103" y="50"/>
                      </a:cxn>
                      <a:cxn ang="0">
                        <a:pos x="104" y="45"/>
                      </a:cxn>
                      <a:cxn ang="0">
                        <a:pos x="81" y="47"/>
                      </a:cxn>
                      <a:cxn ang="0">
                        <a:pos x="72" y="50"/>
                      </a:cxn>
                      <a:cxn ang="0">
                        <a:pos x="59" y="57"/>
                      </a:cxn>
                      <a:cxn ang="0">
                        <a:pos x="51" y="58"/>
                      </a:cxn>
                      <a:cxn ang="0">
                        <a:pos x="47" y="57"/>
                      </a:cxn>
                      <a:cxn ang="0">
                        <a:pos x="46" y="49"/>
                      </a:cxn>
                      <a:cxn ang="0">
                        <a:pos x="40" y="50"/>
                      </a:cxn>
                      <a:cxn ang="0">
                        <a:pos x="30" y="47"/>
                      </a:cxn>
                      <a:cxn ang="0">
                        <a:pos x="27" y="43"/>
                      </a:cxn>
                      <a:cxn ang="0">
                        <a:pos x="25" y="34"/>
                      </a:cxn>
                      <a:cxn ang="0">
                        <a:pos x="4" y="28"/>
                      </a:cxn>
                      <a:cxn ang="0">
                        <a:pos x="0" y="20"/>
                      </a:cxn>
                      <a:cxn ang="0">
                        <a:pos x="2" y="17"/>
                      </a:cxn>
                      <a:cxn ang="0">
                        <a:pos x="3" y="19"/>
                      </a:cxn>
                      <a:cxn ang="0">
                        <a:pos x="7" y="20"/>
                      </a:cxn>
                      <a:cxn ang="0">
                        <a:pos x="14" y="20"/>
                      </a:cxn>
                      <a:cxn ang="0">
                        <a:pos x="25" y="15"/>
                      </a:cxn>
                      <a:cxn ang="0">
                        <a:pos x="29" y="13"/>
                      </a:cxn>
                      <a:cxn ang="0">
                        <a:pos x="59" y="14"/>
                      </a:cxn>
                      <a:cxn ang="0">
                        <a:pos x="68" y="12"/>
                      </a:cxn>
                      <a:cxn ang="0">
                        <a:pos x="79" y="7"/>
                      </a:cxn>
                      <a:cxn ang="0">
                        <a:pos x="92" y="1"/>
                      </a:cxn>
                      <a:cxn ang="0">
                        <a:pos x="116" y="1"/>
                      </a:cxn>
                      <a:cxn ang="0">
                        <a:pos x="119" y="0"/>
                      </a:cxn>
                      <a:cxn ang="0">
                        <a:pos x="169" y="0"/>
                      </a:cxn>
                    </a:cxnLst>
                    <a:rect l="0" t="0" r="r" b="b"/>
                    <a:pathLst>
                      <a:path w="173" h="99">
                        <a:moveTo>
                          <a:pt x="169" y="0"/>
                        </a:moveTo>
                        <a:lnTo>
                          <a:pt x="169" y="7"/>
                        </a:lnTo>
                        <a:lnTo>
                          <a:pt x="173" y="14"/>
                        </a:lnTo>
                        <a:lnTo>
                          <a:pt x="173" y="18"/>
                        </a:lnTo>
                        <a:lnTo>
                          <a:pt x="170" y="24"/>
                        </a:lnTo>
                        <a:lnTo>
                          <a:pt x="168" y="25"/>
                        </a:lnTo>
                        <a:lnTo>
                          <a:pt x="162" y="25"/>
                        </a:lnTo>
                        <a:lnTo>
                          <a:pt x="160" y="27"/>
                        </a:lnTo>
                        <a:lnTo>
                          <a:pt x="158" y="30"/>
                        </a:lnTo>
                        <a:lnTo>
                          <a:pt x="164" y="34"/>
                        </a:lnTo>
                        <a:lnTo>
                          <a:pt x="167" y="39"/>
                        </a:lnTo>
                        <a:lnTo>
                          <a:pt x="168" y="57"/>
                        </a:lnTo>
                        <a:lnTo>
                          <a:pt x="162" y="57"/>
                        </a:lnTo>
                        <a:lnTo>
                          <a:pt x="158" y="60"/>
                        </a:lnTo>
                        <a:lnTo>
                          <a:pt x="138" y="60"/>
                        </a:lnTo>
                        <a:lnTo>
                          <a:pt x="121" y="67"/>
                        </a:lnTo>
                        <a:lnTo>
                          <a:pt x="114" y="73"/>
                        </a:lnTo>
                        <a:lnTo>
                          <a:pt x="110" y="81"/>
                        </a:lnTo>
                        <a:lnTo>
                          <a:pt x="106" y="89"/>
                        </a:lnTo>
                        <a:lnTo>
                          <a:pt x="104" y="93"/>
                        </a:lnTo>
                        <a:lnTo>
                          <a:pt x="99" y="97"/>
                        </a:lnTo>
                        <a:lnTo>
                          <a:pt x="93" y="99"/>
                        </a:lnTo>
                        <a:lnTo>
                          <a:pt x="93" y="95"/>
                        </a:lnTo>
                        <a:lnTo>
                          <a:pt x="94" y="93"/>
                        </a:lnTo>
                        <a:lnTo>
                          <a:pt x="86" y="94"/>
                        </a:lnTo>
                        <a:lnTo>
                          <a:pt x="81" y="93"/>
                        </a:lnTo>
                        <a:lnTo>
                          <a:pt x="76" y="87"/>
                        </a:lnTo>
                        <a:lnTo>
                          <a:pt x="74" y="79"/>
                        </a:lnTo>
                        <a:lnTo>
                          <a:pt x="77" y="70"/>
                        </a:lnTo>
                        <a:lnTo>
                          <a:pt x="72" y="58"/>
                        </a:lnTo>
                        <a:lnTo>
                          <a:pt x="79" y="54"/>
                        </a:lnTo>
                        <a:lnTo>
                          <a:pt x="84" y="51"/>
                        </a:lnTo>
                        <a:lnTo>
                          <a:pt x="103" y="50"/>
                        </a:lnTo>
                        <a:lnTo>
                          <a:pt x="104" y="45"/>
                        </a:lnTo>
                        <a:lnTo>
                          <a:pt x="81" y="47"/>
                        </a:lnTo>
                        <a:lnTo>
                          <a:pt x="72" y="50"/>
                        </a:lnTo>
                        <a:lnTo>
                          <a:pt x="59" y="57"/>
                        </a:lnTo>
                        <a:lnTo>
                          <a:pt x="51" y="58"/>
                        </a:lnTo>
                        <a:lnTo>
                          <a:pt x="47" y="57"/>
                        </a:lnTo>
                        <a:lnTo>
                          <a:pt x="46" y="49"/>
                        </a:lnTo>
                        <a:lnTo>
                          <a:pt x="40" y="50"/>
                        </a:lnTo>
                        <a:lnTo>
                          <a:pt x="30" y="47"/>
                        </a:lnTo>
                        <a:lnTo>
                          <a:pt x="27" y="43"/>
                        </a:lnTo>
                        <a:lnTo>
                          <a:pt x="25" y="34"/>
                        </a:lnTo>
                        <a:lnTo>
                          <a:pt x="4" y="28"/>
                        </a:lnTo>
                        <a:lnTo>
                          <a:pt x="0" y="20"/>
                        </a:lnTo>
                        <a:lnTo>
                          <a:pt x="2" y="17"/>
                        </a:lnTo>
                        <a:lnTo>
                          <a:pt x="3" y="19"/>
                        </a:lnTo>
                        <a:lnTo>
                          <a:pt x="7" y="20"/>
                        </a:lnTo>
                        <a:lnTo>
                          <a:pt x="14" y="20"/>
                        </a:lnTo>
                        <a:lnTo>
                          <a:pt x="25" y="15"/>
                        </a:lnTo>
                        <a:lnTo>
                          <a:pt x="29" y="13"/>
                        </a:lnTo>
                        <a:lnTo>
                          <a:pt x="59" y="14"/>
                        </a:lnTo>
                        <a:lnTo>
                          <a:pt x="68" y="12"/>
                        </a:lnTo>
                        <a:lnTo>
                          <a:pt x="79" y="7"/>
                        </a:lnTo>
                        <a:lnTo>
                          <a:pt x="92" y="1"/>
                        </a:lnTo>
                        <a:lnTo>
                          <a:pt x="116" y="1"/>
                        </a:lnTo>
                        <a:lnTo>
                          <a:pt x="119" y="0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5" name="Freeform 34">
                    <a:extLst>
                      <a:ext uri="{FF2B5EF4-FFF2-40B4-BE49-F238E27FC236}">
                        <a16:creationId xmlns:a16="http://schemas.microsoft.com/office/drawing/2014/main" xmlns="" id="{E3D8101F-5A86-E043-993E-F1E151FA32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498181" y="3470622"/>
                    <a:ext cx="128588" cy="96838"/>
                  </a:xfrm>
                  <a:custGeom>
                    <a:avLst/>
                    <a:gdLst/>
                    <a:ahLst/>
                    <a:cxnLst>
                      <a:cxn ang="0">
                        <a:pos x="174" y="17"/>
                      </a:cxn>
                      <a:cxn ang="0">
                        <a:pos x="146" y="18"/>
                      </a:cxn>
                      <a:cxn ang="0">
                        <a:pos x="119" y="11"/>
                      </a:cxn>
                      <a:cxn ang="0">
                        <a:pos x="101" y="3"/>
                      </a:cxn>
                      <a:cxn ang="0">
                        <a:pos x="80" y="14"/>
                      </a:cxn>
                      <a:cxn ang="0">
                        <a:pos x="67" y="27"/>
                      </a:cxn>
                      <a:cxn ang="0">
                        <a:pos x="69" y="57"/>
                      </a:cxn>
                      <a:cxn ang="0">
                        <a:pos x="17" y="81"/>
                      </a:cxn>
                      <a:cxn ang="0">
                        <a:pos x="1" y="109"/>
                      </a:cxn>
                      <a:cxn ang="0">
                        <a:pos x="17" y="100"/>
                      </a:cxn>
                      <a:cxn ang="0">
                        <a:pos x="31" y="128"/>
                      </a:cxn>
                      <a:cxn ang="0">
                        <a:pos x="66" y="159"/>
                      </a:cxn>
                      <a:cxn ang="0">
                        <a:pos x="88" y="190"/>
                      </a:cxn>
                      <a:cxn ang="0">
                        <a:pos x="104" y="203"/>
                      </a:cxn>
                      <a:cxn ang="0">
                        <a:pos x="124" y="191"/>
                      </a:cxn>
                      <a:cxn ang="0">
                        <a:pos x="142" y="168"/>
                      </a:cxn>
                      <a:cxn ang="0">
                        <a:pos x="161" y="159"/>
                      </a:cxn>
                      <a:cxn ang="0">
                        <a:pos x="211" y="153"/>
                      </a:cxn>
                      <a:cxn ang="0">
                        <a:pos x="230" y="175"/>
                      </a:cxn>
                      <a:cxn ang="0">
                        <a:pos x="241" y="187"/>
                      </a:cxn>
                      <a:cxn ang="0">
                        <a:pos x="241" y="202"/>
                      </a:cxn>
                      <a:cxn ang="0">
                        <a:pos x="249" y="223"/>
                      </a:cxn>
                      <a:cxn ang="0">
                        <a:pos x="252" y="239"/>
                      </a:cxn>
                      <a:cxn ang="0">
                        <a:pos x="264" y="240"/>
                      </a:cxn>
                      <a:cxn ang="0">
                        <a:pos x="281" y="238"/>
                      </a:cxn>
                      <a:cxn ang="0">
                        <a:pos x="297" y="239"/>
                      </a:cxn>
                      <a:cxn ang="0">
                        <a:pos x="313" y="273"/>
                      </a:cxn>
                      <a:cxn ang="0">
                        <a:pos x="306" y="298"/>
                      </a:cxn>
                      <a:cxn ang="0">
                        <a:pos x="327" y="307"/>
                      </a:cxn>
                      <a:cxn ang="0">
                        <a:pos x="348" y="292"/>
                      </a:cxn>
                      <a:cxn ang="0">
                        <a:pos x="365" y="286"/>
                      </a:cxn>
                      <a:cxn ang="0">
                        <a:pos x="384" y="262"/>
                      </a:cxn>
                      <a:cxn ang="0">
                        <a:pos x="386" y="251"/>
                      </a:cxn>
                      <a:cxn ang="0">
                        <a:pos x="375" y="239"/>
                      </a:cxn>
                      <a:cxn ang="0">
                        <a:pos x="394" y="239"/>
                      </a:cxn>
                      <a:cxn ang="0">
                        <a:pos x="403" y="235"/>
                      </a:cxn>
                      <a:cxn ang="0">
                        <a:pos x="393" y="219"/>
                      </a:cxn>
                      <a:cxn ang="0">
                        <a:pos x="400" y="203"/>
                      </a:cxn>
                      <a:cxn ang="0">
                        <a:pos x="380" y="183"/>
                      </a:cxn>
                      <a:cxn ang="0">
                        <a:pos x="382" y="149"/>
                      </a:cxn>
                      <a:cxn ang="0">
                        <a:pos x="382" y="131"/>
                      </a:cxn>
                      <a:cxn ang="0">
                        <a:pos x="370" y="93"/>
                      </a:cxn>
                      <a:cxn ang="0">
                        <a:pos x="351" y="92"/>
                      </a:cxn>
                      <a:cxn ang="0">
                        <a:pos x="364" y="79"/>
                      </a:cxn>
                      <a:cxn ang="0">
                        <a:pos x="357" y="70"/>
                      </a:cxn>
                      <a:cxn ang="0">
                        <a:pos x="343" y="41"/>
                      </a:cxn>
                      <a:cxn ang="0">
                        <a:pos x="334" y="28"/>
                      </a:cxn>
                      <a:cxn ang="0">
                        <a:pos x="328" y="12"/>
                      </a:cxn>
                      <a:cxn ang="0">
                        <a:pos x="312" y="12"/>
                      </a:cxn>
                      <a:cxn ang="0">
                        <a:pos x="294" y="38"/>
                      </a:cxn>
                      <a:cxn ang="0">
                        <a:pos x="255" y="33"/>
                      </a:cxn>
                      <a:cxn ang="0">
                        <a:pos x="230" y="30"/>
                      </a:cxn>
                      <a:cxn ang="0">
                        <a:pos x="208" y="39"/>
                      </a:cxn>
                      <a:cxn ang="0">
                        <a:pos x="203" y="19"/>
                      </a:cxn>
                    </a:cxnLst>
                    <a:rect l="0" t="0" r="r" b="b"/>
                    <a:pathLst>
                      <a:path w="404" h="307">
                        <a:moveTo>
                          <a:pt x="205" y="15"/>
                        </a:moveTo>
                        <a:lnTo>
                          <a:pt x="195" y="15"/>
                        </a:lnTo>
                        <a:lnTo>
                          <a:pt x="189" y="18"/>
                        </a:lnTo>
                        <a:lnTo>
                          <a:pt x="185" y="18"/>
                        </a:lnTo>
                        <a:lnTo>
                          <a:pt x="174" y="17"/>
                        </a:lnTo>
                        <a:lnTo>
                          <a:pt x="172" y="18"/>
                        </a:lnTo>
                        <a:lnTo>
                          <a:pt x="165" y="18"/>
                        </a:lnTo>
                        <a:lnTo>
                          <a:pt x="157" y="20"/>
                        </a:lnTo>
                        <a:lnTo>
                          <a:pt x="151" y="20"/>
                        </a:lnTo>
                        <a:lnTo>
                          <a:pt x="146" y="18"/>
                        </a:lnTo>
                        <a:lnTo>
                          <a:pt x="142" y="18"/>
                        </a:lnTo>
                        <a:lnTo>
                          <a:pt x="135" y="15"/>
                        </a:lnTo>
                        <a:lnTo>
                          <a:pt x="128" y="15"/>
                        </a:lnTo>
                        <a:lnTo>
                          <a:pt x="122" y="9"/>
                        </a:lnTo>
                        <a:lnTo>
                          <a:pt x="119" y="11"/>
                        </a:lnTo>
                        <a:lnTo>
                          <a:pt x="119" y="14"/>
                        </a:lnTo>
                        <a:lnTo>
                          <a:pt x="112" y="13"/>
                        </a:lnTo>
                        <a:lnTo>
                          <a:pt x="112" y="7"/>
                        </a:lnTo>
                        <a:lnTo>
                          <a:pt x="109" y="4"/>
                        </a:lnTo>
                        <a:lnTo>
                          <a:pt x="101" y="3"/>
                        </a:lnTo>
                        <a:lnTo>
                          <a:pt x="95" y="4"/>
                        </a:lnTo>
                        <a:lnTo>
                          <a:pt x="90" y="1"/>
                        </a:lnTo>
                        <a:lnTo>
                          <a:pt x="76" y="0"/>
                        </a:lnTo>
                        <a:lnTo>
                          <a:pt x="76" y="7"/>
                        </a:lnTo>
                        <a:lnTo>
                          <a:pt x="80" y="14"/>
                        </a:lnTo>
                        <a:lnTo>
                          <a:pt x="80" y="18"/>
                        </a:lnTo>
                        <a:lnTo>
                          <a:pt x="77" y="24"/>
                        </a:lnTo>
                        <a:lnTo>
                          <a:pt x="75" y="25"/>
                        </a:lnTo>
                        <a:lnTo>
                          <a:pt x="69" y="25"/>
                        </a:lnTo>
                        <a:lnTo>
                          <a:pt x="67" y="27"/>
                        </a:lnTo>
                        <a:lnTo>
                          <a:pt x="65" y="30"/>
                        </a:lnTo>
                        <a:lnTo>
                          <a:pt x="71" y="34"/>
                        </a:lnTo>
                        <a:lnTo>
                          <a:pt x="74" y="39"/>
                        </a:lnTo>
                        <a:lnTo>
                          <a:pt x="75" y="57"/>
                        </a:lnTo>
                        <a:lnTo>
                          <a:pt x="69" y="57"/>
                        </a:lnTo>
                        <a:lnTo>
                          <a:pt x="65" y="60"/>
                        </a:lnTo>
                        <a:lnTo>
                          <a:pt x="45" y="60"/>
                        </a:lnTo>
                        <a:lnTo>
                          <a:pt x="28" y="67"/>
                        </a:lnTo>
                        <a:lnTo>
                          <a:pt x="21" y="73"/>
                        </a:lnTo>
                        <a:lnTo>
                          <a:pt x="17" y="81"/>
                        </a:lnTo>
                        <a:lnTo>
                          <a:pt x="13" y="89"/>
                        </a:lnTo>
                        <a:lnTo>
                          <a:pt x="11" y="93"/>
                        </a:lnTo>
                        <a:lnTo>
                          <a:pt x="6" y="97"/>
                        </a:lnTo>
                        <a:lnTo>
                          <a:pt x="0" y="99"/>
                        </a:lnTo>
                        <a:lnTo>
                          <a:pt x="1" y="109"/>
                        </a:lnTo>
                        <a:lnTo>
                          <a:pt x="5" y="110"/>
                        </a:lnTo>
                        <a:lnTo>
                          <a:pt x="7" y="110"/>
                        </a:lnTo>
                        <a:lnTo>
                          <a:pt x="10" y="109"/>
                        </a:lnTo>
                        <a:lnTo>
                          <a:pt x="13" y="101"/>
                        </a:lnTo>
                        <a:lnTo>
                          <a:pt x="17" y="100"/>
                        </a:lnTo>
                        <a:lnTo>
                          <a:pt x="17" y="100"/>
                        </a:lnTo>
                        <a:lnTo>
                          <a:pt x="21" y="114"/>
                        </a:lnTo>
                        <a:lnTo>
                          <a:pt x="29" y="115"/>
                        </a:lnTo>
                        <a:lnTo>
                          <a:pt x="31" y="116"/>
                        </a:lnTo>
                        <a:lnTo>
                          <a:pt x="31" y="128"/>
                        </a:lnTo>
                        <a:lnTo>
                          <a:pt x="36" y="141"/>
                        </a:lnTo>
                        <a:lnTo>
                          <a:pt x="39" y="146"/>
                        </a:lnTo>
                        <a:lnTo>
                          <a:pt x="47" y="148"/>
                        </a:lnTo>
                        <a:lnTo>
                          <a:pt x="55" y="154"/>
                        </a:lnTo>
                        <a:lnTo>
                          <a:pt x="66" y="159"/>
                        </a:lnTo>
                        <a:lnTo>
                          <a:pt x="74" y="168"/>
                        </a:lnTo>
                        <a:lnTo>
                          <a:pt x="75" y="179"/>
                        </a:lnTo>
                        <a:lnTo>
                          <a:pt x="83" y="183"/>
                        </a:lnTo>
                        <a:lnTo>
                          <a:pt x="86" y="187"/>
                        </a:lnTo>
                        <a:lnTo>
                          <a:pt x="88" y="190"/>
                        </a:lnTo>
                        <a:lnTo>
                          <a:pt x="88" y="192"/>
                        </a:lnTo>
                        <a:lnTo>
                          <a:pt x="93" y="195"/>
                        </a:lnTo>
                        <a:lnTo>
                          <a:pt x="97" y="200"/>
                        </a:lnTo>
                        <a:lnTo>
                          <a:pt x="98" y="201"/>
                        </a:lnTo>
                        <a:lnTo>
                          <a:pt x="104" y="203"/>
                        </a:lnTo>
                        <a:lnTo>
                          <a:pt x="110" y="203"/>
                        </a:lnTo>
                        <a:lnTo>
                          <a:pt x="113" y="202"/>
                        </a:lnTo>
                        <a:lnTo>
                          <a:pt x="115" y="201"/>
                        </a:lnTo>
                        <a:lnTo>
                          <a:pt x="119" y="191"/>
                        </a:lnTo>
                        <a:lnTo>
                          <a:pt x="124" y="191"/>
                        </a:lnTo>
                        <a:lnTo>
                          <a:pt x="128" y="189"/>
                        </a:lnTo>
                        <a:lnTo>
                          <a:pt x="128" y="184"/>
                        </a:lnTo>
                        <a:lnTo>
                          <a:pt x="133" y="183"/>
                        </a:lnTo>
                        <a:lnTo>
                          <a:pt x="139" y="175"/>
                        </a:lnTo>
                        <a:lnTo>
                          <a:pt x="142" y="168"/>
                        </a:lnTo>
                        <a:lnTo>
                          <a:pt x="141" y="159"/>
                        </a:lnTo>
                        <a:lnTo>
                          <a:pt x="145" y="158"/>
                        </a:lnTo>
                        <a:lnTo>
                          <a:pt x="153" y="157"/>
                        </a:lnTo>
                        <a:lnTo>
                          <a:pt x="157" y="159"/>
                        </a:lnTo>
                        <a:lnTo>
                          <a:pt x="161" y="159"/>
                        </a:lnTo>
                        <a:lnTo>
                          <a:pt x="166" y="157"/>
                        </a:lnTo>
                        <a:lnTo>
                          <a:pt x="172" y="157"/>
                        </a:lnTo>
                        <a:lnTo>
                          <a:pt x="172" y="152"/>
                        </a:lnTo>
                        <a:lnTo>
                          <a:pt x="198" y="152"/>
                        </a:lnTo>
                        <a:lnTo>
                          <a:pt x="211" y="153"/>
                        </a:lnTo>
                        <a:lnTo>
                          <a:pt x="215" y="160"/>
                        </a:lnTo>
                        <a:lnTo>
                          <a:pt x="221" y="164"/>
                        </a:lnTo>
                        <a:lnTo>
                          <a:pt x="225" y="169"/>
                        </a:lnTo>
                        <a:lnTo>
                          <a:pt x="230" y="173"/>
                        </a:lnTo>
                        <a:lnTo>
                          <a:pt x="230" y="175"/>
                        </a:lnTo>
                        <a:lnTo>
                          <a:pt x="232" y="179"/>
                        </a:lnTo>
                        <a:lnTo>
                          <a:pt x="231" y="181"/>
                        </a:lnTo>
                        <a:lnTo>
                          <a:pt x="231" y="184"/>
                        </a:lnTo>
                        <a:lnTo>
                          <a:pt x="238" y="186"/>
                        </a:lnTo>
                        <a:lnTo>
                          <a:pt x="241" y="187"/>
                        </a:lnTo>
                        <a:lnTo>
                          <a:pt x="241" y="190"/>
                        </a:lnTo>
                        <a:lnTo>
                          <a:pt x="239" y="192"/>
                        </a:lnTo>
                        <a:lnTo>
                          <a:pt x="241" y="197"/>
                        </a:lnTo>
                        <a:lnTo>
                          <a:pt x="239" y="197"/>
                        </a:lnTo>
                        <a:lnTo>
                          <a:pt x="241" y="202"/>
                        </a:lnTo>
                        <a:lnTo>
                          <a:pt x="242" y="205"/>
                        </a:lnTo>
                        <a:lnTo>
                          <a:pt x="247" y="208"/>
                        </a:lnTo>
                        <a:lnTo>
                          <a:pt x="248" y="212"/>
                        </a:lnTo>
                        <a:lnTo>
                          <a:pt x="251" y="222"/>
                        </a:lnTo>
                        <a:lnTo>
                          <a:pt x="249" y="223"/>
                        </a:lnTo>
                        <a:lnTo>
                          <a:pt x="244" y="226"/>
                        </a:lnTo>
                        <a:lnTo>
                          <a:pt x="242" y="237"/>
                        </a:lnTo>
                        <a:lnTo>
                          <a:pt x="239" y="242"/>
                        </a:lnTo>
                        <a:lnTo>
                          <a:pt x="239" y="244"/>
                        </a:lnTo>
                        <a:lnTo>
                          <a:pt x="252" y="239"/>
                        </a:lnTo>
                        <a:lnTo>
                          <a:pt x="258" y="234"/>
                        </a:lnTo>
                        <a:lnTo>
                          <a:pt x="259" y="234"/>
                        </a:lnTo>
                        <a:lnTo>
                          <a:pt x="260" y="237"/>
                        </a:lnTo>
                        <a:lnTo>
                          <a:pt x="260" y="240"/>
                        </a:lnTo>
                        <a:lnTo>
                          <a:pt x="264" y="240"/>
                        </a:lnTo>
                        <a:lnTo>
                          <a:pt x="266" y="234"/>
                        </a:lnTo>
                        <a:lnTo>
                          <a:pt x="270" y="232"/>
                        </a:lnTo>
                        <a:lnTo>
                          <a:pt x="274" y="233"/>
                        </a:lnTo>
                        <a:lnTo>
                          <a:pt x="280" y="238"/>
                        </a:lnTo>
                        <a:lnTo>
                          <a:pt x="281" y="238"/>
                        </a:lnTo>
                        <a:lnTo>
                          <a:pt x="284" y="235"/>
                        </a:lnTo>
                        <a:lnTo>
                          <a:pt x="292" y="233"/>
                        </a:lnTo>
                        <a:lnTo>
                          <a:pt x="295" y="234"/>
                        </a:lnTo>
                        <a:lnTo>
                          <a:pt x="295" y="235"/>
                        </a:lnTo>
                        <a:lnTo>
                          <a:pt x="297" y="239"/>
                        </a:lnTo>
                        <a:lnTo>
                          <a:pt x="305" y="244"/>
                        </a:lnTo>
                        <a:lnTo>
                          <a:pt x="305" y="251"/>
                        </a:lnTo>
                        <a:lnTo>
                          <a:pt x="309" y="257"/>
                        </a:lnTo>
                        <a:lnTo>
                          <a:pt x="311" y="271"/>
                        </a:lnTo>
                        <a:lnTo>
                          <a:pt x="313" y="273"/>
                        </a:lnTo>
                        <a:lnTo>
                          <a:pt x="312" y="288"/>
                        </a:lnTo>
                        <a:lnTo>
                          <a:pt x="309" y="292"/>
                        </a:lnTo>
                        <a:lnTo>
                          <a:pt x="306" y="294"/>
                        </a:lnTo>
                        <a:lnTo>
                          <a:pt x="305" y="297"/>
                        </a:lnTo>
                        <a:lnTo>
                          <a:pt x="306" y="298"/>
                        </a:lnTo>
                        <a:lnTo>
                          <a:pt x="311" y="298"/>
                        </a:lnTo>
                        <a:lnTo>
                          <a:pt x="314" y="294"/>
                        </a:lnTo>
                        <a:lnTo>
                          <a:pt x="317" y="296"/>
                        </a:lnTo>
                        <a:lnTo>
                          <a:pt x="322" y="299"/>
                        </a:lnTo>
                        <a:lnTo>
                          <a:pt x="327" y="307"/>
                        </a:lnTo>
                        <a:lnTo>
                          <a:pt x="332" y="305"/>
                        </a:lnTo>
                        <a:lnTo>
                          <a:pt x="334" y="303"/>
                        </a:lnTo>
                        <a:lnTo>
                          <a:pt x="341" y="302"/>
                        </a:lnTo>
                        <a:lnTo>
                          <a:pt x="343" y="298"/>
                        </a:lnTo>
                        <a:lnTo>
                          <a:pt x="348" y="292"/>
                        </a:lnTo>
                        <a:lnTo>
                          <a:pt x="348" y="283"/>
                        </a:lnTo>
                        <a:lnTo>
                          <a:pt x="351" y="281"/>
                        </a:lnTo>
                        <a:lnTo>
                          <a:pt x="357" y="282"/>
                        </a:lnTo>
                        <a:lnTo>
                          <a:pt x="361" y="288"/>
                        </a:lnTo>
                        <a:lnTo>
                          <a:pt x="365" y="286"/>
                        </a:lnTo>
                        <a:lnTo>
                          <a:pt x="378" y="287"/>
                        </a:lnTo>
                        <a:lnTo>
                          <a:pt x="378" y="282"/>
                        </a:lnTo>
                        <a:lnTo>
                          <a:pt x="383" y="276"/>
                        </a:lnTo>
                        <a:lnTo>
                          <a:pt x="383" y="267"/>
                        </a:lnTo>
                        <a:lnTo>
                          <a:pt x="384" y="262"/>
                        </a:lnTo>
                        <a:lnTo>
                          <a:pt x="389" y="260"/>
                        </a:lnTo>
                        <a:lnTo>
                          <a:pt x="388" y="257"/>
                        </a:lnTo>
                        <a:lnTo>
                          <a:pt x="386" y="257"/>
                        </a:lnTo>
                        <a:lnTo>
                          <a:pt x="387" y="255"/>
                        </a:lnTo>
                        <a:lnTo>
                          <a:pt x="386" y="251"/>
                        </a:lnTo>
                        <a:lnTo>
                          <a:pt x="382" y="251"/>
                        </a:lnTo>
                        <a:lnTo>
                          <a:pt x="376" y="251"/>
                        </a:lnTo>
                        <a:lnTo>
                          <a:pt x="373" y="249"/>
                        </a:lnTo>
                        <a:lnTo>
                          <a:pt x="376" y="244"/>
                        </a:lnTo>
                        <a:lnTo>
                          <a:pt x="375" y="239"/>
                        </a:lnTo>
                        <a:lnTo>
                          <a:pt x="373" y="239"/>
                        </a:lnTo>
                        <a:lnTo>
                          <a:pt x="373" y="238"/>
                        </a:lnTo>
                        <a:lnTo>
                          <a:pt x="382" y="234"/>
                        </a:lnTo>
                        <a:lnTo>
                          <a:pt x="391" y="235"/>
                        </a:lnTo>
                        <a:lnTo>
                          <a:pt x="394" y="239"/>
                        </a:lnTo>
                        <a:lnTo>
                          <a:pt x="397" y="239"/>
                        </a:lnTo>
                        <a:lnTo>
                          <a:pt x="400" y="238"/>
                        </a:lnTo>
                        <a:lnTo>
                          <a:pt x="403" y="244"/>
                        </a:lnTo>
                        <a:lnTo>
                          <a:pt x="404" y="244"/>
                        </a:lnTo>
                        <a:lnTo>
                          <a:pt x="403" y="235"/>
                        </a:lnTo>
                        <a:lnTo>
                          <a:pt x="403" y="230"/>
                        </a:lnTo>
                        <a:lnTo>
                          <a:pt x="400" y="227"/>
                        </a:lnTo>
                        <a:lnTo>
                          <a:pt x="400" y="221"/>
                        </a:lnTo>
                        <a:lnTo>
                          <a:pt x="397" y="221"/>
                        </a:lnTo>
                        <a:lnTo>
                          <a:pt x="393" y="219"/>
                        </a:lnTo>
                        <a:lnTo>
                          <a:pt x="391" y="219"/>
                        </a:lnTo>
                        <a:lnTo>
                          <a:pt x="394" y="211"/>
                        </a:lnTo>
                        <a:lnTo>
                          <a:pt x="398" y="207"/>
                        </a:lnTo>
                        <a:lnTo>
                          <a:pt x="400" y="206"/>
                        </a:lnTo>
                        <a:lnTo>
                          <a:pt x="400" y="203"/>
                        </a:lnTo>
                        <a:lnTo>
                          <a:pt x="397" y="199"/>
                        </a:lnTo>
                        <a:lnTo>
                          <a:pt x="393" y="200"/>
                        </a:lnTo>
                        <a:lnTo>
                          <a:pt x="394" y="186"/>
                        </a:lnTo>
                        <a:lnTo>
                          <a:pt x="387" y="186"/>
                        </a:lnTo>
                        <a:lnTo>
                          <a:pt x="380" y="183"/>
                        </a:lnTo>
                        <a:lnTo>
                          <a:pt x="380" y="180"/>
                        </a:lnTo>
                        <a:lnTo>
                          <a:pt x="380" y="163"/>
                        </a:lnTo>
                        <a:lnTo>
                          <a:pt x="378" y="154"/>
                        </a:lnTo>
                        <a:lnTo>
                          <a:pt x="381" y="152"/>
                        </a:lnTo>
                        <a:lnTo>
                          <a:pt x="382" y="149"/>
                        </a:lnTo>
                        <a:lnTo>
                          <a:pt x="388" y="142"/>
                        </a:lnTo>
                        <a:lnTo>
                          <a:pt x="389" y="140"/>
                        </a:lnTo>
                        <a:lnTo>
                          <a:pt x="389" y="137"/>
                        </a:lnTo>
                        <a:lnTo>
                          <a:pt x="387" y="133"/>
                        </a:lnTo>
                        <a:lnTo>
                          <a:pt x="382" y="131"/>
                        </a:lnTo>
                        <a:lnTo>
                          <a:pt x="380" y="126"/>
                        </a:lnTo>
                        <a:lnTo>
                          <a:pt x="375" y="126"/>
                        </a:lnTo>
                        <a:lnTo>
                          <a:pt x="371" y="120"/>
                        </a:lnTo>
                        <a:lnTo>
                          <a:pt x="370" y="97"/>
                        </a:lnTo>
                        <a:lnTo>
                          <a:pt x="370" y="93"/>
                        </a:lnTo>
                        <a:lnTo>
                          <a:pt x="365" y="92"/>
                        </a:lnTo>
                        <a:lnTo>
                          <a:pt x="360" y="92"/>
                        </a:lnTo>
                        <a:lnTo>
                          <a:pt x="354" y="99"/>
                        </a:lnTo>
                        <a:lnTo>
                          <a:pt x="351" y="99"/>
                        </a:lnTo>
                        <a:lnTo>
                          <a:pt x="351" y="92"/>
                        </a:lnTo>
                        <a:lnTo>
                          <a:pt x="352" y="89"/>
                        </a:lnTo>
                        <a:lnTo>
                          <a:pt x="357" y="88"/>
                        </a:lnTo>
                        <a:lnTo>
                          <a:pt x="357" y="83"/>
                        </a:lnTo>
                        <a:lnTo>
                          <a:pt x="361" y="83"/>
                        </a:lnTo>
                        <a:lnTo>
                          <a:pt x="364" y="79"/>
                        </a:lnTo>
                        <a:lnTo>
                          <a:pt x="367" y="79"/>
                        </a:lnTo>
                        <a:lnTo>
                          <a:pt x="367" y="73"/>
                        </a:lnTo>
                        <a:lnTo>
                          <a:pt x="366" y="72"/>
                        </a:lnTo>
                        <a:lnTo>
                          <a:pt x="361" y="72"/>
                        </a:lnTo>
                        <a:lnTo>
                          <a:pt x="357" y="70"/>
                        </a:lnTo>
                        <a:lnTo>
                          <a:pt x="354" y="67"/>
                        </a:lnTo>
                        <a:lnTo>
                          <a:pt x="349" y="57"/>
                        </a:lnTo>
                        <a:lnTo>
                          <a:pt x="344" y="60"/>
                        </a:lnTo>
                        <a:lnTo>
                          <a:pt x="343" y="58"/>
                        </a:lnTo>
                        <a:lnTo>
                          <a:pt x="343" y="41"/>
                        </a:lnTo>
                        <a:lnTo>
                          <a:pt x="341" y="36"/>
                        </a:lnTo>
                        <a:lnTo>
                          <a:pt x="339" y="36"/>
                        </a:lnTo>
                        <a:lnTo>
                          <a:pt x="339" y="30"/>
                        </a:lnTo>
                        <a:lnTo>
                          <a:pt x="338" y="28"/>
                        </a:lnTo>
                        <a:lnTo>
                          <a:pt x="334" y="28"/>
                        </a:lnTo>
                        <a:lnTo>
                          <a:pt x="333" y="28"/>
                        </a:lnTo>
                        <a:lnTo>
                          <a:pt x="334" y="15"/>
                        </a:lnTo>
                        <a:lnTo>
                          <a:pt x="334" y="14"/>
                        </a:lnTo>
                        <a:lnTo>
                          <a:pt x="330" y="12"/>
                        </a:lnTo>
                        <a:lnTo>
                          <a:pt x="328" y="12"/>
                        </a:lnTo>
                        <a:lnTo>
                          <a:pt x="324" y="15"/>
                        </a:lnTo>
                        <a:lnTo>
                          <a:pt x="323" y="15"/>
                        </a:lnTo>
                        <a:lnTo>
                          <a:pt x="316" y="11"/>
                        </a:lnTo>
                        <a:lnTo>
                          <a:pt x="313" y="11"/>
                        </a:lnTo>
                        <a:lnTo>
                          <a:pt x="312" y="12"/>
                        </a:lnTo>
                        <a:lnTo>
                          <a:pt x="312" y="20"/>
                        </a:lnTo>
                        <a:lnTo>
                          <a:pt x="309" y="24"/>
                        </a:lnTo>
                        <a:lnTo>
                          <a:pt x="296" y="28"/>
                        </a:lnTo>
                        <a:lnTo>
                          <a:pt x="296" y="34"/>
                        </a:lnTo>
                        <a:lnTo>
                          <a:pt x="294" y="38"/>
                        </a:lnTo>
                        <a:lnTo>
                          <a:pt x="280" y="34"/>
                        </a:lnTo>
                        <a:lnTo>
                          <a:pt x="270" y="28"/>
                        </a:lnTo>
                        <a:lnTo>
                          <a:pt x="262" y="27"/>
                        </a:lnTo>
                        <a:lnTo>
                          <a:pt x="259" y="27"/>
                        </a:lnTo>
                        <a:lnTo>
                          <a:pt x="255" y="33"/>
                        </a:lnTo>
                        <a:lnTo>
                          <a:pt x="249" y="34"/>
                        </a:lnTo>
                        <a:lnTo>
                          <a:pt x="247" y="40"/>
                        </a:lnTo>
                        <a:lnTo>
                          <a:pt x="243" y="44"/>
                        </a:lnTo>
                        <a:lnTo>
                          <a:pt x="238" y="41"/>
                        </a:lnTo>
                        <a:lnTo>
                          <a:pt x="230" y="30"/>
                        </a:lnTo>
                        <a:lnTo>
                          <a:pt x="227" y="28"/>
                        </a:lnTo>
                        <a:lnTo>
                          <a:pt x="222" y="28"/>
                        </a:lnTo>
                        <a:lnTo>
                          <a:pt x="216" y="34"/>
                        </a:lnTo>
                        <a:lnTo>
                          <a:pt x="212" y="38"/>
                        </a:lnTo>
                        <a:lnTo>
                          <a:pt x="208" y="39"/>
                        </a:lnTo>
                        <a:lnTo>
                          <a:pt x="203" y="35"/>
                        </a:lnTo>
                        <a:lnTo>
                          <a:pt x="198" y="31"/>
                        </a:lnTo>
                        <a:lnTo>
                          <a:pt x="199" y="28"/>
                        </a:lnTo>
                        <a:lnTo>
                          <a:pt x="203" y="23"/>
                        </a:lnTo>
                        <a:lnTo>
                          <a:pt x="203" y="19"/>
                        </a:lnTo>
                        <a:lnTo>
                          <a:pt x="205" y="1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6" name="Freeform 123">
                    <a:extLst>
                      <a:ext uri="{FF2B5EF4-FFF2-40B4-BE49-F238E27FC236}">
                        <a16:creationId xmlns:a16="http://schemas.microsoft.com/office/drawing/2014/main" xmlns="" id="{79694126-31B9-7D4A-9DAD-B4FEC3797E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772818" y="3475384"/>
                    <a:ext cx="52388" cy="107950"/>
                  </a:xfrm>
                  <a:custGeom>
                    <a:avLst/>
                    <a:gdLst/>
                    <a:ahLst/>
                    <a:cxnLst>
                      <a:cxn ang="0">
                        <a:pos x="147" y="30"/>
                      </a:cxn>
                      <a:cxn ang="0">
                        <a:pos x="128" y="12"/>
                      </a:cxn>
                      <a:cxn ang="0">
                        <a:pos x="114" y="0"/>
                      </a:cxn>
                      <a:cxn ang="0">
                        <a:pos x="101" y="5"/>
                      </a:cxn>
                      <a:cxn ang="0">
                        <a:pos x="90" y="12"/>
                      </a:cxn>
                      <a:cxn ang="0">
                        <a:pos x="90" y="25"/>
                      </a:cxn>
                      <a:cxn ang="0">
                        <a:pos x="90" y="26"/>
                      </a:cxn>
                      <a:cxn ang="0">
                        <a:pos x="85" y="35"/>
                      </a:cxn>
                      <a:cxn ang="0">
                        <a:pos x="83" y="39"/>
                      </a:cxn>
                      <a:cxn ang="0">
                        <a:pos x="66" y="53"/>
                      </a:cxn>
                      <a:cxn ang="0">
                        <a:pos x="52" y="53"/>
                      </a:cxn>
                      <a:cxn ang="0">
                        <a:pos x="37" y="49"/>
                      </a:cxn>
                      <a:cxn ang="0">
                        <a:pos x="27" y="63"/>
                      </a:cxn>
                      <a:cxn ang="0">
                        <a:pos x="21" y="64"/>
                      </a:cxn>
                      <a:cxn ang="0">
                        <a:pos x="17" y="68"/>
                      </a:cxn>
                      <a:cxn ang="0">
                        <a:pos x="12" y="74"/>
                      </a:cxn>
                      <a:cxn ang="0">
                        <a:pos x="6" y="80"/>
                      </a:cxn>
                      <a:cxn ang="0">
                        <a:pos x="1" y="95"/>
                      </a:cxn>
                      <a:cxn ang="0">
                        <a:pos x="0" y="113"/>
                      </a:cxn>
                      <a:cxn ang="0">
                        <a:pos x="11" y="121"/>
                      </a:cxn>
                      <a:cxn ang="0">
                        <a:pos x="20" y="124"/>
                      </a:cxn>
                      <a:cxn ang="0">
                        <a:pos x="41" y="159"/>
                      </a:cxn>
                      <a:cxn ang="0">
                        <a:pos x="50" y="189"/>
                      </a:cxn>
                      <a:cxn ang="0">
                        <a:pos x="54" y="204"/>
                      </a:cxn>
                      <a:cxn ang="0">
                        <a:pos x="58" y="234"/>
                      </a:cxn>
                      <a:cxn ang="0">
                        <a:pos x="54" y="308"/>
                      </a:cxn>
                      <a:cxn ang="0">
                        <a:pos x="58" y="331"/>
                      </a:cxn>
                      <a:cxn ang="0">
                        <a:pos x="61" y="339"/>
                      </a:cxn>
                      <a:cxn ang="0">
                        <a:pos x="112" y="337"/>
                      </a:cxn>
                      <a:cxn ang="0">
                        <a:pos x="107" y="295"/>
                      </a:cxn>
                      <a:cxn ang="0">
                        <a:pos x="113" y="265"/>
                      </a:cxn>
                      <a:cxn ang="0">
                        <a:pos x="113" y="215"/>
                      </a:cxn>
                      <a:cxn ang="0">
                        <a:pos x="129" y="183"/>
                      </a:cxn>
                      <a:cxn ang="0">
                        <a:pos x="133" y="159"/>
                      </a:cxn>
                      <a:cxn ang="0">
                        <a:pos x="156" y="138"/>
                      </a:cxn>
                      <a:cxn ang="0">
                        <a:pos x="160" y="129"/>
                      </a:cxn>
                      <a:cxn ang="0">
                        <a:pos x="160" y="124"/>
                      </a:cxn>
                      <a:cxn ang="0">
                        <a:pos x="155" y="117"/>
                      </a:cxn>
                      <a:cxn ang="0">
                        <a:pos x="160" y="109"/>
                      </a:cxn>
                      <a:cxn ang="0">
                        <a:pos x="166" y="107"/>
                      </a:cxn>
                      <a:cxn ang="0">
                        <a:pos x="162" y="74"/>
                      </a:cxn>
                      <a:cxn ang="0">
                        <a:pos x="151" y="59"/>
                      </a:cxn>
                      <a:cxn ang="0">
                        <a:pos x="151" y="43"/>
                      </a:cxn>
                    </a:cxnLst>
                    <a:rect l="0" t="0" r="r" b="b"/>
                    <a:pathLst>
                      <a:path w="166" h="340">
                        <a:moveTo>
                          <a:pt x="156" y="37"/>
                        </a:moveTo>
                        <a:lnTo>
                          <a:pt x="147" y="30"/>
                        </a:lnTo>
                        <a:lnTo>
                          <a:pt x="140" y="25"/>
                        </a:lnTo>
                        <a:lnTo>
                          <a:pt x="128" y="12"/>
                        </a:lnTo>
                        <a:lnTo>
                          <a:pt x="117" y="1"/>
                        </a:lnTo>
                        <a:lnTo>
                          <a:pt x="114" y="0"/>
                        </a:lnTo>
                        <a:lnTo>
                          <a:pt x="106" y="4"/>
                        </a:lnTo>
                        <a:lnTo>
                          <a:pt x="101" y="5"/>
                        </a:lnTo>
                        <a:lnTo>
                          <a:pt x="90" y="8"/>
                        </a:lnTo>
                        <a:lnTo>
                          <a:pt x="90" y="12"/>
                        </a:lnTo>
                        <a:lnTo>
                          <a:pt x="97" y="21"/>
                        </a:lnTo>
                        <a:lnTo>
                          <a:pt x="90" y="25"/>
                        </a:lnTo>
                        <a:lnTo>
                          <a:pt x="90" y="24"/>
                        </a:lnTo>
                        <a:lnTo>
                          <a:pt x="90" y="26"/>
                        </a:lnTo>
                        <a:lnTo>
                          <a:pt x="88" y="31"/>
                        </a:lnTo>
                        <a:lnTo>
                          <a:pt x="85" y="35"/>
                        </a:lnTo>
                        <a:lnTo>
                          <a:pt x="85" y="36"/>
                        </a:lnTo>
                        <a:lnTo>
                          <a:pt x="83" y="39"/>
                        </a:lnTo>
                        <a:lnTo>
                          <a:pt x="71" y="51"/>
                        </a:lnTo>
                        <a:lnTo>
                          <a:pt x="66" y="53"/>
                        </a:lnTo>
                        <a:lnTo>
                          <a:pt x="60" y="51"/>
                        </a:lnTo>
                        <a:lnTo>
                          <a:pt x="52" y="53"/>
                        </a:lnTo>
                        <a:lnTo>
                          <a:pt x="43" y="49"/>
                        </a:lnTo>
                        <a:lnTo>
                          <a:pt x="37" y="49"/>
                        </a:lnTo>
                        <a:lnTo>
                          <a:pt x="34" y="51"/>
                        </a:lnTo>
                        <a:lnTo>
                          <a:pt x="27" y="63"/>
                        </a:lnTo>
                        <a:lnTo>
                          <a:pt x="23" y="62"/>
                        </a:lnTo>
                        <a:lnTo>
                          <a:pt x="21" y="64"/>
                        </a:lnTo>
                        <a:lnTo>
                          <a:pt x="20" y="65"/>
                        </a:lnTo>
                        <a:lnTo>
                          <a:pt x="17" y="68"/>
                        </a:lnTo>
                        <a:lnTo>
                          <a:pt x="16" y="74"/>
                        </a:lnTo>
                        <a:lnTo>
                          <a:pt x="12" y="74"/>
                        </a:lnTo>
                        <a:lnTo>
                          <a:pt x="9" y="78"/>
                        </a:lnTo>
                        <a:lnTo>
                          <a:pt x="6" y="80"/>
                        </a:lnTo>
                        <a:lnTo>
                          <a:pt x="5" y="87"/>
                        </a:lnTo>
                        <a:lnTo>
                          <a:pt x="1" y="95"/>
                        </a:lnTo>
                        <a:lnTo>
                          <a:pt x="0" y="105"/>
                        </a:lnTo>
                        <a:lnTo>
                          <a:pt x="0" y="113"/>
                        </a:lnTo>
                        <a:lnTo>
                          <a:pt x="5" y="117"/>
                        </a:lnTo>
                        <a:lnTo>
                          <a:pt x="11" y="121"/>
                        </a:lnTo>
                        <a:lnTo>
                          <a:pt x="15" y="121"/>
                        </a:lnTo>
                        <a:lnTo>
                          <a:pt x="20" y="124"/>
                        </a:lnTo>
                        <a:lnTo>
                          <a:pt x="32" y="139"/>
                        </a:lnTo>
                        <a:lnTo>
                          <a:pt x="41" y="159"/>
                        </a:lnTo>
                        <a:lnTo>
                          <a:pt x="47" y="180"/>
                        </a:lnTo>
                        <a:lnTo>
                          <a:pt x="50" y="189"/>
                        </a:lnTo>
                        <a:lnTo>
                          <a:pt x="52" y="195"/>
                        </a:lnTo>
                        <a:lnTo>
                          <a:pt x="54" y="204"/>
                        </a:lnTo>
                        <a:lnTo>
                          <a:pt x="56" y="215"/>
                        </a:lnTo>
                        <a:lnTo>
                          <a:pt x="58" y="234"/>
                        </a:lnTo>
                        <a:lnTo>
                          <a:pt x="58" y="285"/>
                        </a:lnTo>
                        <a:lnTo>
                          <a:pt x="54" y="308"/>
                        </a:lnTo>
                        <a:lnTo>
                          <a:pt x="54" y="318"/>
                        </a:lnTo>
                        <a:lnTo>
                          <a:pt x="58" y="331"/>
                        </a:lnTo>
                        <a:lnTo>
                          <a:pt x="60" y="338"/>
                        </a:lnTo>
                        <a:lnTo>
                          <a:pt x="61" y="339"/>
                        </a:lnTo>
                        <a:lnTo>
                          <a:pt x="68" y="340"/>
                        </a:lnTo>
                        <a:lnTo>
                          <a:pt x="112" y="337"/>
                        </a:lnTo>
                        <a:lnTo>
                          <a:pt x="109" y="334"/>
                        </a:lnTo>
                        <a:lnTo>
                          <a:pt x="107" y="295"/>
                        </a:lnTo>
                        <a:lnTo>
                          <a:pt x="108" y="286"/>
                        </a:lnTo>
                        <a:lnTo>
                          <a:pt x="113" y="265"/>
                        </a:lnTo>
                        <a:lnTo>
                          <a:pt x="112" y="235"/>
                        </a:lnTo>
                        <a:lnTo>
                          <a:pt x="113" y="215"/>
                        </a:lnTo>
                        <a:lnTo>
                          <a:pt x="117" y="203"/>
                        </a:lnTo>
                        <a:lnTo>
                          <a:pt x="129" y="183"/>
                        </a:lnTo>
                        <a:lnTo>
                          <a:pt x="130" y="168"/>
                        </a:lnTo>
                        <a:lnTo>
                          <a:pt x="133" y="159"/>
                        </a:lnTo>
                        <a:lnTo>
                          <a:pt x="141" y="149"/>
                        </a:lnTo>
                        <a:lnTo>
                          <a:pt x="156" y="138"/>
                        </a:lnTo>
                        <a:lnTo>
                          <a:pt x="156" y="132"/>
                        </a:lnTo>
                        <a:lnTo>
                          <a:pt x="160" y="129"/>
                        </a:lnTo>
                        <a:lnTo>
                          <a:pt x="160" y="128"/>
                        </a:lnTo>
                        <a:lnTo>
                          <a:pt x="160" y="124"/>
                        </a:lnTo>
                        <a:lnTo>
                          <a:pt x="155" y="119"/>
                        </a:lnTo>
                        <a:lnTo>
                          <a:pt x="155" y="117"/>
                        </a:lnTo>
                        <a:lnTo>
                          <a:pt x="157" y="111"/>
                        </a:lnTo>
                        <a:lnTo>
                          <a:pt x="160" y="109"/>
                        </a:lnTo>
                        <a:lnTo>
                          <a:pt x="165" y="109"/>
                        </a:lnTo>
                        <a:lnTo>
                          <a:pt x="166" y="107"/>
                        </a:lnTo>
                        <a:lnTo>
                          <a:pt x="166" y="89"/>
                        </a:lnTo>
                        <a:lnTo>
                          <a:pt x="162" y="74"/>
                        </a:lnTo>
                        <a:lnTo>
                          <a:pt x="161" y="69"/>
                        </a:lnTo>
                        <a:lnTo>
                          <a:pt x="151" y="59"/>
                        </a:lnTo>
                        <a:lnTo>
                          <a:pt x="150" y="54"/>
                        </a:lnTo>
                        <a:lnTo>
                          <a:pt x="151" y="43"/>
                        </a:lnTo>
                        <a:lnTo>
                          <a:pt x="156" y="3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7" name="Freeform 132">
                    <a:extLst>
                      <a:ext uri="{FF2B5EF4-FFF2-40B4-BE49-F238E27FC236}">
                        <a16:creationId xmlns:a16="http://schemas.microsoft.com/office/drawing/2014/main" xmlns="" id="{95FFFA18-A880-7947-A0E4-B890FB95E5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474492" y="3484909"/>
                    <a:ext cx="177800" cy="234950"/>
                  </a:xfrm>
                  <a:custGeom>
                    <a:avLst/>
                    <a:gdLst/>
                    <a:ahLst/>
                    <a:cxnLst>
                      <a:cxn ang="0">
                        <a:pos x="6" y="708"/>
                      </a:cxn>
                      <a:cxn ang="0">
                        <a:pos x="0" y="604"/>
                      </a:cxn>
                      <a:cxn ang="0">
                        <a:pos x="3" y="496"/>
                      </a:cxn>
                      <a:cxn ang="0">
                        <a:pos x="48" y="437"/>
                      </a:cxn>
                      <a:cxn ang="0">
                        <a:pos x="102" y="414"/>
                      </a:cxn>
                      <a:cxn ang="0">
                        <a:pos x="148" y="384"/>
                      </a:cxn>
                      <a:cxn ang="0">
                        <a:pos x="302" y="297"/>
                      </a:cxn>
                      <a:cxn ang="0">
                        <a:pos x="384" y="212"/>
                      </a:cxn>
                      <a:cxn ang="0">
                        <a:pos x="166" y="154"/>
                      </a:cxn>
                      <a:cxn ang="0">
                        <a:pos x="132" y="122"/>
                      </a:cxn>
                      <a:cxn ang="0">
                        <a:pos x="119" y="107"/>
                      </a:cxn>
                      <a:cxn ang="0">
                        <a:pos x="103" y="88"/>
                      </a:cxn>
                      <a:cxn ang="0">
                        <a:pos x="103" y="55"/>
                      </a:cxn>
                      <a:cxn ang="0">
                        <a:pos x="120" y="25"/>
                      </a:cxn>
                      <a:cxn ang="0">
                        <a:pos x="130" y="29"/>
                      </a:cxn>
                      <a:cxn ang="0">
                        <a:pos x="151" y="57"/>
                      </a:cxn>
                      <a:cxn ang="0">
                        <a:pos x="186" y="84"/>
                      </a:cxn>
                      <a:cxn ang="0">
                        <a:pos x="222" y="77"/>
                      </a:cxn>
                      <a:cxn ang="0">
                        <a:pos x="248" y="64"/>
                      </a:cxn>
                      <a:cxn ang="0">
                        <a:pos x="258" y="57"/>
                      </a:cxn>
                      <a:cxn ang="0">
                        <a:pos x="269" y="61"/>
                      </a:cxn>
                      <a:cxn ang="0">
                        <a:pos x="291" y="67"/>
                      </a:cxn>
                      <a:cxn ang="0">
                        <a:pos x="317" y="61"/>
                      </a:cxn>
                      <a:cxn ang="0">
                        <a:pos x="336" y="48"/>
                      </a:cxn>
                      <a:cxn ang="0">
                        <a:pos x="365" y="46"/>
                      </a:cxn>
                      <a:cxn ang="0">
                        <a:pos x="393" y="43"/>
                      </a:cxn>
                      <a:cxn ang="0">
                        <a:pos x="417" y="33"/>
                      </a:cxn>
                      <a:cxn ang="0">
                        <a:pos x="451" y="28"/>
                      </a:cxn>
                      <a:cxn ang="0">
                        <a:pos x="473" y="25"/>
                      </a:cxn>
                      <a:cxn ang="0">
                        <a:pos x="501" y="17"/>
                      </a:cxn>
                      <a:cxn ang="0">
                        <a:pos x="527" y="0"/>
                      </a:cxn>
                      <a:cxn ang="0">
                        <a:pos x="555" y="7"/>
                      </a:cxn>
                      <a:cxn ang="0">
                        <a:pos x="555" y="19"/>
                      </a:cxn>
                      <a:cxn ang="0">
                        <a:pos x="548" y="41"/>
                      </a:cxn>
                      <a:cxn ang="0">
                        <a:pos x="552" y="59"/>
                      </a:cxn>
                      <a:cxn ang="0">
                        <a:pos x="551" y="78"/>
                      </a:cxn>
                      <a:cxn ang="0">
                        <a:pos x="551" y="84"/>
                      </a:cxn>
                      <a:cxn ang="0">
                        <a:pos x="556" y="84"/>
                      </a:cxn>
                      <a:cxn ang="0">
                        <a:pos x="560" y="91"/>
                      </a:cxn>
                      <a:cxn ang="0">
                        <a:pos x="545" y="88"/>
                      </a:cxn>
                      <a:cxn ang="0">
                        <a:pos x="539" y="99"/>
                      </a:cxn>
                      <a:cxn ang="0">
                        <a:pos x="530" y="145"/>
                      </a:cxn>
                      <a:cxn ang="0">
                        <a:pos x="518" y="164"/>
                      </a:cxn>
                      <a:cxn ang="0">
                        <a:pos x="497" y="202"/>
                      </a:cxn>
                      <a:cxn ang="0">
                        <a:pos x="485" y="215"/>
                      </a:cxn>
                      <a:cxn ang="0">
                        <a:pos x="479" y="237"/>
                      </a:cxn>
                      <a:cxn ang="0">
                        <a:pos x="444" y="303"/>
                      </a:cxn>
                      <a:cxn ang="0">
                        <a:pos x="422" y="351"/>
                      </a:cxn>
                      <a:cxn ang="0">
                        <a:pos x="414" y="358"/>
                      </a:cxn>
                      <a:cxn ang="0">
                        <a:pos x="389" y="389"/>
                      </a:cxn>
                      <a:cxn ang="0">
                        <a:pos x="382" y="405"/>
                      </a:cxn>
                      <a:cxn ang="0">
                        <a:pos x="363" y="432"/>
                      </a:cxn>
                      <a:cxn ang="0">
                        <a:pos x="334" y="461"/>
                      </a:cxn>
                      <a:cxn ang="0">
                        <a:pos x="297" y="492"/>
                      </a:cxn>
                      <a:cxn ang="0">
                        <a:pos x="277" y="520"/>
                      </a:cxn>
                      <a:cxn ang="0">
                        <a:pos x="243" y="545"/>
                      </a:cxn>
                      <a:cxn ang="0">
                        <a:pos x="216" y="554"/>
                      </a:cxn>
                      <a:cxn ang="0">
                        <a:pos x="120" y="640"/>
                      </a:cxn>
                      <a:cxn ang="0">
                        <a:pos x="91" y="663"/>
                      </a:cxn>
                      <a:cxn ang="0">
                        <a:pos x="87" y="665"/>
                      </a:cxn>
                      <a:cxn ang="0">
                        <a:pos x="83" y="674"/>
                      </a:cxn>
                      <a:cxn ang="0">
                        <a:pos x="61" y="705"/>
                      </a:cxn>
                      <a:cxn ang="0">
                        <a:pos x="32" y="739"/>
                      </a:cxn>
                    </a:cxnLst>
                    <a:rect l="0" t="0" r="r" b="b"/>
                    <a:pathLst>
                      <a:path w="561" h="740">
                        <a:moveTo>
                          <a:pt x="30" y="740"/>
                        </a:moveTo>
                        <a:lnTo>
                          <a:pt x="29" y="737"/>
                        </a:lnTo>
                        <a:lnTo>
                          <a:pt x="6" y="708"/>
                        </a:lnTo>
                        <a:lnTo>
                          <a:pt x="0" y="700"/>
                        </a:lnTo>
                        <a:lnTo>
                          <a:pt x="0" y="657"/>
                        </a:lnTo>
                        <a:lnTo>
                          <a:pt x="0" y="604"/>
                        </a:lnTo>
                        <a:lnTo>
                          <a:pt x="0" y="551"/>
                        </a:lnTo>
                        <a:lnTo>
                          <a:pt x="0" y="498"/>
                        </a:lnTo>
                        <a:lnTo>
                          <a:pt x="3" y="496"/>
                        </a:lnTo>
                        <a:lnTo>
                          <a:pt x="25" y="474"/>
                        </a:lnTo>
                        <a:lnTo>
                          <a:pt x="46" y="442"/>
                        </a:lnTo>
                        <a:lnTo>
                          <a:pt x="48" y="437"/>
                        </a:lnTo>
                        <a:lnTo>
                          <a:pt x="51" y="433"/>
                        </a:lnTo>
                        <a:lnTo>
                          <a:pt x="66" y="426"/>
                        </a:lnTo>
                        <a:lnTo>
                          <a:pt x="102" y="414"/>
                        </a:lnTo>
                        <a:lnTo>
                          <a:pt x="114" y="401"/>
                        </a:lnTo>
                        <a:lnTo>
                          <a:pt x="127" y="393"/>
                        </a:lnTo>
                        <a:lnTo>
                          <a:pt x="148" y="384"/>
                        </a:lnTo>
                        <a:lnTo>
                          <a:pt x="157" y="379"/>
                        </a:lnTo>
                        <a:lnTo>
                          <a:pt x="221" y="379"/>
                        </a:lnTo>
                        <a:lnTo>
                          <a:pt x="302" y="297"/>
                        </a:lnTo>
                        <a:lnTo>
                          <a:pt x="373" y="227"/>
                        </a:lnTo>
                        <a:lnTo>
                          <a:pt x="383" y="215"/>
                        </a:lnTo>
                        <a:lnTo>
                          <a:pt x="384" y="212"/>
                        </a:lnTo>
                        <a:lnTo>
                          <a:pt x="331" y="213"/>
                        </a:lnTo>
                        <a:lnTo>
                          <a:pt x="244" y="181"/>
                        </a:lnTo>
                        <a:lnTo>
                          <a:pt x="166" y="154"/>
                        </a:lnTo>
                        <a:lnTo>
                          <a:pt x="159" y="147"/>
                        </a:lnTo>
                        <a:lnTo>
                          <a:pt x="140" y="132"/>
                        </a:lnTo>
                        <a:lnTo>
                          <a:pt x="132" y="122"/>
                        </a:lnTo>
                        <a:lnTo>
                          <a:pt x="126" y="116"/>
                        </a:lnTo>
                        <a:lnTo>
                          <a:pt x="124" y="110"/>
                        </a:lnTo>
                        <a:lnTo>
                          <a:pt x="119" y="107"/>
                        </a:lnTo>
                        <a:lnTo>
                          <a:pt x="113" y="100"/>
                        </a:lnTo>
                        <a:lnTo>
                          <a:pt x="110" y="95"/>
                        </a:lnTo>
                        <a:lnTo>
                          <a:pt x="103" y="88"/>
                        </a:lnTo>
                        <a:lnTo>
                          <a:pt x="98" y="65"/>
                        </a:lnTo>
                        <a:lnTo>
                          <a:pt x="99" y="60"/>
                        </a:lnTo>
                        <a:lnTo>
                          <a:pt x="103" y="55"/>
                        </a:lnTo>
                        <a:lnTo>
                          <a:pt x="105" y="49"/>
                        </a:lnTo>
                        <a:lnTo>
                          <a:pt x="115" y="37"/>
                        </a:lnTo>
                        <a:lnTo>
                          <a:pt x="120" y="25"/>
                        </a:lnTo>
                        <a:lnTo>
                          <a:pt x="123" y="23"/>
                        </a:lnTo>
                        <a:lnTo>
                          <a:pt x="125" y="27"/>
                        </a:lnTo>
                        <a:lnTo>
                          <a:pt x="130" y="29"/>
                        </a:lnTo>
                        <a:lnTo>
                          <a:pt x="135" y="38"/>
                        </a:lnTo>
                        <a:lnTo>
                          <a:pt x="140" y="41"/>
                        </a:lnTo>
                        <a:lnTo>
                          <a:pt x="151" y="57"/>
                        </a:lnTo>
                        <a:lnTo>
                          <a:pt x="167" y="73"/>
                        </a:lnTo>
                        <a:lnTo>
                          <a:pt x="179" y="82"/>
                        </a:lnTo>
                        <a:lnTo>
                          <a:pt x="186" y="84"/>
                        </a:lnTo>
                        <a:lnTo>
                          <a:pt x="193" y="82"/>
                        </a:lnTo>
                        <a:lnTo>
                          <a:pt x="215" y="83"/>
                        </a:lnTo>
                        <a:lnTo>
                          <a:pt x="222" y="77"/>
                        </a:lnTo>
                        <a:lnTo>
                          <a:pt x="231" y="72"/>
                        </a:lnTo>
                        <a:lnTo>
                          <a:pt x="238" y="70"/>
                        </a:lnTo>
                        <a:lnTo>
                          <a:pt x="248" y="64"/>
                        </a:lnTo>
                        <a:lnTo>
                          <a:pt x="253" y="62"/>
                        </a:lnTo>
                        <a:lnTo>
                          <a:pt x="255" y="60"/>
                        </a:lnTo>
                        <a:lnTo>
                          <a:pt x="258" y="57"/>
                        </a:lnTo>
                        <a:lnTo>
                          <a:pt x="260" y="57"/>
                        </a:lnTo>
                        <a:lnTo>
                          <a:pt x="265" y="61"/>
                        </a:lnTo>
                        <a:lnTo>
                          <a:pt x="269" y="61"/>
                        </a:lnTo>
                        <a:lnTo>
                          <a:pt x="271" y="62"/>
                        </a:lnTo>
                        <a:lnTo>
                          <a:pt x="283" y="61"/>
                        </a:lnTo>
                        <a:lnTo>
                          <a:pt x="291" y="67"/>
                        </a:lnTo>
                        <a:lnTo>
                          <a:pt x="302" y="67"/>
                        </a:lnTo>
                        <a:lnTo>
                          <a:pt x="312" y="65"/>
                        </a:lnTo>
                        <a:lnTo>
                          <a:pt x="317" y="61"/>
                        </a:lnTo>
                        <a:lnTo>
                          <a:pt x="322" y="56"/>
                        </a:lnTo>
                        <a:lnTo>
                          <a:pt x="331" y="54"/>
                        </a:lnTo>
                        <a:lnTo>
                          <a:pt x="336" y="48"/>
                        </a:lnTo>
                        <a:lnTo>
                          <a:pt x="342" y="44"/>
                        </a:lnTo>
                        <a:lnTo>
                          <a:pt x="353" y="41"/>
                        </a:lnTo>
                        <a:lnTo>
                          <a:pt x="365" y="46"/>
                        </a:lnTo>
                        <a:lnTo>
                          <a:pt x="372" y="45"/>
                        </a:lnTo>
                        <a:lnTo>
                          <a:pt x="382" y="44"/>
                        </a:lnTo>
                        <a:lnTo>
                          <a:pt x="393" y="43"/>
                        </a:lnTo>
                        <a:lnTo>
                          <a:pt x="398" y="41"/>
                        </a:lnTo>
                        <a:lnTo>
                          <a:pt x="411" y="33"/>
                        </a:lnTo>
                        <a:lnTo>
                          <a:pt x="417" y="33"/>
                        </a:lnTo>
                        <a:lnTo>
                          <a:pt x="430" y="37"/>
                        </a:lnTo>
                        <a:lnTo>
                          <a:pt x="447" y="29"/>
                        </a:lnTo>
                        <a:lnTo>
                          <a:pt x="451" y="28"/>
                        </a:lnTo>
                        <a:lnTo>
                          <a:pt x="458" y="29"/>
                        </a:lnTo>
                        <a:lnTo>
                          <a:pt x="462" y="24"/>
                        </a:lnTo>
                        <a:lnTo>
                          <a:pt x="473" y="25"/>
                        </a:lnTo>
                        <a:lnTo>
                          <a:pt x="481" y="24"/>
                        </a:lnTo>
                        <a:lnTo>
                          <a:pt x="496" y="21"/>
                        </a:lnTo>
                        <a:lnTo>
                          <a:pt x="501" y="17"/>
                        </a:lnTo>
                        <a:lnTo>
                          <a:pt x="514" y="12"/>
                        </a:lnTo>
                        <a:lnTo>
                          <a:pt x="518" y="2"/>
                        </a:lnTo>
                        <a:lnTo>
                          <a:pt x="527" y="0"/>
                        </a:lnTo>
                        <a:lnTo>
                          <a:pt x="535" y="0"/>
                        </a:lnTo>
                        <a:lnTo>
                          <a:pt x="546" y="7"/>
                        </a:lnTo>
                        <a:lnTo>
                          <a:pt x="555" y="7"/>
                        </a:lnTo>
                        <a:lnTo>
                          <a:pt x="556" y="8"/>
                        </a:lnTo>
                        <a:lnTo>
                          <a:pt x="555" y="14"/>
                        </a:lnTo>
                        <a:lnTo>
                          <a:pt x="555" y="19"/>
                        </a:lnTo>
                        <a:lnTo>
                          <a:pt x="549" y="27"/>
                        </a:lnTo>
                        <a:lnTo>
                          <a:pt x="548" y="33"/>
                        </a:lnTo>
                        <a:lnTo>
                          <a:pt x="548" y="41"/>
                        </a:lnTo>
                        <a:lnTo>
                          <a:pt x="554" y="46"/>
                        </a:lnTo>
                        <a:lnTo>
                          <a:pt x="551" y="52"/>
                        </a:lnTo>
                        <a:lnTo>
                          <a:pt x="552" y="59"/>
                        </a:lnTo>
                        <a:lnTo>
                          <a:pt x="551" y="66"/>
                        </a:lnTo>
                        <a:lnTo>
                          <a:pt x="552" y="75"/>
                        </a:lnTo>
                        <a:lnTo>
                          <a:pt x="551" y="78"/>
                        </a:lnTo>
                        <a:lnTo>
                          <a:pt x="544" y="83"/>
                        </a:lnTo>
                        <a:lnTo>
                          <a:pt x="545" y="86"/>
                        </a:lnTo>
                        <a:lnTo>
                          <a:pt x="551" y="84"/>
                        </a:lnTo>
                        <a:lnTo>
                          <a:pt x="552" y="82"/>
                        </a:lnTo>
                        <a:lnTo>
                          <a:pt x="554" y="82"/>
                        </a:lnTo>
                        <a:lnTo>
                          <a:pt x="556" y="84"/>
                        </a:lnTo>
                        <a:lnTo>
                          <a:pt x="561" y="86"/>
                        </a:lnTo>
                        <a:lnTo>
                          <a:pt x="561" y="89"/>
                        </a:lnTo>
                        <a:lnTo>
                          <a:pt x="560" y="91"/>
                        </a:lnTo>
                        <a:lnTo>
                          <a:pt x="559" y="91"/>
                        </a:lnTo>
                        <a:lnTo>
                          <a:pt x="552" y="88"/>
                        </a:lnTo>
                        <a:lnTo>
                          <a:pt x="545" y="88"/>
                        </a:lnTo>
                        <a:lnTo>
                          <a:pt x="540" y="91"/>
                        </a:lnTo>
                        <a:lnTo>
                          <a:pt x="539" y="92"/>
                        </a:lnTo>
                        <a:lnTo>
                          <a:pt x="539" y="99"/>
                        </a:lnTo>
                        <a:lnTo>
                          <a:pt x="533" y="125"/>
                        </a:lnTo>
                        <a:lnTo>
                          <a:pt x="533" y="141"/>
                        </a:lnTo>
                        <a:lnTo>
                          <a:pt x="530" y="145"/>
                        </a:lnTo>
                        <a:lnTo>
                          <a:pt x="528" y="156"/>
                        </a:lnTo>
                        <a:lnTo>
                          <a:pt x="524" y="159"/>
                        </a:lnTo>
                        <a:lnTo>
                          <a:pt x="518" y="164"/>
                        </a:lnTo>
                        <a:lnTo>
                          <a:pt x="511" y="181"/>
                        </a:lnTo>
                        <a:lnTo>
                          <a:pt x="502" y="190"/>
                        </a:lnTo>
                        <a:lnTo>
                          <a:pt x="497" y="202"/>
                        </a:lnTo>
                        <a:lnTo>
                          <a:pt x="497" y="204"/>
                        </a:lnTo>
                        <a:lnTo>
                          <a:pt x="492" y="207"/>
                        </a:lnTo>
                        <a:lnTo>
                          <a:pt x="485" y="215"/>
                        </a:lnTo>
                        <a:lnTo>
                          <a:pt x="482" y="220"/>
                        </a:lnTo>
                        <a:lnTo>
                          <a:pt x="480" y="226"/>
                        </a:lnTo>
                        <a:lnTo>
                          <a:pt x="479" y="237"/>
                        </a:lnTo>
                        <a:lnTo>
                          <a:pt x="462" y="271"/>
                        </a:lnTo>
                        <a:lnTo>
                          <a:pt x="447" y="296"/>
                        </a:lnTo>
                        <a:lnTo>
                          <a:pt x="444" y="303"/>
                        </a:lnTo>
                        <a:lnTo>
                          <a:pt x="438" y="325"/>
                        </a:lnTo>
                        <a:lnTo>
                          <a:pt x="431" y="344"/>
                        </a:lnTo>
                        <a:lnTo>
                          <a:pt x="422" y="351"/>
                        </a:lnTo>
                        <a:lnTo>
                          <a:pt x="419" y="353"/>
                        </a:lnTo>
                        <a:lnTo>
                          <a:pt x="416" y="357"/>
                        </a:lnTo>
                        <a:lnTo>
                          <a:pt x="414" y="358"/>
                        </a:lnTo>
                        <a:lnTo>
                          <a:pt x="409" y="363"/>
                        </a:lnTo>
                        <a:lnTo>
                          <a:pt x="394" y="378"/>
                        </a:lnTo>
                        <a:lnTo>
                          <a:pt x="389" y="389"/>
                        </a:lnTo>
                        <a:lnTo>
                          <a:pt x="389" y="390"/>
                        </a:lnTo>
                        <a:lnTo>
                          <a:pt x="388" y="395"/>
                        </a:lnTo>
                        <a:lnTo>
                          <a:pt x="382" y="405"/>
                        </a:lnTo>
                        <a:lnTo>
                          <a:pt x="373" y="420"/>
                        </a:lnTo>
                        <a:lnTo>
                          <a:pt x="362" y="432"/>
                        </a:lnTo>
                        <a:lnTo>
                          <a:pt x="363" y="432"/>
                        </a:lnTo>
                        <a:lnTo>
                          <a:pt x="352" y="442"/>
                        </a:lnTo>
                        <a:lnTo>
                          <a:pt x="340" y="453"/>
                        </a:lnTo>
                        <a:lnTo>
                          <a:pt x="334" y="461"/>
                        </a:lnTo>
                        <a:lnTo>
                          <a:pt x="323" y="474"/>
                        </a:lnTo>
                        <a:lnTo>
                          <a:pt x="306" y="486"/>
                        </a:lnTo>
                        <a:lnTo>
                          <a:pt x="297" y="492"/>
                        </a:lnTo>
                        <a:lnTo>
                          <a:pt x="297" y="495"/>
                        </a:lnTo>
                        <a:lnTo>
                          <a:pt x="290" y="506"/>
                        </a:lnTo>
                        <a:lnTo>
                          <a:pt x="277" y="520"/>
                        </a:lnTo>
                        <a:lnTo>
                          <a:pt x="264" y="532"/>
                        </a:lnTo>
                        <a:lnTo>
                          <a:pt x="249" y="541"/>
                        </a:lnTo>
                        <a:lnTo>
                          <a:pt x="243" y="545"/>
                        </a:lnTo>
                        <a:lnTo>
                          <a:pt x="231" y="549"/>
                        </a:lnTo>
                        <a:lnTo>
                          <a:pt x="223" y="550"/>
                        </a:lnTo>
                        <a:lnTo>
                          <a:pt x="216" y="554"/>
                        </a:lnTo>
                        <a:lnTo>
                          <a:pt x="193" y="572"/>
                        </a:lnTo>
                        <a:lnTo>
                          <a:pt x="139" y="620"/>
                        </a:lnTo>
                        <a:lnTo>
                          <a:pt x="120" y="640"/>
                        </a:lnTo>
                        <a:lnTo>
                          <a:pt x="113" y="648"/>
                        </a:lnTo>
                        <a:lnTo>
                          <a:pt x="103" y="659"/>
                        </a:lnTo>
                        <a:lnTo>
                          <a:pt x="91" y="663"/>
                        </a:lnTo>
                        <a:lnTo>
                          <a:pt x="87" y="660"/>
                        </a:lnTo>
                        <a:lnTo>
                          <a:pt x="84" y="665"/>
                        </a:lnTo>
                        <a:lnTo>
                          <a:pt x="87" y="665"/>
                        </a:lnTo>
                        <a:lnTo>
                          <a:pt x="88" y="669"/>
                        </a:lnTo>
                        <a:lnTo>
                          <a:pt x="87" y="672"/>
                        </a:lnTo>
                        <a:lnTo>
                          <a:pt x="83" y="674"/>
                        </a:lnTo>
                        <a:lnTo>
                          <a:pt x="81" y="681"/>
                        </a:lnTo>
                        <a:lnTo>
                          <a:pt x="75" y="691"/>
                        </a:lnTo>
                        <a:lnTo>
                          <a:pt x="61" y="705"/>
                        </a:lnTo>
                        <a:lnTo>
                          <a:pt x="50" y="718"/>
                        </a:lnTo>
                        <a:lnTo>
                          <a:pt x="37" y="730"/>
                        </a:lnTo>
                        <a:lnTo>
                          <a:pt x="32" y="739"/>
                        </a:lnTo>
                        <a:lnTo>
                          <a:pt x="30" y="74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8" name="Freeform 120">
                    <a:extLst>
                      <a:ext uri="{FF2B5EF4-FFF2-40B4-BE49-F238E27FC236}">
                        <a16:creationId xmlns:a16="http://schemas.microsoft.com/office/drawing/2014/main" xmlns="" id="{94ACF602-0CE7-0B49-8F27-43A6C9695D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704556" y="3497609"/>
                    <a:ext cx="77788" cy="114300"/>
                  </a:xfrm>
                  <a:custGeom>
                    <a:avLst/>
                    <a:gdLst/>
                    <a:ahLst/>
                    <a:cxnLst>
                      <a:cxn ang="0">
                        <a:pos x="239" y="279"/>
                      </a:cxn>
                      <a:cxn ang="0">
                        <a:pos x="215" y="252"/>
                      </a:cxn>
                      <a:cxn ang="0">
                        <a:pos x="209" y="231"/>
                      </a:cxn>
                      <a:cxn ang="0">
                        <a:pos x="209" y="188"/>
                      </a:cxn>
                      <a:cxn ang="0">
                        <a:pos x="204" y="114"/>
                      </a:cxn>
                      <a:cxn ang="0">
                        <a:pos x="200" y="95"/>
                      </a:cxn>
                      <a:cxn ang="0">
                        <a:pos x="194" y="68"/>
                      </a:cxn>
                      <a:cxn ang="0">
                        <a:pos x="187" y="48"/>
                      </a:cxn>
                      <a:cxn ang="0">
                        <a:pos x="176" y="33"/>
                      </a:cxn>
                      <a:cxn ang="0">
                        <a:pos x="166" y="21"/>
                      </a:cxn>
                      <a:cxn ang="0">
                        <a:pos x="170" y="11"/>
                      </a:cxn>
                      <a:cxn ang="0">
                        <a:pos x="172" y="5"/>
                      </a:cxn>
                      <a:cxn ang="0">
                        <a:pos x="162" y="3"/>
                      </a:cxn>
                      <a:cxn ang="0">
                        <a:pos x="145" y="3"/>
                      </a:cxn>
                      <a:cxn ang="0">
                        <a:pos x="129" y="12"/>
                      </a:cxn>
                      <a:cxn ang="0">
                        <a:pos x="86" y="6"/>
                      </a:cxn>
                      <a:cxn ang="0">
                        <a:pos x="47" y="5"/>
                      </a:cxn>
                      <a:cxn ang="0">
                        <a:pos x="19" y="8"/>
                      </a:cxn>
                      <a:cxn ang="0">
                        <a:pos x="14" y="24"/>
                      </a:cxn>
                      <a:cxn ang="0">
                        <a:pos x="20" y="35"/>
                      </a:cxn>
                      <a:cxn ang="0">
                        <a:pos x="24" y="44"/>
                      </a:cxn>
                      <a:cxn ang="0">
                        <a:pos x="25" y="65"/>
                      </a:cxn>
                      <a:cxn ang="0">
                        <a:pos x="25" y="82"/>
                      </a:cxn>
                      <a:cxn ang="0">
                        <a:pos x="28" y="95"/>
                      </a:cxn>
                      <a:cxn ang="0">
                        <a:pos x="30" y="103"/>
                      </a:cxn>
                      <a:cxn ang="0">
                        <a:pos x="25" y="111"/>
                      </a:cxn>
                      <a:cxn ang="0">
                        <a:pos x="31" y="116"/>
                      </a:cxn>
                      <a:cxn ang="0">
                        <a:pos x="41" y="159"/>
                      </a:cxn>
                      <a:cxn ang="0">
                        <a:pos x="36" y="165"/>
                      </a:cxn>
                      <a:cxn ang="0">
                        <a:pos x="28" y="171"/>
                      </a:cxn>
                      <a:cxn ang="0">
                        <a:pos x="22" y="182"/>
                      </a:cxn>
                      <a:cxn ang="0">
                        <a:pos x="14" y="204"/>
                      </a:cxn>
                      <a:cxn ang="0">
                        <a:pos x="11" y="220"/>
                      </a:cxn>
                      <a:cxn ang="0">
                        <a:pos x="1" y="234"/>
                      </a:cxn>
                      <a:cxn ang="0">
                        <a:pos x="0" y="259"/>
                      </a:cxn>
                      <a:cxn ang="0">
                        <a:pos x="11" y="295"/>
                      </a:cxn>
                      <a:cxn ang="0">
                        <a:pos x="22" y="301"/>
                      </a:cxn>
                      <a:cxn ang="0">
                        <a:pos x="27" y="315"/>
                      </a:cxn>
                      <a:cxn ang="0">
                        <a:pos x="21" y="331"/>
                      </a:cxn>
                      <a:cxn ang="0">
                        <a:pos x="11" y="328"/>
                      </a:cxn>
                      <a:cxn ang="0">
                        <a:pos x="5" y="336"/>
                      </a:cxn>
                      <a:cxn ang="0">
                        <a:pos x="67" y="356"/>
                      </a:cxn>
                      <a:cxn ang="0">
                        <a:pos x="95" y="338"/>
                      </a:cxn>
                      <a:cxn ang="0">
                        <a:pos x="137" y="328"/>
                      </a:cxn>
                      <a:cxn ang="0">
                        <a:pos x="183" y="302"/>
                      </a:cxn>
                      <a:cxn ang="0">
                        <a:pos x="196" y="300"/>
                      </a:cxn>
                      <a:cxn ang="0">
                        <a:pos x="219" y="300"/>
                      </a:cxn>
                      <a:cxn ang="0">
                        <a:pos x="240" y="283"/>
                      </a:cxn>
                    </a:cxnLst>
                    <a:rect l="0" t="0" r="r" b="b"/>
                    <a:pathLst>
                      <a:path w="242" h="356">
                        <a:moveTo>
                          <a:pt x="242" y="281"/>
                        </a:moveTo>
                        <a:lnTo>
                          <a:pt x="239" y="279"/>
                        </a:lnTo>
                        <a:lnTo>
                          <a:pt x="223" y="262"/>
                        </a:lnTo>
                        <a:lnTo>
                          <a:pt x="215" y="252"/>
                        </a:lnTo>
                        <a:lnTo>
                          <a:pt x="210" y="241"/>
                        </a:lnTo>
                        <a:lnTo>
                          <a:pt x="209" y="231"/>
                        </a:lnTo>
                        <a:lnTo>
                          <a:pt x="208" y="209"/>
                        </a:lnTo>
                        <a:lnTo>
                          <a:pt x="209" y="188"/>
                        </a:lnTo>
                        <a:lnTo>
                          <a:pt x="205" y="148"/>
                        </a:lnTo>
                        <a:lnTo>
                          <a:pt x="204" y="114"/>
                        </a:lnTo>
                        <a:lnTo>
                          <a:pt x="203" y="101"/>
                        </a:lnTo>
                        <a:lnTo>
                          <a:pt x="200" y="95"/>
                        </a:lnTo>
                        <a:lnTo>
                          <a:pt x="196" y="89"/>
                        </a:lnTo>
                        <a:lnTo>
                          <a:pt x="194" y="68"/>
                        </a:lnTo>
                        <a:lnTo>
                          <a:pt x="191" y="53"/>
                        </a:lnTo>
                        <a:lnTo>
                          <a:pt x="187" y="48"/>
                        </a:lnTo>
                        <a:lnTo>
                          <a:pt x="180" y="41"/>
                        </a:lnTo>
                        <a:lnTo>
                          <a:pt x="176" y="33"/>
                        </a:lnTo>
                        <a:lnTo>
                          <a:pt x="167" y="27"/>
                        </a:lnTo>
                        <a:lnTo>
                          <a:pt x="166" y="21"/>
                        </a:lnTo>
                        <a:lnTo>
                          <a:pt x="170" y="16"/>
                        </a:lnTo>
                        <a:lnTo>
                          <a:pt x="170" y="11"/>
                        </a:lnTo>
                        <a:lnTo>
                          <a:pt x="173" y="6"/>
                        </a:lnTo>
                        <a:lnTo>
                          <a:pt x="172" y="5"/>
                        </a:lnTo>
                        <a:lnTo>
                          <a:pt x="164" y="4"/>
                        </a:lnTo>
                        <a:lnTo>
                          <a:pt x="162" y="3"/>
                        </a:lnTo>
                        <a:lnTo>
                          <a:pt x="162" y="0"/>
                        </a:lnTo>
                        <a:lnTo>
                          <a:pt x="145" y="3"/>
                        </a:lnTo>
                        <a:lnTo>
                          <a:pt x="133" y="11"/>
                        </a:lnTo>
                        <a:lnTo>
                          <a:pt x="129" y="12"/>
                        </a:lnTo>
                        <a:lnTo>
                          <a:pt x="112" y="11"/>
                        </a:lnTo>
                        <a:lnTo>
                          <a:pt x="86" y="6"/>
                        </a:lnTo>
                        <a:lnTo>
                          <a:pt x="58" y="8"/>
                        </a:lnTo>
                        <a:lnTo>
                          <a:pt x="47" y="5"/>
                        </a:lnTo>
                        <a:lnTo>
                          <a:pt x="36" y="5"/>
                        </a:lnTo>
                        <a:lnTo>
                          <a:pt x="19" y="8"/>
                        </a:lnTo>
                        <a:lnTo>
                          <a:pt x="14" y="16"/>
                        </a:lnTo>
                        <a:lnTo>
                          <a:pt x="14" y="24"/>
                        </a:lnTo>
                        <a:lnTo>
                          <a:pt x="17" y="32"/>
                        </a:lnTo>
                        <a:lnTo>
                          <a:pt x="20" y="35"/>
                        </a:lnTo>
                        <a:lnTo>
                          <a:pt x="20" y="43"/>
                        </a:lnTo>
                        <a:lnTo>
                          <a:pt x="24" y="44"/>
                        </a:lnTo>
                        <a:lnTo>
                          <a:pt x="22" y="57"/>
                        </a:lnTo>
                        <a:lnTo>
                          <a:pt x="25" y="65"/>
                        </a:lnTo>
                        <a:lnTo>
                          <a:pt x="25" y="76"/>
                        </a:lnTo>
                        <a:lnTo>
                          <a:pt x="25" y="82"/>
                        </a:lnTo>
                        <a:lnTo>
                          <a:pt x="28" y="89"/>
                        </a:lnTo>
                        <a:lnTo>
                          <a:pt x="28" y="95"/>
                        </a:lnTo>
                        <a:lnTo>
                          <a:pt x="27" y="98"/>
                        </a:lnTo>
                        <a:lnTo>
                          <a:pt x="30" y="103"/>
                        </a:lnTo>
                        <a:lnTo>
                          <a:pt x="25" y="108"/>
                        </a:lnTo>
                        <a:lnTo>
                          <a:pt x="25" y="111"/>
                        </a:lnTo>
                        <a:lnTo>
                          <a:pt x="28" y="112"/>
                        </a:lnTo>
                        <a:lnTo>
                          <a:pt x="31" y="116"/>
                        </a:lnTo>
                        <a:lnTo>
                          <a:pt x="38" y="143"/>
                        </a:lnTo>
                        <a:lnTo>
                          <a:pt x="41" y="159"/>
                        </a:lnTo>
                        <a:lnTo>
                          <a:pt x="36" y="160"/>
                        </a:lnTo>
                        <a:lnTo>
                          <a:pt x="36" y="165"/>
                        </a:lnTo>
                        <a:lnTo>
                          <a:pt x="32" y="166"/>
                        </a:lnTo>
                        <a:lnTo>
                          <a:pt x="28" y="171"/>
                        </a:lnTo>
                        <a:lnTo>
                          <a:pt x="26" y="173"/>
                        </a:lnTo>
                        <a:lnTo>
                          <a:pt x="22" y="182"/>
                        </a:lnTo>
                        <a:lnTo>
                          <a:pt x="16" y="195"/>
                        </a:lnTo>
                        <a:lnTo>
                          <a:pt x="14" y="204"/>
                        </a:lnTo>
                        <a:lnTo>
                          <a:pt x="14" y="215"/>
                        </a:lnTo>
                        <a:lnTo>
                          <a:pt x="11" y="220"/>
                        </a:lnTo>
                        <a:lnTo>
                          <a:pt x="5" y="227"/>
                        </a:lnTo>
                        <a:lnTo>
                          <a:pt x="1" y="234"/>
                        </a:lnTo>
                        <a:lnTo>
                          <a:pt x="0" y="251"/>
                        </a:lnTo>
                        <a:lnTo>
                          <a:pt x="0" y="259"/>
                        </a:lnTo>
                        <a:lnTo>
                          <a:pt x="8" y="279"/>
                        </a:lnTo>
                        <a:lnTo>
                          <a:pt x="11" y="295"/>
                        </a:lnTo>
                        <a:lnTo>
                          <a:pt x="15" y="300"/>
                        </a:lnTo>
                        <a:lnTo>
                          <a:pt x="22" y="301"/>
                        </a:lnTo>
                        <a:lnTo>
                          <a:pt x="25" y="302"/>
                        </a:lnTo>
                        <a:lnTo>
                          <a:pt x="27" y="315"/>
                        </a:lnTo>
                        <a:lnTo>
                          <a:pt x="27" y="329"/>
                        </a:lnTo>
                        <a:lnTo>
                          <a:pt x="21" y="331"/>
                        </a:lnTo>
                        <a:lnTo>
                          <a:pt x="17" y="328"/>
                        </a:lnTo>
                        <a:lnTo>
                          <a:pt x="11" y="328"/>
                        </a:lnTo>
                        <a:lnTo>
                          <a:pt x="9" y="329"/>
                        </a:lnTo>
                        <a:lnTo>
                          <a:pt x="5" y="336"/>
                        </a:lnTo>
                        <a:lnTo>
                          <a:pt x="41" y="345"/>
                        </a:lnTo>
                        <a:lnTo>
                          <a:pt x="67" y="356"/>
                        </a:lnTo>
                        <a:lnTo>
                          <a:pt x="87" y="345"/>
                        </a:lnTo>
                        <a:lnTo>
                          <a:pt x="95" y="338"/>
                        </a:lnTo>
                        <a:lnTo>
                          <a:pt x="103" y="336"/>
                        </a:lnTo>
                        <a:lnTo>
                          <a:pt x="137" y="328"/>
                        </a:lnTo>
                        <a:lnTo>
                          <a:pt x="166" y="311"/>
                        </a:lnTo>
                        <a:lnTo>
                          <a:pt x="183" y="302"/>
                        </a:lnTo>
                        <a:lnTo>
                          <a:pt x="188" y="300"/>
                        </a:lnTo>
                        <a:lnTo>
                          <a:pt x="196" y="300"/>
                        </a:lnTo>
                        <a:lnTo>
                          <a:pt x="215" y="296"/>
                        </a:lnTo>
                        <a:lnTo>
                          <a:pt x="219" y="300"/>
                        </a:lnTo>
                        <a:lnTo>
                          <a:pt x="229" y="299"/>
                        </a:lnTo>
                        <a:lnTo>
                          <a:pt x="240" y="283"/>
                        </a:lnTo>
                        <a:lnTo>
                          <a:pt x="242" y="281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" sz="1800" dirty="0">
                      <a:solidFill>
                        <a:srgbClr val="343941"/>
                      </a:solidFill>
                      <a:latin typeface="Arial Regular"/>
                    </a:endParaRPr>
                  </a:p>
                </p:txBody>
              </p:sp>
              <p:sp>
                <p:nvSpPr>
                  <p:cNvPr id="1109" name="Freeform 51">
                    <a:extLst>
                      <a:ext uri="{FF2B5EF4-FFF2-40B4-BE49-F238E27FC236}">
                        <a16:creationId xmlns:a16="http://schemas.microsoft.com/office/drawing/2014/main" xmlns="" id="{AF560ACC-99FD-C946-A00F-DC9F6F46DB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756943" y="3497609"/>
                    <a:ext cx="38100" cy="90488"/>
                  </a:xfrm>
                  <a:custGeom>
                    <a:avLst/>
                    <a:gdLst/>
                    <a:ahLst/>
                    <a:cxnLst>
                      <a:cxn ang="0">
                        <a:pos x="80" y="281"/>
                      </a:cxn>
                      <a:cxn ang="0">
                        <a:pos x="77" y="279"/>
                      </a:cxn>
                      <a:cxn ang="0">
                        <a:pos x="61" y="262"/>
                      </a:cxn>
                      <a:cxn ang="0">
                        <a:pos x="53" y="252"/>
                      </a:cxn>
                      <a:cxn ang="0">
                        <a:pos x="48" y="241"/>
                      </a:cxn>
                      <a:cxn ang="0">
                        <a:pos x="47" y="231"/>
                      </a:cxn>
                      <a:cxn ang="0">
                        <a:pos x="46" y="209"/>
                      </a:cxn>
                      <a:cxn ang="0">
                        <a:pos x="47" y="188"/>
                      </a:cxn>
                      <a:cxn ang="0">
                        <a:pos x="43" y="148"/>
                      </a:cxn>
                      <a:cxn ang="0">
                        <a:pos x="42" y="114"/>
                      </a:cxn>
                      <a:cxn ang="0">
                        <a:pos x="41" y="101"/>
                      </a:cxn>
                      <a:cxn ang="0">
                        <a:pos x="38" y="95"/>
                      </a:cxn>
                      <a:cxn ang="0">
                        <a:pos x="34" y="89"/>
                      </a:cxn>
                      <a:cxn ang="0">
                        <a:pos x="32" y="68"/>
                      </a:cxn>
                      <a:cxn ang="0">
                        <a:pos x="29" y="53"/>
                      </a:cxn>
                      <a:cxn ang="0">
                        <a:pos x="25" y="48"/>
                      </a:cxn>
                      <a:cxn ang="0">
                        <a:pos x="18" y="41"/>
                      </a:cxn>
                      <a:cxn ang="0">
                        <a:pos x="14" y="33"/>
                      </a:cxn>
                      <a:cxn ang="0">
                        <a:pos x="5" y="27"/>
                      </a:cxn>
                      <a:cxn ang="0">
                        <a:pos x="4" y="21"/>
                      </a:cxn>
                      <a:cxn ang="0">
                        <a:pos x="8" y="16"/>
                      </a:cxn>
                      <a:cxn ang="0">
                        <a:pos x="8" y="11"/>
                      </a:cxn>
                      <a:cxn ang="0">
                        <a:pos x="11" y="6"/>
                      </a:cxn>
                      <a:cxn ang="0">
                        <a:pos x="10" y="5"/>
                      </a:cxn>
                      <a:cxn ang="0">
                        <a:pos x="2" y="4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5" y="6"/>
                      </a:cxn>
                      <a:cxn ang="0">
                        <a:pos x="38" y="11"/>
                      </a:cxn>
                      <a:cxn ang="0">
                        <a:pos x="42" y="11"/>
                      </a:cxn>
                      <a:cxn ang="0">
                        <a:pos x="45" y="8"/>
                      </a:cxn>
                      <a:cxn ang="0">
                        <a:pos x="59" y="9"/>
                      </a:cxn>
                      <a:cxn ang="0">
                        <a:pos x="61" y="8"/>
                      </a:cxn>
                      <a:cxn ang="0">
                        <a:pos x="58" y="10"/>
                      </a:cxn>
                      <a:cxn ang="0">
                        <a:pos x="57" y="17"/>
                      </a:cxn>
                      <a:cxn ang="0">
                        <a:pos x="53" y="25"/>
                      </a:cxn>
                      <a:cxn ang="0">
                        <a:pos x="52" y="35"/>
                      </a:cxn>
                      <a:cxn ang="0">
                        <a:pos x="52" y="43"/>
                      </a:cxn>
                      <a:cxn ang="0">
                        <a:pos x="57" y="47"/>
                      </a:cxn>
                      <a:cxn ang="0">
                        <a:pos x="63" y="51"/>
                      </a:cxn>
                      <a:cxn ang="0">
                        <a:pos x="67" y="51"/>
                      </a:cxn>
                      <a:cxn ang="0">
                        <a:pos x="72" y="53"/>
                      </a:cxn>
                      <a:cxn ang="0">
                        <a:pos x="84" y="69"/>
                      </a:cxn>
                      <a:cxn ang="0">
                        <a:pos x="93" y="89"/>
                      </a:cxn>
                      <a:cxn ang="0">
                        <a:pos x="99" y="110"/>
                      </a:cxn>
                      <a:cxn ang="0">
                        <a:pos x="102" y="119"/>
                      </a:cxn>
                      <a:cxn ang="0">
                        <a:pos x="104" y="125"/>
                      </a:cxn>
                      <a:cxn ang="0">
                        <a:pos x="106" y="134"/>
                      </a:cxn>
                      <a:cxn ang="0">
                        <a:pos x="108" y="145"/>
                      </a:cxn>
                      <a:cxn ang="0">
                        <a:pos x="110" y="164"/>
                      </a:cxn>
                      <a:cxn ang="0">
                        <a:pos x="110" y="215"/>
                      </a:cxn>
                      <a:cxn ang="0">
                        <a:pos x="106" y="238"/>
                      </a:cxn>
                      <a:cxn ang="0">
                        <a:pos x="106" y="248"/>
                      </a:cxn>
                      <a:cxn ang="0">
                        <a:pos x="110" y="261"/>
                      </a:cxn>
                      <a:cxn ang="0">
                        <a:pos x="112" y="268"/>
                      </a:cxn>
                      <a:cxn ang="0">
                        <a:pos x="113" y="269"/>
                      </a:cxn>
                      <a:cxn ang="0">
                        <a:pos x="120" y="270"/>
                      </a:cxn>
                      <a:cxn ang="0">
                        <a:pos x="99" y="275"/>
                      </a:cxn>
                      <a:cxn ang="0">
                        <a:pos x="80" y="281"/>
                      </a:cxn>
                    </a:cxnLst>
                    <a:rect l="0" t="0" r="r" b="b"/>
                    <a:pathLst>
                      <a:path w="120" h="281">
                        <a:moveTo>
                          <a:pt x="80" y="281"/>
                        </a:moveTo>
                        <a:lnTo>
                          <a:pt x="77" y="279"/>
                        </a:lnTo>
                        <a:lnTo>
                          <a:pt x="61" y="262"/>
                        </a:lnTo>
                        <a:lnTo>
                          <a:pt x="53" y="252"/>
                        </a:lnTo>
                        <a:lnTo>
                          <a:pt x="48" y="241"/>
                        </a:lnTo>
                        <a:lnTo>
                          <a:pt x="47" y="231"/>
                        </a:lnTo>
                        <a:lnTo>
                          <a:pt x="46" y="209"/>
                        </a:lnTo>
                        <a:lnTo>
                          <a:pt x="47" y="188"/>
                        </a:lnTo>
                        <a:lnTo>
                          <a:pt x="43" y="148"/>
                        </a:lnTo>
                        <a:lnTo>
                          <a:pt x="42" y="114"/>
                        </a:lnTo>
                        <a:lnTo>
                          <a:pt x="41" y="101"/>
                        </a:lnTo>
                        <a:lnTo>
                          <a:pt x="38" y="95"/>
                        </a:lnTo>
                        <a:lnTo>
                          <a:pt x="34" y="89"/>
                        </a:lnTo>
                        <a:lnTo>
                          <a:pt x="32" y="68"/>
                        </a:lnTo>
                        <a:lnTo>
                          <a:pt x="29" y="53"/>
                        </a:lnTo>
                        <a:lnTo>
                          <a:pt x="25" y="48"/>
                        </a:lnTo>
                        <a:lnTo>
                          <a:pt x="18" y="41"/>
                        </a:lnTo>
                        <a:lnTo>
                          <a:pt x="14" y="33"/>
                        </a:lnTo>
                        <a:lnTo>
                          <a:pt x="5" y="27"/>
                        </a:lnTo>
                        <a:lnTo>
                          <a:pt x="4" y="21"/>
                        </a:lnTo>
                        <a:lnTo>
                          <a:pt x="8" y="16"/>
                        </a:lnTo>
                        <a:lnTo>
                          <a:pt x="8" y="11"/>
                        </a:lnTo>
                        <a:lnTo>
                          <a:pt x="11" y="6"/>
                        </a:lnTo>
                        <a:lnTo>
                          <a:pt x="10" y="5"/>
                        </a:lnTo>
                        <a:lnTo>
                          <a:pt x="2" y="4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35" y="6"/>
                        </a:lnTo>
                        <a:lnTo>
                          <a:pt x="38" y="11"/>
                        </a:lnTo>
                        <a:lnTo>
                          <a:pt x="42" y="11"/>
                        </a:lnTo>
                        <a:lnTo>
                          <a:pt x="45" y="8"/>
                        </a:lnTo>
                        <a:lnTo>
                          <a:pt x="59" y="9"/>
                        </a:lnTo>
                        <a:lnTo>
                          <a:pt x="61" y="8"/>
                        </a:lnTo>
                        <a:lnTo>
                          <a:pt x="58" y="10"/>
                        </a:lnTo>
                        <a:lnTo>
                          <a:pt x="57" y="17"/>
                        </a:lnTo>
                        <a:lnTo>
                          <a:pt x="53" y="25"/>
                        </a:lnTo>
                        <a:lnTo>
                          <a:pt x="52" y="35"/>
                        </a:lnTo>
                        <a:lnTo>
                          <a:pt x="52" y="43"/>
                        </a:lnTo>
                        <a:lnTo>
                          <a:pt x="57" y="47"/>
                        </a:lnTo>
                        <a:lnTo>
                          <a:pt x="63" y="51"/>
                        </a:lnTo>
                        <a:lnTo>
                          <a:pt x="67" y="51"/>
                        </a:lnTo>
                        <a:lnTo>
                          <a:pt x="72" y="53"/>
                        </a:lnTo>
                        <a:lnTo>
                          <a:pt x="84" y="69"/>
                        </a:lnTo>
                        <a:lnTo>
                          <a:pt x="93" y="89"/>
                        </a:lnTo>
                        <a:lnTo>
                          <a:pt x="99" y="110"/>
                        </a:lnTo>
                        <a:lnTo>
                          <a:pt x="102" y="119"/>
                        </a:lnTo>
                        <a:lnTo>
                          <a:pt x="104" y="125"/>
                        </a:lnTo>
                        <a:lnTo>
                          <a:pt x="106" y="134"/>
                        </a:lnTo>
                        <a:lnTo>
                          <a:pt x="108" y="145"/>
                        </a:lnTo>
                        <a:lnTo>
                          <a:pt x="110" y="164"/>
                        </a:lnTo>
                        <a:lnTo>
                          <a:pt x="110" y="215"/>
                        </a:lnTo>
                        <a:lnTo>
                          <a:pt x="106" y="238"/>
                        </a:lnTo>
                        <a:lnTo>
                          <a:pt x="106" y="248"/>
                        </a:lnTo>
                        <a:lnTo>
                          <a:pt x="110" y="261"/>
                        </a:lnTo>
                        <a:lnTo>
                          <a:pt x="112" y="268"/>
                        </a:lnTo>
                        <a:lnTo>
                          <a:pt x="113" y="269"/>
                        </a:lnTo>
                        <a:lnTo>
                          <a:pt x="120" y="270"/>
                        </a:lnTo>
                        <a:lnTo>
                          <a:pt x="99" y="275"/>
                        </a:lnTo>
                        <a:lnTo>
                          <a:pt x="80" y="281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0" name="Freeform 35">
                    <a:extLst>
                      <a:ext uri="{FF2B5EF4-FFF2-40B4-BE49-F238E27FC236}">
                        <a16:creationId xmlns:a16="http://schemas.microsoft.com/office/drawing/2014/main" xmlns="" id="{C1462404-B776-D94C-99F4-70D2ABBA25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010942" y="3499197"/>
                    <a:ext cx="228600" cy="144463"/>
                  </a:xfrm>
                  <a:custGeom>
                    <a:avLst/>
                    <a:gdLst/>
                    <a:ahLst/>
                    <a:cxnLst>
                      <a:cxn ang="0">
                        <a:pos x="433" y="6"/>
                      </a:cxn>
                      <a:cxn ang="0">
                        <a:pos x="405" y="15"/>
                      </a:cxn>
                      <a:cxn ang="0">
                        <a:pos x="393" y="44"/>
                      </a:cxn>
                      <a:cxn ang="0">
                        <a:pos x="378" y="58"/>
                      </a:cxn>
                      <a:cxn ang="0">
                        <a:pos x="355" y="87"/>
                      </a:cxn>
                      <a:cxn ang="0">
                        <a:pos x="331" y="102"/>
                      </a:cxn>
                      <a:cxn ang="0">
                        <a:pos x="317" y="106"/>
                      </a:cxn>
                      <a:cxn ang="0">
                        <a:pos x="292" y="109"/>
                      </a:cxn>
                      <a:cxn ang="0">
                        <a:pos x="259" y="113"/>
                      </a:cxn>
                      <a:cxn ang="0">
                        <a:pos x="245" y="122"/>
                      </a:cxn>
                      <a:cxn ang="0">
                        <a:pos x="254" y="136"/>
                      </a:cxn>
                      <a:cxn ang="0">
                        <a:pos x="244" y="152"/>
                      </a:cxn>
                      <a:cxn ang="0">
                        <a:pos x="232" y="159"/>
                      </a:cxn>
                      <a:cxn ang="0">
                        <a:pos x="205" y="166"/>
                      </a:cxn>
                      <a:cxn ang="0">
                        <a:pos x="183" y="170"/>
                      </a:cxn>
                      <a:cxn ang="0">
                        <a:pos x="153" y="183"/>
                      </a:cxn>
                      <a:cxn ang="0">
                        <a:pos x="136" y="192"/>
                      </a:cxn>
                      <a:cxn ang="0">
                        <a:pos x="123" y="184"/>
                      </a:cxn>
                      <a:cxn ang="0">
                        <a:pos x="113" y="177"/>
                      </a:cxn>
                      <a:cxn ang="0">
                        <a:pos x="105" y="187"/>
                      </a:cxn>
                      <a:cxn ang="0">
                        <a:pos x="77" y="198"/>
                      </a:cxn>
                      <a:cxn ang="0">
                        <a:pos x="60" y="197"/>
                      </a:cxn>
                      <a:cxn ang="0">
                        <a:pos x="38" y="226"/>
                      </a:cxn>
                      <a:cxn ang="0">
                        <a:pos x="11" y="272"/>
                      </a:cxn>
                      <a:cxn ang="0">
                        <a:pos x="3" y="310"/>
                      </a:cxn>
                      <a:cxn ang="0">
                        <a:pos x="13" y="361"/>
                      </a:cxn>
                      <a:cxn ang="0">
                        <a:pos x="58" y="431"/>
                      </a:cxn>
                      <a:cxn ang="0">
                        <a:pos x="97" y="437"/>
                      </a:cxn>
                      <a:cxn ang="0">
                        <a:pos x="157" y="404"/>
                      </a:cxn>
                      <a:cxn ang="0">
                        <a:pos x="207" y="416"/>
                      </a:cxn>
                      <a:cxn ang="0">
                        <a:pos x="241" y="402"/>
                      </a:cxn>
                      <a:cxn ang="0">
                        <a:pos x="242" y="360"/>
                      </a:cxn>
                      <a:cxn ang="0">
                        <a:pos x="263" y="334"/>
                      </a:cxn>
                      <a:cxn ang="0">
                        <a:pos x="306" y="324"/>
                      </a:cxn>
                      <a:cxn ang="0">
                        <a:pos x="336" y="361"/>
                      </a:cxn>
                      <a:cxn ang="0">
                        <a:pos x="365" y="365"/>
                      </a:cxn>
                      <a:cxn ang="0">
                        <a:pos x="446" y="367"/>
                      </a:cxn>
                      <a:cxn ang="0">
                        <a:pos x="480" y="345"/>
                      </a:cxn>
                      <a:cxn ang="0">
                        <a:pos x="518" y="339"/>
                      </a:cxn>
                      <a:cxn ang="0">
                        <a:pos x="561" y="328"/>
                      </a:cxn>
                      <a:cxn ang="0">
                        <a:pos x="569" y="337"/>
                      </a:cxn>
                      <a:cxn ang="0">
                        <a:pos x="592" y="322"/>
                      </a:cxn>
                      <a:cxn ang="0">
                        <a:pos x="650" y="318"/>
                      </a:cxn>
                      <a:cxn ang="0">
                        <a:pos x="682" y="334"/>
                      </a:cxn>
                      <a:cxn ang="0">
                        <a:pos x="712" y="316"/>
                      </a:cxn>
                      <a:cxn ang="0">
                        <a:pos x="675" y="276"/>
                      </a:cxn>
                      <a:cxn ang="0">
                        <a:pos x="657" y="253"/>
                      </a:cxn>
                      <a:cxn ang="0">
                        <a:pos x="637" y="226"/>
                      </a:cxn>
                      <a:cxn ang="0">
                        <a:pos x="593" y="192"/>
                      </a:cxn>
                      <a:cxn ang="0">
                        <a:pos x="587" y="166"/>
                      </a:cxn>
                      <a:cxn ang="0">
                        <a:pos x="546" y="152"/>
                      </a:cxn>
                      <a:cxn ang="0">
                        <a:pos x="517" y="129"/>
                      </a:cxn>
                      <a:cxn ang="0">
                        <a:pos x="494" y="105"/>
                      </a:cxn>
                      <a:cxn ang="0">
                        <a:pos x="496" y="55"/>
                      </a:cxn>
                      <a:cxn ang="0">
                        <a:pos x="453" y="0"/>
                      </a:cxn>
                    </a:cxnLst>
                    <a:rect l="0" t="0" r="r" b="b"/>
                    <a:pathLst>
                      <a:path w="718" h="451">
                        <a:moveTo>
                          <a:pt x="453" y="0"/>
                        </a:moveTo>
                        <a:lnTo>
                          <a:pt x="442" y="3"/>
                        </a:lnTo>
                        <a:lnTo>
                          <a:pt x="433" y="6"/>
                        </a:lnTo>
                        <a:lnTo>
                          <a:pt x="417" y="7"/>
                        </a:lnTo>
                        <a:lnTo>
                          <a:pt x="411" y="10"/>
                        </a:lnTo>
                        <a:lnTo>
                          <a:pt x="405" y="15"/>
                        </a:lnTo>
                        <a:lnTo>
                          <a:pt x="400" y="26"/>
                        </a:lnTo>
                        <a:lnTo>
                          <a:pt x="400" y="42"/>
                        </a:lnTo>
                        <a:lnTo>
                          <a:pt x="393" y="44"/>
                        </a:lnTo>
                        <a:lnTo>
                          <a:pt x="387" y="54"/>
                        </a:lnTo>
                        <a:lnTo>
                          <a:pt x="383" y="57"/>
                        </a:lnTo>
                        <a:lnTo>
                          <a:pt x="378" y="58"/>
                        </a:lnTo>
                        <a:lnTo>
                          <a:pt x="362" y="74"/>
                        </a:lnTo>
                        <a:lnTo>
                          <a:pt x="358" y="84"/>
                        </a:lnTo>
                        <a:lnTo>
                          <a:pt x="355" y="87"/>
                        </a:lnTo>
                        <a:lnTo>
                          <a:pt x="342" y="93"/>
                        </a:lnTo>
                        <a:lnTo>
                          <a:pt x="336" y="95"/>
                        </a:lnTo>
                        <a:lnTo>
                          <a:pt x="331" y="102"/>
                        </a:lnTo>
                        <a:lnTo>
                          <a:pt x="329" y="105"/>
                        </a:lnTo>
                        <a:lnTo>
                          <a:pt x="322" y="108"/>
                        </a:lnTo>
                        <a:lnTo>
                          <a:pt x="317" y="106"/>
                        </a:lnTo>
                        <a:lnTo>
                          <a:pt x="309" y="106"/>
                        </a:lnTo>
                        <a:lnTo>
                          <a:pt x="302" y="108"/>
                        </a:lnTo>
                        <a:lnTo>
                          <a:pt x="292" y="109"/>
                        </a:lnTo>
                        <a:lnTo>
                          <a:pt x="290" y="112"/>
                        </a:lnTo>
                        <a:lnTo>
                          <a:pt x="270" y="112"/>
                        </a:lnTo>
                        <a:lnTo>
                          <a:pt x="259" y="113"/>
                        </a:lnTo>
                        <a:lnTo>
                          <a:pt x="249" y="117"/>
                        </a:lnTo>
                        <a:lnTo>
                          <a:pt x="247" y="118"/>
                        </a:lnTo>
                        <a:lnTo>
                          <a:pt x="245" y="122"/>
                        </a:lnTo>
                        <a:lnTo>
                          <a:pt x="245" y="124"/>
                        </a:lnTo>
                        <a:lnTo>
                          <a:pt x="252" y="129"/>
                        </a:lnTo>
                        <a:lnTo>
                          <a:pt x="254" y="136"/>
                        </a:lnTo>
                        <a:lnTo>
                          <a:pt x="252" y="140"/>
                        </a:lnTo>
                        <a:lnTo>
                          <a:pt x="247" y="144"/>
                        </a:lnTo>
                        <a:lnTo>
                          <a:pt x="244" y="152"/>
                        </a:lnTo>
                        <a:lnTo>
                          <a:pt x="239" y="155"/>
                        </a:lnTo>
                        <a:lnTo>
                          <a:pt x="234" y="156"/>
                        </a:lnTo>
                        <a:lnTo>
                          <a:pt x="232" y="159"/>
                        </a:lnTo>
                        <a:lnTo>
                          <a:pt x="231" y="165"/>
                        </a:lnTo>
                        <a:lnTo>
                          <a:pt x="229" y="166"/>
                        </a:lnTo>
                        <a:lnTo>
                          <a:pt x="205" y="166"/>
                        </a:lnTo>
                        <a:lnTo>
                          <a:pt x="198" y="170"/>
                        </a:lnTo>
                        <a:lnTo>
                          <a:pt x="189" y="170"/>
                        </a:lnTo>
                        <a:lnTo>
                          <a:pt x="183" y="170"/>
                        </a:lnTo>
                        <a:lnTo>
                          <a:pt x="161" y="177"/>
                        </a:lnTo>
                        <a:lnTo>
                          <a:pt x="157" y="181"/>
                        </a:lnTo>
                        <a:lnTo>
                          <a:pt x="153" y="183"/>
                        </a:lnTo>
                        <a:lnTo>
                          <a:pt x="147" y="187"/>
                        </a:lnTo>
                        <a:lnTo>
                          <a:pt x="139" y="188"/>
                        </a:lnTo>
                        <a:lnTo>
                          <a:pt x="136" y="192"/>
                        </a:lnTo>
                        <a:lnTo>
                          <a:pt x="132" y="193"/>
                        </a:lnTo>
                        <a:lnTo>
                          <a:pt x="125" y="187"/>
                        </a:lnTo>
                        <a:lnTo>
                          <a:pt x="123" y="184"/>
                        </a:lnTo>
                        <a:lnTo>
                          <a:pt x="119" y="178"/>
                        </a:lnTo>
                        <a:lnTo>
                          <a:pt x="116" y="177"/>
                        </a:lnTo>
                        <a:lnTo>
                          <a:pt x="113" y="177"/>
                        </a:lnTo>
                        <a:lnTo>
                          <a:pt x="112" y="179"/>
                        </a:lnTo>
                        <a:lnTo>
                          <a:pt x="108" y="179"/>
                        </a:lnTo>
                        <a:lnTo>
                          <a:pt x="105" y="187"/>
                        </a:lnTo>
                        <a:lnTo>
                          <a:pt x="92" y="189"/>
                        </a:lnTo>
                        <a:lnTo>
                          <a:pt x="82" y="197"/>
                        </a:lnTo>
                        <a:lnTo>
                          <a:pt x="77" y="198"/>
                        </a:lnTo>
                        <a:lnTo>
                          <a:pt x="71" y="195"/>
                        </a:lnTo>
                        <a:lnTo>
                          <a:pt x="66" y="195"/>
                        </a:lnTo>
                        <a:lnTo>
                          <a:pt x="60" y="197"/>
                        </a:lnTo>
                        <a:lnTo>
                          <a:pt x="51" y="198"/>
                        </a:lnTo>
                        <a:lnTo>
                          <a:pt x="48" y="200"/>
                        </a:lnTo>
                        <a:lnTo>
                          <a:pt x="38" y="226"/>
                        </a:lnTo>
                        <a:lnTo>
                          <a:pt x="28" y="241"/>
                        </a:lnTo>
                        <a:lnTo>
                          <a:pt x="21" y="257"/>
                        </a:lnTo>
                        <a:lnTo>
                          <a:pt x="11" y="272"/>
                        </a:lnTo>
                        <a:lnTo>
                          <a:pt x="0" y="283"/>
                        </a:lnTo>
                        <a:lnTo>
                          <a:pt x="0" y="296"/>
                        </a:lnTo>
                        <a:lnTo>
                          <a:pt x="3" y="310"/>
                        </a:lnTo>
                        <a:lnTo>
                          <a:pt x="2" y="327"/>
                        </a:lnTo>
                        <a:lnTo>
                          <a:pt x="3" y="343"/>
                        </a:lnTo>
                        <a:lnTo>
                          <a:pt x="13" y="361"/>
                        </a:lnTo>
                        <a:lnTo>
                          <a:pt x="22" y="372"/>
                        </a:lnTo>
                        <a:lnTo>
                          <a:pt x="46" y="419"/>
                        </a:lnTo>
                        <a:lnTo>
                          <a:pt x="58" y="431"/>
                        </a:lnTo>
                        <a:lnTo>
                          <a:pt x="81" y="451"/>
                        </a:lnTo>
                        <a:lnTo>
                          <a:pt x="88" y="451"/>
                        </a:lnTo>
                        <a:lnTo>
                          <a:pt x="97" y="437"/>
                        </a:lnTo>
                        <a:lnTo>
                          <a:pt x="114" y="421"/>
                        </a:lnTo>
                        <a:lnTo>
                          <a:pt x="137" y="407"/>
                        </a:lnTo>
                        <a:lnTo>
                          <a:pt x="157" y="404"/>
                        </a:lnTo>
                        <a:lnTo>
                          <a:pt x="174" y="414"/>
                        </a:lnTo>
                        <a:lnTo>
                          <a:pt x="191" y="420"/>
                        </a:lnTo>
                        <a:lnTo>
                          <a:pt x="207" y="416"/>
                        </a:lnTo>
                        <a:lnTo>
                          <a:pt x="222" y="409"/>
                        </a:lnTo>
                        <a:lnTo>
                          <a:pt x="228" y="404"/>
                        </a:lnTo>
                        <a:lnTo>
                          <a:pt x="241" y="402"/>
                        </a:lnTo>
                        <a:lnTo>
                          <a:pt x="238" y="393"/>
                        </a:lnTo>
                        <a:lnTo>
                          <a:pt x="239" y="374"/>
                        </a:lnTo>
                        <a:lnTo>
                          <a:pt x="242" y="360"/>
                        </a:lnTo>
                        <a:lnTo>
                          <a:pt x="250" y="355"/>
                        </a:lnTo>
                        <a:lnTo>
                          <a:pt x="257" y="340"/>
                        </a:lnTo>
                        <a:lnTo>
                          <a:pt x="263" y="334"/>
                        </a:lnTo>
                        <a:lnTo>
                          <a:pt x="276" y="323"/>
                        </a:lnTo>
                        <a:lnTo>
                          <a:pt x="290" y="323"/>
                        </a:lnTo>
                        <a:lnTo>
                          <a:pt x="306" y="324"/>
                        </a:lnTo>
                        <a:lnTo>
                          <a:pt x="313" y="334"/>
                        </a:lnTo>
                        <a:lnTo>
                          <a:pt x="315" y="343"/>
                        </a:lnTo>
                        <a:lnTo>
                          <a:pt x="336" y="361"/>
                        </a:lnTo>
                        <a:lnTo>
                          <a:pt x="344" y="364"/>
                        </a:lnTo>
                        <a:lnTo>
                          <a:pt x="351" y="355"/>
                        </a:lnTo>
                        <a:lnTo>
                          <a:pt x="365" y="365"/>
                        </a:lnTo>
                        <a:lnTo>
                          <a:pt x="388" y="371"/>
                        </a:lnTo>
                        <a:lnTo>
                          <a:pt x="438" y="371"/>
                        </a:lnTo>
                        <a:lnTo>
                          <a:pt x="446" y="367"/>
                        </a:lnTo>
                        <a:lnTo>
                          <a:pt x="448" y="350"/>
                        </a:lnTo>
                        <a:lnTo>
                          <a:pt x="462" y="342"/>
                        </a:lnTo>
                        <a:lnTo>
                          <a:pt x="480" y="345"/>
                        </a:lnTo>
                        <a:lnTo>
                          <a:pt x="489" y="350"/>
                        </a:lnTo>
                        <a:lnTo>
                          <a:pt x="507" y="345"/>
                        </a:lnTo>
                        <a:lnTo>
                          <a:pt x="518" y="339"/>
                        </a:lnTo>
                        <a:lnTo>
                          <a:pt x="544" y="334"/>
                        </a:lnTo>
                        <a:lnTo>
                          <a:pt x="555" y="328"/>
                        </a:lnTo>
                        <a:lnTo>
                          <a:pt x="561" y="328"/>
                        </a:lnTo>
                        <a:lnTo>
                          <a:pt x="562" y="334"/>
                        </a:lnTo>
                        <a:lnTo>
                          <a:pt x="561" y="334"/>
                        </a:lnTo>
                        <a:lnTo>
                          <a:pt x="569" y="337"/>
                        </a:lnTo>
                        <a:lnTo>
                          <a:pt x="576" y="334"/>
                        </a:lnTo>
                        <a:lnTo>
                          <a:pt x="588" y="334"/>
                        </a:lnTo>
                        <a:lnTo>
                          <a:pt x="592" y="322"/>
                        </a:lnTo>
                        <a:lnTo>
                          <a:pt x="612" y="327"/>
                        </a:lnTo>
                        <a:lnTo>
                          <a:pt x="635" y="323"/>
                        </a:lnTo>
                        <a:lnTo>
                          <a:pt x="650" y="318"/>
                        </a:lnTo>
                        <a:lnTo>
                          <a:pt x="663" y="334"/>
                        </a:lnTo>
                        <a:lnTo>
                          <a:pt x="670" y="327"/>
                        </a:lnTo>
                        <a:lnTo>
                          <a:pt x="682" y="334"/>
                        </a:lnTo>
                        <a:lnTo>
                          <a:pt x="690" y="323"/>
                        </a:lnTo>
                        <a:lnTo>
                          <a:pt x="718" y="323"/>
                        </a:lnTo>
                        <a:lnTo>
                          <a:pt x="712" y="316"/>
                        </a:lnTo>
                        <a:lnTo>
                          <a:pt x="711" y="305"/>
                        </a:lnTo>
                        <a:lnTo>
                          <a:pt x="705" y="296"/>
                        </a:lnTo>
                        <a:lnTo>
                          <a:pt x="675" y="276"/>
                        </a:lnTo>
                        <a:lnTo>
                          <a:pt x="666" y="273"/>
                        </a:lnTo>
                        <a:lnTo>
                          <a:pt x="664" y="262"/>
                        </a:lnTo>
                        <a:lnTo>
                          <a:pt x="657" y="253"/>
                        </a:lnTo>
                        <a:lnTo>
                          <a:pt x="653" y="242"/>
                        </a:lnTo>
                        <a:lnTo>
                          <a:pt x="648" y="232"/>
                        </a:lnTo>
                        <a:lnTo>
                          <a:pt x="637" y="226"/>
                        </a:lnTo>
                        <a:lnTo>
                          <a:pt x="630" y="216"/>
                        </a:lnTo>
                        <a:lnTo>
                          <a:pt x="612" y="204"/>
                        </a:lnTo>
                        <a:lnTo>
                          <a:pt x="593" y="192"/>
                        </a:lnTo>
                        <a:lnTo>
                          <a:pt x="587" y="181"/>
                        </a:lnTo>
                        <a:lnTo>
                          <a:pt x="588" y="171"/>
                        </a:lnTo>
                        <a:lnTo>
                          <a:pt x="587" y="166"/>
                        </a:lnTo>
                        <a:lnTo>
                          <a:pt x="577" y="159"/>
                        </a:lnTo>
                        <a:lnTo>
                          <a:pt x="569" y="152"/>
                        </a:lnTo>
                        <a:lnTo>
                          <a:pt x="546" y="152"/>
                        </a:lnTo>
                        <a:lnTo>
                          <a:pt x="535" y="148"/>
                        </a:lnTo>
                        <a:lnTo>
                          <a:pt x="530" y="133"/>
                        </a:lnTo>
                        <a:lnTo>
                          <a:pt x="517" y="129"/>
                        </a:lnTo>
                        <a:lnTo>
                          <a:pt x="506" y="128"/>
                        </a:lnTo>
                        <a:lnTo>
                          <a:pt x="496" y="118"/>
                        </a:lnTo>
                        <a:lnTo>
                          <a:pt x="494" y="105"/>
                        </a:lnTo>
                        <a:lnTo>
                          <a:pt x="496" y="89"/>
                        </a:lnTo>
                        <a:lnTo>
                          <a:pt x="501" y="71"/>
                        </a:lnTo>
                        <a:lnTo>
                          <a:pt x="496" y="55"/>
                        </a:lnTo>
                        <a:lnTo>
                          <a:pt x="480" y="34"/>
                        </a:lnTo>
                        <a:lnTo>
                          <a:pt x="463" y="15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" sz="1800" dirty="0">
                      <a:solidFill>
                        <a:srgbClr val="343941"/>
                      </a:solidFill>
                      <a:latin typeface="Arial Regular"/>
                    </a:endParaRPr>
                  </a:p>
                </p:txBody>
              </p:sp>
              <p:sp>
                <p:nvSpPr>
                  <p:cNvPr id="1111" name="Freeform 50">
                    <a:extLst>
                      <a:ext uri="{FF2B5EF4-FFF2-40B4-BE49-F238E27FC236}">
                        <a16:creationId xmlns:a16="http://schemas.microsoft.com/office/drawing/2014/main" xmlns="" id="{0727043A-E4E8-EC44-847F-9DC2A10171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610893" y="3505547"/>
                    <a:ext cx="106363" cy="111125"/>
                  </a:xfrm>
                  <a:custGeom>
                    <a:avLst/>
                    <a:gdLst/>
                    <a:ahLst/>
                    <a:cxnLst>
                      <a:cxn ang="0">
                        <a:pos x="97" y="342"/>
                      </a:cxn>
                      <a:cxn ang="0">
                        <a:pos x="173" y="317"/>
                      </a:cxn>
                      <a:cxn ang="0">
                        <a:pos x="258" y="307"/>
                      </a:cxn>
                      <a:cxn ang="0">
                        <a:pos x="301" y="315"/>
                      </a:cxn>
                      <a:cxn ang="0">
                        <a:pos x="317" y="310"/>
                      </a:cxn>
                      <a:cxn ang="0">
                        <a:pos x="318" y="280"/>
                      </a:cxn>
                      <a:cxn ang="0">
                        <a:pos x="296" y="238"/>
                      </a:cxn>
                      <a:cxn ang="0">
                        <a:pos x="307" y="199"/>
                      </a:cxn>
                      <a:cxn ang="0">
                        <a:pos x="318" y="161"/>
                      </a:cxn>
                      <a:cxn ang="0">
                        <a:pos x="332" y="144"/>
                      </a:cxn>
                      <a:cxn ang="0">
                        <a:pos x="327" y="95"/>
                      </a:cxn>
                      <a:cxn ang="0">
                        <a:pos x="326" y="82"/>
                      </a:cxn>
                      <a:cxn ang="0">
                        <a:pos x="322" y="70"/>
                      </a:cxn>
                      <a:cxn ang="0">
                        <a:pos x="307" y="54"/>
                      </a:cxn>
                      <a:cxn ang="0">
                        <a:pos x="290" y="48"/>
                      </a:cxn>
                      <a:cxn ang="0">
                        <a:pos x="250" y="49"/>
                      </a:cxn>
                      <a:cxn ang="0">
                        <a:pos x="230" y="61"/>
                      </a:cxn>
                      <a:cxn ang="0">
                        <a:pos x="218" y="57"/>
                      </a:cxn>
                      <a:cxn ang="0">
                        <a:pos x="205" y="50"/>
                      </a:cxn>
                      <a:cxn ang="0">
                        <a:pos x="197" y="39"/>
                      </a:cxn>
                      <a:cxn ang="0">
                        <a:pos x="188" y="30"/>
                      </a:cxn>
                      <a:cxn ang="0">
                        <a:pos x="173" y="25"/>
                      </a:cxn>
                      <a:cxn ang="0">
                        <a:pos x="154" y="16"/>
                      </a:cxn>
                      <a:cxn ang="0">
                        <a:pos x="140" y="27"/>
                      </a:cxn>
                      <a:cxn ang="0">
                        <a:pos x="129" y="10"/>
                      </a:cxn>
                      <a:cxn ang="0">
                        <a:pos x="124" y="1"/>
                      </a:cxn>
                      <a:cxn ang="0">
                        <a:pos x="108" y="5"/>
                      </a:cxn>
                      <a:cxn ang="0">
                        <a:pos x="105" y="18"/>
                      </a:cxn>
                      <a:cxn ang="0">
                        <a:pos x="86" y="27"/>
                      </a:cxn>
                      <a:cxn ang="0">
                        <a:pos x="73" y="25"/>
                      </a:cxn>
                      <a:cxn ang="0">
                        <a:pos x="65" y="27"/>
                      </a:cxn>
                      <a:cxn ang="0">
                        <a:pos x="53" y="18"/>
                      </a:cxn>
                      <a:cxn ang="0">
                        <a:pos x="42" y="25"/>
                      </a:cxn>
                      <a:cxn ang="0">
                        <a:pos x="26" y="39"/>
                      </a:cxn>
                      <a:cxn ang="0">
                        <a:pos x="24" y="70"/>
                      </a:cxn>
                      <a:cxn ang="0">
                        <a:pos x="37" y="90"/>
                      </a:cxn>
                      <a:cxn ang="0">
                        <a:pos x="42" y="97"/>
                      </a:cxn>
                      <a:cxn ang="0">
                        <a:pos x="41" y="111"/>
                      </a:cxn>
                      <a:cxn ang="0">
                        <a:pos x="47" y="125"/>
                      </a:cxn>
                      <a:cxn ang="0">
                        <a:pos x="41" y="129"/>
                      </a:cxn>
                      <a:cxn ang="0">
                        <a:pos x="17" y="128"/>
                      </a:cxn>
                      <a:cxn ang="0">
                        <a:pos x="17" y="139"/>
                      </a:cxn>
                      <a:cxn ang="0">
                        <a:pos x="31" y="145"/>
                      </a:cxn>
                      <a:cxn ang="0">
                        <a:pos x="28" y="152"/>
                      </a:cxn>
                      <a:cxn ang="0">
                        <a:pos x="22" y="177"/>
                      </a:cxn>
                      <a:cxn ang="0">
                        <a:pos x="8" y="192"/>
                      </a:cxn>
                      <a:cxn ang="0">
                        <a:pos x="17" y="202"/>
                      </a:cxn>
                      <a:cxn ang="0">
                        <a:pos x="0" y="233"/>
                      </a:cxn>
                      <a:cxn ang="0">
                        <a:pos x="8" y="236"/>
                      </a:cxn>
                      <a:cxn ang="0">
                        <a:pos x="22" y="245"/>
                      </a:cxn>
                      <a:cxn ang="0">
                        <a:pos x="38" y="256"/>
                      </a:cxn>
                      <a:cxn ang="0">
                        <a:pos x="52" y="267"/>
                      </a:cxn>
                      <a:cxn ang="0">
                        <a:pos x="65" y="280"/>
                      </a:cxn>
                      <a:cxn ang="0">
                        <a:pos x="66" y="300"/>
                      </a:cxn>
                      <a:cxn ang="0">
                        <a:pos x="57" y="311"/>
                      </a:cxn>
                      <a:cxn ang="0">
                        <a:pos x="57" y="350"/>
                      </a:cxn>
                    </a:cxnLst>
                    <a:rect l="0" t="0" r="r" b="b"/>
                    <a:pathLst>
                      <a:path w="337" h="354">
                        <a:moveTo>
                          <a:pt x="57" y="350"/>
                        </a:moveTo>
                        <a:lnTo>
                          <a:pt x="58" y="353"/>
                        </a:lnTo>
                        <a:lnTo>
                          <a:pt x="74" y="354"/>
                        </a:lnTo>
                        <a:lnTo>
                          <a:pt x="97" y="342"/>
                        </a:lnTo>
                        <a:lnTo>
                          <a:pt x="121" y="332"/>
                        </a:lnTo>
                        <a:lnTo>
                          <a:pt x="135" y="326"/>
                        </a:lnTo>
                        <a:lnTo>
                          <a:pt x="160" y="318"/>
                        </a:lnTo>
                        <a:lnTo>
                          <a:pt x="173" y="317"/>
                        </a:lnTo>
                        <a:lnTo>
                          <a:pt x="208" y="311"/>
                        </a:lnTo>
                        <a:lnTo>
                          <a:pt x="219" y="310"/>
                        </a:lnTo>
                        <a:lnTo>
                          <a:pt x="240" y="307"/>
                        </a:lnTo>
                        <a:lnTo>
                          <a:pt x="258" y="307"/>
                        </a:lnTo>
                        <a:lnTo>
                          <a:pt x="274" y="312"/>
                        </a:lnTo>
                        <a:lnTo>
                          <a:pt x="295" y="316"/>
                        </a:lnTo>
                        <a:lnTo>
                          <a:pt x="299" y="316"/>
                        </a:lnTo>
                        <a:lnTo>
                          <a:pt x="301" y="315"/>
                        </a:lnTo>
                        <a:lnTo>
                          <a:pt x="305" y="308"/>
                        </a:lnTo>
                        <a:lnTo>
                          <a:pt x="307" y="307"/>
                        </a:lnTo>
                        <a:lnTo>
                          <a:pt x="313" y="307"/>
                        </a:lnTo>
                        <a:lnTo>
                          <a:pt x="317" y="310"/>
                        </a:lnTo>
                        <a:lnTo>
                          <a:pt x="323" y="308"/>
                        </a:lnTo>
                        <a:lnTo>
                          <a:pt x="323" y="294"/>
                        </a:lnTo>
                        <a:lnTo>
                          <a:pt x="321" y="281"/>
                        </a:lnTo>
                        <a:lnTo>
                          <a:pt x="318" y="280"/>
                        </a:lnTo>
                        <a:lnTo>
                          <a:pt x="311" y="279"/>
                        </a:lnTo>
                        <a:lnTo>
                          <a:pt x="307" y="274"/>
                        </a:lnTo>
                        <a:lnTo>
                          <a:pt x="304" y="258"/>
                        </a:lnTo>
                        <a:lnTo>
                          <a:pt x="296" y="238"/>
                        </a:lnTo>
                        <a:lnTo>
                          <a:pt x="296" y="230"/>
                        </a:lnTo>
                        <a:lnTo>
                          <a:pt x="297" y="213"/>
                        </a:lnTo>
                        <a:lnTo>
                          <a:pt x="301" y="206"/>
                        </a:lnTo>
                        <a:lnTo>
                          <a:pt x="307" y="199"/>
                        </a:lnTo>
                        <a:lnTo>
                          <a:pt x="310" y="194"/>
                        </a:lnTo>
                        <a:lnTo>
                          <a:pt x="310" y="183"/>
                        </a:lnTo>
                        <a:lnTo>
                          <a:pt x="312" y="174"/>
                        </a:lnTo>
                        <a:lnTo>
                          <a:pt x="318" y="161"/>
                        </a:lnTo>
                        <a:lnTo>
                          <a:pt x="322" y="152"/>
                        </a:lnTo>
                        <a:lnTo>
                          <a:pt x="324" y="150"/>
                        </a:lnTo>
                        <a:lnTo>
                          <a:pt x="328" y="145"/>
                        </a:lnTo>
                        <a:lnTo>
                          <a:pt x="332" y="144"/>
                        </a:lnTo>
                        <a:lnTo>
                          <a:pt x="332" y="139"/>
                        </a:lnTo>
                        <a:lnTo>
                          <a:pt x="337" y="138"/>
                        </a:lnTo>
                        <a:lnTo>
                          <a:pt x="334" y="122"/>
                        </a:lnTo>
                        <a:lnTo>
                          <a:pt x="327" y="95"/>
                        </a:lnTo>
                        <a:lnTo>
                          <a:pt x="324" y="91"/>
                        </a:lnTo>
                        <a:lnTo>
                          <a:pt x="321" y="90"/>
                        </a:lnTo>
                        <a:lnTo>
                          <a:pt x="321" y="87"/>
                        </a:lnTo>
                        <a:lnTo>
                          <a:pt x="326" y="82"/>
                        </a:lnTo>
                        <a:lnTo>
                          <a:pt x="323" y="77"/>
                        </a:lnTo>
                        <a:lnTo>
                          <a:pt x="324" y="74"/>
                        </a:lnTo>
                        <a:lnTo>
                          <a:pt x="324" y="68"/>
                        </a:lnTo>
                        <a:lnTo>
                          <a:pt x="322" y="70"/>
                        </a:lnTo>
                        <a:lnTo>
                          <a:pt x="316" y="70"/>
                        </a:lnTo>
                        <a:lnTo>
                          <a:pt x="313" y="69"/>
                        </a:lnTo>
                        <a:lnTo>
                          <a:pt x="308" y="59"/>
                        </a:lnTo>
                        <a:lnTo>
                          <a:pt x="307" y="54"/>
                        </a:lnTo>
                        <a:lnTo>
                          <a:pt x="302" y="53"/>
                        </a:lnTo>
                        <a:lnTo>
                          <a:pt x="296" y="43"/>
                        </a:lnTo>
                        <a:lnTo>
                          <a:pt x="295" y="43"/>
                        </a:lnTo>
                        <a:lnTo>
                          <a:pt x="290" y="48"/>
                        </a:lnTo>
                        <a:lnTo>
                          <a:pt x="279" y="43"/>
                        </a:lnTo>
                        <a:lnTo>
                          <a:pt x="272" y="43"/>
                        </a:lnTo>
                        <a:lnTo>
                          <a:pt x="262" y="46"/>
                        </a:lnTo>
                        <a:lnTo>
                          <a:pt x="250" y="49"/>
                        </a:lnTo>
                        <a:lnTo>
                          <a:pt x="242" y="52"/>
                        </a:lnTo>
                        <a:lnTo>
                          <a:pt x="236" y="53"/>
                        </a:lnTo>
                        <a:lnTo>
                          <a:pt x="234" y="59"/>
                        </a:lnTo>
                        <a:lnTo>
                          <a:pt x="230" y="61"/>
                        </a:lnTo>
                        <a:lnTo>
                          <a:pt x="223" y="58"/>
                        </a:lnTo>
                        <a:lnTo>
                          <a:pt x="221" y="54"/>
                        </a:lnTo>
                        <a:lnTo>
                          <a:pt x="220" y="54"/>
                        </a:lnTo>
                        <a:lnTo>
                          <a:pt x="218" y="57"/>
                        </a:lnTo>
                        <a:lnTo>
                          <a:pt x="214" y="57"/>
                        </a:lnTo>
                        <a:lnTo>
                          <a:pt x="214" y="58"/>
                        </a:lnTo>
                        <a:lnTo>
                          <a:pt x="207" y="54"/>
                        </a:lnTo>
                        <a:lnTo>
                          <a:pt x="205" y="50"/>
                        </a:lnTo>
                        <a:lnTo>
                          <a:pt x="202" y="47"/>
                        </a:lnTo>
                        <a:lnTo>
                          <a:pt x="198" y="47"/>
                        </a:lnTo>
                        <a:lnTo>
                          <a:pt x="198" y="42"/>
                        </a:lnTo>
                        <a:lnTo>
                          <a:pt x="197" y="39"/>
                        </a:lnTo>
                        <a:lnTo>
                          <a:pt x="194" y="38"/>
                        </a:lnTo>
                        <a:lnTo>
                          <a:pt x="191" y="32"/>
                        </a:lnTo>
                        <a:lnTo>
                          <a:pt x="189" y="31"/>
                        </a:lnTo>
                        <a:lnTo>
                          <a:pt x="188" y="30"/>
                        </a:lnTo>
                        <a:lnTo>
                          <a:pt x="187" y="25"/>
                        </a:lnTo>
                        <a:lnTo>
                          <a:pt x="187" y="23"/>
                        </a:lnTo>
                        <a:lnTo>
                          <a:pt x="184" y="22"/>
                        </a:lnTo>
                        <a:lnTo>
                          <a:pt x="173" y="25"/>
                        </a:lnTo>
                        <a:lnTo>
                          <a:pt x="171" y="23"/>
                        </a:lnTo>
                        <a:lnTo>
                          <a:pt x="167" y="17"/>
                        </a:lnTo>
                        <a:lnTo>
                          <a:pt x="165" y="16"/>
                        </a:lnTo>
                        <a:lnTo>
                          <a:pt x="154" y="16"/>
                        </a:lnTo>
                        <a:lnTo>
                          <a:pt x="150" y="16"/>
                        </a:lnTo>
                        <a:lnTo>
                          <a:pt x="148" y="23"/>
                        </a:lnTo>
                        <a:lnTo>
                          <a:pt x="144" y="23"/>
                        </a:lnTo>
                        <a:lnTo>
                          <a:pt x="140" y="27"/>
                        </a:lnTo>
                        <a:lnTo>
                          <a:pt x="130" y="27"/>
                        </a:lnTo>
                        <a:lnTo>
                          <a:pt x="132" y="25"/>
                        </a:lnTo>
                        <a:lnTo>
                          <a:pt x="130" y="14"/>
                        </a:lnTo>
                        <a:lnTo>
                          <a:pt x="129" y="10"/>
                        </a:lnTo>
                        <a:lnTo>
                          <a:pt x="129" y="9"/>
                        </a:lnTo>
                        <a:lnTo>
                          <a:pt x="129" y="4"/>
                        </a:lnTo>
                        <a:lnTo>
                          <a:pt x="127" y="0"/>
                        </a:lnTo>
                        <a:lnTo>
                          <a:pt x="124" y="1"/>
                        </a:lnTo>
                        <a:lnTo>
                          <a:pt x="118" y="1"/>
                        </a:lnTo>
                        <a:lnTo>
                          <a:pt x="116" y="9"/>
                        </a:lnTo>
                        <a:lnTo>
                          <a:pt x="114" y="9"/>
                        </a:lnTo>
                        <a:lnTo>
                          <a:pt x="108" y="5"/>
                        </a:lnTo>
                        <a:lnTo>
                          <a:pt x="106" y="5"/>
                        </a:lnTo>
                        <a:lnTo>
                          <a:pt x="103" y="9"/>
                        </a:lnTo>
                        <a:lnTo>
                          <a:pt x="103" y="12"/>
                        </a:lnTo>
                        <a:lnTo>
                          <a:pt x="105" y="18"/>
                        </a:lnTo>
                        <a:lnTo>
                          <a:pt x="103" y="21"/>
                        </a:lnTo>
                        <a:lnTo>
                          <a:pt x="92" y="21"/>
                        </a:lnTo>
                        <a:lnTo>
                          <a:pt x="86" y="23"/>
                        </a:lnTo>
                        <a:lnTo>
                          <a:pt x="86" y="27"/>
                        </a:lnTo>
                        <a:lnTo>
                          <a:pt x="84" y="32"/>
                        </a:lnTo>
                        <a:lnTo>
                          <a:pt x="80" y="32"/>
                        </a:lnTo>
                        <a:lnTo>
                          <a:pt x="76" y="30"/>
                        </a:lnTo>
                        <a:lnTo>
                          <a:pt x="73" y="25"/>
                        </a:lnTo>
                        <a:lnTo>
                          <a:pt x="70" y="25"/>
                        </a:lnTo>
                        <a:lnTo>
                          <a:pt x="68" y="26"/>
                        </a:lnTo>
                        <a:lnTo>
                          <a:pt x="66" y="27"/>
                        </a:lnTo>
                        <a:lnTo>
                          <a:pt x="65" y="27"/>
                        </a:lnTo>
                        <a:lnTo>
                          <a:pt x="64" y="21"/>
                        </a:lnTo>
                        <a:lnTo>
                          <a:pt x="60" y="16"/>
                        </a:lnTo>
                        <a:lnTo>
                          <a:pt x="57" y="15"/>
                        </a:lnTo>
                        <a:lnTo>
                          <a:pt x="53" y="18"/>
                        </a:lnTo>
                        <a:lnTo>
                          <a:pt x="48" y="17"/>
                        </a:lnTo>
                        <a:lnTo>
                          <a:pt x="46" y="18"/>
                        </a:lnTo>
                        <a:lnTo>
                          <a:pt x="43" y="21"/>
                        </a:lnTo>
                        <a:lnTo>
                          <a:pt x="42" y="25"/>
                        </a:lnTo>
                        <a:lnTo>
                          <a:pt x="39" y="28"/>
                        </a:lnTo>
                        <a:lnTo>
                          <a:pt x="33" y="30"/>
                        </a:lnTo>
                        <a:lnTo>
                          <a:pt x="32" y="32"/>
                        </a:lnTo>
                        <a:lnTo>
                          <a:pt x="26" y="39"/>
                        </a:lnTo>
                        <a:lnTo>
                          <a:pt x="25" y="42"/>
                        </a:lnTo>
                        <a:lnTo>
                          <a:pt x="22" y="44"/>
                        </a:lnTo>
                        <a:lnTo>
                          <a:pt x="24" y="53"/>
                        </a:lnTo>
                        <a:lnTo>
                          <a:pt x="24" y="70"/>
                        </a:lnTo>
                        <a:lnTo>
                          <a:pt x="24" y="73"/>
                        </a:lnTo>
                        <a:lnTo>
                          <a:pt x="31" y="76"/>
                        </a:lnTo>
                        <a:lnTo>
                          <a:pt x="38" y="76"/>
                        </a:lnTo>
                        <a:lnTo>
                          <a:pt x="37" y="90"/>
                        </a:lnTo>
                        <a:lnTo>
                          <a:pt x="41" y="89"/>
                        </a:lnTo>
                        <a:lnTo>
                          <a:pt x="44" y="93"/>
                        </a:lnTo>
                        <a:lnTo>
                          <a:pt x="44" y="96"/>
                        </a:lnTo>
                        <a:lnTo>
                          <a:pt x="42" y="97"/>
                        </a:lnTo>
                        <a:lnTo>
                          <a:pt x="38" y="101"/>
                        </a:lnTo>
                        <a:lnTo>
                          <a:pt x="35" y="109"/>
                        </a:lnTo>
                        <a:lnTo>
                          <a:pt x="37" y="109"/>
                        </a:lnTo>
                        <a:lnTo>
                          <a:pt x="41" y="111"/>
                        </a:lnTo>
                        <a:lnTo>
                          <a:pt x="44" y="111"/>
                        </a:lnTo>
                        <a:lnTo>
                          <a:pt x="44" y="117"/>
                        </a:lnTo>
                        <a:lnTo>
                          <a:pt x="47" y="120"/>
                        </a:lnTo>
                        <a:lnTo>
                          <a:pt x="47" y="125"/>
                        </a:lnTo>
                        <a:lnTo>
                          <a:pt x="48" y="134"/>
                        </a:lnTo>
                        <a:lnTo>
                          <a:pt x="47" y="134"/>
                        </a:lnTo>
                        <a:lnTo>
                          <a:pt x="44" y="128"/>
                        </a:lnTo>
                        <a:lnTo>
                          <a:pt x="41" y="129"/>
                        </a:lnTo>
                        <a:lnTo>
                          <a:pt x="38" y="129"/>
                        </a:lnTo>
                        <a:lnTo>
                          <a:pt x="35" y="125"/>
                        </a:lnTo>
                        <a:lnTo>
                          <a:pt x="26" y="124"/>
                        </a:lnTo>
                        <a:lnTo>
                          <a:pt x="17" y="128"/>
                        </a:lnTo>
                        <a:lnTo>
                          <a:pt x="17" y="129"/>
                        </a:lnTo>
                        <a:lnTo>
                          <a:pt x="19" y="129"/>
                        </a:lnTo>
                        <a:lnTo>
                          <a:pt x="20" y="134"/>
                        </a:lnTo>
                        <a:lnTo>
                          <a:pt x="17" y="139"/>
                        </a:lnTo>
                        <a:lnTo>
                          <a:pt x="20" y="141"/>
                        </a:lnTo>
                        <a:lnTo>
                          <a:pt x="26" y="141"/>
                        </a:lnTo>
                        <a:lnTo>
                          <a:pt x="30" y="141"/>
                        </a:lnTo>
                        <a:lnTo>
                          <a:pt x="31" y="145"/>
                        </a:lnTo>
                        <a:lnTo>
                          <a:pt x="30" y="147"/>
                        </a:lnTo>
                        <a:lnTo>
                          <a:pt x="32" y="147"/>
                        </a:lnTo>
                        <a:lnTo>
                          <a:pt x="33" y="150"/>
                        </a:lnTo>
                        <a:lnTo>
                          <a:pt x="28" y="152"/>
                        </a:lnTo>
                        <a:lnTo>
                          <a:pt x="27" y="157"/>
                        </a:lnTo>
                        <a:lnTo>
                          <a:pt x="27" y="166"/>
                        </a:lnTo>
                        <a:lnTo>
                          <a:pt x="22" y="172"/>
                        </a:lnTo>
                        <a:lnTo>
                          <a:pt x="22" y="177"/>
                        </a:lnTo>
                        <a:lnTo>
                          <a:pt x="9" y="176"/>
                        </a:lnTo>
                        <a:lnTo>
                          <a:pt x="5" y="178"/>
                        </a:lnTo>
                        <a:lnTo>
                          <a:pt x="6" y="183"/>
                        </a:lnTo>
                        <a:lnTo>
                          <a:pt x="8" y="192"/>
                        </a:lnTo>
                        <a:lnTo>
                          <a:pt x="10" y="193"/>
                        </a:lnTo>
                        <a:lnTo>
                          <a:pt x="12" y="197"/>
                        </a:lnTo>
                        <a:lnTo>
                          <a:pt x="12" y="198"/>
                        </a:lnTo>
                        <a:lnTo>
                          <a:pt x="17" y="202"/>
                        </a:lnTo>
                        <a:lnTo>
                          <a:pt x="14" y="217"/>
                        </a:lnTo>
                        <a:lnTo>
                          <a:pt x="12" y="220"/>
                        </a:lnTo>
                        <a:lnTo>
                          <a:pt x="4" y="227"/>
                        </a:lnTo>
                        <a:lnTo>
                          <a:pt x="0" y="233"/>
                        </a:lnTo>
                        <a:lnTo>
                          <a:pt x="0" y="235"/>
                        </a:lnTo>
                        <a:lnTo>
                          <a:pt x="3" y="235"/>
                        </a:lnTo>
                        <a:lnTo>
                          <a:pt x="4" y="237"/>
                        </a:lnTo>
                        <a:lnTo>
                          <a:pt x="8" y="236"/>
                        </a:lnTo>
                        <a:lnTo>
                          <a:pt x="9" y="238"/>
                        </a:lnTo>
                        <a:lnTo>
                          <a:pt x="11" y="240"/>
                        </a:lnTo>
                        <a:lnTo>
                          <a:pt x="15" y="240"/>
                        </a:lnTo>
                        <a:lnTo>
                          <a:pt x="22" y="245"/>
                        </a:lnTo>
                        <a:lnTo>
                          <a:pt x="32" y="245"/>
                        </a:lnTo>
                        <a:lnTo>
                          <a:pt x="35" y="245"/>
                        </a:lnTo>
                        <a:lnTo>
                          <a:pt x="38" y="252"/>
                        </a:lnTo>
                        <a:lnTo>
                          <a:pt x="38" y="256"/>
                        </a:lnTo>
                        <a:lnTo>
                          <a:pt x="41" y="257"/>
                        </a:lnTo>
                        <a:lnTo>
                          <a:pt x="44" y="262"/>
                        </a:lnTo>
                        <a:lnTo>
                          <a:pt x="46" y="265"/>
                        </a:lnTo>
                        <a:lnTo>
                          <a:pt x="52" y="267"/>
                        </a:lnTo>
                        <a:lnTo>
                          <a:pt x="57" y="272"/>
                        </a:lnTo>
                        <a:lnTo>
                          <a:pt x="63" y="270"/>
                        </a:lnTo>
                        <a:lnTo>
                          <a:pt x="63" y="275"/>
                        </a:lnTo>
                        <a:lnTo>
                          <a:pt x="65" y="280"/>
                        </a:lnTo>
                        <a:lnTo>
                          <a:pt x="66" y="286"/>
                        </a:lnTo>
                        <a:lnTo>
                          <a:pt x="64" y="294"/>
                        </a:lnTo>
                        <a:lnTo>
                          <a:pt x="66" y="299"/>
                        </a:lnTo>
                        <a:lnTo>
                          <a:pt x="66" y="300"/>
                        </a:lnTo>
                        <a:lnTo>
                          <a:pt x="62" y="300"/>
                        </a:lnTo>
                        <a:lnTo>
                          <a:pt x="60" y="303"/>
                        </a:lnTo>
                        <a:lnTo>
                          <a:pt x="60" y="311"/>
                        </a:lnTo>
                        <a:lnTo>
                          <a:pt x="57" y="311"/>
                        </a:lnTo>
                        <a:lnTo>
                          <a:pt x="57" y="313"/>
                        </a:lnTo>
                        <a:lnTo>
                          <a:pt x="57" y="318"/>
                        </a:lnTo>
                        <a:lnTo>
                          <a:pt x="55" y="323"/>
                        </a:lnTo>
                        <a:lnTo>
                          <a:pt x="57" y="35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2" name="Freeform 49">
                    <a:extLst>
                      <a:ext uri="{FF2B5EF4-FFF2-40B4-BE49-F238E27FC236}">
                        <a16:creationId xmlns:a16="http://schemas.microsoft.com/office/drawing/2014/main" xmlns="" id="{2702C94C-9B17-D245-9848-7B6A9C0C70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528343" y="3518247"/>
                    <a:ext cx="52388" cy="52388"/>
                  </a:xfrm>
                  <a:custGeom>
                    <a:avLst/>
                    <a:gdLst/>
                    <a:ahLst/>
                    <a:cxnLst>
                      <a:cxn ang="0">
                        <a:pos x="8" y="51"/>
                      </a:cxn>
                      <a:cxn ang="0">
                        <a:pos x="17" y="50"/>
                      </a:cxn>
                      <a:cxn ang="0">
                        <a:pos x="23" y="39"/>
                      </a:cxn>
                      <a:cxn ang="0">
                        <a:pos x="32" y="37"/>
                      </a:cxn>
                      <a:cxn ang="0">
                        <a:pos x="37" y="31"/>
                      </a:cxn>
                      <a:cxn ang="0">
                        <a:pos x="46" y="16"/>
                      </a:cxn>
                      <a:cxn ang="0">
                        <a:pos x="49" y="6"/>
                      </a:cxn>
                      <a:cxn ang="0">
                        <a:pos x="61" y="7"/>
                      </a:cxn>
                      <a:cxn ang="0">
                        <a:pos x="70" y="5"/>
                      </a:cxn>
                      <a:cxn ang="0">
                        <a:pos x="76" y="0"/>
                      </a:cxn>
                      <a:cxn ang="0">
                        <a:pos x="115" y="1"/>
                      </a:cxn>
                      <a:cxn ang="0">
                        <a:pos x="125" y="12"/>
                      </a:cxn>
                      <a:cxn ang="0">
                        <a:pos x="134" y="21"/>
                      </a:cxn>
                      <a:cxn ang="0">
                        <a:pos x="136" y="27"/>
                      </a:cxn>
                      <a:cxn ang="0">
                        <a:pos x="135" y="32"/>
                      </a:cxn>
                      <a:cxn ang="0">
                        <a:pos x="145" y="35"/>
                      </a:cxn>
                      <a:cxn ang="0">
                        <a:pos x="143" y="40"/>
                      </a:cxn>
                      <a:cxn ang="0">
                        <a:pos x="143" y="45"/>
                      </a:cxn>
                      <a:cxn ang="0">
                        <a:pos x="146" y="53"/>
                      </a:cxn>
                      <a:cxn ang="0">
                        <a:pos x="152" y="60"/>
                      </a:cxn>
                      <a:cxn ang="0">
                        <a:pos x="153" y="71"/>
                      </a:cxn>
                      <a:cxn ang="0">
                        <a:pos x="146" y="85"/>
                      </a:cxn>
                      <a:cxn ang="0">
                        <a:pos x="143" y="92"/>
                      </a:cxn>
                      <a:cxn ang="0">
                        <a:pos x="162" y="82"/>
                      </a:cxn>
                      <a:cxn ang="0">
                        <a:pos x="164" y="85"/>
                      </a:cxn>
                      <a:cxn ang="0">
                        <a:pos x="163" y="93"/>
                      </a:cxn>
                      <a:cxn ang="0">
                        <a:pos x="167" y="98"/>
                      </a:cxn>
                      <a:cxn ang="0">
                        <a:pos x="152" y="105"/>
                      </a:cxn>
                      <a:cxn ang="0">
                        <a:pos x="150" y="123"/>
                      </a:cxn>
                      <a:cxn ang="0">
                        <a:pos x="143" y="129"/>
                      </a:cxn>
                      <a:cxn ang="0">
                        <a:pos x="136" y="136"/>
                      </a:cxn>
                      <a:cxn ang="0">
                        <a:pos x="121" y="146"/>
                      </a:cxn>
                      <a:cxn ang="0">
                        <a:pos x="113" y="148"/>
                      </a:cxn>
                      <a:cxn ang="0">
                        <a:pos x="112" y="156"/>
                      </a:cxn>
                      <a:cxn ang="0">
                        <a:pos x="108" y="163"/>
                      </a:cxn>
                      <a:cxn ang="0">
                        <a:pos x="102" y="166"/>
                      </a:cxn>
                      <a:cxn ang="0">
                        <a:pos x="61" y="147"/>
                      </a:cxn>
                      <a:cxn ang="0">
                        <a:pos x="51" y="140"/>
                      </a:cxn>
                      <a:cxn ang="0">
                        <a:pos x="32" y="124"/>
                      </a:cxn>
                      <a:cxn ang="0">
                        <a:pos x="23" y="118"/>
                      </a:cxn>
                      <a:cxn ang="0">
                        <a:pos x="22" y="110"/>
                      </a:cxn>
                      <a:cxn ang="0">
                        <a:pos x="16" y="102"/>
                      </a:cxn>
                      <a:cxn ang="0">
                        <a:pos x="5" y="93"/>
                      </a:cxn>
                      <a:cxn ang="0">
                        <a:pos x="8" y="86"/>
                      </a:cxn>
                      <a:cxn ang="0">
                        <a:pos x="13" y="87"/>
                      </a:cxn>
                      <a:cxn ang="0">
                        <a:pos x="11" y="82"/>
                      </a:cxn>
                      <a:cxn ang="0">
                        <a:pos x="5" y="78"/>
                      </a:cxn>
                      <a:cxn ang="0">
                        <a:pos x="5" y="65"/>
                      </a:cxn>
                      <a:cxn ang="0">
                        <a:pos x="0" y="60"/>
                      </a:cxn>
                      <a:cxn ang="0">
                        <a:pos x="2" y="49"/>
                      </a:cxn>
                    </a:cxnLst>
                    <a:rect l="0" t="0" r="r" b="b"/>
                    <a:pathLst>
                      <a:path w="167" h="166">
                        <a:moveTo>
                          <a:pt x="2" y="49"/>
                        </a:moveTo>
                        <a:lnTo>
                          <a:pt x="8" y="51"/>
                        </a:lnTo>
                        <a:lnTo>
                          <a:pt x="14" y="51"/>
                        </a:lnTo>
                        <a:lnTo>
                          <a:pt x="17" y="50"/>
                        </a:lnTo>
                        <a:lnTo>
                          <a:pt x="19" y="49"/>
                        </a:lnTo>
                        <a:lnTo>
                          <a:pt x="23" y="39"/>
                        </a:lnTo>
                        <a:lnTo>
                          <a:pt x="28" y="39"/>
                        </a:lnTo>
                        <a:lnTo>
                          <a:pt x="32" y="37"/>
                        </a:lnTo>
                        <a:lnTo>
                          <a:pt x="32" y="32"/>
                        </a:lnTo>
                        <a:lnTo>
                          <a:pt x="37" y="31"/>
                        </a:lnTo>
                        <a:lnTo>
                          <a:pt x="43" y="23"/>
                        </a:lnTo>
                        <a:lnTo>
                          <a:pt x="46" y="16"/>
                        </a:lnTo>
                        <a:lnTo>
                          <a:pt x="45" y="7"/>
                        </a:lnTo>
                        <a:lnTo>
                          <a:pt x="49" y="6"/>
                        </a:lnTo>
                        <a:lnTo>
                          <a:pt x="57" y="5"/>
                        </a:lnTo>
                        <a:lnTo>
                          <a:pt x="61" y="7"/>
                        </a:lnTo>
                        <a:lnTo>
                          <a:pt x="65" y="7"/>
                        </a:lnTo>
                        <a:lnTo>
                          <a:pt x="70" y="5"/>
                        </a:lnTo>
                        <a:lnTo>
                          <a:pt x="76" y="5"/>
                        </a:lnTo>
                        <a:lnTo>
                          <a:pt x="76" y="0"/>
                        </a:lnTo>
                        <a:lnTo>
                          <a:pt x="102" y="0"/>
                        </a:lnTo>
                        <a:lnTo>
                          <a:pt x="115" y="1"/>
                        </a:lnTo>
                        <a:lnTo>
                          <a:pt x="119" y="8"/>
                        </a:lnTo>
                        <a:lnTo>
                          <a:pt x="125" y="12"/>
                        </a:lnTo>
                        <a:lnTo>
                          <a:pt x="129" y="17"/>
                        </a:lnTo>
                        <a:lnTo>
                          <a:pt x="134" y="21"/>
                        </a:lnTo>
                        <a:lnTo>
                          <a:pt x="134" y="23"/>
                        </a:lnTo>
                        <a:lnTo>
                          <a:pt x="136" y="27"/>
                        </a:lnTo>
                        <a:lnTo>
                          <a:pt x="135" y="29"/>
                        </a:lnTo>
                        <a:lnTo>
                          <a:pt x="135" y="32"/>
                        </a:lnTo>
                        <a:lnTo>
                          <a:pt x="142" y="34"/>
                        </a:lnTo>
                        <a:lnTo>
                          <a:pt x="145" y="35"/>
                        </a:lnTo>
                        <a:lnTo>
                          <a:pt x="145" y="38"/>
                        </a:lnTo>
                        <a:lnTo>
                          <a:pt x="143" y="40"/>
                        </a:lnTo>
                        <a:lnTo>
                          <a:pt x="145" y="45"/>
                        </a:lnTo>
                        <a:lnTo>
                          <a:pt x="143" y="45"/>
                        </a:lnTo>
                        <a:lnTo>
                          <a:pt x="145" y="50"/>
                        </a:lnTo>
                        <a:lnTo>
                          <a:pt x="146" y="53"/>
                        </a:lnTo>
                        <a:lnTo>
                          <a:pt x="151" y="56"/>
                        </a:lnTo>
                        <a:lnTo>
                          <a:pt x="152" y="60"/>
                        </a:lnTo>
                        <a:lnTo>
                          <a:pt x="155" y="70"/>
                        </a:lnTo>
                        <a:lnTo>
                          <a:pt x="153" y="71"/>
                        </a:lnTo>
                        <a:lnTo>
                          <a:pt x="148" y="74"/>
                        </a:lnTo>
                        <a:lnTo>
                          <a:pt x="146" y="85"/>
                        </a:lnTo>
                        <a:lnTo>
                          <a:pt x="143" y="90"/>
                        </a:lnTo>
                        <a:lnTo>
                          <a:pt x="143" y="92"/>
                        </a:lnTo>
                        <a:lnTo>
                          <a:pt x="156" y="87"/>
                        </a:lnTo>
                        <a:lnTo>
                          <a:pt x="162" y="82"/>
                        </a:lnTo>
                        <a:lnTo>
                          <a:pt x="163" y="82"/>
                        </a:lnTo>
                        <a:lnTo>
                          <a:pt x="164" y="85"/>
                        </a:lnTo>
                        <a:lnTo>
                          <a:pt x="164" y="88"/>
                        </a:lnTo>
                        <a:lnTo>
                          <a:pt x="163" y="93"/>
                        </a:lnTo>
                        <a:lnTo>
                          <a:pt x="167" y="97"/>
                        </a:lnTo>
                        <a:lnTo>
                          <a:pt x="167" y="98"/>
                        </a:lnTo>
                        <a:lnTo>
                          <a:pt x="157" y="99"/>
                        </a:lnTo>
                        <a:lnTo>
                          <a:pt x="152" y="105"/>
                        </a:lnTo>
                        <a:lnTo>
                          <a:pt x="150" y="107"/>
                        </a:lnTo>
                        <a:lnTo>
                          <a:pt x="150" y="123"/>
                        </a:lnTo>
                        <a:lnTo>
                          <a:pt x="146" y="124"/>
                        </a:lnTo>
                        <a:lnTo>
                          <a:pt x="143" y="129"/>
                        </a:lnTo>
                        <a:lnTo>
                          <a:pt x="140" y="129"/>
                        </a:lnTo>
                        <a:lnTo>
                          <a:pt x="136" y="136"/>
                        </a:lnTo>
                        <a:lnTo>
                          <a:pt x="130" y="137"/>
                        </a:lnTo>
                        <a:lnTo>
                          <a:pt x="121" y="146"/>
                        </a:lnTo>
                        <a:lnTo>
                          <a:pt x="118" y="148"/>
                        </a:lnTo>
                        <a:lnTo>
                          <a:pt x="113" y="148"/>
                        </a:lnTo>
                        <a:lnTo>
                          <a:pt x="112" y="151"/>
                        </a:lnTo>
                        <a:lnTo>
                          <a:pt x="112" y="156"/>
                        </a:lnTo>
                        <a:lnTo>
                          <a:pt x="109" y="157"/>
                        </a:lnTo>
                        <a:lnTo>
                          <a:pt x="108" y="163"/>
                        </a:lnTo>
                        <a:lnTo>
                          <a:pt x="103" y="166"/>
                        </a:lnTo>
                        <a:lnTo>
                          <a:pt x="102" y="166"/>
                        </a:lnTo>
                        <a:lnTo>
                          <a:pt x="91" y="163"/>
                        </a:lnTo>
                        <a:lnTo>
                          <a:pt x="61" y="147"/>
                        </a:lnTo>
                        <a:lnTo>
                          <a:pt x="53" y="146"/>
                        </a:lnTo>
                        <a:lnTo>
                          <a:pt x="51" y="140"/>
                        </a:lnTo>
                        <a:lnTo>
                          <a:pt x="48" y="135"/>
                        </a:lnTo>
                        <a:lnTo>
                          <a:pt x="32" y="124"/>
                        </a:lnTo>
                        <a:lnTo>
                          <a:pt x="24" y="120"/>
                        </a:lnTo>
                        <a:lnTo>
                          <a:pt x="23" y="118"/>
                        </a:lnTo>
                        <a:lnTo>
                          <a:pt x="23" y="113"/>
                        </a:lnTo>
                        <a:lnTo>
                          <a:pt x="22" y="110"/>
                        </a:lnTo>
                        <a:lnTo>
                          <a:pt x="22" y="107"/>
                        </a:lnTo>
                        <a:lnTo>
                          <a:pt x="16" y="102"/>
                        </a:lnTo>
                        <a:lnTo>
                          <a:pt x="10" y="102"/>
                        </a:lnTo>
                        <a:lnTo>
                          <a:pt x="5" y="93"/>
                        </a:lnTo>
                        <a:lnTo>
                          <a:pt x="5" y="86"/>
                        </a:lnTo>
                        <a:lnTo>
                          <a:pt x="8" y="86"/>
                        </a:lnTo>
                        <a:lnTo>
                          <a:pt x="10" y="87"/>
                        </a:lnTo>
                        <a:lnTo>
                          <a:pt x="13" y="87"/>
                        </a:lnTo>
                        <a:lnTo>
                          <a:pt x="13" y="86"/>
                        </a:lnTo>
                        <a:lnTo>
                          <a:pt x="11" y="82"/>
                        </a:lnTo>
                        <a:lnTo>
                          <a:pt x="7" y="81"/>
                        </a:lnTo>
                        <a:lnTo>
                          <a:pt x="5" y="78"/>
                        </a:lnTo>
                        <a:lnTo>
                          <a:pt x="6" y="71"/>
                        </a:lnTo>
                        <a:lnTo>
                          <a:pt x="5" y="65"/>
                        </a:lnTo>
                        <a:lnTo>
                          <a:pt x="3" y="62"/>
                        </a:lnTo>
                        <a:lnTo>
                          <a:pt x="0" y="60"/>
                        </a:lnTo>
                        <a:lnTo>
                          <a:pt x="0" y="55"/>
                        </a:lnTo>
                        <a:lnTo>
                          <a:pt x="2" y="4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3" name="Freeform 39">
                    <a:extLst>
                      <a:ext uri="{FF2B5EF4-FFF2-40B4-BE49-F238E27FC236}">
                        <a16:creationId xmlns:a16="http://schemas.microsoft.com/office/drawing/2014/main" xmlns="" id="{B19A27DE-4A48-2943-86D3-224C74A8F5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560093" y="3543647"/>
                    <a:ext cx="71438" cy="73025"/>
                  </a:xfrm>
                  <a:custGeom>
                    <a:avLst/>
                    <a:gdLst/>
                    <a:ahLst/>
                    <a:cxnLst>
                      <a:cxn ang="0">
                        <a:pos x="4" y="86"/>
                      </a:cxn>
                      <a:cxn ang="0">
                        <a:pos x="10" y="77"/>
                      </a:cxn>
                      <a:cxn ang="0">
                        <a:pos x="13" y="71"/>
                      </a:cxn>
                      <a:cxn ang="0">
                        <a:pos x="19" y="68"/>
                      </a:cxn>
                      <a:cxn ang="0">
                        <a:pos x="31" y="57"/>
                      </a:cxn>
                      <a:cxn ang="0">
                        <a:pos x="41" y="49"/>
                      </a:cxn>
                      <a:cxn ang="0">
                        <a:pos x="47" y="44"/>
                      </a:cxn>
                      <a:cxn ang="0">
                        <a:pos x="51" y="27"/>
                      </a:cxn>
                      <a:cxn ang="0">
                        <a:pos x="58" y="19"/>
                      </a:cxn>
                      <a:cxn ang="0">
                        <a:pos x="68" y="17"/>
                      </a:cxn>
                      <a:cxn ang="0">
                        <a:pos x="65" y="8"/>
                      </a:cxn>
                      <a:cxn ang="0">
                        <a:pos x="71" y="2"/>
                      </a:cxn>
                      <a:cxn ang="0">
                        <a:pos x="79" y="1"/>
                      </a:cxn>
                      <a:cxn ang="0">
                        <a:pos x="86" y="6"/>
                      </a:cxn>
                      <a:cxn ang="0">
                        <a:pos x="97" y="1"/>
                      </a:cxn>
                      <a:cxn ang="0">
                        <a:pos x="100" y="3"/>
                      </a:cxn>
                      <a:cxn ang="0">
                        <a:pos x="110" y="12"/>
                      </a:cxn>
                      <a:cxn ang="0">
                        <a:pos x="114" y="25"/>
                      </a:cxn>
                      <a:cxn ang="0">
                        <a:pos x="118" y="41"/>
                      </a:cxn>
                      <a:cxn ang="0">
                        <a:pos x="114" y="60"/>
                      </a:cxn>
                      <a:cxn ang="0">
                        <a:pos x="110" y="65"/>
                      </a:cxn>
                      <a:cxn ang="0">
                        <a:pos x="116" y="66"/>
                      </a:cxn>
                      <a:cxn ang="0">
                        <a:pos x="122" y="64"/>
                      </a:cxn>
                      <a:cxn ang="0">
                        <a:pos x="132" y="75"/>
                      </a:cxn>
                      <a:cxn ang="0">
                        <a:pos x="139" y="71"/>
                      </a:cxn>
                      <a:cxn ang="0">
                        <a:pos x="148" y="66"/>
                      </a:cxn>
                      <a:cxn ang="0">
                        <a:pos x="153" y="51"/>
                      </a:cxn>
                      <a:cxn ang="0">
                        <a:pos x="162" y="50"/>
                      </a:cxn>
                      <a:cxn ang="0">
                        <a:pos x="167" y="61"/>
                      </a:cxn>
                      <a:cxn ang="0">
                        <a:pos x="171" y="71"/>
                      </a:cxn>
                      <a:cxn ang="0">
                        <a:pos x="173" y="76"/>
                      </a:cxn>
                      <a:cxn ang="0">
                        <a:pos x="175" y="95"/>
                      </a:cxn>
                      <a:cxn ang="0">
                        <a:pos x="165" y="105"/>
                      </a:cxn>
                      <a:cxn ang="0">
                        <a:pos x="161" y="113"/>
                      </a:cxn>
                      <a:cxn ang="0">
                        <a:pos x="165" y="115"/>
                      </a:cxn>
                      <a:cxn ang="0">
                        <a:pos x="170" y="116"/>
                      </a:cxn>
                      <a:cxn ang="0">
                        <a:pos x="176" y="118"/>
                      </a:cxn>
                      <a:cxn ang="0">
                        <a:pos x="193" y="123"/>
                      </a:cxn>
                      <a:cxn ang="0">
                        <a:pos x="199" y="130"/>
                      </a:cxn>
                      <a:cxn ang="0">
                        <a:pos x="202" y="135"/>
                      </a:cxn>
                      <a:cxn ang="0">
                        <a:pos x="207" y="143"/>
                      </a:cxn>
                      <a:cxn ang="0">
                        <a:pos x="218" y="150"/>
                      </a:cxn>
                      <a:cxn ang="0">
                        <a:pos x="224" y="153"/>
                      </a:cxn>
                      <a:cxn ang="0">
                        <a:pos x="227" y="164"/>
                      </a:cxn>
                      <a:cxn ang="0">
                        <a:pos x="227" y="177"/>
                      </a:cxn>
                      <a:cxn ang="0">
                        <a:pos x="223" y="178"/>
                      </a:cxn>
                      <a:cxn ang="0">
                        <a:pos x="221" y="189"/>
                      </a:cxn>
                      <a:cxn ang="0">
                        <a:pos x="218" y="191"/>
                      </a:cxn>
                      <a:cxn ang="0">
                        <a:pos x="216" y="201"/>
                      </a:cxn>
                      <a:cxn ang="0">
                        <a:pos x="196" y="224"/>
                      </a:cxn>
                      <a:cxn ang="0">
                        <a:pos x="186" y="217"/>
                      </a:cxn>
                      <a:cxn ang="0">
                        <a:pos x="169" y="215"/>
                      </a:cxn>
                      <a:cxn ang="0">
                        <a:pos x="154" y="206"/>
                      </a:cxn>
                      <a:cxn ang="0">
                        <a:pos x="133" y="193"/>
                      </a:cxn>
                      <a:cxn ang="0">
                        <a:pos x="105" y="169"/>
                      </a:cxn>
                      <a:cxn ang="0">
                        <a:pos x="64" y="135"/>
                      </a:cxn>
                      <a:cxn ang="0">
                        <a:pos x="49" y="129"/>
                      </a:cxn>
                      <a:cxn ang="0">
                        <a:pos x="28" y="109"/>
                      </a:cxn>
                      <a:cxn ang="0">
                        <a:pos x="16" y="103"/>
                      </a:cxn>
                      <a:cxn ang="0">
                        <a:pos x="15" y="95"/>
                      </a:cxn>
                      <a:cxn ang="0">
                        <a:pos x="3" y="88"/>
                      </a:cxn>
                      <a:cxn ang="0">
                        <a:pos x="3" y="87"/>
                      </a:cxn>
                    </a:cxnLst>
                    <a:rect l="0" t="0" r="r" b="b"/>
                    <a:pathLst>
                      <a:path w="227" h="228">
                        <a:moveTo>
                          <a:pt x="3" y="86"/>
                        </a:moveTo>
                        <a:lnTo>
                          <a:pt x="4" y="86"/>
                        </a:lnTo>
                        <a:lnTo>
                          <a:pt x="9" y="83"/>
                        </a:lnTo>
                        <a:lnTo>
                          <a:pt x="10" y="77"/>
                        </a:lnTo>
                        <a:lnTo>
                          <a:pt x="13" y="76"/>
                        </a:lnTo>
                        <a:lnTo>
                          <a:pt x="13" y="71"/>
                        </a:lnTo>
                        <a:lnTo>
                          <a:pt x="14" y="68"/>
                        </a:lnTo>
                        <a:lnTo>
                          <a:pt x="19" y="68"/>
                        </a:lnTo>
                        <a:lnTo>
                          <a:pt x="22" y="66"/>
                        </a:lnTo>
                        <a:lnTo>
                          <a:pt x="31" y="57"/>
                        </a:lnTo>
                        <a:lnTo>
                          <a:pt x="37" y="56"/>
                        </a:lnTo>
                        <a:lnTo>
                          <a:pt x="41" y="49"/>
                        </a:lnTo>
                        <a:lnTo>
                          <a:pt x="44" y="49"/>
                        </a:lnTo>
                        <a:lnTo>
                          <a:pt x="47" y="44"/>
                        </a:lnTo>
                        <a:lnTo>
                          <a:pt x="51" y="43"/>
                        </a:lnTo>
                        <a:lnTo>
                          <a:pt x="51" y="27"/>
                        </a:lnTo>
                        <a:lnTo>
                          <a:pt x="53" y="25"/>
                        </a:lnTo>
                        <a:lnTo>
                          <a:pt x="58" y="19"/>
                        </a:lnTo>
                        <a:lnTo>
                          <a:pt x="68" y="18"/>
                        </a:lnTo>
                        <a:lnTo>
                          <a:pt x="68" y="17"/>
                        </a:lnTo>
                        <a:lnTo>
                          <a:pt x="64" y="13"/>
                        </a:lnTo>
                        <a:lnTo>
                          <a:pt x="65" y="8"/>
                        </a:lnTo>
                        <a:lnTo>
                          <a:pt x="69" y="8"/>
                        </a:lnTo>
                        <a:lnTo>
                          <a:pt x="71" y="2"/>
                        </a:lnTo>
                        <a:lnTo>
                          <a:pt x="75" y="0"/>
                        </a:lnTo>
                        <a:lnTo>
                          <a:pt x="79" y="1"/>
                        </a:lnTo>
                        <a:lnTo>
                          <a:pt x="85" y="6"/>
                        </a:lnTo>
                        <a:lnTo>
                          <a:pt x="86" y="6"/>
                        </a:lnTo>
                        <a:lnTo>
                          <a:pt x="89" y="3"/>
                        </a:lnTo>
                        <a:lnTo>
                          <a:pt x="97" y="1"/>
                        </a:lnTo>
                        <a:lnTo>
                          <a:pt x="100" y="2"/>
                        </a:lnTo>
                        <a:lnTo>
                          <a:pt x="100" y="3"/>
                        </a:lnTo>
                        <a:lnTo>
                          <a:pt x="102" y="7"/>
                        </a:lnTo>
                        <a:lnTo>
                          <a:pt x="110" y="12"/>
                        </a:lnTo>
                        <a:lnTo>
                          <a:pt x="110" y="19"/>
                        </a:lnTo>
                        <a:lnTo>
                          <a:pt x="114" y="25"/>
                        </a:lnTo>
                        <a:lnTo>
                          <a:pt x="116" y="39"/>
                        </a:lnTo>
                        <a:lnTo>
                          <a:pt x="118" y="41"/>
                        </a:lnTo>
                        <a:lnTo>
                          <a:pt x="117" y="56"/>
                        </a:lnTo>
                        <a:lnTo>
                          <a:pt x="114" y="60"/>
                        </a:lnTo>
                        <a:lnTo>
                          <a:pt x="111" y="62"/>
                        </a:lnTo>
                        <a:lnTo>
                          <a:pt x="110" y="65"/>
                        </a:lnTo>
                        <a:lnTo>
                          <a:pt x="111" y="66"/>
                        </a:lnTo>
                        <a:lnTo>
                          <a:pt x="116" y="66"/>
                        </a:lnTo>
                        <a:lnTo>
                          <a:pt x="119" y="62"/>
                        </a:lnTo>
                        <a:lnTo>
                          <a:pt x="122" y="64"/>
                        </a:lnTo>
                        <a:lnTo>
                          <a:pt x="127" y="67"/>
                        </a:lnTo>
                        <a:lnTo>
                          <a:pt x="132" y="75"/>
                        </a:lnTo>
                        <a:lnTo>
                          <a:pt x="137" y="73"/>
                        </a:lnTo>
                        <a:lnTo>
                          <a:pt x="139" y="71"/>
                        </a:lnTo>
                        <a:lnTo>
                          <a:pt x="146" y="70"/>
                        </a:lnTo>
                        <a:lnTo>
                          <a:pt x="148" y="66"/>
                        </a:lnTo>
                        <a:lnTo>
                          <a:pt x="153" y="60"/>
                        </a:lnTo>
                        <a:lnTo>
                          <a:pt x="153" y="51"/>
                        </a:lnTo>
                        <a:lnTo>
                          <a:pt x="156" y="49"/>
                        </a:lnTo>
                        <a:lnTo>
                          <a:pt x="162" y="50"/>
                        </a:lnTo>
                        <a:lnTo>
                          <a:pt x="166" y="56"/>
                        </a:lnTo>
                        <a:lnTo>
                          <a:pt x="167" y="61"/>
                        </a:lnTo>
                        <a:lnTo>
                          <a:pt x="169" y="70"/>
                        </a:lnTo>
                        <a:lnTo>
                          <a:pt x="171" y="71"/>
                        </a:lnTo>
                        <a:lnTo>
                          <a:pt x="173" y="75"/>
                        </a:lnTo>
                        <a:lnTo>
                          <a:pt x="173" y="76"/>
                        </a:lnTo>
                        <a:lnTo>
                          <a:pt x="178" y="80"/>
                        </a:lnTo>
                        <a:lnTo>
                          <a:pt x="175" y="95"/>
                        </a:lnTo>
                        <a:lnTo>
                          <a:pt x="173" y="98"/>
                        </a:lnTo>
                        <a:lnTo>
                          <a:pt x="165" y="105"/>
                        </a:lnTo>
                        <a:lnTo>
                          <a:pt x="161" y="111"/>
                        </a:lnTo>
                        <a:lnTo>
                          <a:pt x="161" y="113"/>
                        </a:lnTo>
                        <a:lnTo>
                          <a:pt x="164" y="113"/>
                        </a:lnTo>
                        <a:lnTo>
                          <a:pt x="165" y="115"/>
                        </a:lnTo>
                        <a:lnTo>
                          <a:pt x="169" y="114"/>
                        </a:lnTo>
                        <a:lnTo>
                          <a:pt x="170" y="116"/>
                        </a:lnTo>
                        <a:lnTo>
                          <a:pt x="172" y="118"/>
                        </a:lnTo>
                        <a:lnTo>
                          <a:pt x="176" y="118"/>
                        </a:lnTo>
                        <a:lnTo>
                          <a:pt x="183" y="123"/>
                        </a:lnTo>
                        <a:lnTo>
                          <a:pt x="193" y="123"/>
                        </a:lnTo>
                        <a:lnTo>
                          <a:pt x="196" y="123"/>
                        </a:lnTo>
                        <a:lnTo>
                          <a:pt x="199" y="130"/>
                        </a:lnTo>
                        <a:lnTo>
                          <a:pt x="199" y="134"/>
                        </a:lnTo>
                        <a:lnTo>
                          <a:pt x="202" y="135"/>
                        </a:lnTo>
                        <a:lnTo>
                          <a:pt x="205" y="140"/>
                        </a:lnTo>
                        <a:lnTo>
                          <a:pt x="207" y="143"/>
                        </a:lnTo>
                        <a:lnTo>
                          <a:pt x="213" y="145"/>
                        </a:lnTo>
                        <a:lnTo>
                          <a:pt x="218" y="150"/>
                        </a:lnTo>
                        <a:lnTo>
                          <a:pt x="224" y="148"/>
                        </a:lnTo>
                        <a:lnTo>
                          <a:pt x="224" y="153"/>
                        </a:lnTo>
                        <a:lnTo>
                          <a:pt x="226" y="158"/>
                        </a:lnTo>
                        <a:lnTo>
                          <a:pt x="227" y="164"/>
                        </a:lnTo>
                        <a:lnTo>
                          <a:pt x="225" y="172"/>
                        </a:lnTo>
                        <a:lnTo>
                          <a:pt x="227" y="177"/>
                        </a:lnTo>
                        <a:lnTo>
                          <a:pt x="227" y="178"/>
                        </a:lnTo>
                        <a:lnTo>
                          <a:pt x="223" y="178"/>
                        </a:lnTo>
                        <a:lnTo>
                          <a:pt x="221" y="181"/>
                        </a:lnTo>
                        <a:lnTo>
                          <a:pt x="221" y="189"/>
                        </a:lnTo>
                        <a:lnTo>
                          <a:pt x="218" y="189"/>
                        </a:lnTo>
                        <a:lnTo>
                          <a:pt x="218" y="191"/>
                        </a:lnTo>
                        <a:lnTo>
                          <a:pt x="218" y="196"/>
                        </a:lnTo>
                        <a:lnTo>
                          <a:pt x="216" y="201"/>
                        </a:lnTo>
                        <a:lnTo>
                          <a:pt x="218" y="228"/>
                        </a:lnTo>
                        <a:lnTo>
                          <a:pt x="196" y="224"/>
                        </a:lnTo>
                        <a:lnTo>
                          <a:pt x="189" y="220"/>
                        </a:lnTo>
                        <a:lnTo>
                          <a:pt x="186" y="217"/>
                        </a:lnTo>
                        <a:lnTo>
                          <a:pt x="180" y="217"/>
                        </a:lnTo>
                        <a:lnTo>
                          <a:pt x="169" y="215"/>
                        </a:lnTo>
                        <a:lnTo>
                          <a:pt x="160" y="210"/>
                        </a:lnTo>
                        <a:lnTo>
                          <a:pt x="154" y="206"/>
                        </a:lnTo>
                        <a:lnTo>
                          <a:pt x="144" y="201"/>
                        </a:lnTo>
                        <a:lnTo>
                          <a:pt x="133" y="193"/>
                        </a:lnTo>
                        <a:lnTo>
                          <a:pt x="119" y="188"/>
                        </a:lnTo>
                        <a:lnTo>
                          <a:pt x="105" y="169"/>
                        </a:lnTo>
                        <a:lnTo>
                          <a:pt x="69" y="141"/>
                        </a:lnTo>
                        <a:lnTo>
                          <a:pt x="64" y="135"/>
                        </a:lnTo>
                        <a:lnTo>
                          <a:pt x="59" y="131"/>
                        </a:lnTo>
                        <a:lnTo>
                          <a:pt x="49" y="129"/>
                        </a:lnTo>
                        <a:lnTo>
                          <a:pt x="36" y="123"/>
                        </a:lnTo>
                        <a:lnTo>
                          <a:pt x="28" y="109"/>
                        </a:lnTo>
                        <a:lnTo>
                          <a:pt x="19" y="105"/>
                        </a:lnTo>
                        <a:lnTo>
                          <a:pt x="16" y="103"/>
                        </a:lnTo>
                        <a:lnTo>
                          <a:pt x="16" y="98"/>
                        </a:lnTo>
                        <a:lnTo>
                          <a:pt x="15" y="95"/>
                        </a:lnTo>
                        <a:lnTo>
                          <a:pt x="4" y="92"/>
                        </a:lnTo>
                        <a:lnTo>
                          <a:pt x="3" y="88"/>
                        </a:lnTo>
                        <a:lnTo>
                          <a:pt x="0" y="88"/>
                        </a:lnTo>
                        <a:lnTo>
                          <a:pt x="3" y="87"/>
                        </a:lnTo>
                        <a:lnTo>
                          <a:pt x="3" y="8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4" name="Freeform 52">
                    <a:extLst>
                      <a:ext uri="{FF2B5EF4-FFF2-40B4-BE49-F238E27FC236}">
                        <a16:creationId xmlns:a16="http://schemas.microsoft.com/office/drawing/2014/main" xmlns="" id="{485AB792-9349-3A4F-80D9-84F468AAF5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72842" y="3600797"/>
                    <a:ext cx="331788" cy="323850"/>
                  </a:xfrm>
                  <a:custGeom>
                    <a:avLst/>
                    <a:gdLst/>
                    <a:ahLst/>
                    <a:cxnLst>
                      <a:cxn ang="0">
                        <a:pos x="960" y="671"/>
                      </a:cxn>
                      <a:cxn ang="0">
                        <a:pos x="939" y="609"/>
                      </a:cxn>
                      <a:cxn ang="0">
                        <a:pos x="933" y="528"/>
                      </a:cxn>
                      <a:cxn ang="0">
                        <a:pos x="933" y="488"/>
                      </a:cxn>
                      <a:cxn ang="0">
                        <a:pos x="927" y="435"/>
                      </a:cxn>
                      <a:cxn ang="0">
                        <a:pos x="934" y="392"/>
                      </a:cxn>
                      <a:cxn ang="0">
                        <a:pos x="960" y="337"/>
                      </a:cxn>
                      <a:cxn ang="0">
                        <a:pos x="979" y="248"/>
                      </a:cxn>
                      <a:cxn ang="0">
                        <a:pos x="1015" y="202"/>
                      </a:cxn>
                      <a:cxn ang="0">
                        <a:pos x="1043" y="167"/>
                      </a:cxn>
                      <a:cxn ang="0">
                        <a:pos x="1020" y="143"/>
                      </a:cxn>
                      <a:cxn ang="0">
                        <a:pos x="1019" y="90"/>
                      </a:cxn>
                      <a:cxn ang="0">
                        <a:pos x="955" y="36"/>
                      </a:cxn>
                      <a:cxn ang="0">
                        <a:pos x="892" y="52"/>
                      </a:cxn>
                      <a:cxn ang="0">
                        <a:pos x="839" y="5"/>
                      </a:cxn>
                      <a:cxn ang="0">
                        <a:pos x="771" y="0"/>
                      </a:cxn>
                      <a:cxn ang="0">
                        <a:pos x="697" y="16"/>
                      </a:cxn>
                      <a:cxn ang="0">
                        <a:pos x="676" y="10"/>
                      </a:cxn>
                      <a:cxn ang="0">
                        <a:pos x="601" y="27"/>
                      </a:cxn>
                      <a:cxn ang="0">
                        <a:pos x="509" y="53"/>
                      </a:cxn>
                      <a:cxn ang="0">
                        <a:pos x="436" y="25"/>
                      </a:cxn>
                      <a:cxn ang="0">
                        <a:pos x="384" y="16"/>
                      </a:cxn>
                      <a:cxn ang="0">
                        <a:pos x="359" y="75"/>
                      </a:cxn>
                      <a:cxn ang="0">
                        <a:pos x="326" y="159"/>
                      </a:cxn>
                      <a:cxn ang="0">
                        <a:pos x="298" y="327"/>
                      </a:cxn>
                      <a:cxn ang="0">
                        <a:pos x="217" y="423"/>
                      </a:cxn>
                      <a:cxn ang="0">
                        <a:pos x="181" y="516"/>
                      </a:cxn>
                      <a:cxn ang="0">
                        <a:pos x="112" y="531"/>
                      </a:cxn>
                      <a:cxn ang="0">
                        <a:pos x="68" y="551"/>
                      </a:cxn>
                      <a:cxn ang="0">
                        <a:pos x="18" y="560"/>
                      </a:cxn>
                      <a:cxn ang="0">
                        <a:pos x="3" y="612"/>
                      </a:cxn>
                      <a:cxn ang="0">
                        <a:pos x="9" y="624"/>
                      </a:cxn>
                      <a:cxn ang="0">
                        <a:pos x="70" y="606"/>
                      </a:cxn>
                      <a:cxn ang="0">
                        <a:pos x="155" y="606"/>
                      </a:cxn>
                      <a:cxn ang="0">
                        <a:pos x="225" y="613"/>
                      </a:cxn>
                      <a:cxn ang="0">
                        <a:pos x="244" y="654"/>
                      </a:cxn>
                      <a:cxn ang="0">
                        <a:pos x="289" y="727"/>
                      </a:cxn>
                      <a:cxn ang="0">
                        <a:pos x="366" y="725"/>
                      </a:cxn>
                      <a:cxn ang="0">
                        <a:pos x="393" y="694"/>
                      </a:cxn>
                      <a:cxn ang="0">
                        <a:pos x="444" y="664"/>
                      </a:cxn>
                      <a:cxn ang="0">
                        <a:pos x="520" y="699"/>
                      </a:cxn>
                      <a:cxn ang="0">
                        <a:pos x="527" y="781"/>
                      </a:cxn>
                      <a:cxn ang="0">
                        <a:pos x="541" y="850"/>
                      </a:cxn>
                      <a:cxn ang="0">
                        <a:pos x="531" y="894"/>
                      </a:cxn>
                      <a:cxn ang="0">
                        <a:pos x="549" y="908"/>
                      </a:cxn>
                      <a:cxn ang="0">
                        <a:pos x="613" y="891"/>
                      </a:cxn>
                      <a:cxn ang="0">
                        <a:pos x="645" y="882"/>
                      </a:cxn>
                      <a:cxn ang="0">
                        <a:pos x="667" y="903"/>
                      </a:cxn>
                      <a:cxn ang="0">
                        <a:pos x="697" y="901"/>
                      </a:cxn>
                      <a:cxn ang="0">
                        <a:pos x="736" y="925"/>
                      </a:cxn>
                      <a:cxn ang="0">
                        <a:pos x="799" y="934"/>
                      </a:cxn>
                      <a:cxn ang="0">
                        <a:pos x="858" y="961"/>
                      </a:cxn>
                      <a:cxn ang="0">
                        <a:pos x="898" y="999"/>
                      </a:cxn>
                      <a:cxn ang="0">
                        <a:pos x="941" y="1010"/>
                      </a:cxn>
                      <a:cxn ang="0">
                        <a:pos x="959" y="1018"/>
                      </a:cxn>
                      <a:cxn ang="0">
                        <a:pos x="956" y="958"/>
                      </a:cxn>
                      <a:cxn ang="0">
                        <a:pos x="911" y="955"/>
                      </a:cxn>
                      <a:cxn ang="0">
                        <a:pos x="895" y="917"/>
                      </a:cxn>
                      <a:cxn ang="0">
                        <a:pos x="912" y="820"/>
                      </a:cxn>
                      <a:cxn ang="0">
                        <a:pos x="914" y="772"/>
                      </a:cxn>
                      <a:cxn ang="0">
                        <a:pos x="941" y="748"/>
                      </a:cxn>
                    </a:cxnLst>
                    <a:rect l="0" t="0" r="r" b="b"/>
                    <a:pathLst>
                      <a:path w="1045" h="1018">
                        <a:moveTo>
                          <a:pt x="1003" y="735"/>
                        </a:moveTo>
                        <a:lnTo>
                          <a:pt x="995" y="700"/>
                        </a:lnTo>
                        <a:lnTo>
                          <a:pt x="986" y="688"/>
                        </a:lnTo>
                        <a:lnTo>
                          <a:pt x="972" y="684"/>
                        </a:lnTo>
                        <a:lnTo>
                          <a:pt x="960" y="671"/>
                        </a:lnTo>
                        <a:lnTo>
                          <a:pt x="952" y="662"/>
                        </a:lnTo>
                        <a:lnTo>
                          <a:pt x="945" y="646"/>
                        </a:lnTo>
                        <a:lnTo>
                          <a:pt x="940" y="639"/>
                        </a:lnTo>
                        <a:lnTo>
                          <a:pt x="936" y="622"/>
                        </a:lnTo>
                        <a:lnTo>
                          <a:pt x="939" y="609"/>
                        </a:lnTo>
                        <a:lnTo>
                          <a:pt x="939" y="597"/>
                        </a:lnTo>
                        <a:lnTo>
                          <a:pt x="933" y="585"/>
                        </a:lnTo>
                        <a:lnTo>
                          <a:pt x="927" y="566"/>
                        </a:lnTo>
                        <a:lnTo>
                          <a:pt x="928" y="551"/>
                        </a:lnTo>
                        <a:lnTo>
                          <a:pt x="933" y="528"/>
                        </a:lnTo>
                        <a:lnTo>
                          <a:pt x="932" y="517"/>
                        </a:lnTo>
                        <a:lnTo>
                          <a:pt x="928" y="520"/>
                        </a:lnTo>
                        <a:lnTo>
                          <a:pt x="927" y="515"/>
                        </a:lnTo>
                        <a:lnTo>
                          <a:pt x="928" y="503"/>
                        </a:lnTo>
                        <a:lnTo>
                          <a:pt x="933" y="488"/>
                        </a:lnTo>
                        <a:lnTo>
                          <a:pt x="934" y="478"/>
                        </a:lnTo>
                        <a:lnTo>
                          <a:pt x="938" y="471"/>
                        </a:lnTo>
                        <a:lnTo>
                          <a:pt x="935" y="447"/>
                        </a:lnTo>
                        <a:lnTo>
                          <a:pt x="933" y="441"/>
                        </a:lnTo>
                        <a:lnTo>
                          <a:pt x="927" y="435"/>
                        </a:lnTo>
                        <a:lnTo>
                          <a:pt x="922" y="428"/>
                        </a:lnTo>
                        <a:lnTo>
                          <a:pt x="920" y="424"/>
                        </a:lnTo>
                        <a:lnTo>
                          <a:pt x="920" y="417"/>
                        </a:lnTo>
                        <a:lnTo>
                          <a:pt x="930" y="403"/>
                        </a:lnTo>
                        <a:lnTo>
                          <a:pt x="934" y="392"/>
                        </a:lnTo>
                        <a:lnTo>
                          <a:pt x="941" y="379"/>
                        </a:lnTo>
                        <a:lnTo>
                          <a:pt x="949" y="367"/>
                        </a:lnTo>
                        <a:lnTo>
                          <a:pt x="956" y="360"/>
                        </a:lnTo>
                        <a:lnTo>
                          <a:pt x="959" y="358"/>
                        </a:lnTo>
                        <a:lnTo>
                          <a:pt x="960" y="337"/>
                        </a:lnTo>
                        <a:lnTo>
                          <a:pt x="962" y="309"/>
                        </a:lnTo>
                        <a:lnTo>
                          <a:pt x="962" y="295"/>
                        </a:lnTo>
                        <a:lnTo>
                          <a:pt x="970" y="264"/>
                        </a:lnTo>
                        <a:lnTo>
                          <a:pt x="976" y="253"/>
                        </a:lnTo>
                        <a:lnTo>
                          <a:pt x="979" y="248"/>
                        </a:lnTo>
                        <a:lnTo>
                          <a:pt x="992" y="234"/>
                        </a:lnTo>
                        <a:lnTo>
                          <a:pt x="1003" y="221"/>
                        </a:lnTo>
                        <a:lnTo>
                          <a:pt x="1009" y="215"/>
                        </a:lnTo>
                        <a:lnTo>
                          <a:pt x="1011" y="209"/>
                        </a:lnTo>
                        <a:lnTo>
                          <a:pt x="1015" y="202"/>
                        </a:lnTo>
                        <a:lnTo>
                          <a:pt x="1026" y="197"/>
                        </a:lnTo>
                        <a:lnTo>
                          <a:pt x="1032" y="192"/>
                        </a:lnTo>
                        <a:lnTo>
                          <a:pt x="1041" y="183"/>
                        </a:lnTo>
                        <a:lnTo>
                          <a:pt x="1045" y="175"/>
                        </a:lnTo>
                        <a:lnTo>
                          <a:pt x="1043" y="167"/>
                        </a:lnTo>
                        <a:lnTo>
                          <a:pt x="1041" y="162"/>
                        </a:lnTo>
                        <a:lnTo>
                          <a:pt x="1032" y="160"/>
                        </a:lnTo>
                        <a:lnTo>
                          <a:pt x="1027" y="156"/>
                        </a:lnTo>
                        <a:lnTo>
                          <a:pt x="1022" y="151"/>
                        </a:lnTo>
                        <a:lnTo>
                          <a:pt x="1020" y="143"/>
                        </a:lnTo>
                        <a:lnTo>
                          <a:pt x="1019" y="121"/>
                        </a:lnTo>
                        <a:lnTo>
                          <a:pt x="1022" y="103"/>
                        </a:lnTo>
                        <a:lnTo>
                          <a:pt x="1025" y="94"/>
                        </a:lnTo>
                        <a:lnTo>
                          <a:pt x="1025" y="90"/>
                        </a:lnTo>
                        <a:lnTo>
                          <a:pt x="1019" y="90"/>
                        </a:lnTo>
                        <a:lnTo>
                          <a:pt x="1013" y="85"/>
                        </a:lnTo>
                        <a:lnTo>
                          <a:pt x="1004" y="76"/>
                        </a:lnTo>
                        <a:lnTo>
                          <a:pt x="990" y="68"/>
                        </a:lnTo>
                        <a:lnTo>
                          <a:pt x="966" y="42"/>
                        </a:lnTo>
                        <a:lnTo>
                          <a:pt x="955" y="36"/>
                        </a:lnTo>
                        <a:lnTo>
                          <a:pt x="943" y="46"/>
                        </a:lnTo>
                        <a:lnTo>
                          <a:pt x="932" y="47"/>
                        </a:lnTo>
                        <a:lnTo>
                          <a:pt x="905" y="41"/>
                        </a:lnTo>
                        <a:lnTo>
                          <a:pt x="898" y="49"/>
                        </a:lnTo>
                        <a:lnTo>
                          <a:pt x="892" y="52"/>
                        </a:lnTo>
                        <a:lnTo>
                          <a:pt x="869" y="43"/>
                        </a:lnTo>
                        <a:lnTo>
                          <a:pt x="864" y="33"/>
                        </a:lnTo>
                        <a:lnTo>
                          <a:pt x="858" y="25"/>
                        </a:lnTo>
                        <a:lnTo>
                          <a:pt x="846" y="16"/>
                        </a:lnTo>
                        <a:lnTo>
                          <a:pt x="839" y="5"/>
                        </a:lnTo>
                        <a:lnTo>
                          <a:pt x="811" y="5"/>
                        </a:lnTo>
                        <a:lnTo>
                          <a:pt x="803" y="16"/>
                        </a:lnTo>
                        <a:lnTo>
                          <a:pt x="791" y="9"/>
                        </a:lnTo>
                        <a:lnTo>
                          <a:pt x="784" y="16"/>
                        </a:lnTo>
                        <a:lnTo>
                          <a:pt x="771" y="0"/>
                        </a:lnTo>
                        <a:lnTo>
                          <a:pt x="756" y="5"/>
                        </a:lnTo>
                        <a:lnTo>
                          <a:pt x="733" y="9"/>
                        </a:lnTo>
                        <a:lnTo>
                          <a:pt x="713" y="4"/>
                        </a:lnTo>
                        <a:lnTo>
                          <a:pt x="709" y="16"/>
                        </a:lnTo>
                        <a:lnTo>
                          <a:pt x="697" y="16"/>
                        </a:lnTo>
                        <a:lnTo>
                          <a:pt x="690" y="19"/>
                        </a:lnTo>
                        <a:lnTo>
                          <a:pt x="682" y="16"/>
                        </a:lnTo>
                        <a:lnTo>
                          <a:pt x="683" y="16"/>
                        </a:lnTo>
                        <a:lnTo>
                          <a:pt x="682" y="10"/>
                        </a:lnTo>
                        <a:lnTo>
                          <a:pt x="676" y="10"/>
                        </a:lnTo>
                        <a:lnTo>
                          <a:pt x="665" y="16"/>
                        </a:lnTo>
                        <a:lnTo>
                          <a:pt x="639" y="21"/>
                        </a:lnTo>
                        <a:lnTo>
                          <a:pt x="628" y="27"/>
                        </a:lnTo>
                        <a:lnTo>
                          <a:pt x="610" y="32"/>
                        </a:lnTo>
                        <a:lnTo>
                          <a:pt x="601" y="27"/>
                        </a:lnTo>
                        <a:lnTo>
                          <a:pt x="583" y="24"/>
                        </a:lnTo>
                        <a:lnTo>
                          <a:pt x="569" y="32"/>
                        </a:lnTo>
                        <a:lnTo>
                          <a:pt x="567" y="49"/>
                        </a:lnTo>
                        <a:lnTo>
                          <a:pt x="559" y="53"/>
                        </a:lnTo>
                        <a:lnTo>
                          <a:pt x="509" y="53"/>
                        </a:lnTo>
                        <a:lnTo>
                          <a:pt x="486" y="47"/>
                        </a:lnTo>
                        <a:lnTo>
                          <a:pt x="472" y="37"/>
                        </a:lnTo>
                        <a:lnTo>
                          <a:pt x="465" y="46"/>
                        </a:lnTo>
                        <a:lnTo>
                          <a:pt x="457" y="43"/>
                        </a:lnTo>
                        <a:lnTo>
                          <a:pt x="436" y="25"/>
                        </a:lnTo>
                        <a:lnTo>
                          <a:pt x="434" y="16"/>
                        </a:lnTo>
                        <a:lnTo>
                          <a:pt x="427" y="6"/>
                        </a:lnTo>
                        <a:lnTo>
                          <a:pt x="411" y="5"/>
                        </a:lnTo>
                        <a:lnTo>
                          <a:pt x="397" y="5"/>
                        </a:lnTo>
                        <a:lnTo>
                          <a:pt x="384" y="16"/>
                        </a:lnTo>
                        <a:lnTo>
                          <a:pt x="378" y="22"/>
                        </a:lnTo>
                        <a:lnTo>
                          <a:pt x="371" y="37"/>
                        </a:lnTo>
                        <a:lnTo>
                          <a:pt x="363" y="42"/>
                        </a:lnTo>
                        <a:lnTo>
                          <a:pt x="360" y="56"/>
                        </a:lnTo>
                        <a:lnTo>
                          <a:pt x="359" y="75"/>
                        </a:lnTo>
                        <a:lnTo>
                          <a:pt x="362" y="84"/>
                        </a:lnTo>
                        <a:lnTo>
                          <a:pt x="349" y="86"/>
                        </a:lnTo>
                        <a:lnTo>
                          <a:pt x="352" y="103"/>
                        </a:lnTo>
                        <a:lnTo>
                          <a:pt x="347" y="122"/>
                        </a:lnTo>
                        <a:lnTo>
                          <a:pt x="326" y="159"/>
                        </a:lnTo>
                        <a:lnTo>
                          <a:pt x="316" y="183"/>
                        </a:lnTo>
                        <a:lnTo>
                          <a:pt x="307" y="227"/>
                        </a:lnTo>
                        <a:lnTo>
                          <a:pt x="306" y="293"/>
                        </a:lnTo>
                        <a:lnTo>
                          <a:pt x="299" y="323"/>
                        </a:lnTo>
                        <a:lnTo>
                          <a:pt x="298" y="327"/>
                        </a:lnTo>
                        <a:lnTo>
                          <a:pt x="283" y="340"/>
                        </a:lnTo>
                        <a:lnTo>
                          <a:pt x="264" y="350"/>
                        </a:lnTo>
                        <a:lnTo>
                          <a:pt x="247" y="366"/>
                        </a:lnTo>
                        <a:lnTo>
                          <a:pt x="224" y="402"/>
                        </a:lnTo>
                        <a:lnTo>
                          <a:pt x="217" y="423"/>
                        </a:lnTo>
                        <a:lnTo>
                          <a:pt x="213" y="444"/>
                        </a:lnTo>
                        <a:lnTo>
                          <a:pt x="213" y="462"/>
                        </a:lnTo>
                        <a:lnTo>
                          <a:pt x="209" y="480"/>
                        </a:lnTo>
                        <a:lnTo>
                          <a:pt x="196" y="501"/>
                        </a:lnTo>
                        <a:lnTo>
                          <a:pt x="181" y="516"/>
                        </a:lnTo>
                        <a:lnTo>
                          <a:pt x="167" y="523"/>
                        </a:lnTo>
                        <a:lnTo>
                          <a:pt x="144" y="544"/>
                        </a:lnTo>
                        <a:lnTo>
                          <a:pt x="123" y="552"/>
                        </a:lnTo>
                        <a:lnTo>
                          <a:pt x="113" y="549"/>
                        </a:lnTo>
                        <a:lnTo>
                          <a:pt x="112" y="531"/>
                        </a:lnTo>
                        <a:lnTo>
                          <a:pt x="110" y="526"/>
                        </a:lnTo>
                        <a:lnTo>
                          <a:pt x="96" y="530"/>
                        </a:lnTo>
                        <a:lnTo>
                          <a:pt x="83" y="532"/>
                        </a:lnTo>
                        <a:lnTo>
                          <a:pt x="75" y="538"/>
                        </a:lnTo>
                        <a:lnTo>
                          <a:pt x="68" y="551"/>
                        </a:lnTo>
                        <a:lnTo>
                          <a:pt x="56" y="554"/>
                        </a:lnTo>
                        <a:lnTo>
                          <a:pt x="40" y="544"/>
                        </a:lnTo>
                        <a:lnTo>
                          <a:pt x="36" y="546"/>
                        </a:lnTo>
                        <a:lnTo>
                          <a:pt x="27" y="552"/>
                        </a:lnTo>
                        <a:lnTo>
                          <a:pt x="18" y="560"/>
                        </a:lnTo>
                        <a:lnTo>
                          <a:pt x="14" y="576"/>
                        </a:lnTo>
                        <a:lnTo>
                          <a:pt x="11" y="591"/>
                        </a:lnTo>
                        <a:lnTo>
                          <a:pt x="10" y="603"/>
                        </a:lnTo>
                        <a:lnTo>
                          <a:pt x="2" y="608"/>
                        </a:lnTo>
                        <a:lnTo>
                          <a:pt x="3" y="612"/>
                        </a:lnTo>
                        <a:lnTo>
                          <a:pt x="3" y="619"/>
                        </a:lnTo>
                        <a:lnTo>
                          <a:pt x="0" y="625"/>
                        </a:lnTo>
                        <a:lnTo>
                          <a:pt x="2" y="629"/>
                        </a:lnTo>
                        <a:lnTo>
                          <a:pt x="3" y="627"/>
                        </a:lnTo>
                        <a:lnTo>
                          <a:pt x="9" y="624"/>
                        </a:lnTo>
                        <a:lnTo>
                          <a:pt x="27" y="619"/>
                        </a:lnTo>
                        <a:lnTo>
                          <a:pt x="41" y="612"/>
                        </a:lnTo>
                        <a:lnTo>
                          <a:pt x="54" y="607"/>
                        </a:lnTo>
                        <a:lnTo>
                          <a:pt x="63" y="607"/>
                        </a:lnTo>
                        <a:lnTo>
                          <a:pt x="70" y="606"/>
                        </a:lnTo>
                        <a:lnTo>
                          <a:pt x="94" y="607"/>
                        </a:lnTo>
                        <a:lnTo>
                          <a:pt x="116" y="605"/>
                        </a:lnTo>
                        <a:lnTo>
                          <a:pt x="123" y="607"/>
                        </a:lnTo>
                        <a:lnTo>
                          <a:pt x="142" y="608"/>
                        </a:lnTo>
                        <a:lnTo>
                          <a:pt x="155" y="606"/>
                        </a:lnTo>
                        <a:lnTo>
                          <a:pt x="169" y="606"/>
                        </a:lnTo>
                        <a:lnTo>
                          <a:pt x="202" y="603"/>
                        </a:lnTo>
                        <a:lnTo>
                          <a:pt x="218" y="605"/>
                        </a:lnTo>
                        <a:lnTo>
                          <a:pt x="220" y="606"/>
                        </a:lnTo>
                        <a:lnTo>
                          <a:pt x="225" y="613"/>
                        </a:lnTo>
                        <a:lnTo>
                          <a:pt x="229" y="614"/>
                        </a:lnTo>
                        <a:lnTo>
                          <a:pt x="233" y="613"/>
                        </a:lnTo>
                        <a:lnTo>
                          <a:pt x="237" y="622"/>
                        </a:lnTo>
                        <a:lnTo>
                          <a:pt x="242" y="640"/>
                        </a:lnTo>
                        <a:lnTo>
                          <a:pt x="244" y="654"/>
                        </a:lnTo>
                        <a:lnTo>
                          <a:pt x="245" y="659"/>
                        </a:lnTo>
                        <a:lnTo>
                          <a:pt x="252" y="671"/>
                        </a:lnTo>
                        <a:lnTo>
                          <a:pt x="256" y="687"/>
                        </a:lnTo>
                        <a:lnTo>
                          <a:pt x="268" y="700"/>
                        </a:lnTo>
                        <a:lnTo>
                          <a:pt x="289" y="727"/>
                        </a:lnTo>
                        <a:lnTo>
                          <a:pt x="301" y="732"/>
                        </a:lnTo>
                        <a:lnTo>
                          <a:pt x="315" y="732"/>
                        </a:lnTo>
                        <a:lnTo>
                          <a:pt x="336" y="725"/>
                        </a:lnTo>
                        <a:lnTo>
                          <a:pt x="349" y="722"/>
                        </a:lnTo>
                        <a:lnTo>
                          <a:pt x="366" y="725"/>
                        </a:lnTo>
                        <a:lnTo>
                          <a:pt x="386" y="725"/>
                        </a:lnTo>
                        <a:lnTo>
                          <a:pt x="389" y="710"/>
                        </a:lnTo>
                        <a:lnTo>
                          <a:pt x="390" y="703"/>
                        </a:lnTo>
                        <a:lnTo>
                          <a:pt x="392" y="698"/>
                        </a:lnTo>
                        <a:lnTo>
                          <a:pt x="393" y="694"/>
                        </a:lnTo>
                        <a:lnTo>
                          <a:pt x="395" y="689"/>
                        </a:lnTo>
                        <a:lnTo>
                          <a:pt x="396" y="678"/>
                        </a:lnTo>
                        <a:lnTo>
                          <a:pt x="398" y="670"/>
                        </a:lnTo>
                        <a:lnTo>
                          <a:pt x="441" y="670"/>
                        </a:lnTo>
                        <a:lnTo>
                          <a:pt x="444" y="664"/>
                        </a:lnTo>
                        <a:lnTo>
                          <a:pt x="467" y="664"/>
                        </a:lnTo>
                        <a:lnTo>
                          <a:pt x="466" y="686"/>
                        </a:lnTo>
                        <a:lnTo>
                          <a:pt x="514" y="687"/>
                        </a:lnTo>
                        <a:lnTo>
                          <a:pt x="518" y="691"/>
                        </a:lnTo>
                        <a:lnTo>
                          <a:pt x="520" y="699"/>
                        </a:lnTo>
                        <a:lnTo>
                          <a:pt x="522" y="731"/>
                        </a:lnTo>
                        <a:lnTo>
                          <a:pt x="525" y="743"/>
                        </a:lnTo>
                        <a:lnTo>
                          <a:pt x="525" y="759"/>
                        </a:lnTo>
                        <a:lnTo>
                          <a:pt x="527" y="775"/>
                        </a:lnTo>
                        <a:lnTo>
                          <a:pt x="527" y="781"/>
                        </a:lnTo>
                        <a:lnTo>
                          <a:pt x="524" y="792"/>
                        </a:lnTo>
                        <a:lnTo>
                          <a:pt x="524" y="806"/>
                        </a:lnTo>
                        <a:lnTo>
                          <a:pt x="526" y="815"/>
                        </a:lnTo>
                        <a:lnTo>
                          <a:pt x="535" y="829"/>
                        </a:lnTo>
                        <a:lnTo>
                          <a:pt x="541" y="850"/>
                        </a:lnTo>
                        <a:lnTo>
                          <a:pt x="547" y="866"/>
                        </a:lnTo>
                        <a:lnTo>
                          <a:pt x="547" y="874"/>
                        </a:lnTo>
                        <a:lnTo>
                          <a:pt x="542" y="881"/>
                        </a:lnTo>
                        <a:lnTo>
                          <a:pt x="531" y="892"/>
                        </a:lnTo>
                        <a:lnTo>
                          <a:pt x="531" y="894"/>
                        </a:lnTo>
                        <a:lnTo>
                          <a:pt x="532" y="897"/>
                        </a:lnTo>
                        <a:lnTo>
                          <a:pt x="534" y="898"/>
                        </a:lnTo>
                        <a:lnTo>
                          <a:pt x="537" y="899"/>
                        </a:lnTo>
                        <a:lnTo>
                          <a:pt x="543" y="907"/>
                        </a:lnTo>
                        <a:lnTo>
                          <a:pt x="549" y="908"/>
                        </a:lnTo>
                        <a:lnTo>
                          <a:pt x="552" y="907"/>
                        </a:lnTo>
                        <a:lnTo>
                          <a:pt x="554" y="901"/>
                        </a:lnTo>
                        <a:lnTo>
                          <a:pt x="557" y="893"/>
                        </a:lnTo>
                        <a:lnTo>
                          <a:pt x="562" y="891"/>
                        </a:lnTo>
                        <a:lnTo>
                          <a:pt x="613" y="891"/>
                        </a:lnTo>
                        <a:lnTo>
                          <a:pt x="623" y="887"/>
                        </a:lnTo>
                        <a:lnTo>
                          <a:pt x="632" y="890"/>
                        </a:lnTo>
                        <a:lnTo>
                          <a:pt x="634" y="890"/>
                        </a:lnTo>
                        <a:lnTo>
                          <a:pt x="644" y="882"/>
                        </a:lnTo>
                        <a:lnTo>
                          <a:pt x="645" y="882"/>
                        </a:lnTo>
                        <a:lnTo>
                          <a:pt x="655" y="880"/>
                        </a:lnTo>
                        <a:lnTo>
                          <a:pt x="659" y="880"/>
                        </a:lnTo>
                        <a:lnTo>
                          <a:pt x="661" y="881"/>
                        </a:lnTo>
                        <a:lnTo>
                          <a:pt x="667" y="891"/>
                        </a:lnTo>
                        <a:lnTo>
                          <a:pt x="667" y="903"/>
                        </a:lnTo>
                        <a:lnTo>
                          <a:pt x="669" y="908"/>
                        </a:lnTo>
                        <a:lnTo>
                          <a:pt x="672" y="908"/>
                        </a:lnTo>
                        <a:lnTo>
                          <a:pt x="686" y="902"/>
                        </a:lnTo>
                        <a:lnTo>
                          <a:pt x="691" y="901"/>
                        </a:lnTo>
                        <a:lnTo>
                          <a:pt x="697" y="901"/>
                        </a:lnTo>
                        <a:lnTo>
                          <a:pt x="708" y="896"/>
                        </a:lnTo>
                        <a:lnTo>
                          <a:pt x="714" y="904"/>
                        </a:lnTo>
                        <a:lnTo>
                          <a:pt x="718" y="913"/>
                        </a:lnTo>
                        <a:lnTo>
                          <a:pt x="723" y="919"/>
                        </a:lnTo>
                        <a:lnTo>
                          <a:pt x="736" y="925"/>
                        </a:lnTo>
                        <a:lnTo>
                          <a:pt x="748" y="933"/>
                        </a:lnTo>
                        <a:lnTo>
                          <a:pt x="766" y="940"/>
                        </a:lnTo>
                        <a:lnTo>
                          <a:pt x="778" y="941"/>
                        </a:lnTo>
                        <a:lnTo>
                          <a:pt x="787" y="939"/>
                        </a:lnTo>
                        <a:lnTo>
                          <a:pt x="799" y="934"/>
                        </a:lnTo>
                        <a:lnTo>
                          <a:pt x="809" y="931"/>
                        </a:lnTo>
                        <a:lnTo>
                          <a:pt x="814" y="933"/>
                        </a:lnTo>
                        <a:lnTo>
                          <a:pt x="833" y="951"/>
                        </a:lnTo>
                        <a:lnTo>
                          <a:pt x="847" y="957"/>
                        </a:lnTo>
                        <a:lnTo>
                          <a:pt x="858" y="961"/>
                        </a:lnTo>
                        <a:lnTo>
                          <a:pt x="869" y="962"/>
                        </a:lnTo>
                        <a:lnTo>
                          <a:pt x="876" y="968"/>
                        </a:lnTo>
                        <a:lnTo>
                          <a:pt x="881" y="980"/>
                        </a:lnTo>
                        <a:lnTo>
                          <a:pt x="885" y="987"/>
                        </a:lnTo>
                        <a:lnTo>
                          <a:pt x="898" y="999"/>
                        </a:lnTo>
                        <a:lnTo>
                          <a:pt x="912" y="1007"/>
                        </a:lnTo>
                        <a:lnTo>
                          <a:pt x="922" y="1011"/>
                        </a:lnTo>
                        <a:lnTo>
                          <a:pt x="932" y="1012"/>
                        </a:lnTo>
                        <a:lnTo>
                          <a:pt x="935" y="1012"/>
                        </a:lnTo>
                        <a:lnTo>
                          <a:pt x="941" y="1010"/>
                        </a:lnTo>
                        <a:lnTo>
                          <a:pt x="945" y="1009"/>
                        </a:lnTo>
                        <a:lnTo>
                          <a:pt x="946" y="1010"/>
                        </a:lnTo>
                        <a:lnTo>
                          <a:pt x="951" y="1017"/>
                        </a:lnTo>
                        <a:lnTo>
                          <a:pt x="955" y="1018"/>
                        </a:lnTo>
                        <a:lnTo>
                          <a:pt x="959" y="1018"/>
                        </a:lnTo>
                        <a:lnTo>
                          <a:pt x="961" y="1016"/>
                        </a:lnTo>
                        <a:lnTo>
                          <a:pt x="961" y="1009"/>
                        </a:lnTo>
                        <a:lnTo>
                          <a:pt x="960" y="1001"/>
                        </a:lnTo>
                        <a:lnTo>
                          <a:pt x="959" y="966"/>
                        </a:lnTo>
                        <a:lnTo>
                          <a:pt x="956" y="958"/>
                        </a:lnTo>
                        <a:lnTo>
                          <a:pt x="950" y="957"/>
                        </a:lnTo>
                        <a:lnTo>
                          <a:pt x="941" y="962"/>
                        </a:lnTo>
                        <a:lnTo>
                          <a:pt x="930" y="960"/>
                        </a:lnTo>
                        <a:lnTo>
                          <a:pt x="918" y="960"/>
                        </a:lnTo>
                        <a:lnTo>
                          <a:pt x="911" y="955"/>
                        </a:lnTo>
                        <a:lnTo>
                          <a:pt x="901" y="942"/>
                        </a:lnTo>
                        <a:lnTo>
                          <a:pt x="895" y="936"/>
                        </a:lnTo>
                        <a:lnTo>
                          <a:pt x="893" y="934"/>
                        </a:lnTo>
                        <a:lnTo>
                          <a:pt x="892" y="924"/>
                        </a:lnTo>
                        <a:lnTo>
                          <a:pt x="895" y="917"/>
                        </a:lnTo>
                        <a:lnTo>
                          <a:pt x="897" y="905"/>
                        </a:lnTo>
                        <a:lnTo>
                          <a:pt x="912" y="866"/>
                        </a:lnTo>
                        <a:lnTo>
                          <a:pt x="913" y="859"/>
                        </a:lnTo>
                        <a:lnTo>
                          <a:pt x="914" y="834"/>
                        </a:lnTo>
                        <a:lnTo>
                          <a:pt x="912" y="820"/>
                        </a:lnTo>
                        <a:lnTo>
                          <a:pt x="905" y="801"/>
                        </a:lnTo>
                        <a:lnTo>
                          <a:pt x="905" y="791"/>
                        </a:lnTo>
                        <a:lnTo>
                          <a:pt x="907" y="788"/>
                        </a:lnTo>
                        <a:lnTo>
                          <a:pt x="909" y="779"/>
                        </a:lnTo>
                        <a:lnTo>
                          <a:pt x="914" y="772"/>
                        </a:lnTo>
                        <a:lnTo>
                          <a:pt x="922" y="758"/>
                        </a:lnTo>
                        <a:lnTo>
                          <a:pt x="924" y="756"/>
                        </a:lnTo>
                        <a:lnTo>
                          <a:pt x="929" y="752"/>
                        </a:lnTo>
                        <a:lnTo>
                          <a:pt x="932" y="752"/>
                        </a:lnTo>
                        <a:lnTo>
                          <a:pt x="941" y="748"/>
                        </a:lnTo>
                        <a:lnTo>
                          <a:pt x="1003" y="735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5" name="Freeform 46">
                    <a:extLst>
                      <a:ext uri="{FF2B5EF4-FFF2-40B4-BE49-F238E27FC236}">
                        <a16:creationId xmlns:a16="http://schemas.microsoft.com/office/drawing/2014/main" xmlns="" id="{2E10F832-88B8-1C4A-B574-A3BE258647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350667" y="3611909"/>
                    <a:ext cx="138113" cy="160338"/>
                  </a:xfrm>
                  <a:custGeom>
                    <a:avLst/>
                    <a:gdLst/>
                    <a:ahLst/>
                    <a:cxnLst>
                      <a:cxn ang="0">
                        <a:pos x="387" y="204"/>
                      </a:cxn>
                      <a:cxn ang="0">
                        <a:pos x="387" y="98"/>
                      </a:cxn>
                      <a:cxn ang="0">
                        <a:pos x="412" y="74"/>
                      </a:cxn>
                      <a:cxn ang="0">
                        <a:pos x="435" y="37"/>
                      </a:cxn>
                      <a:cxn ang="0">
                        <a:pos x="421" y="37"/>
                      </a:cxn>
                      <a:cxn ang="0">
                        <a:pos x="374" y="22"/>
                      </a:cxn>
                      <a:cxn ang="0">
                        <a:pos x="336" y="32"/>
                      </a:cxn>
                      <a:cxn ang="0">
                        <a:pos x="297" y="60"/>
                      </a:cxn>
                      <a:cxn ang="0">
                        <a:pos x="250" y="53"/>
                      </a:cxn>
                      <a:cxn ang="0">
                        <a:pos x="213" y="47"/>
                      </a:cxn>
                      <a:cxn ang="0">
                        <a:pos x="164" y="12"/>
                      </a:cxn>
                      <a:cxn ang="0">
                        <a:pos x="132" y="3"/>
                      </a:cxn>
                      <a:cxn ang="0">
                        <a:pos x="103" y="0"/>
                      </a:cxn>
                      <a:cxn ang="0">
                        <a:pos x="69" y="3"/>
                      </a:cxn>
                      <a:cxn ang="0">
                        <a:pos x="28" y="1"/>
                      </a:cxn>
                      <a:cxn ang="0">
                        <a:pos x="0" y="28"/>
                      </a:cxn>
                      <a:cxn ang="0">
                        <a:pos x="5" y="32"/>
                      </a:cxn>
                      <a:cxn ang="0">
                        <a:pos x="19" y="36"/>
                      </a:cxn>
                      <a:cxn ang="0">
                        <a:pos x="21" y="46"/>
                      </a:cxn>
                      <a:cxn ang="0">
                        <a:pos x="28" y="75"/>
                      </a:cxn>
                      <a:cxn ang="0">
                        <a:pos x="35" y="86"/>
                      </a:cxn>
                      <a:cxn ang="0">
                        <a:pos x="46" y="92"/>
                      </a:cxn>
                      <a:cxn ang="0">
                        <a:pos x="55" y="107"/>
                      </a:cxn>
                      <a:cxn ang="0">
                        <a:pos x="57" y="135"/>
                      </a:cxn>
                      <a:cxn ang="0">
                        <a:pos x="54" y="168"/>
                      </a:cxn>
                      <a:cxn ang="0">
                        <a:pos x="38" y="192"/>
                      </a:cxn>
                      <a:cxn ang="0">
                        <a:pos x="26" y="206"/>
                      </a:cxn>
                      <a:cxn ang="0">
                        <a:pos x="2" y="238"/>
                      </a:cxn>
                      <a:cxn ang="0">
                        <a:pos x="8" y="263"/>
                      </a:cxn>
                      <a:cxn ang="0">
                        <a:pos x="18" y="270"/>
                      </a:cxn>
                      <a:cxn ang="0">
                        <a:pos x="35" y="265"/>
                      </a:cxn>
                      <a:cxn ang="0">
                        <a:pos x="45" y="270"/>
                      </a:cxn>
                      <a:cxn ang="0">
                        <a:pos x="26" y="281"/>
                      </a:cxn>
                      <a:cxn ang="0">
                        <a:pos x="7" y="295"/>
                      </a:cxn>
                      <a:cxn ang="0">
                        <a:pos x="207" y="415"/>
                      </a:cxn>
                      <a:cxn ang="0">
                        <a:pos x="210" y="428"/>
                      </a:cxn>
                      <a:cxn ang="0">
                        <a:pos x="218" y="458"/>
                      </a:cxn>
                      <a:cxn ang="0">
                        <a:pos x="306" y="499"/>
                      </a:cxn>
                      <a:cxn ang="0">
                        <a:pos x="314" y="488"/>
                      </a:cxn>
                      <a:cxn ang="0">
                        <a:pos x="324" y="463"/>
                      </a:cxn>
                      <a:cxn ang="0">
                        <a:pos x="342" y="429"/>
                      </a:cxn>
                      <a:cxn ang="0">
                        <a:pos x="352" y="399"/>
                      </a:cxn>
                      <a:cxn ang="0">
                        <a:pos x="360" y="391"/>
                      </a:cxn>
                      <a:cxn ang="0">
                        <a:pos x="379" y="376"/>
                      </a:cxn>
                      <a:cxn ang="0">
                        <a:pos x="388" y="361"/>
                      </a:cxn>
                      <a:cxn ang="0">
                        <a:pos x="403" y="358"/>
                      </a:cxn>
                      <a:cxn ang="0">
                        <a:pos x="417" y="340"/>
                      </a:cxn>
                      <a:cxn ang="0">
                        <a:pos x="393" y="308"/>
                      </a:cxn>
                      <a:cxn ang="0">
                        <a:pos x="387" y="257"/>
                      </a:cxn>
                    </a:cxnLst>
                    <a:rect l="0" t="0" r="r" b="b"/>
                    <a:pathLst>
                      <a:path w="435" h="504">
                        <a:moveTo>
                          <a:pt x="387" y="257"/>
                        </a:moveTo>
                        <a:lnTo>
                          <a:pt x="387" y="204"/>
                        </a:lnTo>
                        <a:lnTo>
                          <a:pt x="387" y="151"/>
                        </a:lnTo>
                        <a:lnTo>
                          <a:pt x="387" y="98"/>
                        </a:lnTo>
                        <a:lnTo>
                          <a:pt x="390" y="96"/>
                        </a:lnTo>
                        <a:lnTo>
                          <a:pt x="412" y="74"/>
                        </a:lnTo>
                        <a:lnTo>
                          <a:pt x="433" y="42"/>
                        </a:lnTo>
                        <a:lnTo>
                          <a:pt x="435" y="37"/>
                        </a:lnTo>
                        <a:lnTo>
                          <a:pt x="430" y="38"/>
                        </a:lnTo>
                        <a:lnTo>
                          <a:pt x="421" y="37"/>
                        </a:lnTo>
                        <a:lnTo>
                          <a:pt x="408" y="38"/>
                        </a:lnTo>
                        <a:lnTo>
                          <a:pt x="374" y="22"/>
                        </a:lnTo>
                        <a:lnTo>
                          <a:pt x="355" y="26"/>
                        </a:lnTo>
                        <a:lnTo>
                          <a:pt x="336" y="32"/>
                        </a:lnTo>
                        <a:lnTo>
                          <a:pt x="320" y="48"/>
                        </a:lnTo>
                        <a:lnTo>
                          <a:pt x="297" y="60"/>
                        </a:lnTo>
                        <a:lnTo>
                          <a:pt x="272" y="59"/>
                        </a:lnTo>
                        <a:lnTo>
                          <a:pt x="250" y="53"/>
                        </a:lnTo>
                        <a:lnTo>
                          <a:pt x="233" y="53"/>
                        </a:lnTo>
                        <a:lnTo>
                          <a:pt x="213" y="47"/>
                        </a:lnTo>
                        <a:lnTo>
                          <a:pt x="202" y="34"/>
                        </a:lnTo>
                        <a:lnTo>
                          <a:pt x="164" y="12"/>
                        </a:lnTo>
                        <a:lnTo>
                          <a:pt x="147" y="4"/>
                        </a:lnTo>
                        <a:lnTo>
                          <a:pt x="132" y="3"/>
                        </a:lnTo>
                        <a:lnTo>
                          <a:pt x="116" y="5"/>
                        </a:lnTo>
                        <a:lnTo>
                          <a:pt x="103" y="0"/>
                        </a:lnTo>
                        <a:lnTo>
                          <a:pt x="82" y="3"/>
                        </a:lnTo>
                        <a:lnTo>
                          <a:pt x="69" y="3"/>
                        </a:lnTo>
                        <a:lnTo>
                          <a:pt x="39" y="0"/>
                        </a:lnTo>
                        <a:lnTo>
                          <a:pt x="28" y="1"/>
                        </a:lnTo>
                        <a:lnTo>
                          <a:pt x="16" y="9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5" y="32"/>
                        </a:lnTo>
                        <a:lnTo>
                          <a:pt x="17" y="34"/>
                        </a:lnTo>
                        <a:lnTo>
                          <a:pt x="19" y="36"/>
                        </a:lnTo>
                        <a:lnTo>
                          <a:pt x="19" y="43"/>
                        </a:lnTo>
                        <a:lnTo>
                          <a:pt x="21" y="46"/>
                        </a:lnTo>
                        <a:lnTo>
                          <a:pt x="23" y="48"/>
                        </a:lnTo>
                        <a:lnTo>
                          <a:pt x="28" y="75"/>
                        </a:lnTo>
                        <a:lnTo>
                          <a:pt x="30" y="81"/>
                        </a:lnTo>
                        <a:lnTo>
                          <a:pt x="35" y="86"/>
                        </a:lnTo>
                        <a:lnTo>
                          <a:pt x="42" y="90"/>
                        </a:lnTo>
                        <a:lnTo>
                          <a:pt x="46" y="92"/>
                        </a:lnTo>
                        <a:lnTo>
                          <a:pt x="54" y="101"/>
                        </a:lnTo>
                        <a:lnTo>
                          <a:pt x="55" y="107"/>
                        </a:lnTo>
                        <a:lnTo>
                          <a:pt x="55" y="125"/>
                        </a:lnTo>
                        <a:lnTo>
                          <a:pt x="57" y="135"/>
                        </a:lnTo>
                        <a:lnTo>
                          <a:pt x="56" y="155"/>
                        </a:lnTo>
                        <a:lnTo>
                          <a:pt x="54" y="168"/>
                        </a:lnTo>
                        <a:lnTo>
                          <a:pt x="46" y="181"/>
                        </a:lnTo>
                        <a:lnTo>
                          <a:pt x="38" y="192"/>
                        </a:lnTo>
                        <a:lnTo>
                          <a:pt x="35" y="195"/>
                        </a:lnTo>
                        <a:lnTo>
                          <a:pt x="26" y="206"/>
                        </a:lnTo>
                        <a:lnTo>
                          <a:pt x="8" y="233"/>
                        </a:lnTo>
                        <a:lnTo>
                          <a:pt x="2" y="238"/>
                        </a:lnTo>
                        <a:lnTo>
                          <a:pt x="1" y="253"/>
                        </a:lnTo>
                        <a:lnTo>
                          <a:pt x="8" y="263"/>
                        </a:lnTo>
                        <a:lnTo>
                          <a:pt x="12" y="272"/>
                        </a:lnTo>
                        <a:lnTo>
                          <a:pt x="18" y="270"/>
                        </a:lnTo>
                        <a:lnTo>
                          <a:pt x="26" y="267"/>
                        </a:lnTo>
                        <a:lnTo>
                          <a:pt x="35" y="265"/>
                        </a:lnTo>
                        <a:lnTo>
                          <a:pt x="45" y="265"/>
                        </a:lnTo>
                        <a:lnTo>
                          <a:pt x="45" y="270"/>
                        </a:lnTo>
                        <a:lnTo>
                          <a:pt x="34" y="274"/>
                        </a:lnTo>
                        <a:lnTo>
                          <a:pt x="26" y="281"/>
                        </a:lnTo>
                        <a:lnTo>
                          <a:pt x="14" y="281"/>
                        </a:lnTo>
                        <a:lnTo>
                          <a:pt x="7" y="295"/>
                        </a:lnTo>
                        <a:lnTo>
                          <a:pt x="16" y="303"/>
                        </a:lnTo>
                        <a:lnTo>
                          <a:pt x="207" y="415"/>
                        </a:lnTo>
                        <a:lnTo>
                          <a:pt x="210" y="420"/>
                        </a:lnTo>
                        <a:lnTo>
                          <a:pt x="210" y="428"/>
                        </a:lnTo>
                        <a:lnTo>
                          <a:pt x="215" y="447"/>
                        </a:lnTo>
                        <a:lnTo>
                          <a:pt x="218" y="458"/>
                        </a:lnTo>
                        <a:lnTo>
                          <a:pt x="296" y="504"/>
                        </a:lnTo>
                        <a:lnTo>
                          <a:pt x="306" y="499"/>
                        </a:lnTo>
                        <a:lnTo>
                          <a:pt x="309" y="495"/>
                        </a:lnTo>
                        <a:lnTo>
                          <a:pt x="314" y="488"/>
                        </a:lnTo>
                        <a:lnTo>
                          <a:pt x="318" y="479"/>
                        </a:lnTo>
                        <a:lnTo>
                          <a:pt x="324" y="463"/>
                        </a:lnTo>
                        <a:lnTo>
                          <a:pt x="333" y="450"/>
                        </a:lnTo>
                        <a:lnTo>
                          <a:pt x="342" y="429"/>
                        </a:lnTo>
                        <a:lnTo>
                          <a:pt x="346" y="413"/>
                        </a:lnTo>
                        <a:lnTo>
                          <a:pt x="352" y="399"/>
                        </a:lnTo>
                        <a:lnTo>
                          <a:pt x="357" y="392"/>
                        </a:lnTo>
                        <a:lnTo>
                          <a:pt x="360" y="391"/>
                        </a:lnTo>
                        <a:lnTo>
                          <a:pt x="378" y="382"/>
                        </a:lnTo>
                        <a:lnTo>
                          <a:pt x="379" y="376"/>
                        </a:lnTo>
                        <a:lnTo>
                          <a:pt x="382" y="370"/>
                        </a:lnTo>
                        <a:lnTo>
                          <a:pt x="388" y="361"/>
                        </a:lnTo>
                        <a:lnTo>
                          <a:pt x="394" y="358"/>
                        </a:lnTo>
                        <a:lnTo>
                          <a:pt x="403" y="358"/>
                        </a:lnTo>
                        <a:lnTo>
                          <a:pt x="414" y="346"/>
                        </a:lnTo>
                        <a:lnTo>
                          <a:pt x="417" y="340"/>
                        </a:lnTo>
                        <a:lnTo>
                          <a:pt x="416" y="337"/>
                        </a:lnTo>
                        <a:lnTo>
                          <a:pt x="393" y="308"/>
                        </a:lnTo>
                        <a:lnTo>
                          <a:pt x="387" y="300"/>
                        </a:lnTo>
                        <a:lnTo>
                          <a:pt x="387" y="257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6" name="Freeform 44">
                    <a:extLst>
                      <a:ext uri="{FF2B5EF4-FFF2-40B4-BE49-F238E27FC236}">
                        <a16:creationId xmlns:a16="http://schemas.microsoft.com/office/drawing/2014/main" xmlns="" id="{06944EEC-56C1-1E41-8378-22033A41AC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277642" y="3619847"/>
                    <a:ext cx="92075" cy="96838"/>
                  </a:xfrm>
                  <a:custGeom>
                    <a:avLst/>
                    <a:gdLst/>
                    <a:ahLst/>
                    <a:cxnLst>
                      <a:cxn ang="0">
                        <a:pos x="232" y="0"/>
                      </a:cxn>
                      <a:cxn ang="0">
                        <a:pos x="205" y="21"/>
                      </a:cxn>
                      <a:cxn ang="0">
                        <a:pos x="170" y="19"/>
                      </a:cxn>
                      <a:cxn ang="0">
                        <a:pos x="143" y="25"/>
                      </a:cxn>
                      <a:cxn ang="0">
                        <a:pos x="120" y="22"/>
                      </a:cxn>
                      <a:cxn ang="0">
                        <a:pos x="98" y="25"/>
                      </a:cxn>
                      <a:cxn ang="0">
                        <a:pos x="73" y="23"/>
                      </a:cxn>
                      <a:cxn ang="0">
                        <a:pos x="66" y="32"/>
                      </a:cxn>
                      <a:cxn ang="0">
                        <a:pos x="60" y="59"/>
                      </a:cxn>
                      <a:cxn ang="0">
                        <a:pos x="63" y="89"/>
                      </a:cxn>
                      <a:cxn ang="0">
                        <a:pos x="73" y="98"/>
                      </a:cxn>
                      <a:cxn ang="0">
                        <a:pos x="84" y="105"/>
                      </a:cxn>
                      <a:cxn ang="0">
                        <a:pos x="82" y="121"/>
                      </a:cxn>
                      <a:cxn ang="0">
                        <a:pos x="67" y="135"/>
                      </a:cxn>
                      <a:cxn ang="0">
                        <a:pos x="52" y="147"/>
                      </a:cxn>
                      <a:cxn ang="0">
                        <a:pos x="44" y="159"/>
                      </a:cxn>
                      <a:cxn ang="0">
                        <a:pos x="20" y="186"/>
                      </a:cxn>
                      <a:cxn ang="0">
                        <a:pos x="11" y="202"/>
                      </a:cxn>
                      <a:cxn ang="0">
                        <a:pos x="3" y="247"/>
                      </a:cxn>
                      <a:cxn ang="0">
                        <a:pos x="0" y="296"/>
                      </a:cxn>
                      <a:cxn ang="0">
                        <a:pos x="11" y="302"/>
                      </a:cxn>
                      <a:cxn ang="0">
                        <a:pos x="25" y="290"/>
                      </a:cxn>
                      <a:cxn ang="0">
                        <a:pos x="36" y="285"/>
                      </a:cxn>
                      <a:cxn ang="0">
                        <a:pos x="63" y="283"/>
                      </a:cxn>
                      <a:cxn ang="0">
                        <a:pos x="70" y="278"/>
                      </a:cxn>
                      <a:cxn ang="0">
                        <a:pos x="110" y="274"/>
                      </a:cxn>
                      <a:cxn ang="0">
                        <a:pos x="120" y="240"/>
                      </a:cxn>
                      <a:cxn ang="0">
                        <a:pos x="132" y="232"/>
                      </a:cxn>
                      <a:cxn ang="0">
                        <a:pos x="147" y="221"/>
                      </a:cxn>
                      <a:cxn ang="0">
                        <a:pos x="157" y="222"/>
                      </a:cxn>
                      <a:cxn ang="0">
                        <a:pos x="164" y="218"/>
                      </a:cxn>
                      <a:cxn ang="0">
                        <a:pos x="183" y="223"/>
                      </a:cxn>
                      <a:cxn ang="0">
                        <a:pos x="201" y="211"/>
                      </a:cxn>
                      <a:cxn ang="0">
                        <a:pos x="223" y="213"/>
                      </a:cxn>
                      <a:cxn ang="0">
                        <a:pos x="234" y="213"/>
                      </a:cxn>
                      <a:cxn ang="0">
                        <a:pos x="258" y="181"/>
                      </a:cxn>
                      <a:cxn ang="0">
                        <a:pos x="270" y="167"/>
                      </a:cxn>
                      <a:cxn ang="0">
                        <a:pos x="286" y="143"/>
                      </a:cxn>
                      <a:cxn ang="0">
                        <a:pos x="289" y="110"/>
                      </a:cxn>
                      <a:cxn ang="0">
                        <a:pos x="287" y="82"/>
                      </a:cxn>
                      <a:cxn ang="0">
                        <a:pos x="278" y="67"/>
                      </a:cxn>
                      <a:cxn ang="0">
                        <a:pos x="267" y="61"/>
                      </a:cxn>
                      <a:cxn ang="0">
                        <a:pos x="260" y="50"/>
                      </a:cxn>
                      <a:cxn ang="0">
                        <a:pos x="253" y="21"/>
                      </a:cxn>
                      <a:cxn ang="0">
                        <a:pos x="251" y="11"/>
                      </a:cxn>
                      <a:cxn ang="0">
                        <a:pos x="237" y="7"/>
                      </a:cxn>
                      <a:cxn ang="0">
                        <a:pos x="232" y="3"/>
                      </a:cxn>
                    </a:cxnLst>
                    <a:rect l="0" t="0" r="r" b="b"/>
                    <a:pathLst>
                      <a:path w="289" h="302">
                        <a:moveTo>
                          <a:pt x="232" y="3"/>
                        </a:moveTo>
                        <a:lnTo>
                          <a:pt x="232" y="0"/>
                        </a:lnTo>
                        <a:lnTo>
                          <a:pt x="232" y="3"/>
                        </a:lnTo>
                        <a:lnTo>
                          <a:pt x="205" y="21"/>
                        </a:lnTo>
                        <a:lnTo>
                          <a:pt x="186" y="21"/>
                        </a:lnTo>
                        <a:lnTo>
                          <a:pt x="170" y="19"/>
                        </a:lnTo>
                        <a:lnTo>
                          <a:pt x="157" y="24"/>
                        </a:lnTo>
                        <a:lnTo>
                          <a:pt x="143" y="25"/>
                        </a:lnTo>
                        <a:lnTo>
                          <a:pt x="126" y="29"/>
                        </a:lnTo>
                        <a:lnTo>
                          <a:pt x="120" y="22"/>
                        </a:lnTo>
                        <a:lnTo>
                          <a:pt x="108" y="23"/>
                        </a:lnTo>
                        <a:lnTo>
                          <a:pt x="98" y="25"/>
                        </a:lnTo>
                        <a:lnTo>
                          <a:pt x="87" y="22"/>
                        </a:lnTo>
                        <a:lnTo>
                          <a:pt x="73" y="23"/>
                        </a:lnTo>
                        <a:lnTo>
                          <a:pt x="66" y="28"/>
                        </a:lnTo>
                        <a:lnTo>
                          <a:pt x="66" y="32"/>
                        </a:lnTo>
                        <a:lnTo>
                          <a:pt x="63" y="41"/>
                        </a:lnTo>
                        <a:lnTo>
                          <a:pt x="60" y="59"/>
                        </a:lnTo>
                        <a:lnTo>
                          <a:pt x="61" y="81"/>
                        </a:lnTo>
                        <a:lnTo>
                          <a:pt x="63" y="89"/>
                        </a:lnTo>
                        <a:lnTo>
                          <a:pt x="68" y="94"/>
                        </a:lnTo>
                        <a:lnTo>
                          <a:pt x="73" y="98"/>
                        </a:lnTo>
                        <a:lnTo>
                          <a:pt x="82" y="100"/>
                        </a:lnTo>
                        <a:lnTo>
                          <a:pt x="84" y="105"/>
                        </a:lnTo>
                        <a:lnTo>
                          <a:pt x="86" y="113"/>
                        </a:lnTo>
                        <a:lnTo>
                          <a:pt x="82" y="121"/>
                        </a:lnTo>
                        <a:lnTo>
                          <a:pt x="73" y="130"/>
                        </a:lnTo>
                        <a:lnTo>
                          <a:pt x="67" y="135"/>
                        </a:lnTo>
                        <a:lnTo>
                          <a:pt x="56" y="140"/>
                        </a:lnTo>
                        <a:lnTo>
                          <a:pt x="52" y="147"/>
                        </a:lnTo>
                        <a:lnTo>
                          <a:pt x="50" y="153"/>
                        </a:lnTo>
                        <a:lnTo>
                          <a:pt x="44" y="159"/>
                        </a:lnTo>
                        <a:lnTo>
                          <a:pt x="33" y="172"/>
                        </a:lnTo>
                        <a:lnTo>
                          <a:pt x="20" y="186"/>
                        </a:lnTo>
                        <a:lnTo>
                          <a:pt x="17" y="191"/>
                        </a:lnTo>
                        <a:lnTo>
                          <a:pt x="11" y="202"/>
                        </a:lnTo>
                        <a:lnTo>
                          <a:pt x="3" y="233"/>
                        </a:lnTo>
                        <a:lnTo>
                          <a:pt x="3" y="247"/>
                        </a:lnTo>
                        <a:lnTo>
                          <a:pt x="1" y="275"/>
                        </a:lnTo>
                        <a:lnTo>
                          <a:pt x="0" y="296"/>
                        </a:lnTo>
                        <a:lnTo>
                          <a:pt x="4" y="299"/>
                        </a:lnTo>
                        <a:lnTo>
                          <a:pt x="11" y="302"/>
                        </a:lnTo>
                        <a:lnTo>
                          <a:pt x="19" y="301"/>
                        </a:lnTo>
                        <a:lnTo>
                          <a:pt x="25" y="290"/>
                        </a:lnTo>
                        <a:lnTo>
                          <a:pt x="29" y="286"/>
                        </a:lnTo>
                        <a:lnTo>
                          <a:pt x="36" y="285"/>
                        </a:lnTo>
                        <a:lnTo>
                          <a:pt x="41" y="281"/>
                        </a:lnTo>
                        <a:lnTo>
                          <a:pt x="63" y="283"/>
                        </a:lnTo>
                        <a:lnTo>
                          <a:pt x="70" y="280"/>
                        </a:lnTo>
                        <a:lnTo>
                          <a:pt x="70" y="278"/>
                        </a:lnTo>
                        <a:lnTo>
                          <a:pt x="115" y="278"/>
                        </a:lnTo>
                        <a:lnTo>
                          <a:pt x="110" y="274"/>
                        </a:lnTo>
                        <a:lnTo>
                          <a:pt x="122" y="247"/>
                        </a:lnTo>
                        <a:lnTo>
                          <a:pt x="120" y="240"/>
                        </a:lnTo>
                        <a:lnTo>
                          <a:pt x="121" y="234"/>
                        </a:lnTo>
                        <a:lnTo>
                          <a:pt x="132" y="232"/>
                        </a:lnTo>
                        <a:lnTo>
                          <a:pt x="142" y="228"/>
                        </a:lnTo>
                        <a:lnTo>
                          <a:pt x="147" y="221"/>
                        </a:lnTo>
                        <a:lnTo>
                          <a:pt x="153" y="223"/>
                        </a:lnTo>
                        <a:lnTo>
                          <a:pt x="157" y="222"/>
                        </a:lnTo>
                        <a:lnTo>
                          <a:pt x="159" y="216"/>
                        </a:lnTo>
                        <a:lnTo>
                          <a:pt x="164" y="218"/>
                        </a:lnTo>
                        <a:lnTo>
                          <a:pt x="175" y="220"/>
                        </a:lnTo>
                        <a:lnTo>
                          <a:pt x="183" y="223"/>
                        </a:lnTo>
                        <a:lnTo>
                          <a:pt x="195" y="207"/>
                        </a:lnTo>
                        <a:lnTo>
                          <a:pt x="201" y="211"/>
                        </a:lnTo>
                        <a:lnTo>
                          <a:pt x="215" y="216"/>
                        </a:lnTo>
                        <a:lnTo>
                          <a:pt x="223" y="213"/>
                        </a:lnTo>
                        <a:lnTo>
                          <a:pt x="232" y="216"/>
                        </a:lnTo>
                        <a:lnTo>
                          <a:pt x="234" y="213"/>
                        </a:lnTo>
                        <a:lnTo>
                          <a:pt x="240" y="208"/>
                        </a:lnTo>
                        <a:lnTo>
                          <a:pt x="258" y="181"/>
                        </a:lnTo>
                        <a:lnTo>
                          <a:pt x="267" y="170"/>
                        </a:lnTo>
                        <a:lnTo>
                          <a:pt x="270" y="167"/>
                        </a:lnTo>
                        <a:lnTo>
                          <a:pt x="278" y="156"/>
                        </a:lnTo>
                        <a:lnTo>
                          <a:pt x="286" y="143"/>
                        </a:lnTo>
                        <a:lnTo>
                          <a:pt x="288" y="130"/>
                        </a:lnTo>
                        <a:lnTo>
                          <a:pt x="289" y="110"/>
                        </a:lnTo>
                        <a:lnTo>
                          <a:pt x="287" y="100"/>
                        </a:lnTo>
                        <a:lnTo>
                          <a:pt x="287" y="82"/>
                        </a:lnTo>
                        <a:lnTo>
                          <a:pt x="286" y="76"/>
                        </a:lnTo>
                        <a:lnTo>
                          <a:pt x="278" y="67"/>
                        </a:lnTo>
                        <a:lnTo>
                          <a:pt x="274" y="65"/>
                        </a:lnTo>
                        <a:lnTo>
                          <a:pt x="267" y="61"/>
                        </a:lnTo>
                        <a:lnTo>
                          <a:pt x="262" y="56"/>
                        </a:lnTo>
                        <a:lnTo>
                          <a:pt x="260" y="50"/>
                        </a:lnTo>
                        <a:lnTo>
                          <a:pt x="255" y="23"/>
                        </a:lnTo>
                        <a:lnTo>
                          <a:pt x="253" y="21"/>
                        </a:lnTo>
                        <a:lnTo>
                          <a:pt x="251" y="18"/>
                        </a:lnTo>
                        <a:lnTo>
                          <a:pt x="251" y="11"/>
                        </a:lnTo>
                        <a:lnTo>
                          <a:pt x="249" y="9"/>
                        </a:lnTo>
                        <a:lnTo>
                          <a:pt x="237" y="7"/>
                        </a:lnTo>
                        <a:lnTo>
                          <a:pt x="234" y="5"/>
                        </a:lnTo>
                        <a:lnTo>
                          <a:pt x="232" y="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7" name="Freeform 41">
                    <a:extLst>
                      <a:ext uri="{FF2B5EF4-FFF2-40B4-BE49-F238E27FC236}">
                        <a16:creationId xmlns:a16="http://schemas.microsoft.com/office/drawing/2014/main" xmlns="" id="{AEABCD27-C4DF-CB41-8649-4B94DB8F23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52206" y="3627784"/>
                    <a:ext cx="133350" cy="152400"/>
                  </a:xfrm>
                  <a:custGeom>
                    <a:avLst/>
                    <a:gdLst/>
                    <a:ahLst/>
                    <a:cxnLst>
                      <a:cxn ang="0">
                        <a:pos x="408" y="5"/>
                      </a:cxn>
                      <a:cxn ang="0">
                        <a:pos x="377" y="16"/>
                      </a:cxn>
                      <a:cxn ang="0">
                        <a:pos x="343" y="0"/>
                      </a:cxn>
                      <a:cxn ang="0">
                        <a:pos x="300" y="17"/>
                      </a:cxn>
                      <a:cxn ang="0">
                        <a:pos x="274" y="47"/>
                      </a:cxn>
                      <a:cxn ang="0">
                        <a:pos x="274" y="101"/>
                      </a:cxn>
                      <a:cxn ang="0">
                        <a:pos x="267" y="114"/>
                      </a:cxn>
                      <a:cxn ang="0">
                        <a:pos x="234" y="96"/>
                      </a:cxn>
                      <a:cxn ang="0">
                        <a:pos x="205" y="90"/>
                      </a:cxn>
                      <a:cxn ang="0">
                        <a:pos x="118" y="84"/>
                      </a:cxn>
                      <a:cxn ang="0">
                        <a:pos x="111" y="117"/>
                      </a:cxn>
                      <a:cxn ang="0">
                        <a:pos x="121" y="140"/>
                      </a:cxn>
                      <a:cxn ang="0">
                        <a:pos x="166" y="124"/>
                      </a:cxn>
                      <a:cxn ang="0">
                        <a:pos x="177" y="157"/>
                      </a:cxn>
                      <a:cxn ang="0">
                        <a:pos x="158" y="204"/>
                      </a:cxn>
                      <a:cxn ang="0">
                        <a:pos x="173" y="246"/>
                      </a:cxn>
                      <a:cxn ang="0">
                        <a:pos x="169" y="275"/>
                      </a:cxn>
                      <a:cxn ang="0">
                        <a:pos x="161" y="329"/>
                      </a:cxn>
                      <a:cxn ang="0">
                        <a:pos x="127" y="318"/>
                      </a:cxn>
                      <a:cxn ang="0">
                        <a:pos x="92" y="310"/>
                      </a:cxn>
                      <a:cxn ang="0">
                        <a:pos x="74" y="313"/>
                      </a:cxn>
                      <a:cxn ang="0">
                        <a:pos x="42" y="333"/>
                      </a:cxn>
                      <a:cxn ang="0">
                        <a:pos x="27" y="350"/>
                      </a:cxn>
                      <a:cxn ang="0">
                        <a:pos x="31" y="375"/>
                      </a:cxn>
                      <a:cxn ang="0">
                        <a:pos x="31" y="394"/>
                      </a:cxn>
                      <a:cxn ang="0">
                        <a:pos x="8" y="397"/>
                      </a:cxn>
                      <a:cxn ang="0">
                        <a:pos x="0" y="419"/>
                      </a:cxn>
                      <a:cxn ang="0">
                        <a:pos x="19" y="434"/>
                      </a:cxn>
                      <a:cxn ang="0">
                        <a:pos x="40" y="456"/>
                      </a:cxn>
                      <a:cxn ang="0">
                        <a:pos x="63" y="469"/>
                      </a:cxn>
                      <a:cxn ang="0">
                        <a:pos x="80" y="449"/>
                      </a:cxn>
                      <a:cxn ang="0">
                        <a:pos x="100" y="447"/>
                      </a:cxn>
                      <a:cxn ang="0">
                        <a:pos x="121" y="468"/>
                      </a:cxn>
                      <a:cxn ang="0">
                        <a:pos x="140" y="452"/>
                      </a:cxn>
                      <a:cxn ang="0">
                        <a:pos x="161" y="444"/>
                      </a:cxn>
                      <a:cxn ang="0">
                        <a:pos x="177" y="445"/>
                      </a:cxn>
                      <a:cxn ang="0">
                        <a:pos x="188" y="466"/>
                      </a:cxn>
                      <a:cxn ang="0">
                        <a:pos x="232" y="437"/>
                      </a:cxn>
                      <a:cxn ang="0">
                        <a:pos x="261" y="415"/>
                      </a:cxn>
                      <a:cxn ang="0">
                        <a:pos x="278" y="376"/>
                      </a:cxn>
                      <a:cxn ang="0">
                        <a:pos x="282" y="337"/>
                      </a:cxn>
                      <a:cxn ang="0">
                        <a:pos x="312" y="280"/>
                      </a:cxn>
                      <a:cxn ang="0">
                        <a:pos x="348" y="254"/>
                      </a:cxn>
                      <a:cxn ang="0">
                        <a:pos x="364" y="237"/>
                      </a:cxn>
                      <a:cxn ang="0">
                        <a:pos x="372" y="141"/>
                      </a:cxn>
                      <a:cxn ang="0">
                        <a:pos x="391" y="73"/>
                      </a:cxn>
                      <a:cxn ang="0">
                        <a:pos x="417" y="17"/>
                      </a:cxn>
                    </a:cxnLst>
                    <a:rect l="0" t="0" r="r" b="b"/>
                    <a:pathLst>
                      <a:path w="417" h="479">
                        <a:moveTo>
                          <a:pt x="414" y="0"/>
                        </a:moveTo>
                        <a:lnTo>
                          <a:pt x="408" y="5"/>
                        </a:lnTo>
                        <a:lnTo>
                          <a:pt x="393" y="12"/>
                        </a:lnTo>
                        <a:lnTo>
                          <a:pt x="377" y="16"/>
                        </a:lnTo>
                        <a:lnTo>
                          <a:pt x="360" y="10"/>
                        </a:lnTo>
                        <a:lnTo>
                          <a:pt x="343" y="0"/>
                        </a:lnTo>
                        <a:lnTo>
                          <a:pt x="323" y="3"/>
                        </a:lnTo>
                        <a:lnTo>
                          <a:pt x="300" y="17"/>
                        </a:lnTo>
                        <a:lnTo>
                          <a:pt x="283" y="33"/>
                        </a:lnTo>
                        <a:lnTo>
                          <a:pt x="274" y="47"/>
                        </a:lnTo>
                        <a:lnTo>
                          <a:pt x="272" y="58"/>
                        </a:lnTo>
                        <a:lnTo>
                          <a:pt x="274" y="101"/>
                        </a:lnTo>
                        <a:lnTo>
                          <a:pt x="272" y="111"/>
                        </a:lnTo>
                        <a:lnTo>
                          <a:pt x="267" y="114"/>
                        </a:lnTo>
                        <a:lnTo>
                          <a:pt x="244" y="96"/>
                        </a:lnTo>
                        <a:lnTo>
                          <a:pt x="234" y="96"/>
                        </a:lnTo>
                        <a:lnTo>
                          <a:pt x="220" y="91"/>
                        </a:lnTo>
                        <a:lnTo>
                          <a:pt x="205" y="90"/>
                        </a:lnTo>
                        <a:lnTo>
                          <a:pt x="194" y="84"/>
                        </a:lnTo>
                        <a:lnTo>
                          <a:pt x="118" y="84"/>
                        </a:lnTo>
                        <a:lnTo>
                          <a:pt x="112" y="98"/>
                        </a:lnTo>
                        <a:lnTo>
                          <a:pt x="111" y="117"/>
                        </a:lnTo>
                        <a:lnTo>
                          <a:pt x="112" y="135"/>
                        </a:lnTo>
                        <a:lnTo>
                          <a:pt x="121" y="140"/>
                        </a:lnTo>
                        <a:lnTo>
                          <a:pt x="137" y="117"/>
                        </a:lnTo>
                        <a:lnTo>
                          <a:pt x="166" y="124"/>
                        </a:lnTo>
                        <a:lnTo>
                          <a:pt x="176" y="137"/>
                        </a:lnTo>
                        <a:lnTo>
                          <a:pt x="177" y="157"/>
                        </a:lnTo>
                        <a:lnTo>
                          <a:pt x="159" y="187"/>
                        </a:lnTo>
                        <a:lnTo>
                          <a:pt x="158" y="204"/>
                        </a:lnTo>
                        <a:lnTo>
                          <a:pt x="162" y="218"/>
                        </a:lnTo>
                        <a:lnTo>
                          <a:pt x="173" y="246"/>
                        </a:lnTo>
                        <a:lnTo>
                          <a:pt x="172" y="262"/>
                        </a:lnTo>
                        <a:lnTo>
                          <a:pt x="169" y="275"/>
                        </a:lnTo>
                        <a:lnTo>
                          <a:pt x="166" y="312"/>
                        </a:lnTo>
                        <a:lnTo>
                          <a:pt x="161" y="329"/>
                        </a:lnTo>
                        <a:lnTo>
                          <a:pt x="145" y="334"/>
                        </a:lnTo>
                        <a:lnTo>
                          <a:pt x="127" y="318"/>
                        </a:lnTo>
                        <a:lnTo>
                          <a:pt x="102" y="321"/>
                        </a:lnTo>
                        <a:lnTo>
                          <a:pt x="92" y="310"/>
                        </a:lnTo>
                        <a:lnTo>
                          <a:pt x="85" y="305"/>
                        </a:lnTo>
                        <a:lnTo>
                          <a:pt x="74" y="313"/>
                        </a:lnTo>
                        <a:lnTo>
                          <a:pt x="65" y="324"/>
                        </a:lnTo>
                        <a:lnTo>
                          <a:pt x="42" y="333"/>
                        </a:lnTo>
                        <a:lnTo>
                          <a:pt x="32" y="342"/>
                        </a:lnTo>
                        <a:lnTo>
                          <a:pt x="27" y="350"/>
                        </a:lnTo>
                        <a:lnTo>
                          <a:pt x="26" y="363"/>
                        </a:lnTo>
                        <a:lnTo>
                          <a:pt x="31" y="375"/>
                        </a:lnTo>
                        <a:lnTo>
                          <a:pt x="33" y="390"/>
                        </a:lnTo>
                        <a:lnTo>
                          <a:pt x="31" y="394"/>
                        </a:lnTo>
                        <a:lnTo>
                          <a:pt x="19" y="394"/>
                        </a:lnTo>
                        <a:lnTo>
                          <a:pt x="8" y="397"/>
                        </a:lnTo>
                        <a:lnTo>
                          <a:pt x="2" y="404"/>
                        </a:lnTo>
                        <a:lnTo>
                          <a:pt x="0" y="419"/>
                        </a:lnTo>
                        <a:lnTo>
                          <a:pt x="13" y="425"/>
                        </a:lnTo>
                        <a:lnTo>
                          <a:pt x="19" y="434"/>
                        </a:lnTo>
                        <a:lnTo>
                          <a:pt x="33" y="449"/>
                        </a:lnTo>
                        <a:lnTo>
                          <a:pt x="40" y="456"/>
                        </a:lnTo>
                        <a:lnTo>
                          <a:pt x="49" y="479"/>
                        </a:lnTo>
                        <a:lnTo>
                          <a:pt x="63" y="469"/>
                        </a:lnTo>
                        <a:lnTo>
                          <a:pt x="73" y="463"/>
                        </a:lnTo>
                        <a:lnTo>
                          <a:pt x="80" y="449"/>
                        </a:lnTo>
                        <a:lnTo>
                          <a:pt x="90" y="444"/>
                        </a:lnTo>
                        <a:lnTo>
                          <a:pt x="100" y="447"/>
                        </a:lnTo>
                        <a:lnTo>
                          <a:pt x="105" y="458"/>
                        </a:lnTo>
                        <a:lnTo>
                          <a:pt x="121" y="468"/>
                        </a:lnTo>
                        <a:lnTo>
                          <a:pt x="133" y="465"/>
                        </a:lnTo>
                        <a:lnTo>
                          <a:pt x="140" y="452"/>
                        </a:lnTo>
                        <a:lnTo>
                          <a:pt x="148" y="446"/>
                        </a:lnTo>
                        <a:lnTo>
                          <a:pt x="161" y="444"/>
                        </a:lnTo>
                        <a:lnTo>
                          <a:pt x="175" y="440"/>
                        </a:lnTo>
                        <a:lnTo>
                          <a:pt x="177" y="445"/>
                        </a:lnTo>
                        <a:lnTo>
                          <a:pt x="178" y="463"/>
                        </a:lnTo>
                        <a:lnTo>
                          <a:pt x="188" y="466"/>
                        </a:lnTo>
                        <a:lnTo>
                          <a:pt x="209" y="458"/>
                        </a:lnTo>
                        <a:lnTo>
                          <a:pt x="232" y="437"/>
                        </a:lnTo>
                        <a:lnTo>
                          <a:pt x="246" y="430"/>
                        </a:lnTo>
                        <a:lnTo>
                          <a:pt x="261" y="415"/>
                        </a:lnTo>
                        <a:lnTo>
                          <a:pt x="274" y="394"/>
                        </a:lnTo>
                        <a:lnTo>
                          <a:pt x="278" y="376"/>
                        </a:lnTo>
                        <a:lnTo>
                          <a:pt x="278" y="358"/>
                        </a:lnTo>
                        <a:lnTo>
                          <a:pt x="282" y="337"/>
                        </a:lnTo>
                        <a:lnTo>
                          <a:pt x="289" y="316"/>
                        </a:lnTo>
                        <a:lnTo>
                          <a:pt x="312" y="280"/>
                        </a:lnTo>
                        <a:lnTo>
                          <a:pt x="329" y="264"/>
                        </a:lnTo>
                        <a:lnTo>
                          <a:pt x="348" y="254"/>
                        </a:lnTo>
                        <a:lnTo>
                          <a:pt x="363" y="241"/>
                        </a:lnTo>
                        <a:lnTo>
                          <a:pt x="364" y="237"/>
                        </a:lnTo>
                        <a:lnTo>
                          <a:pt x="371" y="207"/>
                        </a:lnTo>
                        <a:lnTo>
                          <a:pt x="372" y="141"/>
                        </a:lnTo>
                        <a:lnTo>
                          <a:pt x="381" y="97"/>
                        </a:lnTo>
                        <a:lnTo>
                          <a:pt x="391" y="73"/>
                        </a:lnTo>
                        <a:lnTo>
                          <a:pt x="412" y="36"/>
                        </a:lnTo>
                        <a:lnTo>
                          <a:pt x="417" y="17"/>
                        </a:lnTo>
                        <a:lnTo>
                          <a:pt x="414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8" name="Freeform 36">
                    <a:extLst>
                      <a:ext uri="{FF2B5EF4-FFF2-40B4-BE49-F238E27FC236}">
                        <a16:creationId xmlns:a16="http://schemas.microsoft.com/office/drawing/2014/main" xmlns="" id="{B4471ECA-237D-5042-9FAD-A277337569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12518" y="3651597"/>
                    <a:ext cx="96838" cy="109538"/>
                  </a:xfrm>
                  <a:custGeom>
                    <a:avLst/>
                    <a:gdLst/>
                    <a:ahLst/>
                    <a:cxnLst>
                      <a:cxn ang="0">
                        <a:pos x="120" y="330"/>
                      </a:cxn>
                      <a:cxn ang="0">
                        <a:pos x="97" y="305"/>
                      </a:cxn>
                      <a:cxn ang="0">
                        <a:pos x="54" y="262"/>
                      </a:cxn>
                      <a:cxn ang="0">
                        <a:pos x="34" y="237"/>
                      </a:cxn>
                      <a:cxn ang="0">
                        <a:pos x="17" y="208"/>
                      </a:cxn>
                      <a:cxn ang="0">
                        <a:pos x="4" y="177"/>
                      </a:cxn>
                      <a:cxn ang="0">
                        <a:pos x="4" y="167"/>
                      </a:cxn>
                      <a:cxn ang="0">
                        <a:pos x="17" y="156"/>
                      </a:cxn>
                      <a:cxn ang="0">
                        <a:pos x="27" y="138"/>
                      </a:cxn>
                      <a:cxn ang="0">
                        <a:pos x="31" y="113"/>
                      </a:cxn>
                      <a:cxn ang="0">
                        <a:pos x="45" y="122"/>
                      </a:cxn>
                      <a:cxn ang="0">
                        <a:pos x="60" y="120"/>
                      </a:cxn>
                      <a:cxn ang="0">
                        <a:pos x="47" y="115"/>
                      </a:cxn>
                      <a:cxn ang="0">
                        <a:pos x="34" y="105"/>
                      </a:cxn>
                      <a:cxn ang="0">
                        <a:pos x="33" y="94"/>
                      </a:cxn>
                      <a:cxn ang="0">
                        <a:pos x="43" y="89"/>
                      </a:cxn>
                      <a:cxn ang="0">
                        <a:pos x="66" y="68"/>
                      </a:cxn>
                      <a:cxn ang="0">
                        <a:pos x="135" y="63"/>
                      </a:cxn>
                      <a:cxn ang="0">
                        <a:pos x="131" y="20"/>
                      </a:cxn>
                      <a:cxn ang="0">
                        <a:pos x="151" y="2"/>
                      </a:cxn>
                      <a:cxn ang="0">
                        <a:pos x="185" y="0"/>
                      </a:cxn>
                      <a:cxn ang="0">
                        <a:pos x="237" y="5"/>
                      </a:cxn>
                      <a:cxn ang="0">
                        <a:pos x="239" y="22"/>
                      </a:cxn>
                      <a:cxn ang="0">
                        <a:pos x="239" y="59"/>
                      </a:cxn>
                      <a:cxn ang="0">
                        <a:pos x="264" y="41"/>
                      </a:cxn>
                      <a:cxn ang="0">
                        <a:pos x="303" y="61"/>
                      </a:cxn>
                      <a:cxn ang="0">
                        <a:pos x="286" y="111"/>
                      </a:cxn>
                      <a:cxn ang="0">
                        <a:pos x="289" y="142"/>
                      </a:cxn>
                      <a:cxn ang="0">
                        <a:pos x="299" y="186"/>
                      </a:cxn>
                      <a:cxn ang="0">
                        <a:pos x="293" y="236"/>
                      </a:cxn>
                      <a:cxn ang="0">
                        <a:pos x="272" y="258"/>
                      </a:cxn>
                      <a:cxn ang="0">
                        <a:pos x="229" y="245"/>
                      </a:cxn>
                      <a:cxn ang="0">
                        <a:pos x="212" y="229"/>
                      </a:cxn>
                      <a:cxn ang="0">
                        <a:pos x="192" y="248"/>
                      </a:cxn>
                      <a:cxn ang="0">
                        <a:pos x="159" y="266"/>
                      </a:cxn>
                      <a:cxn ang="0">
                        <a:pos x="153" y="287"/>
                      </a:cxn>
                      <a:cxn ang="0">
                        <a:pos x="160" y="314"/>
                      </a:cxn>
                      <a:cxn ang="0">
                        <a:pos x="146" y="318"/>
                      </a:cxn>
                      <a:cxn ang="0">
                        <a:pos x="129" y="328"/>
                      </a:cxn>
                    </a:cxnLst>
                    <a:rect l="0" t="0" r="r" b="b"/>
                    <a:pathLst>
                      <a:path w="304" h="343">
                        <a:moveTo>
                          <a:pt x="127" y="343"/>
                        </a:moveTo>
                        <a:lnTo>
                          <a:pt x="120" y="330"/>
                        </a:lnTo>
                        <a:lnTo>
                          <a:pt x="110" y="320"/>
                        </a:lnTo>
                        <a:lnTo>
                          <a:pt x="97" y="305"/>
                        </a:lnTo>
                        <a:lnTo>
                          <a:pt x="61" y="274"/>
                        </a:lnTo>
                        <a:lnTo>
                          <a:pt x="54" y="262"/>
                        </a:lnTo>
                        <a:lnTo>
                          <a:pt x="45" y="251"/>
                        </a:lnTo>
                        <a:lnTo>
                          <a:pt x="34" y="237"/>
                        </a:lnTo>
                        <a:lnTo>
                          <a:pt x="27" y="231"/>
                        </a:lnTo>
                        <a:lnTo>
                          <a:pt x="17" y="208"/>
                        </a:lnTo>
                        <a:lnTo>
                          <a:pt x="13" y="194"/>
                        </a:lnTo>
                        <a:lnTo>
                          <a:pt x="4" y="177"/>
                        </a:lnTo>
                        <a:lnTo>
                          <a:pt x="0" y="169"/>
                        </a:lnTo>
                        <a:lnTo>
                          <a:pt x="4" y="167"/>
                        </a:lnTo>
                        <a:lnTo>
                          <a:pt x="12" y="165"/>
                        </a:lnTo>
                        <a:lnTo>
                          <a:pt x="17" y="156"/>
                        </a:lnTo>
                        <a:lnTo>
                          <a:pt x="24" y="150"/>
                        </a:lnTo>
                        <a:lnTo>
                          <a:pt x="27" y="138"/>
                        </a:lnTo>
                        <a:lnTo>
                          <a:pt x="28" y="113"/>
                        </a:lnTo>
                        <a:lnTo>
                          <a:pt x="31" y="113"/>
                        </a:lnTo>
                        <a:lnTo>
                          <a:pt x="36" y="118"/>
                        </a:lnTo>
                        <a:lnTo>
                          <a:pt x="45" y="122"/>
                        </a:lnTo>
                        <a:lnTo>
                          <a:pt x="57" y="122"/>
                        </a:lnTo>
                        <a:lnTo>
                          <a:pt x="60" y="120"/>
                        </a:lnTo>
                        <a:lnTo>
                          <a:pt x="56" y="117"/>
                        </a:lnTo>
                        <a:lnTo>
                          <a:pt x="47" y="115"/>
                        </a:lnTo>
                        <a:lnTo>
                          <a:pt x="40" y="110"/>
                        </a:lnTo>
                        <a:lnTo>
                          <a:pt x="34" y="105"/>
                        </a:lnTo>
                        <a:lnTo>
                          <a:pt x="30" y="99"/>
                        </a:lnTo>
                        <a:lnTo>
                          <a:pt x="33" y="94"/>
                        </a:lnTo>
                        <a:lnTo>
                          <a:pt x="40" y="94"/>
                        </a:lnTo>
                        <a:lnTo>
                          <a:pt x="43" y="89"/>
                        </a:lnTo>
                        <a:lnTo>
                          <a:pt x="43" y="73"/>
                        </a:lnTo>
                        <a:lnTo>
                          <a:pt x="66" y="68"/>
                        </a:lnTo>
                        <a:lnTo>
                          <a:pt x="137" y="65"/>
                        </a:lnTo>
                        <a:lnTo>
                          <a:pt x="135" y="63"/>
                        </a:lnTo>
                        <a:lnTo>
                          <a:pt x="132" y="43"/>
                        </a:lnTo>
                        <a:lnTo>
                          <a:pt x="131" y="20"/>
                        </a:lnTo>
                        <a:lnTo>
                          <a:pt x="137" y="5"/>
                        </a:lnTo>
                        <a:lnTo>
                          <a:pt x="151" y="2"/>
                        </a:lnTo>
                        <a:lnTo>
                          <a:pt x="165" y="4"/>
                        </a:lnTo>
                        <a:lnTo>
                          <a:pt x="185" y="0"/>
                        </a:lnTo>
                        <a:lnTo>
                          <a:pt x="201" y="4"/>
                        </a:lnTo>
                        <a:lnTo>
                          <a:pt x="237" y="5"/>
                        </a:lnTo>
                        <a:lnTo>
                          <a:pt x="245" y="8"/>
                        </a:lnTo>
                        <a:lnTo>
                          <a:pt x="239" y="22"/>
                        </a:lnTo>
                        <a:lnTo>
                          <a:pt x="238" y="41"/>
                        </a:lnTo>
                        <a:lnTo>
                          <a:pt x="239" y="59"/>
                        </a:lnTo>
                        <a:lnTo>
                          <a:pt x="248" y="64"/>
                        </a:lnTo>
                        <a:lnTo>
                          <a:pt x="264" y="41"/>
                        </a:lnTo>
                        <a:lnTo>
                          <a:pt x="293" y="48"/>
                        </a:lnTo>
                        <a:lnTo>
                          <a:pt x="303" y="61"/>
                        </a:lnTo>
                        <a:lnTo>
                          <a:pt x="304" y="81"/>
                        </a:lnTo>
                        <a:lnTo>
                          <a:pt x="286" y="111"/>
                        </a:lnTo>
                        <a:lnTo>
                          <a:pt x="285" y="128"/>
                        </a:lnTo>
                        <a:lnTo>
                          <a:pt x="289" y="142"/>
                        </a:lnTo>
                        <a:lnTo>
                          <a:pt x="300" y="170"/>
                        </a:lnTo>
                        <a:lnTo>
                          <a:pt x="299" y="186"/>
                        </a:lnTo>
                        <a:lnTo>
                          <a:pt x="296" y="199"/>
                        </a:lnTo>
                        <a:lnTo>
                          <a:pt x="293" y="236"/>
                        </a:lnTo>
                        <a:lnTo>
                          <a:pt x="288" y="253"/>
                        </a:lnTo>
                        <a:lnTo>
                          <a:pt x="272" y="258"/>
                        </a:lnTo>
                        <a:lnTo>
                          <a:pt x="254" y="242"/>
                        </a:lnTo>
                        <a:lnTo>
                          <a:pt x="229" y="245"/>
                        </a:lnTo>
                        <a:lnTo>
                          <a:pt x="219" y="234"/>
                        </a:lnTo>
                        <a:lnTo>
                          <a:pt x="212" y="229"/>
                        </a:lnTo>
                        <a:lnTo>
                          <a:pt x="201" y="237"/>
                        </a:lnTo>
                        <a:lnTo>
                          <a:pt x="192" y="248"/>
                        </a:lnTo>
                        <a:lnTo>
                          <a:pt x="169" y="257"/>
                        </a:lnTo>
                        <a:lnTo>
                          <a:pt x="159" y="266"/>
                        </a:lnTo>
                        <a:lnTo>
                          <a:pt x="154" y="274"/>
                        </a:lnTo>
                        <a:lnTo>
                          <a:pt x="153" y="287"/>
                        </a:lnTo>
                        <a:lnTo>
                          <a:pt x="158" y="299"/>
                        </a:lnTo>
                        <a:lnTo>
                          <a:pt x="160" y="314"/>
                        </a:lnTo>
                        <a:lnTo>
                          <a:pt x="158" y="318"/>
                        </a:lnTo>
                        <a:lnTo>
                          <a:pt x="146" y="318"/>
                        </a:lnTo>
                        <a:lnTo>
                          <a:pt x="135" y="321"/>
                        </a:lnTo>
                        <a:lnTo>
                          <a:pt x="129" y="328"/>
                        </a:lnTo>
                        <a:lnTo>
                          <a:pt x="127" y="34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9" name="Freeform 42">
                    <a:extLst>
                      <a:ext uri="{FF2B5EF4-FFF2-40B4-BE49-F238E27FC236}">
                        <a16:creationId xmlns:a16="http://schemas.microsoft.com/office/drawing/2014/main" xmlns="" id="{9E8B629A-6880-C442-8453-43F0F7451E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22043" y="3653184"/>
                    <a:ext cx="33338" cy="22225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67" y="0"/>
                      </a:cxn>
                      <a:cxn ang="0">
                        <a:pos x="25" y="3"/>
                      </a:cxn>
                      <a:cxn ang="0">
                        <a:pos x="21" y="4"/>
                      </a:cxn>
                      <a:cxn ang="0">
                        <a:pos x="21" y="14"/>
                      </a:cxn>
                      <a:cxn ang="0">
                        <a:pos x="14" y="26"/>
                      </a:cxn>
                      <a:cxn ang="0">
                        <a:pos x="11" y="37"/>
                      </a:cxn>
                      <a:cxn ang="0">
                        <a:pos x="0" y="56"/>
                      </a:cxn>
                      <a:cxn ang="0">
                        <a:pos x="15" y="63"/>
                      </a:cxn>
                      <a:cxn ang="0">
                        <a:pos x="15" y="65"/>
                      </a:cxn>
                      <a:cxn ang="0">
                        <a:pos x="13" y="69"/>
                      </a:cxn>
                      <a:cxn ang="0">
                        <a:pos x="13" y="68"/>
                      </a:cxn>
                      <a:cxn ang="0">
                        <a:pos x="36" y="63"/>
                      </a:cxn>
                      <a:cxn ang="0">
                        <a:pos x="107" y="60"/>
                      </a:cxn>
                      <a:cxn ang="0">
                        <a:pos x="105" y="58"/>
                      </a:cxn>
                      <a:cxn ang="0">
                        <a:pos x="102" y="38"/>
                      </a:cxn>
                      <a:cxn ang="0">
                        <a:pos x="101" y="15"/>
                      </a:cxn>
                      <a:cxn ang="0">
                        <a:pos x="107" y="0"/>
                      </a:cxn>
                    </a:cxnLst>
                    <a:rect l="0" t="0" r="r" b="b"/>
                    <a:pathLst>
                      <a:path w="107" h="69">
                        <a:moveTo>
                          <a:pt x="107" y="0"/>
                        </a:moveTo>
                        <a:lnTo>
                          <a:pt x="67" y="0"/>
                        </a:lnTo>
                        <a:lnTo>
                          <a:pt x="25" y="3"/>
                        </a:lnTo>
                        <a:lnTo>
                          <a:pt x="21" y="4"/>
                        </a:lnTo>
                        <a:lnTo>
                          <a:pt x="21" y="14"/>
                        </a:lnTo>
                        <a:lnTo>
                          <a:pt x="14" y="26"/>
                        </a:lnTo>
                        <a:lnTo>
                          <a:pt x="11" y="37"/>
                        </a:lnTo>
                        <a:lnTo>
                          <a:pt x="0" y="56"/>
                        </a:lnTo>
                        <a:lnTo>
                          <a:pt x="15" y="63"/>
                        </a:lnTo>
                        <a:lnTo>
                          <a:pt x="15" y="65"/>
                        </a:lnTo>
                        <a:lnTo>
                          <a:pt x="13" y="69"/>
                        </a:lnTo>
                        <a:lnTo>
                          <a:pt x="13" y="68"/>
                        </a:lnTo>
                        <a:lnTo>
                          <a:pt x="36" y="63"/>
                        </a:lnTo>
                        <a:lnTo>
                          <a:pt x="107" y="60"/>
                        </a:lnTo>
                        <a:lnTo>
                          <a:pt x="105" y="58"/>
                        </a:lnTo>
                        <a:lnTo>
                          <a:pt x="102" y="38"/>
                        </a:lnTo>
                        <a:lnTo>
                          <a:pt x="101" y="15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0" name="Freeform 48">
                    <a:extLst>
                      <a:ext uri="{FF2B5EF4-FFF2-40B4-BE49-F238E27FC236}">
                        <a16:creationId xmlns:a16="http://schemas.microsoft.com/office/drawing/2014/main" xmlns="" id="{C37004B8-8542-6244-A049-3357059E0E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276055" y="3708747"/>
                    <a:ext cx="190500" cy="187325"/>
                  </a:xfrm>
                  <a:custGeom>
                    <a:avLst/>
                    <a:gdLst/>
                    <a:ahLst/>
                    <a:cxnLst>
                      <a:cxn ang="0">
                        <a:pos x="450" y="144"/>
                      </a:cxn>
                      <a:cxn ang="0">
                        <a:pos x="521" y="238"/>
                      </a:cxn>
                      <a:cxn ang="0">
                        <a:pos x="505" y="292"/>
                      </a:cxn>
                      <a:cxn ang="0">
                        <a:pos x="538" y="325"/>
                      </a:cxn>
                      <a:cxn ang="0">
                        <a:pos x="537" y="349"/>
                      </a:cxn>
                      <a:cxn ang="0">
                        <a:pos x="536" y="380"/>
                      </a:cxn>
                      <a:cxn ang="0">
                        <a:pos x="528" y="402"/>
                      </a:cxn>
                      <a:cxn ang="0">
                        <a:pos x="542" y="432"/>
                      </a:cxn>
                      <a:cxn ang="0">
                        <a:pos x="550" y="467"/>
                      </a:cxn>
                      <a:cxn ang="0">
                        <a:pos x="561" y="488"/>
                      </a:cxn>
                      <a:cxn ang="0">
                        <a:pos x="587" y="514"/>
                      </a:cxn>
                      <a:cxn ang="0">
                        <a:pos x="593" y="526"/>
                      </a:cxn>
                      <a:cxn ang="0">
                        <a:pos x="541" y="557"/>
                      </a:cxn>
                      <a:cxn ang="0">
                        <a:pos x="476" y="564"/>
                      </a:cxn>
                      <a:cxn ang="0">
                        <a:pos x="436" y="583"/>
                      </a:cxn>
                      <a:cxn ang="0">
                        <a:pos x="378" y="589"/>
                      </a:cxn>
                      <a:cxn ang="0">
                        <a:pos x="355" y="580"/>
                      </a:cxn>
                      <a:cxn ang="0">
                        <a:pos x="331" y="584"/>
                      </a:cxn>
                      <a:cxn ang="0">
                        <a:pos x="280" y="567"/>
                      </a:cxn>
                      <a:cxn ang="0">
                        <a:pos x="270" y="531"/>
                      </a:cxn>
                      <a:cxn ang="0">
                        <a:pos x="249" y="476"/>
                      </a:cxn>
                      <a:cxn ang="0">
                        <a:pos x="229" y="473"/>
                      </a:cxn>
                      <a:cxn ang="0">
                        <a:pos x="208" y="475"/>
                      </a:cxn>
                      <a:cxn ang="0">
                        <a:pos x="178" y="459"/>
                      </a:cxn>
                      <a:cxn ang="0">
                        <a:pos x="125" y="440"/>
                      </a:cxn>
                      <a:cxn ang="0">
                        <a:pos x="95" y="418"/>
                      </a:cxn>
                      <a:cxn ang="0">
                        <a:pos x="65" y="386"/>
                      </a:cxn>
                      <a:cxn ang="0">
                        <a:pos x="49" y="328"/>
                      </a:cxn>
                      <a:cxn ang="0">
                        <a:pos x="11" y="278"/>
                      </a:cxn>
                      <a:cxn ang="0">
                        <a:pos x="9" y="231"/>
                      </a:cxn>
                      <a:cxn ang="0">
                        <a:pos x="0" y="187"/>
                      </a:cxn>
                      <a:cxn ang="0">
                        <a:pos x="39" y="159"/>
                      </a:cxn>
                      <a:cxn ang="0">
                        <a:pos x="64" y="121"/>
                      </a:cxn>
                      <a:cxn ang="0">
                        <a:pos x="52" y="102"/>
                      </a:cxn>
                      <a:cxn ang="0">
                        <a:pos x="49" y="83"/>
                      </a:cxn>
                      <a:cxn ang="0">
                        <a:pos x="66" y="46"/>
                      </a:cxn>
                      <a:cxn ang="0">
                        <a:pos x="66" y="5"/>
                      </a:cxn>
                      <a:cxn ang="0">
                        <a:pos x="119" y="7"/>
                      </a:cxn>
                      <a:cxn ang="0">
                        <a:pos x="118" y="83"/>
                      </a:cxn>
                      <a:cxn ang="0">
                        <a:pos x="133" y="88"/>
                      </a:cxn>
                      <a:cxn ang="0">
                        <a:pos x="148" y="75"/>
                      </a:cxn>
                      <a:cxn ang="0">
                        <a:pos x="173" y="86"/>
                      </a:cxn>
                      <a:cxn ang="0">
                        <a:pos x="186" y="84"/>
                      </a:cxn>
                      <a:cxn ang="0">
                        <a:pos x="214" y="79"/>
                      </a:cxn>
                      <a:cxn ang="0">
                        <a:pos x="209" y="66"/>
                      </a:cxn>
                      <a:cxn ang="0">
                        <a:pos x="209" y="48"/>
                      </a:cxn>
                      <a:cxn ang="0">
                        <a:pos x="225" y="35"/>
                      </a:cxn>
                      <a:cxn ang="0">
                        <a:pos x="238" y="21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596" h="591">
                        <a:moveTo>
                          <a:pt x="442" y="112"/>
                        </a:moveTo>
                        <a:lnTo>
                          <a:pt x="445" y="117"/>
                        </a:lnTo>
                        <a:lnTo>
                          <a:pt x="445" y="125"/>
                        </a:lnTo>
                        <a:lnTo>
                          <a:pt x="450" y="144"/>
                        </a:lnTo>
                        <a:lnTo>
                          <a:pt x="453" y="155"/>
                        </a:lnTo>
                        <a:lnTo>
                          <a:pt x="531" y="201"/>
                        </a:lnTo>
                        <a:lnTo>
                          <a:pt x="528" y="207"/>
                        </a:lnTo>
                        <a:lnTo>
                          <a:pt x="521" y="238"/>
                        </a:lnTo>
                        <a:lnTo>
                          <a:pt x="517" y="244"/>
                        </a:lnTo>
                        <a:lnTo>
                          <a:pt x="514" y="256"/>
                        </a:lnTo>
                        <a:lnTo>
                          <a:pt x="504" y="281"/>
                        </a:lnTo>
                        <a:lnTo>
                          <a:pt x="505" y="292"/>
                        </a:lnTo>
                        <a:lnTo>
                          <a:pt x="507" y="298"/>
                        </a:lnTo>
                        <a:lnTo>
                          <a:pt x="523" y="309"/>
                        </a:lnTo>
                        <a:lnTo>
                          <a:pt x="530" y="317"/>
                        </a:lnTo>
                        <a:lnTo>
                          <a:pt x="538" y="325"/>
                        </a:lnTo>
                        <a:lnTo>
                          <a:pt x="544" y="336"/>
                        </a:lnTo>
                        <a:lnTo>
                          <a:pt x="544" y="341"/>
                        </a:lnTo>
                        <a:lnTo>
                          <a:pt x="542" y="342"/>
                        </a:lnTo>
                        <a:lnTo>
                          <a:pt x="537" y="349"/>
                        </a:lnTo>
                        <a:lnTo>
                          <a:pt x="536" y="362"/>
                        </a:lnTo>
                        <a:lnTo>
                          <a:pt x="533" y="368"/>
                        </a:lnTo>
                        <a:lnTo>
                          <a:pt x="537" y="374"/>
                        </a:lnTo>
                        <a:lnTo>
                          <a:pt x="536" y="380"/>
                        </a:lnTo>
                        <a:lnTo>
                          <a:pt x="538" y="385"/>
                        </a:lnTo>
                        <a:lnTo>
                          <a:pt x="537" y="395"/>
                        </a:lnTo>
                        <a:lnTo>
                          <a:pt x="531" y="395"/>
                        </a:lnTo>
                        <a:lnTo>
                          <a:pt x="528" y="402"/>
                        </a:lnTo>
                        <a:lnTo>
                          <a:pt x="531" y="412"/>
                        </a:lnTo>
                        <a:lnTo>
                          <a:pt x="537" y="425"/>
                        </a:lnTo>
                        <a:lnTo>
                          <a:pt x="542" y="429"/>
                        </a:lnTo>
                        <a:lnTo>
                          <a:pt x="542" y="432"/>
                        </a:lnTo>
                        <a:lnTo>
                          <a:pt x="538" y="435"/>
                        </a:lnTo>
                        <a:lnTo>
                          <a:pt x="550" y="455"/>
                        </a:lnTo>
                        <a:lnTo>
                          <a:pt x="552" y="460"/>
                        </a:lnTo>
                        <a:lnTo>
                          <a:pt x="550" y="467"/>
                        </a:lnTo>
                        <a:lnTo>
                          <a:pt x="555" y="472"/>
                        </a:lnTo>
                        <a:lnTo>
                          <a:pt x="558" y="478"/>
                        </a:lnTo>
                        <a:lnTo>
                          <a:pt x="558" y="484"/>
                        </a:lnTo>
                        <a:lnTo>
                          <a:pt x="561" y="488"/>
                        </a:lnTo>
                        <a:lnTo>
                          <a:pt x="561" y="497"/>
                        </a:lnTo>
                        <a:lnTo>
                          <a:pt x="573" y="503"/>
                        </a:lnTo>
                        <a:lnTo>
                          <a:pt x="577" y="513"/>
                        </a:lnTo>
                        <a:lnTo>
                          <a:pt x="587" y="514"/>
                        </a:lnTo>
                        <a:lnTo>
                          <a:pt x="592" y="518"/>
                        </a:lnTo>
                        <a:lnTo>
                          <a:pt x="595" y="519"/>
                        </a:lnTo>
                        <a:lnTo>
                          <a:pt x="596" y="525"/>
                        </a:lnTo>
                        <a:lnTo>
                          <a:pt x="593" y="526"/>
                        </a:lnTo>
                        <a:lnTo>
                          <a:pt x="579" y="536"/>
                        </a:lnTo>
                        <a:lnTo>
                          <a:pt x="564" y="550"/>
                        </a:lnTo>
                        <a:lnTo>
                          <a:pt x="560" y="552"/>
                        </a:lnTo>
                        <a:lnTo>
                          <a:pt x="541" y="557"/>
                        </a:lnTo>
                        <a:lnTo>
                          <a:pt x="507" y="569"/>
                        </a:lnTo>
                        <a:lnTo>
                          <a:pt x="499" y="570"/>
                        </a:lnTo>
                        <a:lnTo>
                          <a:pt x="489" y="570"/>
                        </a:lnTo>
                        <a:lnTo>
                          <a:pt x="476" y="564"/>
                        </a:lnTo>
                        <a:lnTo>
                          <a:pt x="467" y="567"/>
                        </a:lnTo>
                        <a:lnTo>
                          <a:pt x="453" y="568"/>
                        </a:lnTo>
                        <a:lnTo>
                          <a:pt x="440" y="581"/>
                        </a:lnTo>
                        <a:lnTo>
                          <a:pt x="436" y="583"/>
                        </a:lnTo>
                        <a:lnTo>
                          <a:pt x="429" y="583"/>
                        </a:lnTo>
                        <a:lnTo>
                          <a:pt x="398" y="581"/>
                        </a:lnTo>
                        <a:lnTo>
                          <a:pt x="387" y="589"/>
                        </a:lnTo>
                        <a:lnTo>
                          <a:pt x="378" y="589"/>
                        </a:lnTo>
                        <a:lnTo>
                          <a:pt x="371" y="591"/>
                        </a:lnTo>
                        <a:lnTo>
                          <a:pt x="366" y="590"/>
                        </a:lnTo>
                        <a:lnTo>
                          <a:pt x="361" y="588"/>
                        </a:lnTo>
                        <a:lnTo>
                          <a:pt x="355" y="580"/>
                        </a:lnTo>
                        <a:lnTo>
                          <a:pt x="348" y="578"/>
                        </a:lnTo>
                        <a:lnTo>
                          <a:pt x="340" y="578"/>
                        </a:lnTo>
                        <a:lnTo>
                          <a:pt x="334" y="583"/>
                        </a:lnTo>
                        <a:lnTo>
                          <a:pt x="331" y="584"/>
                        </a:lnTo>
                        <a:lnTo>
                          <a:pt x="290" y="583"/>
                        </a:lnTo>
                        <a:lnTo>
                          <a:pt x="290" y="579"/>
                        </a:lnTo>
                        <a:lnTo>
                          <a:pt x="285" y="570"/>
                        </a:lnTo>
                        <a:lnTo>
                          <a:pt x="280" y="567"/>
                        </a:lnTo>
                        <a:lnTo>
                          <a:pt x="275" y="559"/>
                        </a:lnTo>
                        <a:lnTo>
                          <a:pt x="274" y="557"/>
                        </a:lnTo>
                        <a:lnTo>
                          <a:pt x="275" y="538"/>
                        </a:lnTo>
                        <a:lnTo>
                          <a:pt x="270" y="531"/>
                        </a:lnTo>
                        <a:lnTo>
                          <a:pt x="269" y="513"/>
                        </a:lnTo>
                        <a:lnTo>
                          <a:pt x="264" y="494"/>
                        </a:lnTo>
                        <a:lnTo>
                          <a:pt x="261" y="487"/>
                        </a:lnTo>
                        <a:lnTo>
                          <a:pt x="249" y="476"/>
                        </a:lnTo>
                        <a:lnTo>
                          <a:pt x="237" y="472"/>
                        </a:lnTo>
                        <a:lnTo>
                          <a:pt x="232" y="480"/>
                        </a:lnTo>
                        <a:lnTo>
                          <a:pt x="230" y="476"/>
                        </a:lnTo>
                        <a:lnTo>
                          <a:pt x="229" y="473"/>
                        </a:lnTo>
                        <a:lnTo>
                          <a:pt x="226" y="472"/>
                        </a:lnTo>
                        <a:lnTo>
                          <a:pt x="221" y="472"/>
                        </a:lnTo>
                        <a:lnTo>
                          <a:pt x="210" y="476"/>
                        </a:lnTo>
                        <a:lnTo>
                          <a:pt x="208" y="475"/>
                        </a:lnTo>
                        <a:lnTo>
                          <a:pt x="203" y="468"/>
                        </a:lnTo>
                        <a:lnTo>
                          <a:pt x="193" y="470"/>
                        </a:lnTo>
                        <a:lnTo>
                          <a:pt x="182" y="462"/>
                        </a:lnTo>
                        <a:lnTo>
                          <a:pt x="178" y="459"/>
                        </a:lnTo>
                        <a:lnTo>
                          <a:pt x="176" y="456"/>
                        </a:lnTo>
                        <a:lnTo>
                          <a:pt x="165" y="456"/>
                        </a:lnTo>
                        <a:lnTo>
                          <a:pt x="154" y="452"/>
                        </a:lnTo>
                        <a:lnTo>
                          <a:pt x="125" y="440"/>
                        </a:lnTo>
                        <a:lnTo>
                          <a:pt x="117" y="438"/>
                        </a:lnTo>
                        <a:lnTo>
                          <a:pt x="109" y="434"/>
                        </a:lnTo>
                        <a:lnTo>
                          <a:pt x="105" y="427"/>
                        </a:lnTo>
                        <a:lnTo>
                          <a:pt x="95" y="418"/>
                        </a:lnTo>
                        <a:lnTo>
                          <a:pt x="87" y="416"/>
                        </a:lnTo>
                        <a:lnTo>
                          <a:pt x="81" y="417"/>
                        </a:lnTo>
                        <a:lnTo>
                          <a:pt x="70" y="398"/>
                        </a:lnTo>
                        <a:lnTo>
                          <a:pt x="65" y="386"/>
                        </a:lnTo>
                        <a:lnTo>
                          <a:pt x="58" y="374"/>
                        </a:lnTo>
                        <a:lnTo>
                          <a:pt x="49" y="352"/>
                        </a:lnTo>
                        <a:lnTo>
                          <a:pt x="50" y="338"/>
                        </a:lnTo>
                        <a:lnTo>
                          <a:pt x="49" y="328"/>
                        </a:lnTo>
                        <a:lnTo>
                          <a:pt x="31" y="310"/>
                        </a:lnTo>
                        <a:lnTo>
                          <a:pt x="9" y="298"/>
                        </a:lnTo>
                        <a:lnTo>
                          <a:pt x="6" y="284"/>
                        </a:lnTo>
                        <a:lnTo>
                          <a:pt x="11" y="278"/>
                        </a:lnTo>
                        <a:lnTo>
                          <a:pt x="15" y="272"/>
                        </a:lnTo>
                        <a:lnTo>
                          <a:pt x="11" y="258"/>
                        </a:lnTo>
                        <a:lnTo>
                          <a:pt x="9" y="246"/>
                        </a:lnTo>
                        <a:lnTo>
                          <a:pt x="9" y="231"/>
                        </a:lnTo>
                        <a:lnTo>
                          <a:pt x="5" y="225"/>
                        </a:lnTo>
                        <a:lnTo>
                          <a:pt x="1" y="222"/>
                        </a:lnTo>
                        <a:lnTo>
                          <a:pt x="0" y="206"/>
                        </a:lnTo>
                        <a:lnTo>
                          <a:pt x="0" y="187"/>
                        </a:lnTo>
                        <a:lnTo>
                          <a:pt x="3" y="186"/>
                        </a:lnTo>
                        <a:lnTo>
                          <a:pt x="14" y="183"/>
                        </a:lnTo>
                        <a:lnTo>
                          <a:pt x="28" y="179"/>
                        </a:lnTo>
                        <a:lnTo>
                          <a:pt x="39" y="159"/>
                        </a:lnTo>
                        <a:lnTo>
                          <a:pt x="44" y="153"/>
                        </a:lnTo>
                        <a:lnTo>
                          <a:pt x="50" y="139"/>
                        </a:lnTo>
                        <a:lnTo>
                          <a:pt x="60" y="127"/>
                        </a:lnTo>
                        <a:lnTo>
                          <a:pt x="64" y="121"/>
                        </a:lnTo>
                        <a:lnTo>
                          <a:pt x="64" y="113"/>
                        </a:lnTo>
                        <a:lnTo>
                          <a:pt x="62" y="107"/>
                        </a:lnTo>
                        <a:lnTo>
                          <a:pt x="58" y="104"/>
                        </a:lnTo>
                        <a:lnTo>
                          <a:pt x="52" y="102"/>
                        </a:lnTo>
                        <a:lnTo>
                          <a:pt x="48" y="99"/>
                        </a:lnTo>
                        <a:lnTo>
                          <a:pt x="48" y="95"/>
                        </a:lnTo>
                        <a:lnTo>
                          <a:pt x="48" y="89"/>
                        </a:lnTo>
                        <a:lnTo>
                          <a:pt x="49" y="83"/>
                        </a:lnTo>
                        <a:lnTo>
                          <a:pt x="54" y="78"/>
                        </a:lnTo>
                        <a:lnTo>
                          <a:pt x="65" y="63"/>
                        </a:lnTo>
                        <a:lnTo>
                          <a:pt x="68" y="53"/>
                        </a:lnTo>
                        <a:lnTo>
                          <a:pt x="66" y="46"/>
                        </a:lnTo>
                        <a:lnTo>
                          <a:pt x="62" y="31"/>
                        </a:lnTo>
                        <a:lnTo>
                          <a:pt x="49" y="10"/>
                        </a:lnTo>
                        <a:lnTo>
                          <a:pt x="44" y="3"/>
                        </a:lnTo>
                        <a:lnTo>
                          <a:pt x="66" y="5"/>
                        </a:lnTo>
                        <a:lnTo>
                          <a:pt x="73" y="2"/>
                        </a:lnTo>
                        <a:lnTo>
                          <a:pt x="73" y="0"/>
                        </a:lnTo>
                        <a:lnTo>
                          <a:pt x="118" y="0"/>
                        </a:lnTo>
                        <a:lnTo>
                          <a:pt x="119" y="7"/>
                        </a:lnTo>
                        <a:lnTo>
                          <a:pt x="118" y="26"/>
                        </a:lnTo>
                        <a:lnTo>
                          <a:pt x="114" y="40"/>
                        </a:lnTo>
                        <a:lnTo>
                          <a:pt x="113" y="61"/>
                        </a:lnTo>
                        <a:lnTo>
                          <a:pt x="118" y="83"/>
                        </a:lnTo>
                        <a:lnTo>
                          <a:pt x="117" y="90"/>
                        </a:lnTo>
                        <a:lnTo>
                          <a:pt x="122" y="99"/>
                        </a:lnTo>
                        <a:lnTo>
                          <a:pt x="129" y="95"/>
                        </a:lnTo>
                        <a:lnTo>
                          <a:pt x="133" y="88"/>
                        </a:lnTo>
                        <a:lnTo>
                          <a:pt x="139" y="86"/>
                        </a:lnTo>
                        <a:lnTo>
                          <a:pt x="138" y="78"/>
                        </a:lnTo>
                        <a:lnTo>
                          <a:pt x="143" y="72"/>
                        </a:lnTo>
                        <a:lnTo>
                          <a:pt x="148" y="75"/>
                        </a:lnTo>
                        <a:lnTo>
                          <a:pt x="157" y="85"/>
                        </a:lnTo>
                        <a:lnTo>
                          <a:pt x="163" y="90"/>
                        </a:lnTo>
                        <a:lnTo>
                          <a:pt x="170" y="86"/>
                        </a:lnTo>
                        <a:lnTo>
                          <a:pt x="173" y="86"/>
                        </a:lnTo>
                        <a:lnTo>
                          <a:pt x="176" y="107"/>
                        </a:lnTo>
                        <a:lnTo>
                          <a:pt x="183" y="101"/>
                        </a:lnTo>
                        <a:lnTo>
                          <a:pt x="182" y="94"/>
                        </a:lnTo>
                        <a:lnTo>
                          <a:pt x="186" y="84"/>
                        </a:lnTo>
                        <a:lnTo>
                          <a:pt x="189" y="83"/>
                        </a:lnTo>
                        <a:lnTo>
                          <a:pt x="200" y="83"/>
                        </a:lnTo>
                        <a:lnTo>
                          <a:pt x="205" y="83"/>
                        </a:lnTo>
                        <a:lnTo>
                          <a:pt x="214" y="79"/>
                        </a:lnTo>
                        <a:lnTo>
                          <a:pt x="225" y="72"/>
                        </a:lnTo>
                        <a:lnTo>
                          <a:pt x="226" y="69"/>
                        </a:lnTo>
                        <a:lnTo>
                          <a:pt x="224" y="64"/>
                        </a:lnTo>
                        <a:lnTo>
                          <a:pt x="209" y="66"/>
                        </a:lnTo>
                        <a:lnTo>
                          <a:pt x="200" y="62"/>
                        </a:lnTo>
                        <a:lnTo>
                          <a:pt x="202" y="58"/>
                        </a:lnTo>
                        <a:lnTo>
                          <a:pt x="211" y="52"/>
                        </a:lnTo>
                        <a:lnTo>
                          <a:pt x="209" y="48"/>
                        </a:lnTo>
                        <a:lnTo>
                          <a:pt x="211" y="46"/>
                        </a:lnTo>
                        <a:lnTo>
                          <a:pt x="219" y="46"/>
                        </a:lnTo>
                        <a:lnTo>
                          <a:pt x="220" y="42"/>
                        </a:lnTo>
                        <a:lnTo>
                          <a:pt x="225" y="35"/>
                        </a:lnTo>
                        <a:lnTo>
                          <a:pt x="226" y="30"/>
                        </a:lnTo>
                        <a:lnTo>
                          <a:pt x="231" y="29"/>
                        </a:lnTo>
                        <a:lnTo>
                          <a:pt x="234" y="20"/>
                        </a:lnTo>
                        <a:lnTo>
                          <a:pt x="238" y="21"/>
                        </a:lnTo>
                        <a:lnTo>
                          <a:pt x="240" y="18"/>
                        </a:lnTo>
                        <a:lnTo>
                          <a:pt x="236" y="12"/>
                        </a:lnTo>
                        <a:lnTo>
                          <a:pt x="240" y="5"/>
                        </a:lnTo>
                        <a:lnTo>
                          <a:pt x="251" y="0"/>
                        </a:lnTo>
                        <a:lnTo>
                          <a:pt x="442" y="11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1" name="Freeform 45">
                    <a:extLst>
                      <a:ext uri="{FF2B5EF4-FFF2-40B4-BE49-F238E27FC236}">
                        <a16:creationId xmlns:a16="http://schemas.microsoft.com/office/drawing/2014/main" xmlns="" id="{FC6FF8BD-3888-F342-8041-65F5203A2F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264942" y="3710334"/>
                    <a:ext cx="33338" cy="30163"/>
                  </a:xfrm>
                  <a:custGeom>
                    <a:avLst/>
                    <a:gdLst/>
                    <a:ahLst/>
                    <a:cxnLst>
                      <a:cxn ang="0">
                        <a:pos x="7" y="92"/>
                      </a:cxn>
                      <a:cxn ang="0">
                        <a:pos x="8" y="92"/>
                      </a:cxn>
                      <a:cxn ang="0">
                        <a:pos x="8" y="83"/>
                      </a:cxn>
                      <a:cxn ang="0">
                        <a:pos x="13" y="80"/>
                      </a:cxn>
                      <a:cxn ang="0">
                        <a:pos x="18" y="80"/>
                      </a:cxn>
                      <a:cxn ang="0">
                        <a:pos x="20" y="81"/>
                      </a:cxn>
                      <a:cxn ang="0">
                        <a:pos x="23" y="86"/>
                      </a:cxn>
                      <a:cxn ang="0">
                        <a:pos x="26" y="95"/>
                      </a:cxn>
                      <a:cxn ang="0">
                        <a:pos x="29" y="96"/>
                      </a:cxn>
                      <a:cxn ang="0">
                        <a:pos x="35" y="95"/>
                      </a:cxn>
                      <a:cxn ang="0">
                        <a:pos x="40" y="92"/>
                      </a:cxn>
                      <a:cxn ang="0">
                        <a:pos x="48" y="92"/>
                      </a:cxn>
                      <a:cxn ang="0">
                        <a:pos x="52" y="87"/>
                      </a:cxn>
                      <a:cxn ang="0">
                        <a:pos x="52" y="79"/>
                      </a:cxn>
                      <a:cxn ang="0">
                        <a:pos x="53" y="76"/>
                      </a:cxn>
                      <a:cxn ang="0">
                        <a:pos x="56" y="74"/>
                      </a:cxn>
                      <a:cxn ang="0">
                        <a:pos x="66" y="74"/>
                      </a:cxn>
                      <a:cxn ang="0">
                        <a:pos x="78" y="70"/>
                      </a:cxn>
                      <a:cxn ang="0">
                        <a:pos x="83" y="70"/>
                      </a:cxn>
                      <a:cxn ang="0">
                        <a:pos x="83" y="71"/>
                      </a:cxn>
                      <a:cxn ang="0">
                        <a:pos x="88" y="71"/>
                      </a:cxn>
                      <a:cxn ang="0">
                        <a:pos x="90" y="75"/>
                      </a:cxn>
                      <a:cxn ang="0">
                        <a:pos x="101" y="60"/>
                      </a:cxn>
                      <a:cxn ang="0">
                        <a:pos x="104" y="50"/>
                      </a:cxn>
                      <a:cxn ang="0">
                        <a:pos x="102" y="43"/>
                      </a:cxn>
                      <a:cxn ang="0">
                        <a:pos x="98" y="28"/>
                      </a:cxn>
                      <a:cxn ang="0">
                        <a:pos x="85" y="7"/>
                      </a:cxn>
                      <a:cxn ang="0">
                        <a:pos x="80" y="0"/>
                      </a:cxn>
                      <a:cxn ang="0">
                        <a:pos x="75" y="4"/>
                      </a:cxn>
                      <a:cxn ang="0">
                        <a:pos x="68" y="5"/>
                      </a:cxn>
                      <a:cxn ang="0">
                        <a:pos x="64" y="9"/>
                      </a:cxn>
                      <a:cxn ang="0">
                        <a:pos x="58" y="20"/>
                      </a:cxn>
                      <a:cxn ang="0">
                        <a:pos x="50" y="21"/>
                      </a:cxn>
                      <a:cxn ang="0">
                        <a:pos x="43" y="18"/>
                      </a:cxn>
                      <a:cxn ang="0">
                        <a:pos x="39" y="15"/>
                      </a:cxn>
                      <a:cxn ang="0">
                        <a:pos x="36" y="17"/>
                      </a:cxn>
                      <a:cxn ang="0">
                        <a:pos x="29" y="24"/>
                      </a:cxn>
                      <a:cxn ang="0">
                        <a:pos x="21" y="36"/>
                      </a:cxn>
                      <a:cxn ang="0">
                        <a:pos x="14" y="49"/>
                      </a:cxn>
                      <a:cxn ang="0">
                        <a:pos x="10" y="60"/>
                      </a:cxn>
                      <a:cxn ang="0">
                        <a:pos x="0" y="74"/>
                      </a:cxn>
                      <a:cxn ang="0">
                        <a:pos x="0" y="81"/>
                      </a:cxn>
                      <a:cxn ang="0">
                        <a:pos x="2" y="85"/>
                      </a:cxn>
                      <a:cxn ang="0">
                        <a:pos x="7" y="92"/>
                      </a:cxn>
                    </a:cxnLst>
                    <a:rect l="0" t="0" r="r" b="b"/>
                    <a:pathLst>
                      <a:path w="104" h="96">
                        <a:moveTo>
                          <a:pt x="7" y="92"/>
                        </a:moveTo>
                        <a:lnTo>
                          <a:pt x="8" y="92"/>
                        </a:lnTo>
                        <a:lnTo>
                          <a:pt x="8" y="83"/>
                        </a:lnTo>
                        <a:lnTo>
                          <a:pt x="13" y="80"/>
                        </a:lnTo>
                        <a:lnTo>
                          <a:pt x="18" y="80"/>
                        </a:lnTo>
                        <a:lnTo>
                          <a:pt x="20" y="81"/>
                        </a:lnTo>
                        <a:lnTo>
                          <a:pt x="23" y="86"/>
                        </a:lnTo>
                        <a:lnTo>
                          <a:pt x="26" y="95"/>
                        </a:lnTo>
                        <a:lnTo>
                          <a:pt x="29" y="96"/>
                        </a:lnTo>
                        <a:lnTo>
                          <a:pt x="35" y="95"/>
                        </a:lnTo>
                        <a:lnTo>
                          <a:pt x="40" y="92"/>
                        </a:lnTo>
                        <a:lnTo>
                          <a:pt x="48" y="92"/>
                        </a:lnTo>
                        <a:lnTo>
                          <a:pt x="52" y="87"/>
                        </a:lnTo>
                        <a:lnTo>
                          <a:pt x="52" y="79"/>
                        </a:lnTo>
                        <a:lnTo>
                          <a:pt x="53" y="76"/>
                        </a:lnTo>
                        <a:lnTo>
                          <a:pt x="56" y="74"/>
                        </a:lnTo>
                        <a:lnTo>
                          <a:pt x="66" y="74"/>
                        </a:lnTo>
                        <a:lnTo>
                          <a:pt x="78" y="70"/>
                        </a:lnTo>
                        <a:lnTo>
                          <a:pt x="83" y="70"/>
                        </a:lnTo>
                        <a:lnTo>
                          <a:pt x="83" y="71"/>
                        </a:lnTo>
                        <a:lnTo>
                          <a:pt x="88" y="71"/>
                        </a:lnTo>
                        <a:lnTo>
                          <a:pt x="90" y="75"/>
                        </a:lnTo>
                        <a:lnTo>
                          <a:pt x="101" y="60"/>
                        </a:lnTo>
                        <a:lnTo>
                          <a:pt x="104" y="50"/>
                        </a:lnTo>
                        <a:lnTo>
                          <a:pt x="102" y="43"/>
                        </a:lnTo>
                        <a:lnTo>
                          <a:pt x="98" y="28"/>
                        </a:lnTo>
                        <a:lnTo>
                          <a:pt x="85" y="7"/>
                        </a:lnTo>
                        <a:lnTo>
                          <a:pt x="80" y="0"/>
                        </a:lnTo>
                        <a:lnTo>
                          <a:pt x="75" y="4"/>
                        </a:lnTo>
                        <a:lnTo>
                          <a:pt x="68" y="5"/>
                        </a:lnTo>
                        <a:lnTo>
                          <a:pt x="64" y="9"/>
                        </a:lnTo>
                        <a:lnTo>
                          <a:pt x="58" y="20"/>
                        </a:lnTo>
                        <a:lnTo>
                          <a:pt x="50" y="21"/>
                        </a:lnTo>
                        <a:lnTo>
                          <a:pt x="43" y="18"/>
                        </a:lnTo>
                        <a:lnTo>
                          <a:pt x="39" y="15"/>
                        </a:lnTo>
                        <a:lnTo>
                          <a:pt x="36" y="17"/>
                        </a:lnTo>
                        <a:lnTo>
                          <a:pt x="29" y="24"/>
                        </a:lnTo>
                        <a:lnTo>
                          <a:pt x="21" y="36"/>
                        </a:lnTo>
                        <a:lnTo>
                          <a:pt x="14" y="49"/>
                        </a:lnTo>
                        <a:lnTo>
                          <a:pt x="10" y="60"/>
                        </a:lnTo>
                        <a:lnTo>
                          <a:pt x="0" y="74"/>
                        </a:lnTo>
                        <a:lnTo>
                          <a:pt x="0" y="81"/>
                        </a:lnTo>
                        <a:lnTo>
                          <a:pt x="2" y="85"/>
                        </a:lnTo>
                        <a:lnTo>
                          <a:pt x="7" y="9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2" name="Freeform 43">
                    <a:extLst>
                      <a:ext uri="{FF2B5EF4-FFF2-40B4-BE49-F238E27FC236}">
                        <a16:creationId xmlns:a16="http://schemas.microsoft.com/office/drawing/2014/main" xmlns="" id="{E1C721F0-B440-8143-B377-C317BB9D54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268117" y="3732559"/>
                    <a:ext cx="28575" cy="34925"/>
                  </a:xfrm>
                  <a:custGeom>
                    <a:avLst/>
                    <a:gdLst/>
                    <a:ahLst/>
                    <a:cxnLst>
                      <a:cxn ang="0">
                        <a:pos x="83" y="5"/>
                      </a:cxn>
                      <a:cxn ang="0">
                        <a:pos x="81" y="1"/>
                      </a:cxn>
                      <a:cxn ang="0">
                        <a:pos x="76" y="1"/>
                      </a:cxn>
                      <a:cxn ang="0">
                        <a:pos x="76" y="0"/>
                      </a:cxn>
                      <a:cxn ang="0">
                        <a:pos x="71" y="0"/>
                      </a:cxn>
                      <a:cxn ang="0">
                        <a:pos x="59" y="4"/>
                      </a:cxn>
                      <a:cxn ang="0">
                        <a:pos x="49" y="4"/>
                      </a:cxn>
                      <a:cxn ang="0">
                        <a:pos x="46" y="6"/>
                      </a:cxn>
                      <a:cxn ang="0">
                        <a:pos x="45" y="9"/>
                      </a:cxn>
                      <a:cxn ang="0">
                        <a:pos x="45" y="17"/>
                      </a:cxn>
                      <a:cxn ang="0">
                        <a:pos x="41" y="22"/>
                      </a:cxn>
                      <a:cxn ang="0">
                        <a:pos x="33" y="22"/>
                      </a:cxn>
                      <a:cxn ang="0">
                        <a:pos x="28" y="25"/>
                      </a:cxn>
                      <a:cxn ang="0">
                        <a:pos x="22" y="26"/>
                      </a:cxn>
                      <a:cxn ang="0">
                        <a:pos x="19" y="25"/>
                      </a:cxn>
                      <a:cxn ang="0">
                        <a:pos x="16" y="16"/>
                      </a:cxn>
                      <a:cxn ang="0">
                        <a:pos x="13" y="11"/>
                      </a:cxn>
                      <a:cxn ang="0">
                        <a:pos x="11" y="10"/>
                      </a:cxn>
                      <a:cxn ang="0">
                        <a:pos x="6" y="10"/>
                      </a:cxn>
                      <a:cxn ang="0">
                        <a:pos x="1" y="13"/>
                      </a:cxn>
                      <a:cxn ang="0">
                        <a:pos x="1" y="22"/>
                      </a:cxn>
                      <a:cxn ang="0">
                        <a:pos x="0" y="22"/>
                      </a:cxn>
                      <a:cxn ang="0">
                        <a:pos x="6" y="28"/>
                      </a:cxn>
                      <a:cxn ang="0">
                        <a:pos x="8" y="34"/>
                      </a:cxn>
                      <a:cxn ang="0">
                        <a:pos x="11" y="58"/>
                      </a:cxn>
                      <a:cxn ang="0">
                        <a:pos x="13" y="61"/>
                      </a:cxn>
                      <a:cxn ang="0">
                        <a:pos x="16" y="69"/>
                      </a:cxn>
                      <a:cxn ang="0">
                        <a:pos x="17" y="79"/>
                      </a:cxn>
                      <a:cxn ang="0">
                        <a:pos x="17" y="91"/>
                      </a:cxn>
                      <a:cxn ang="0">
                        <a:pos x="18" y="101"/>
                      </a:cxn>
                      <a:cxn ang="0">
                        <a:pos x="23" y="108"/>
                      </a:cxn>
                      <a:cxn ang="0">
                        <a:pos x="29" y="114"/>
                      </a:cxn>
                      <a:cxn ang="0">
                        <a:pos x="32" y="113"/>
                      </a:cxn>
                      <a:cxn ang="0">
                        <a:pos x="43" y="110"/>
                      </a:cxn>
                      <a:cxn ang="0">
                        <a:pos x="57" y="106"/>
                      </a:cxn>
                      <a:cxn ang="0">
                        <a:pos x="68" y="86"/>
                      </a:cxn>
                      <a:cxn ang="0">
                        <a:pos x="73" y="80"/>
                      </a:cxn>
                      <a:cxn ang="0">
                        <a:pos x="79" y="66"/>
                      </a:cxn>
                      <a:cxn ang="0">
                        <a:pos x="89" y="54"/>
                      </a:cxn>
                      <a:cxn ang="0">
                        <a:pos x="93" y="48"/>
                      </a:cxn>
                      <a:cxn ang="0">
                        <a:pos x="93" y="40"/>
                      </a:cxn>
                      <a:cxn ang="0">
                        <a:pos x="91" y="34"/>
                      </a:cxn>
                      <a:cxn ang="0">
                        <a:pos x="87" y="31"/>
                      </a:cxn>
                      <a:cxn ang="0">
                        <a:pos x="81" y="29"/>
                      </a:cxn>
                      <a:cxn ang="0">
                        <a:pos x="77" y="26"/>
                      </a:cxn>
                      <a:cxn ang="0">
                        <a:pos x="77" y="22"/>
                      </a:cxn>
                      <a:cxn ang="0">
                        <a:pos x="77" y="16"/>
                      </a:cxn>
                      <a:cxn ang="0">
                        <a:pos x="78" y="10"/>
                      </a:cxn>
                      <a:cxn ang="0">
                        <a:pos x="83" y="5"/>
                      </a:cxn>
                    </a:cxnLst>
                    <a:rect l="0" t="0" r="r" b="b"/>
                    <a:pathLst>
                      <a:path w="93" h="114">
                        <a:moveTo>
                          <a:pt x="83" y="5"/>
                        </a:moveTo>
                        <a:lnTo>
                          <a:pt x="81" y="1"/>
                        </a:lnTo>
                        <a:lnTo>
                          <a:pt x="76" y="1"/>
                        </a:lnTo>
                        <a:lnTo>
                          <a:pt x="76" y="0"/>
                        </a:lnTo>
                        <a:lnTo>
                          <a:pt x="71" y="0"/>
                        </a:lnTo>
                        <a:lnTo>
                          <a:pt x="59" y="4"/>
                        </a:lnTo>
                        <a:lnTo>
                          <a:pt x="49" y="4"/>
                        </a:lnTo>
                        <a:lnTo>
                          <a:pt x="46" y="6"/>
                        </a:lnTo>
                        <a:lnTo>
                          <a:pt x="45" y="9"/>
                        </a:lnTo>
                        <a:lnTo>
                          <a:pt x="45" y="17"/>
                        </a:lnTo>
                        <a:lnTo>
                          <a:pt x="41" y="22"/>
                        </a:lnTo>
                        <a:lnTo>
                          <a:pt x="33" y="22"/>
                        </a:lnTo>
                        <a:lnTo>
                          <a:pt x="28" y="25"/>
                        </a:lnTo>
                        <a:lnTo>
                          <a:pt x="22" y="26"/>
                        </a:lnTo>
                        <a:lnTo>
                          <a:pt x="19" y="25"/>
                        </a:lnTo>
                        <a:lnTo>
                          <a:pt x="16" y="16"/>
                        </a:lnTo>
                        <a:lnTo>
                          <a:pt x="13" y="11"/>
                        </a:lnTo>
                        <a:lnTo>
                          <a:pt x="11" y="10"/>
                        </a:lnTo>
                        <a:lnTo>
                          <a:pt x="6" y="10"/>
                        </a:lnTo>
                        <a:lnTo>
                          <a:pt x="1" y="13"/>
                        </a:lnTo>
                        <a:lnTo>
                          <a:pt x="1" y="22"/>
                        </a:lnTo>
                        <a:lnTo>
                          <a:pt x="0" y="22"/>
                        </a:lnTo>
                        <a:lnTo>
                          <a:pt x="6" y="28"/>
                        </a:lnTo>
                        <a:lnTo>
                          <a:pt x="8" y="34"/>
                        </a:lnTo>
                        <a:lnTo>
                          <a:pt x="11" y="58"/>
                        </a:lnTo>
                        <a:lnTo>
                          <a:pt x="13" y="61"/>
                        </a:lnTo>
                        <a:lnTo>
                          <a:pt x="16" y="69"/>
                        </a:lnTo>
                        <a:lnTo>
                          <a:pt x="17" y="79"/>
                        </a:lnTo>
                        <a:lnTo>
                          <a:pt x="17" y="91"/>
                        </a:lnTo>
                        <a:lnTo>
                          <a:pt x="18" y="101"/>
                        </a:lnTo>
                        <a:lnTo>
                          <a:pt x="23" y="108"/>
                        </a:lnTo>
                        <a:lnTo>
                          <a:pt x="29" y="114"/>
                        </a:lnTo>
                        <a:lnTo>
                          <a:pt x="32" y="113"/>
                        </a:lnTo>
                        <a:lnTo>
                          <a:pt x="43" y="110"/>
                        </a:lnTo>
                        <a:lnTo>
                          <a:pt x="57" y="106"/>
                        </a:lnTo>
                        <a:lnTo>
                          <a:pt x="68" y="86"/>
                        </a:lnTo>
                        <a:lnTo>
                          <a:pt x="73" y="80"/>
                        </a:lnTo>
                        <a:lnTo>
                          <a:pt x="79" y="66"/>
                        </a:lnTo>
                        <a:lnTo>
                          <a:pt x="89" y="54"/>
                        </a:lnTo>
                        <a:lnTo>
                          <a:pt x="93" y="48"/>
                        </a:lnTo>
                        <a:lnTo>
                          <a:pt x="93" y="40"/>
                        </a:lnTo>
                        <a:lnTo>
                          <a:pt x="91" y="34"/>
                        </a:lnTo>
                        <a:lnTo>
                          <a:pt x="87" y="31"/>
                        </a:lnTo>
                        <a:lnTo>
                          <a:pt x="81" y="29"/>
                        </a:lnTo>
                        <a:lnTo>
                          <a:pt x="77" y="26"/>
                        </a:lnTo>
                        <a:lnTo>
                          <a:pt x="77" y="22"/>
                        </a:lnTo>
                        <a:lnTo>
                          <a:pt x="77" y="16"/>
                        </a:lnTo>
                        <a:lnTo>
                          <a:pt x="78" y="10"/>
                        </a:lnTo>
                        <a:lnTo>
                          <a:pt x="83" y="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123" name="Group 25">
                    <a:extLst>
                      <a:ext uri="{FF2B5EF4-FFF2-40B4-BE49-F238E27FC236}">
                        <a16:creationId xmlns:a16="http://schemas.microsoft.com/office/drawing/2014/main" xmlns="" id="{898B5B81-C2E3-F645-9923-958634938D7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4961730" y="3769072"/>
                    <a:ext cx="219075" cy="239713"/>
                    <a:chOff x="2643" y="2535"/>
                    <a:chExt cx="138" cy="151"/>
                  </a:xfrm>
                  <a:grpFill/>
                </p:grpSpPr>
                <p:sp>
                  <p:nvSpPr>
                    <p:cNvPr id="1134" name="Freeform 27">
                      <a:extLst>
                        <a:ext uri="{FF2B5EF4-FFF2-40B4-BE49-F238E27FC236}">
                          <a16:creationId xmlns:a16="http://schemas.microsoft.com/office/drawing/2014/main" xmlns="" id="{DCC7946D-FBD4-334A-BA31-A80C43E9FDA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47" y="2535"/>
                      <a:ext cx="11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56" y="14"/>
                        </a:cxn>
                        <a:cxn ang="0">
                          <a:pos x="51" y="3"/>
                        </a:cxn>
                        <a:cxn ang="0">
                          <a:pos x="41" y="0"/>
                        </a:cxn>
                        <a:cxn ang="0">
                          <a:pos x="31" y="5"/>
                        </a:cxn>
                        <a:cxn ang="0">
                          <a:pos x="24" y="19"/>
                        </a:cxn>
                        <a:cxn ang="0">
                          <a:pos x="14" y="25"/>
                        </a:cxn>
                        <a:cxn ang="0">
                          <a:pos x="0" y="35"/>
                        </a:cxn>
                        <a:cxn ang="0">
                          <a:pos x="5" y="40"/>
                        </a:cxn>
                        <a:cxn ang="0">
                          <a:pos x="8" y="55"/>
                        </a:cxn>
                        <a:cxn ang="0">
                          <a:pos x="8" y="64"/>
                        </a:cxn>
                        <a:cxn ang="0">
                          <a:pos x="9" y="71"/>
                        </a:cxn>
                        <a:cxn ang="0">
                          <a:pos x="18" y="78"/>
                        </a:cxn>
                        <a:cxn ang="0">
                          <a:pos x="26" y="73"/>
                        </a:cxn>
                        <a:cxn ang="0">
                          <a:pos x="27" y="61"/>
                        </a:cxn>
                        <a:cxn ang="0">
                          <a:pos x="30" y="46"/>
                        </a:cxn>
                        <a:cxn ang="0">
                          <a:pos x="34" y="30"/>
                        </a:cxn>
                        <a:cxn ang="0">
                          <a:pos x="43" y="22"/>
                        </a:cxn>
                        <a:cxn ang="0">
                          <a:pos x="52" y="16"/>
                        </a:cxn>
                        <a:cxn ang="0">
                          <a:pos x="56" y="14"/>
                        </a:cxn>
                      </a:cxnLst>
                      <a:rect l="0" t="0" r="r" b="b"/>
                      <a:pathLst>
                        <a:path w="56" h="78">
                          <a:moveTo>
                            <a:pt x="56" y="14"/>
                          </a:moveTo>
                          <a:lnTo>
                            <a:pt x="51" y="3"/>
                          </a:lnTo>
                          <a:lnTo>
                            <a:pt x="41" y="0"/>
                          </a:lnTo>
                          <a:lnTo>
                            <a:pt x="31" y="5"/>
                          </a:lnTo>
                          <a:lnTo>
                            <a:pt x="24" y="19"/>
                          </a:lnTo>
                          <a:lnTo>
                            <a:pt x="14" y="25"/>
                          </a:lnTo>
                          <a:lnTo>
                            <a:pt x="0" y="35"/>
                          </a:lnTo>
                          <a:lnTo>
                            <a:pt x="5" y="40"/>
                          </a:lnTo>
                          <a:lnTo>
                            <a:pt x="8" y="55"/>
                          </a:lnTo>
                          <a:lnTo>
                            <a:pt x="8" y="64"/>
                          </a:lnTo>
                          <a:lnTo>
                            <a:pt x="9" y="71"/>
                          </a:lnTo>
                          <a:lnTo>
                            <a:pt x="18" y="78"/>
                          </a:lnTo>
                          <a:lnTo>
                            <a:pt x="26" y="73"/>
                          </a:lnTo>
                          <a:lnTo>
                            <a:pt x="27" y="61"/>
                          </a:lnTo>
                          <a:lnTo>
                            <a:pt x="30" y="46"/>
                          </a:lnTo>
                          <a:lnTo>
                            <a:pt x="34" y="30"/>
                          </a:lnTo>
                          <a:lnTo>
                            <a:pt x="43" y="22"/>
                          </a:lnTo>
                          <a:lnTo>
                            <a:pt x="52" y="16"/>
                          </a:lnTo>
                          <a:lnTo>
                            <a:pt x="56" y="14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5" name="Freeform 26">
                      <a:extLst>
                        <a:ext uri="{FF2B5EF4-FFF2-40B4-BE49-F238E27FC236}">
                          <a16:creationId xmlns:a16="http://schemas.microsoft.com/office/drawing/2014/main" xmlns="" id="{1FCF9067-013C-5E44-B609-4C8DBA9423C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43" y="2550"/>
                      <a:ext cx="138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557"/>
                        </a:cxn>
                        <a:cxn ang="0">
                          <a:pos x="30" y="499"/>
                        </a:cxn>
                        <a:cxn ang="0">
                          <a:pos x="43" y="451"/>
                        </a:cxn>
                        <a:cxn ang="0">
                          <a:pos x="53" y="418"/>
                        </a:cxn>
                        <a:cxn ang="0">
                          <a:pos x="90" y="381"/>
                        </a:cxn>
                        <a:cxn ang="0">
                          <a:pos x="116" y="331"/>
                        </a:cxn>
                        <a:cxn ang="0">
                          <a:pos x="122" y="283"/>
                        </a:cxn>
                        <a:cxn ang="0">
                          <a:pos x="95" y="235"/>
                        </a:cxn>
                        <a:cxn ang="0">
                          <a:pos x="86" y="175"/>
                        </a:cxn>
                        <a:cxn ang="0">
                          <a:pos x="84" y="128"/>
                        </a:cxn>
                        <a:cxn ang="0">
                          <a:pos x="53" y="53"/>
                        </a:cxn>
                        <a:cxn ang="0">
                          <a:pos x="40" y="26"/>
                        </a:cxn>
                        <a:cxn ang="0">
                          <a:pos x="79" y="9"/>
                        </a:cxn>
                        <a:cxn ang="0">
                          <a:pos x="132" y="4"/>
                        </a:cxn>
                        <a:cxn ang="0">
                          <a:pos x="193" y="3"/>
                        </a:cxn>
                        <a:cxn ang="0">
                          <a:pos x="258" y="3"/>
                        </a:cxn>
                        <a:cxn ang="0">
                          <a:pos x="275" y="19"/>
                        </a:cxn>
                        <a:cxn ang="0">
                          <a:pos x="290" y="68"/>
                        </a:cxn>
                        <a:cxn ang="0">
                          <a:pos x="339" y="129"/>
                        </a:cxn>
                        <a:cxn ang="0">
                          <a:pos x="404" y="122"/>
                        </a:cxn>
                        <a:cxn ang="0">
                          <a:pos x="430" y="95"/>
                        </a:cxn>
                        <a:cxn ang="0">
                          <a:pos x="436" y="67"/>
                        </a:cxn>
                        <a:cxn ang="0">
                          <a:pos x="504" y="83"/>
                        </a:cxn>
                        <a:cxn ang="0">
                          <a:pos x="560" y="128"/>
                        </a:cxn>
                        <a:cxn ang="0">
                          <a:pos x="565" y="178"/>
                        </a:cxn>
                        <a:cxn ang="0">
                          <a:pos x="573" y="226"/>
                        </a:cxn>
                        <a:cxn ang="0">
                          <a:pos x="580" y="278"/>
                        </a:cxn>
                        <a:cxn ang="0">
                          <a:pos x="572" y="295"/>
                        </a:cxn>
                        <a:cxn ang="0">
                          <a:pos x="590" y="304"/>
                        </a:cxn>
                        <a:cxn ang="0">
                          <a:pos x="651" y="288"/>
                        </a:cxn>
                        <a:cxn ang="0">
                          <a:pos x="682" y="279"/>
                        </a:cxn>
                        <a:cxn ang="0">
                          <a:pos x="686" y="288"/>
                        </a:cxn>
                        <a:cxn ang="0">
                          <a:pos x="683" y="311"/>
                        </a:cxn>
                        <a:cxn ang="0">
                          <a:pos x="681" y="364"/>
                        </a:cxn>
                        <a:cxn ang="0">
                          <a:pos x="683" y="396"/>
                        </a:cxn>
                        <a:cxn ang="0">
                          <a:pos x="573" y="452"/>
                        </a:cxn>
                        <a:cxn ang="0">
                          <a:pos x="573" y="601"/>
                        </a:cxn>
                        <a:cxn ang="0">
                          <a:pos x="603" y="630"/>
                        </a:cxn>
                        <a:cxn ang="0">
                          <a:pos x="630" y="654"/>
                        </a:cxn>
                        <a:cxn ang="0">
                          <a:pos x="549" y="683"/>
                        </a:cxn>
                        <a:cxn ang="0">
                          <a:pos x="513" y="677"/>
                        </a:cxn>
                        <a:cxn ang="0">
                          <a:pos x="417" y="671"/>
                        </a:cxn>
                        <a:cxn ang="0">
                          <a:pos x="369" y="644"/>
                        </a:cxn>
                        <a:cxn ang="0">
                          <a:pos x="201" y="644"/>
                        </a:cxn>
                        <a:cxn ang="0">
                          <a:pos x="112" y="633"/>
                        </a:cxn>
                        <a:cxn ang="0">
                          <a:pos x="62" y="618"/>
                        </a:cxn>
                        <a:cxn ang="0">
                          <a:pos x="26" y="629"/>
                        </a:cxn>
                        <a:cxn ang="0">
                          <a:pos x="0" y="617"/>
                        </a:cxn>
                      </a:cxnLst>
                      <a:rect l="0" t="0" r="r" b="b"/>
                      <a:pathLst>
                        <a:path w="692" h="684">
                          <a:moveTo>
                            <a:pt x="5" y="597"/>
                          </a:moveTo>
                          <a:lnTo>
                            <a:pt x="5" y="576"/>
                          </a:lnTo>
                          <a:lnTo>
                            <a:pt x="6" y="565"/>
                          </a:lnTo>
                          <a:lnTo>
                            <a:pt x="14" y="557"/>
                          </a:lnTo>
                          <a:lnTo>
                            <a:pt x="21" y="532"/>
                          </a:lnTo>
                          <a:lnTo>
                            <a:pt x="25" y="522"/>
                          </a:lnTo>
                          <a:lnTo>
                            <a:pt x="26" y="508"/>
                          </a:lnTo>
                          <a:lnTo>
                            <a:pt x="30" y="499"/>
                          </a:lnTo>
                          <a:lnTo>
                            <a:pt x="31" y="487"/>
                          </a:lnTo>
                          <a:lnTo>
                            <a:pt x="33" y="481"/>
                          </a:lnTo>
                          <a:lnTo>
                            <a:pt x="36" y="470"/>
                          </a:lnTo>
                          <a:lnTo>
                            <a:pt x="43" y="451"/>
                          </a:lnTo>
                          <a:lnTo>
                            <a:pt x="43" y="444"/>
                          </a:lnTo>
                          <a:lnTo>
                            <a:pt x="47" y="439"/>
                          </a:lnTo>
                          <a:lnTo>
                            <a:pt x="47" y="433"/>
                          </a:lnTo>
                          <a:lnTo>
                            <a:pt x="53" y="418"/>
                          </a:lnTo>
                          <a:lnTo>
                            <a:pt x="63" y="411"/>
                          </a:lnTo>
                          <a:lnTo>
                            <a:pt x="69" y="403"/>
                          </a:lnTo>
                          <a:lnTo>
                            <a:pt x="70" y="391"/>
                          </a:lnTo>
                          <a:lnTo>
                            <a:pt x="90" y="381"/>
                          </a:lnTo>
                          <a:lnTo>
                            <a:pt x="103" y="366"/>
                          </a:lnTo>
                          <a:lnTo>
                            <a:pt x="108" y="358"/>
                          </a:lnTo>
                          <a:lnTo>
                            <a:pt x="113" y="347"/>
                          </a:lnTo>
                          <a:lnTo>
                            <a:pt x="116" y="331"/>
                          </a:lnTo>
                          <a:lnTo>
                            <a:pt x="116" y="315"/>
                          </a:lnTo>
                          <a:lnTo>
                            <a:pt x="118" y="306"/>
                          </a:lnTo>
                          <a:lnTo>
                            <a:pt x="117" y="290"/>
                          </a:lnTo>
                          <a:lnTo>
                            <a:pt x="122" y="283"/>
                          </a:lnTo>
                          <a:lnTo>
                            <a:pt x="117" y="264"/>
                          </a:lnTo>
                          <a:lnTo>
                            <a:pt x="105" y="253"/>
                          </a:lnTo>
                          <a:lnTo>
                            <a:pt x="100" y="242"/>
                          </a:lnTo>
                          <a:lnTo>
                            <a:pt x="95" y="235"/>
                          </a:lnTo>
                          <a:lnTo>
                            <a:pt x="89" y="219"/>
                          </a:lnTo>
                          <a:lnTo>
                            <a:pt x="81" y="188"/>
                          </a:lnTo>
                          <a:lnTo>
                            <a:pt x="81" y="182"/>
                          </a:lnTo>
                          <a:lnTo>
                            <a:pt x="86" y="175"/>
                          </a:lnTo>
                          <a:lnTo>
                            <a:pt x="94" y="169"/>
                          </a:lnTo>
                          <a:lnTo>
                            <a:pt x="94" y="151"/>
                          </a:lnTo>
                          <a:lnTo>
                            <a:pt x="90" y="137"/>
                          </a:lnTo>
                          <a:lnTo>
                            <a:pt x="84" y="128"/>
                          </a:lnTo>
                          <a:lnTo>
                            <a:pt x="73" y="91"/>
                          </a:lnTo>
                          <a:lnTo>
                            <a:pt x="70" y="79"/>
                          </a:lnTo>
                          <a:lnTo>
                            <a:pt x="67" y="70"/>
                          </a:lnTo>
                          <a:lnTo>
                            <a:pt x="53" y="53"/>
                          </a:lnTo>
                          <a:lnTo>
                            <a:pt x="48" y="45"/>
                          </a:lnTo>
                          <a:lnTo>
                            <a:pt x="43" y="36"/>
                          </a:lnTo>
                          <a:lnTo>
                            <a:pt x="40" y="30"/>
                          </a:lnTo>
                          <a:lnTo>
                            <a:pt x="40" y="26"/>
                          </a:lnTo>
                          <a:lnTo>
                            <a:pt x="41" y="24"/>
                          </a:lnTo>
                          <a:lnTo>
                            <a:pt x="47" y="21"/>
                          </a:lnTo>
                          <a:lnTo>
                            <a:pt x="65" y="16"/>
                          </a:lnTo>
                          <a:lnTo>
                            <a:pt x="79" y="9"/>
                          </a:lnTo>
                          <a:lnTo>
                            <a:pt x="92" y="4"/>
                          </a:lnTo>
                          <a:lnTo>
                            <a:pt x="101" y="4"/>
                          </a:lnTo>
                          <a:lnTo>
                            <a:pt x="108" y="3"/>
                          </a:lnTo>
                          <a:lnTo>
                            <a:pt x="132" y="4"/>
                          </a:lnTo>
                          <a:lnTo>
                            <a:pt x="154" y="2"/>
                          </a:lnTo>
                          <a:lnTo>
                            <a:pt x="161" y="4"/>
                          </a:lnTo>
                          <a:lnTo>
                            <a:pt x="180" y="5"/>
                          </a:lnTo>
                          <a:lnTo>
                            <a:pt x="193" y="3"/>
                          </a:lnTo>
                          <a:lnTo>
                            <a:pt x="207" y="3"/>
                          </a:lnTo>
                          <a:lnTo>
                            <a:pt x="240" y="0"/>
                          </a:lnTo>
                          <a:lnTo>
                            <a:pt x="256" y="2"/>
                          </a:lnTo>
                          <a:lnTo>
                            <a:pt x="258" y="3"/>
                          </a:lnTo>
                          <a:lnTo>
                            <a:pt x="263" y="10"/>
                          </a:lnTo>
                          <a:lnTo>
                            <a:pt x="267" y="11"/>
                          </a:lnTo>
                          <a:lnTo>
                            <a:pt x="271" y="10"/>
                          </a:lnTo>
                          <a:lnTo>
                            <a:pt x="275" y="19"/>
                          </a:lnTo>
                          <a:lnTo>
                            <a:pt x="280" y="37"/>
                          </a:lnTo>
                          <a:lnTo>
                            <a:pt x="282" y="51"/>
                          </a:lnTo>
                          <a:lnTo>
                            <a:pt x="283" y="56"/>
                          </a:lnTo>
                          <a:lnTo>
                            <a:pt x="290" y="68"/>
                          </a:lnTo>
                          <a:lnTo>
                            <a:pt x="294" y="84"/>
                          </a:lnTo>
                          <a:lnTo>
                            <a:pt x="306" y="97"/>
                          </a:lnTo>
                          <a:lnTo>
                            <a:pt x="327" y="124"/>
                          </a:lnTo>
                          <a:lnTo>
                            <a:pt x="339" y="129"/>
                          </a:lnTo>
                          <a:lnTo>
                            <a:pt x="353" y="129"/>
                          </a:lnTo>
                          <a:lnTo>
                            <a:pt x="374" y="122"/>
                          </a:lnTo>
                          <a:lnTo>
                            <a:pt x="387" y="119"/>
                          </a:lnTo>
                          <a:lnTo>
                            <a:pt x="404" y="122"/>
                          </a:lnTo>
                          <a:lnTo>
                            <a:pt x="424" y="122"/>
                          </a:lnTo>
                          <a:lnTo>
                            <a:pt x="427" y="107"/>
                          </a:lnTo>
                          <a:lnTo>
                            <a:pt x="428" y="100"/>
                          </a:lnTo>
                          <a:lnTo>
                            <a:pt x="430" y="95"/>
                          </a:lnTo>
                          <a:lnTo>
                            <a:pt x="431" y="91"/>
                          </a:lnTo>
                          <a:lnTo>
                            <a:pt x="433" y="86"/>
                          </a:lnTo>
                          <a:lnTo>
                            <a:pt x="434" y="75"/>
                          </a:lnTo>
                          <a:lnTo>
                            <a:pt x="436" y="67"/>
                          </a:lnTo>
                          <a:lnTo>
                            <a:pt x="479" y="67"/>
                          </a:lnTo>
                          <a:lnTo>
                            <a:pt x="482" y="61"/>
                          </a:lnTo>
                          <a:lnTo>
                            <a:pt x="505" y="61"/>
                          </a:lnTo>
                          <a:lnTo>
                            <a:pt x="504" y="83"/>
                          </a:lnTo>
                          <a:lnTo>
                            <a:pt x="552" y="84"/>
                          </a:lnTo>
                          <a:lnTo>
                            <a:pt x="556" y="88"/>
                          </a:lnTo>
                          <a:lnTo>
                            <a:pt x="558" y="96"/>
                          </a:lnTo>
                          <a:lnTo>
                            <a:pt x="560" y="128"/>
                          </a:lnTo>
                          <a:lnTo>
                            <a:pt x="563" y="140"/>
                          </a:lnTo>
                          <a:lnTo>
                            <a:pt x="563" y="156"/>
                          </a:lnTo>
                          <a:lnTo>
                            <a:pt x="565" y="172"/>
                          </a:lnTo>
                          <a:lnTo>
                            <a:pt x="565" y="178"/>
                          </a:lnTo>
                          <a:lnTo>
                            <a:pt x="562" y="189"/>
                          </a:lnTo>
                          <a:lnTo>
                            <a:pt x="562" y="203"/>
                          </a:lnTo>
                          <a:lnTo>
                            <a:pt x="564" y="212"/>
                          </a:lnTo>
                          <a:lnTo>
                            <a:pt x="573" y="226"/>
                          </a:lnTo>
                          <a:lnTo>
                            <a:pt x="579" y="247"/>
                          </a:lnTo>
                          <a:lnTo>
                            <a:pt x="585" y="263"/>
                          </a:lnTo>
                          <a:lnTo>
                            <a:pt x="585" y="271"/>
                          </a:lnTo>
                          <a:lnTo>
                            <a:pt x="580" y="278"/>
                          </a:lnTo>
                          <a:lnTo>
                            <a:pt x="569" y="289"/>
                          </a:lnTo>
                          <a:lnTo>
                            <a:pt x="569" y="291"/>
                          </a:lnTo>
                          <a:lnTo>
                            <a:pt x="570" y="294"/>
                          </a:lnTo>
                          <a:lnTo>
                            <a:pt x="572" y="295"/>
                          </a:lnTo>
                          <a:lnTo>
                            <a:pt x="575" y="296"/>
                          </a:lnTo>
                          <a:lnTo>
                            <a:pt x="581" y="304"/>
                          </a:lnTo>
                          <a:lnTo>
                            <a:pt x="587" y="305"/>
                          </a:lnTo>
                          <a:lnTo>
                            <a:pt x="590" y="304"/>
                          </a:lnTo>
                          <a:lnTo>
                            <a:pt x="592" y="298"/>
                          </a:lnTo>
                          <a:lnTo>
                            <a:pt x="595" y="290"/>
                          </a:lnTo>
                          <a:lnTo>
                            <a:pt x="600" y="288"/>
                          </a:lnTo>
                          <a:lnTo>
                            <a:pt x="651" y="288"/>
                          </a:lnTo>
                          <a:lnTo>
                            <a:pt x="661" y="284"/>
                          </a:lnTo>
                          <a:lnTo>
                            <a:pt x="670" y="287"/>
                          </a:lnTo>
                          <a:lnTo>
                            <a:pt x="672" y="287"/>
                          </a:lnTo>
                          <a:lnTo>
                            <a:pt x="682" y="279"/>
                          </a:lnTo>
                          <a:lnTo>
                            <a:pt x="683" y="279"/>
                          </a:lnTo>
                          <a:lnTo>
                            <a:pt x="687" y="283"/>
                          </a:lnTo>
                          <a:lnTo>
                            <a:pt x="687" y="287"/>
                          </a:lnTo>
                          <a:lnTo>
                            <a:pt x="686" y="288"/>
                          </a:lnTo>
                          <a:lnTo>
                            <a:pt x="685" y="290"/>
                          </a:lnTo>
                          <a:lnTo>
                            <a:pt x="686" y="300"/>
                          </a:lnTo>
                          <a:lnTo>
                            <a:pt x="686" y="305"/>
                          </a:lnTo>
                          <a:lnTo>
                            <a:pt x="683" y="311"/>
                          </a:lnTo>
                          <a:lnTo>
                            <a:pt x="683" y="323"/>
                          </a:lnTo>
                          <a:lnTo>
                            <a:pt x="681" y="336"/>
                          </a:lnTo>
                          <a:lnTo>
                            <a:pt x="682" y="350"/>
                          </a:lnTo>
                          <a:lnTo>
                            <a:pt x="681" y="364"/>
                          </a:lnTo>
                          <a:lnTo>
                            <a:pt x="678" y="373"/>
                          </a:lnTo>
                          <a:lnTo>
                            <a:pt x="678" y="388"/>
                          </a:lnTo>
                          <a:lnTo>
                            <a:pt x="680" y="392"/>
                          </a:lnTo>
                          <a:lnTo>
                            <a:pt x="683" y="396"/>
                          </a:lnTo>
                          <a:lnTo>
                            <a:pt x="692" y="398"/>
                          </a:lnTo>
                          <a:lnTo>
                            <a:pt x="633" y="398"/>
                          </a:lnTo>
                          <a:lnTo>
                            <a:pt x="573" y="398"/>
                          </a:lnTo>
                          <a:lnTo>
                            <a:pt x="573" y="452"/>
                          </a:lnTo>
                          <a:lnTo>
                            <a:pt x="573" y="508"/>
                          </a:lnTo>
                          <a:lnTo>
                            <a:pt x="573" y="562"/>
                          </a:lnTo>
                          <a:lnTo>
                            <a:pt x="573" y="600"/>
                          </a:lnTo>
                          <a:lnTo>
                            <a:pt x="573" y="601"/>
                          </a:lnTo>
                          <a:lnTo>
                            <a:pt x="580" y="607"/>
                          </a:lnTo>
                          <a:lnTo>
                            <a:pt x="584" y="614"/>
                          </a:lnTo>
                          <a:lnTo>
                            <a:pt x="597" y="623"/>
                          </a:lnTo>
                          <a:lnTo>
                            <a:pt x="603" y="630"/>
                          </a:lnTo>
                          <a:lnTo>
                            <a:pt x="613" y="639"/>
                          </a:lnTo>
                          <a:lnTo>
                            <a:pt x="617" y="644"/>
                          </a:lnTo>
                          <a:lnTo>
                            <a:pt x="626" y="648"/>
                          </a:lnTo>
                          <a:lnTo>
                            <a:pt x="630" y="654"/>
                          </a:lnTo>
                          <a:lnTo>
                            <a:pt x="638" y="659"/>
                          </a:lnTo>
                          <a:lnTo>
                            <a:pt x="635" y="661"/>
                          </a:lnTo>
                          <a:lnTo>
                            <a:pt x="624" y="664"/>
                          </a:lnTo>
                          <a:lnTo>
                            <a:pt x="549" y="683"/>
                          </a:lnTo>
                          <a:lnTo>
                            <a:pt x="541" y="684"/>
                          </a:lnTo>
                          <a:lnTo>
                            <a:pt x="537" y="682"/>
                          </a:lnTo>
                          <a:lnTo>
                            <a:pt x="525" y="681"/>
                          </a:lnTo>
                          <a:lnTo>
                            <a:pt x="513" y="677"/>
                          </a:lnTo>
                          <a:lnTo>
                            <a:pt x="497" y="676"/>
                          </a:lnTo>
                          <a:lnTo>
                            <a:pt x="463" y="669"/>
                          </a:lnTo>
                          <a:lnTo>
                            <a:pt x="436" y="669"/>
                          </a:lnTo>
                          <a:lnTo>
                            <a:pt x="417" y="671"/>
                          </a:lnTo>
                          <a:lnTo>
                            <a:pt x="408" y="671"/>
                          </a:lnTo>
                          <a:lnTo>
                            <a:pt x="391" y="665"/>
                          </a:lnTo>
                          <a:lnTo>
                            <a:pt x="385" y="655"/>
                          </a:lnTo>
                          <a:lnTo>
                            <a:pt x="369" y="644"/>
                          </a:lnTo>
                          <a:lnTo>
                            <a:pt x="349" y="644"/>
                          </a:lnTo>
                          <a:lnTo>
                            <a:pt x="302" y="644"/>
                          </a:lnTo>
                          <a:lnTo>
                            <a:pt x="255" y="644"/>
                          </a:lnTo>
                          <a:lnTo>
                            <a:pt x="201" y="644"/>
                          </a:lnTo>
                          <a:lnTo>
                            <a:pt x="151" y="644"/>
                          </a:lnTo>
                          <a:lnTo>
                            <a:pt x="133" y="644"/>
                          </a:lnTo>
                          <a:lnTo>
                            <a:pt x="126" y="646"/>
                          </a:lnTo>
                          <a:lnTo>
                            <a:pt x="112" y="633"/>
                          </a:lnTo>
                          <a:lnTo>
                            <a:pt x="99" y="628"/>
                          </a:lnTo>
                          <a:lnTo>
                            <a:pt x="94" y="619"/>
                          </a:lnTo>
                          <a:lnTo>
                            <a:pt x="84" y="618"/>
                          </a:lnTo>
                          <a:lnTo>
                            <a:pt x="62" y="618"/>
                          </a:lnTo>
                          <a:lnTo>
                            <a:pt x="52" y="622"/>
                          </a:lnTo>
                          <a:lnTo>
                            <a:pt x="42" y="632"/>
                          </a:lnTo>
                          <a:lnTo>
                            <a:pt x="36" y="635"/>
                          </a:lnTo>
                          <a:lnTo>
                            <a:pt x="26" y="629"/>
                          </a:lnTo>
                          <a:lnTo>
                            <a:pt x="15" y="638"/>
                          </a:lnTo>
                          <a:lnTo>
                            <a:pt x="4" y="644"/>
                          </a:lnTo>
                          <a:lnTo>
                            <a:pt x="4" y="638"/>
                          </a:lnTo>
                          <a:lnTo>
                            <a:pt x="0" y="617"/>
                          </a:lnTo>
                          <a:lnTo>
                            <a:pt x="0" y="606"/>
                          </a:lnTo>
                          <a:lnTo>
                            <a:pt x="5" y="608"/>
                          </a:lnTo>
                          <a:lnTo>
                            <a:pt x="5" y="597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" sz="1800" dirty="0">
                        <a:solidFill>
                          <a:srgbClr val="343941"/>
                        </a:solidFill>
                        <a:latin typeface="Arial Regular"/>
                      </a:endParaRPr>
                    </a:p>
                  </p:txBody>
                </p:sp>
              </p:grpSp>
              <p:sp>
                <p:nvSpPr>
                  <p:cNvPr id="1124" name="Freeform 29">
                    <a:extLst>
                      <a:ext uri="{FF2B5EF4-FFF2-40B4-BE49-F238E27FC236}">
                        <a16:creationId xmlns:a16="http://schemas.microsoft.com/office/drawing/2014/main" xmlns="" id="{EA53A23C-C2A9-8042-8059-3EDAF60937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42705" y="3834159"/>
                    <a:ext cx="203200" cy="174625"/>
                  </a:xfrm>
                  <a:custGeom>
                    <a:avLst/>
                    <a:gdLst/>
                    <a:ahLst/>
                    <a:cxnLst>
                      <a:cxn ang="0">
                        <a:pos x="0" y="320"/>
                      </a:cxn>
                      <a:cxn ang="0">
                        <a:pos x="110" y="264"/>
                      </a:cxn>
                      <a:cxn ang="0">
                        <a:pos x="108" y="232"/>
                      </a:cxn>
                      <a:cxn ang="0">
                        <a:pos x="110" y="179"/>
                      </a:cxn>
                      <a:cxn ang="0">
                        <a:pos x="113" y="156"/>
                      </a:cxn>
                      <a:cxn ang="0">
                        <a:pos x="120" y="145"/>
                      </a:cxn>
                      <a:cxn ang="0">
                        <a:pos x="132" y="168"/>
                      </a:cxn>
                      <a:cxn ang="0">
                        <a:pos x="156" y="166"/>
                      </a:cxn>
                      <a:cxn ang="0">
                        <a:pos x="183" y="178"/>
                      </a:cxn>
                      <a:cxn ang="0">
                        <a:pos x="231" y="205"/>
                      </a:cxn>
                      <a:cxn ang="0">
                        <a:pos x="274" y="196"/>
                      </a:cxn>
                      <a:cxn ang="0">
                        <a:pos x="323" y="226"/>
                      </a:cxn>
                      <a:cxn ang="0">
                        <a:pos x="350" y="252"/>
                      </a:cxn>
                      <a:cxn ang="0">
                        <a:pos x="397" y="277"/>
                      </a:cxn>
                      <a:cxn ang="0">
                        <a:pos x="411" y="275"/>
                      </a:cxn>
                      <a:cxn ang="0">
                        <a:pos x="426" y="281"/>
                      </a:cxn>
                      <a:cxn ang="0">
                        <a:pos x="421" y="223"/>
                      </a:cxn>
                      <a:cxn ang="0">
                        <a:pos x="383" y="225"/>
                      </a:cxn>
                      <a:cxn ang="0">
                        <a:pos x="358" y="199"/>
                      </a:cxn>
                      <a:cxn ang="0">
                        <a:pos x="377" y="131"/>
                      </a:cxn>
                      <a:cxn ang="0">
                        <a:pos x="370" y="66"/>
                      </a:cxn>
                      <a:cxn ang="0">
                        <a:pos x="379" y="37"/>
                      </a:cxn>
                      <a:cxn ang="0">
                        <a:pos x="397" y="17"/>
                      </a:cxn>
                      <a:cxn ang="0">
                        <a:pos x="470" y="13"/>
                      </a:cxn>
                      <a:cxn ang="0">
                        <a:pos x="494" y="33"/>
                      </a:cxn>
                      <a:cxn ang="0">
                        <a:pos x="526" y="32"/>
                      </a:cxn>
                      <a:cxn ang="0">
                        <a:pos x="575" y="57"/>
                      </a:cxn>
                      <a:cxn ang="0">
                        <a:pos x="603" y="67"/>
                      </a:cxn>
                      <a:cxn ang="0">
                        <a:pos x="605" y="82"/>
                      </a:cxn>
                      <a:cxn ang="0">
                        <a:pos x="626" y="107"/>
                      </a:cxn>
                      <a:cxn ang="0">
                        <a:pos x="640" y="139"/>
                      </a:cxn>
                      <a:cxn ang="0">
                        <a:pos x="625" y="151"/>
                      </a:cxn>
                      <a:cxn ang="0">
                        <a:pos x="620" y="194"/>
                      </a:cxn>
                      <a:cxn ang="0">
                        <a:pos x="624" y="231"/>
                      </a:cxn>
                      <a:cxn ang="0">
                        <a:pos x="619" y="243"/>
                      </a:cxn>
                      <a:cxn ang="0">
                        <a:pos x="603" y="265"/>
                      </a:cxn>
                      <a:cxn ang="0">
                        <a:pos x="589" y="306"/>
                      </a:cxn>
                      <a:cxn ang="0">
                        <a:pos x="608" y="322"/>
                      </a:cxn>
                      <a:cxn ang="0">
                        <a:pos x="438" y="383"/>
                      </a:cxn>
                      <a:cxn ang="0">
                        <a:pos x="452" y="416"/>
                      </a:cxn>
                      <a:cxn ang="0">
                        <a:pos x="424" y="414"/>
                      </a:cxn>
                      <a:cxn ang="0">
                        <a:pos x="385" y="425"/>
                      </a:cxn>
                      <a:cxn ang="0">
                        <a:pos x="365" y="442"/>
                      </a:cxn>
                      <a:cxn ang="0">
                        <a:pos x="363" y="464"/>
                      </a:cxn>
                      <a:cxn ang="0">
                        <a:pos x="336" y="469"/>
                      </a:cxn>
                      <a:cxn ang="0">
                        <a:pos x="315" y="481"/>
                      </a:cxn>
                      <a:cxn ang="0">
                        <a:pos x="303" y="491"/>
                      </a:cxn>
                      <a:cxn ang="0">
                        <a:pos x="285" y="524"/>
                      </a:cxn>
                      <a:cxn ang="0">
                        <a:pos x="264" y="549"/>
                      </a:cxn>
                      <a:cxn ang="0">
                        <a:pos x="245" y="546"/>
                      </a:cxn>
                      <a:cxn ang="0">
                        <a:pos x="211" y="546"/>
                      </a:cxn>
                      <a:cxn ang="0">
                        <a:pos x="172" y="539"/>
                      </a:cxn>
                      <a:cxn ang="0">
                        <a:pos x="139" y="518"/>
                      </a:cxn>
                      <a:cxn ang="0">
                        <a:pos x="65" y="527"/>
                      </a:cxn>
                      <a:cxn ang="0">
                        <a:pos x="40" y="507"/>
                      </a:cxn>
                      <a:cxn ang="0">
                        <a:pos x="7" y="475"/>
                      </a:cxn>
                    </a:cxnLst>
                    <a:rect l="0" t="0" r="r" b="b"/>
                    <a:pathLst>
                      <a:path w="640" h="552">
                        <a:moveTo>
                          <a:pt x="0" y="468"/>
                        </a:moveTo>
                        <a:lnTo>
                          <a:pt x="0" y="430"/>
                        </a:lnTo>
                        <a:lnTo>
                          <a:pt x="0" y="376"/>
                        </a:lnTo>
                        <a:lnTo>
                          <a:pt x="0" y="320"/>
                        </a:lnTo>
                        <a:lnTo>
                          <a:pt x="0" y="266"/>
                        </a:lnTo>
                        <a:lnTo>
                          <a:pt x="60" y="266"/>
                        </a:lnTo>
                        <a:lnTo>
                          <a:pt x="119" y="266"/>
                        </a:lnTo>
                        <a:lnTo>
                          <a:pt x="110" y="264"/>
                        </a:lnTo>
                        <a:lnTo>
                          <a:pt x="107" y="260"/>
                        </a:lnTo>
                        <a:lnTo>
                          <a:pt x="105" y="256"/>
                        </a:lnTo>
                        <a:lnTo>
                          <a:pt x="105" y="241"/>
                        </a:lnTo>
                        <a:lnTo>
                          <a:pt x="108" y="232"/>
                        </a:lnTo>
                        <a:lnTo>
                          <a:pt x="109" y="218"/>
                        </a:lnTo>
                        <a:lnTo>
                          <a:pt x="108" y="204"/>
                        </a:lnTo>
                        <a:lnTo>
                          <a:pt x="110" y="191"/>
                        </a:lnTo>
                        <a:lnTo>
                          <a:pt x="110" y="179"/>
                        </a:lnTo>
                        <a:lnTo>
                          <a:pt x="113" y="173"/>
                        </a:lnTo>
                        <a:lnTo>
                          <a:pt x="113" y="168"/>
                        </a:lnTo>
                        <a:lnTo>
                          <a:pt x="112" y="158"/>
                        </a:lnTo>
                        <a:lnTo>
                          <a:pt x="113" y="156"/>
                        </a:lnTo>
                        <a:lnTo>
                          <a:pt x="114" y="155"/>
                        </a:lnTo>
                        <a:lnTo>
                          <a:pt x="114" y="151"/>
                        </a:lnTo>
                        <a:lnTo>
                          <a:pt x="110" y="147"/>
                        </a:lnTo>
                        <a:lnTo>
                          <a:pt x="120" y="145"/>
                        </a:lnTo>
                        <a:lnTo>
                          <a:pt x="124" y="145"/>
                        </a:lnTo>
                        <a:lnTo>
                          <a:pt x="126" y="146"/>
                        </a:lnTo>
                        <a:lnTo>
                          <a:pt x="132" y="156"/>
                        </a:lnTo>
                        <a:lnTo>
                          <a:pt x="132" y="168"/>
                        </a:lnTo>
                        <a:lnTo>
                          <a:pt x="134" y="173"/>
                        </a:lnTo>
                        <a:lnTo>
                          <a:pt x="137" y="173"/>
                        </a:lnTo>
                        <a:lnTo>
                          <a:pt x="151" y="167"/>
                        </a:lnTo>
                        <a:lnTo>
                          <a:pt x="156" y="166"/>
                        </a:lnTo>
                        <a:lnTo>
                          <a:pt x="162" y="166"/>
                        </a:lnTo>
                        <a:lnTo>
                          <a:pt x="173" y="161"/>
                        </a:lnTo>
                        <a:lnTo>
                          <a:pt x="179" y="169"/>
                        </a:lnTo>
                        <a:lnTo>
                          <a:pt x="183" y="178"/>
                        </a:lnTo>
                        <a:lnTo>
                          <a:pt x="188" y="184"/>
                        </a:lnTo>
                        <a:lnTo>
                          <a:pt x="201" y="190"/>
                        </a:lnTo>
                        <a:lnTo>
                          <a:pt x="213" y="198"/>
                        </a:lnTo>
                        <a:lnTo>
                          <a:pt x="231" y="205"/>
                        </a:lnTo>
                        <a:lnTo>
                          <a:pt x="243" y="206"/>
                        </a:lnTo>
                        <a:lnTo>
                          <a:pt x="252" y="204"/>
                        </a:lnTo>
                        <a:lnTo>
                          <a:pt x="264" y="199"/>
                        </a:lnTo>
                        <a:lnTo>
                          <a:pt x="274" y="196"/>
                        </a:lnTo>
                        <a:lnTo>
                          <a:pt x="279" y="198"/>
                        </a:lnTo>
                        <a:lnTo>
                          <a:pt x="298" y="216"/>
                        </a:lnTo>
                        <a:lnTo>
                          <a:pt x="312" y="222"/>
                        </a:lnTo>
                        <a:lnTo>
                          <a:pt x="323" y="226"/>
                        </a:lnTo>
                        <a:lnTo>
                          <a:pt x="334" y="227"/>
                        </a:lnTo>
                        <a:lnTo>
                          <a:pt x="341" y="233"/>
                        </a:lnTo>
                        <a:lnTo>
                          <a:pt x="346" y="245"/>
                        </a:lnTo>
                        <a:lnTo>
                          <a:pt x="350" y="252"/>
                        </a:lnTo>
                        <a:lnTo>
                          <a:pt x="363" y="264"/>
                        </a:lnTo>
                        <a:lnTo>
                          <a:pt x="377" y="272"/>
                        </a:lnTo>
                        <a:lnTo>
                          <a:pt x="387" y="276"/>
                        </a:lnTo>
                        <a:lnTo>
                          <a:pt x="397" y="277"/>
                        </a:lnTo>
                        <a:lnTo>
                          <a:pt x="400" y="277"/>
                        </a:lnTo>
                        <a:lnTo>
                          <a:pt x="406" y="275"/>
                        </a:lnTo>
                        <a:lnTo>
                          <a:pt x="410" y="274"/>
                        </a:lnTo>
                        <a:lnTo>
                          <a:pt x="411" y="275"/>
                        </a:lnTo>
                        <a:lnTo>
                          <a:pt x="416" y="282"/>
                        </a:lnTo>
                        <a:lnTo>
                          <a:pt x="420" y="283"/>
                        </a:lnTo>
                        <a:lnTo>
                          <a:pt x="424" y="283"/>
                        </a:lnTo>
                        <a:lnTo>
                          <a:pt x="426" y="281"/>
                        </a:lnTo>
                        <a:lnTo>
                          <a:pt x="426" y="274"/>
                        </a:lnTo>
                        <a:lnTo>
                          <a:pt x="425" y="266"/>
                        </a:lnTo>
                        <a:lnTo>
                          <a:pt x="424" y="231"/>
                        </a:lnTo>
                        <a:lnTo>
                          <a:pt x="421" y="223"/>
                        </a:lnTo>
                        <a:lnTo>
                          <a:pt x="415" y="222"/>
                        </a:lnTo>
                        <a:lnTo>
                          <a:pt x="406" y="227"/>
                        </a:lnTo>
                        <a:lnTo>
                          <a:pt x="395" y="225"/>
                        </a:lnTo>
                        <a:lnTo>
                          <a:pt x="383" y="225"/>
                        </a:lnTo>
                        <a:lnTo>
                          <a:pt x="376" y="220"/>
                        </a:lnTo>
                        <a:lnTo>
                          <a:pt x="366" y="207"/>
                        </a:lnTo>
                        <a:lnTo>
                          <a:pt x="360" y="201"/>
                        </a:lnTo>
                        <a:lnTo>
                          <a:pt x="358" y="199"/>
                        </a:lnTo>
                        <a:lnTo>
                          <a:pt x="357" y="189"/>
                        </a:lnTo>
                        <a:lnTo>
                          <a:pt x="360" y="182"/>
                        </a:lnTo>
                        <a:lnTo>
                          <a:pt x="362" y="170"/>
                        </a:lnTo>
                        <a:lnTo>
                          <a:pt x="377" y="131"/>
                        </a:lnTo>
                        <a:lnTo>
                          <a:pt x="378" y="124"/>
                        </a:lnTo>
                        <a:lnTo>
                          <a:pt x="379" y="99"/>
                        </a:lnTo>
                        <a:lnTo>
                          <a:pt x="377" y="85"/>
                        </a:lnTo>
                        <a:lnTo>
                          <a:pt x="370" y="66"/>
                        </a:lnTo>
                        <a:lnTo>
                          <a:pt x="370" y="56"/>
                        </a:lnTo>
                        <a:lnTo>
                          <a:pt x="372" y="53"/>
                        </a:lnTo>
                        <a:lnTo>
                          <a:pt x="374" y="44"/>
                        </a:lnTo>
                        <a:lnTo>
                          <a:pt x="379" y="37"/>
                        </a:lnTo>
                        <a:lnTo>
                          <a:pt x="387" y="23"/>
                        </a:lnTo>
                        <a:lnTo>
                          <a:pt x="389" y="21"/>
                        </a:lnTo>
                        <a:lnTo>
                          <a:pt x="394" y="17"/>
                        </a:lnTo>
                        <a:lnTo>
                          <a:pt x="397" y="17"/>
                        </a:lnTo>
                        <a:lnTo>
                          <a:pt x="406" y="13"/>
                        </a:lnTo>
                        <a:lnTo>
                          <a:pt x="468" y="0"/>
                        </a:lnTo>
                        <a:lnTo>
                          <a:pt x="471" y="6"/>
                        </a:lnTo>
                        <a:lnTo>
                          <a:pt x="470" y="13"/>
                        </a:lnTo>
                        <a:lnTo>
                          <a:pt x="471" y="22"/>
                        </a:lnTo>
                        <a:lnTo>
                          <a:pt x="475" y="23"/>
                        </a:lnTo>
                        <a:lnTo>
                          <a:pt x="483" y="24"/>
                        </a:lnTo>
                        <a:lnTo>
                          <a:pt x="494" y="33"/>
                        </a:lnTo>
                        <a:lnTo>
                          <a:pt x="502" y="22"/>
                        </a:lnTo>
                        <a:lnTo>
                          <a:pt x="508" y="21"/>
                        </a:lnTo>
                        <a:lnTo>
                          <a:pt x="516" y="23"/>
                        </a:lnTo>
                        <a:lnTo>
                          <a:pt x="526" y="32"/>
                        </a:lnTo>
                        <a:lnTo>
                          <a:pt x="530" y="39"/>
                        </a:lnTo>
                        <a:lnTo>
                          <a:pt x="538" y="43"/>
                        </a:lnTo>
                        <a:lnTo>
                          <a:pt x="546" y="45"/>
                        </a:lnTo>
                        <a:lnTo>
                          <a:pt x="575" y="57"/>
                        </a:lnTo>
                        <a:lnTo>
                          <a:pt x="586" y="61"/>
                        </a:lnTo>
                        <a:lnTo>
                          <a:pt x="597" y="61"/>
                        </a:lnTo>
                        <a:lnTo>
                          <a:pt x="599" y="64"/>
                        </a:lnTo>
                        <a:lnTo>
                          <a:pt x="603" y="67"/>
                        </a:lnTo>
                        <a:lnTo>
                          <a:pt x="602" y="70"/>
                        </a:lnTo>
                        <a:lnTo>
                          <a:pt x="602" y="75"/>
                        </a:lnTo>
                        <a:lnTo>
                          <a:pt x="603" y="76"/>
                        </a:lnTo>
                        <a:lnTo>
                          <a:pt x="605" y="82"/>
                        </a:lnTo>
                        <a:lnTo>
                          <a:pt x="614" y="82"/>
                        </a:lnTo>
                        <a:lnTo>
                          <a:pt x="621" y="91"/>
                        </a:lnTo>
                        <a:lnTo>
                          <a:pt x="623" y="96"/>
                        </a:lnTo>
                        <a:lnTo>
                          <a:pt x="626" y="107"/>
                        </a:lnTo>
                        <a:lnTo>
                          <a:pt x="632" y="112"/>
                        </a:lnTo>
                        <a:lnTo>
                          <a:pt x="635" y="130"/>
                        </a:lnTo>
                        <a:lnTo>
                          <a:pt x="639" y="132"/>
                        </a:lnTo>
                        <a:lnTo>
                          <a:pt x="640" y="139"/>
                        </a:lnTo>
                        <a:lnTo>
                          <a:pt x="640" y="142"/>
                        </a:lnTo>
                        <a:lnTo>
                          <a:pt x="631" y="147"/>
                        </a:lnTo>
                        <a:lnTo>
                          <a:pt x="629" y="148"/>
                        </a:lnTo>
                        <a:lnTo>
                          <a:pt x="625" y="151"/>
                        </a:lnTo>
                        <a:lnTo>
                          <a:pt x="624" y="161"/>
                        </a:lnTo>
                        <a:lnTo>
                          <a:pt x="625" y="169"/>
                        </a:lnTo>
                        <a:lnTo>
                          <a:pt x="619" y="186"/>
                        </a:lnTo>
                        <a:lnTo>
                          <a:pt x="620" y="194"/>
                        </a:lnTo>
                        <a:lnTo>
                          <a:pt x="621" y="209"/>
                        </a:lnTo>
                        <a:lnTo>
                          <a:pt x="619" y="223"/>
                        </a:lnTo>
                        <a:lnTo>
                          <a:pt x="620" y="226"/>
                        </a:lnTo>
                        <a:lnTo>
                          <a:pt x="624" y="231"/>
                        </a:lnTo>
                        <a:lnTo>
                          <a:pt x="629" y="233"/>
                        </a:lnTo>
                        <a:lnTo>
                          <a:pt x="630" y="239"/>
                        </a:lnTo>
                        <a:lnTo>
                          <a:pt x="627" y="242"/>
                        </a:lnTo>
                        <a:lnTo>
                          <a:pt x="619" y="243"/>
                        </a:lnTo>
                        <a:lnTo>
                          <a:pt x="613" y="248"/>
                        </a:lnTo>
                        <a:lnTo>
                          <a:pt x="608" y="249"/>
                        </a:lnTo>
                        <a:lnTo>
                          <a:pt x="607" y="250"/>
                        </a:lnTo>
                        <a:lnTo>
                          <a:pt x="603" y="265"/>
                        </a:lnTo>
                        <a:lnTo>
                          <a:pt x="603" y="280"/>
                        </a:lnTo>
                        <a:lnTo>
                          <a:pt x="598" y="295"/>
                        </a:lnTo>
                        <a:lnTo>
                          <a:pt x="591" y="302"/>
                        </a:lnTo>
                        <a:lnTo>
                          <a:pt x="589" y="306"/>
                        </a:lnTo>
                        <a:lnTo>
                          <a:pt x="592" y="314"/>
                        </a:lnTo>
                        <a:lnTo>
                          <a:pt x="597" y="315"/>
                        </a:lnTo>
                        <a:lnTo>
                          <a:pt x="600" y="323"/>
                        </a:lnTo>
                        <a:lnTo>
                          <a:pt x="608" y="322"/>
                        </a:lnTo>
                        <a:lnTo>
                          <a:pt x="612" y="324"/>
                        </a:lnTo>
                        <a:lnTo>
                          <a:pt x="612" y="325"/>
                        </a:lnTo>
                        <a:lnTo>
                          <a:pt x="603" y="326"/>
                        </a:lnTo>
                        <a:lnTo>
                          <a:pt x="438" y="383"/>
                        </a:lnTo>
                        <a:lnTo>
                          <a:pt x="446" y="399"/>
                        </a:lnTo>
                        <a:lnTo>
                          <a:pt x="448" y="411"/>
                        </a:lnTo>
                        <a:lnTo>
                          <a:pt x="453" y="414"/>
                        </a:lnTo>
                        <a:lnTo>
                          <a:pt x="452" y="416"/>
                        </a:lnTo>
                        <a:lnTo>
                          <a:pt x="444" y="415"/>
                        </a:lnTo>
                        <a:lnTo>
                          <a:pt x="436" y="417"/>
                        </a:lnTo>
                        <a:lnTo>
                          <a:pt x="430" y="416"/>
                        </a:lnTo>
                        <a:lnTo>
                          <a:pt x="424" y="414"/>
                        </a:lnTo>
                        <a:lnTo>
                          <a:pt x="420" y="414"/>
                        </a:lnTo>
                        <a:lnTo>
                          <a:pt x="408" y="420"/>
                        </a:lnTo>
                        <a:lnTo>
                          <a:pt x="392" y="421"/>
                        </a:lnTo>
                        <a:lnTo>
                          <a:pt x="385" y="425"/>
                        </a:lnTo>
                        <a:lnTo>
                          <a:pt x="378" y="432"/>
                        </a:lnTo>
                        <a:lnTo>
                          <a:pt x="372" y="432"/>
                        </a:lnTo>
                        <a:lnTo>
                          <a:pt x="366" y="435"/>
                        </a:lnTo>
                        <a:lnTo>
                          <a:pt x="365" y="442"/>
                        </a:lnTo>
                        <a:lnTo>
                          <a:pt x="365" y="451"/>
                        </a:lnTo>
                        <a:lnTo>
                          <a:pt x="366" y="455"/>
                        </a:lnTo>
                        <a:lnTo>
                          <a:pt x="365" y="459"/>
                        </a:lnTo>
                        <a:lnTo>
                          <a:pt x="363" y="464"/>
                        </a:lnTo>
                        <a:lnTo>
                          <a:pt x="362" y="468"/>
                        </a:lnTo>
                        <a:lnTo>
                          <a:pt x="354" y="468"/>
                        </a:lnTo>
                        <a:lnTo>
                          <a:pt x="342" y="467"/>
                        </a:lnTo>
                        <a:lnTo>
                          <a:pt x="336" y="469"/>
                        </a:lnTo>
                        <a:lnTo>
                          <a:pt x="334" y="473"/>
                        </a:lnTo>
                        <a:lnTo>
                          <a:pt x="331" y="473"/>
                        </a:lnTo>
                        <a:lnTo>
                          <a:pt x="324" y="482"/>
                        </a:lnTo>
                        <a:lnTo>
                          <a:pt x="315" y="481"/>
                        </a:lnTo>
                        <a:lnTo>
                          <a:pt x="312" y="482"/>
                        </a:lnTo>
                        <a:lnTo>
                          <a:pt x="309" y="485"/>
                        </a:lnTo>
                        <a:lnTo>
                          <a:pt x="307" y="490"/>
                        </a:lnTo>
                        <a:lnTo>
                          <a:pt x="303" y="491"/>
                        </a:lnTo>
                        <a:lnTo>
                          <a:pt x="297" y="503"/>
                        </a:lnTo>
                        <a:lnTo>
                          <a:pt x="287" y="513"/>
                        </a:lnTo>
                        <a:lnTo>
                          <a:pt x="285" y="518"/>
                        </a:lnTo>
                        <a:lnTo>
                          <a:pt x="285" y="524"/>
                        </a:lnTo>
                        <a:lnTo>
                          <a:pt x="280" y="529"/>
                        </a:lnTo>
                        <a:lnTo>
                          <a:pt x="276" y="532"/>
                        </a:lnTo>
                        <a:lnTo>
                          <a:pt x="270" y="541"/>
                        </a:lnTo>
                        <a:lnTo>
                          <a:pt x="264" y="549"/>
                        </a:lnTo>
                        <a:lnTo>
                          <a:pt x="259" y="549"/>
                        </a:lnTo>
                        <a:lnTo>
                          <a:pt x="252" y="552"/>
                        </a:lnTo>
                        <a:lnTo>
                          <a:pt x="247" y="551"/>
                        </a:lnTo>
                        <a:lnTo>
                          <a:pt x="245" y="546"/>
                        </a:lnTo>
                        <a:lnTo>
                          <a:pt x="241" y="544"/>
                        </a:lnTo>
                        <a:lnTo>
                          <a:pt x="233" y="545"/>
                        </a:lnTo>
                        <a:lnTo>
                          <a:pt x="228" y="544"/>
                        </a:lnTo>
                        <a:lnTo>
                          <a:pt x="211" y="546"/>
                        </a:lnTo>
                        <a:lnTo>
                          <a:pt x="198" y="541"/>
                        </a:lnTo>
                        <a:lnTo>
                          <a:pt x="179" y="543"/>
                        </a:lnTo>
                        <a:lnTo>
                          <a:pt x="174" y="543"/>
                        </a:lnTo>
                        <a:lnTo>
                          <a:pt x="172" y="539"/>
                        </a:lnTo>
                        <a:lnTo>
                          <a:pt x="164" y="537"/>
                        </a:lnTo>
                        <a:lnTo>
                          <a:pt x="157" y="524"/>
                        </a:lnTo>
                        <a:lnTo>
                          <a:pt x="153" y="521"/>
                        </a:lnTo>
                        <a:lnTo>
                          <a:pt x="139" y="518"/>
                        </a:lnTo>
                        <a:lnTo>
                          <a:pt x="118" y="518"/>
                        </a:lnTo>
                        <a:lnTo>
                          <a:pt x="115" y="514"/>
                        </a:lnTo>
                        <a:lnTo>
                          <a:pt x="72" y="525"/>
                        </a:lnTo>
                        <a:lnTo>
                          <a:pt x="65" y="527"/>
                        </a:lnTo>
                        <a:lnTo>
                          <a:pt x="57" y="522"/>
                        </a:lnTo>
                        <a:lnTo>
                          <a:pt x="53" y="516"/>
                        </a:lnTo>
                        <a:lnTo>
                          <a:pt x="44" y="512"/>
                        </a:lnTo>
                        <a:lnTo>
                          <a:pt x="40" y="507"/>
                        </a:lnTo>
                        <a:lnTo>
                          <a:pt x="30" y="498"/>
                        </a:lnTo>
                        <a:lnTo>
                          <a:pt x="24" y="491"/>
                        </a:lnTo>
                        <a:lnTo>
                          <a:pt x="11" y="482"/>
                        </a:lnTo>
                        <a:lnTo>
                          <a:pt x="7" y="475"/>
                        </a:lnTo>
                        <a:lnTo>
                          <a:pt x="0" y="469"/>
                        </a:lnTo>
                        <a:lnTo>
                          <a:pt x="0" y="46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5" name="Freeform 137">
                    <a:extLst>
                      <a:ext uri="{FF2B5EF4-FFF2-40B4-BE49-F238E27FC236}">
                        <a16:creationId xmlns:a16="http://schemas.microsoft.com/office/drawing/2014/main" xmlns="" id="{1A778AC3-B03A-5642-9C46-57D77C69DC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330030" y="3854797"/>
                    <a:ext cx="55563" cy="138113"/>
                  </a:xfrm>
                  <a:custGeom>
                    <a:avLst/>
                    <a:gdLst/>
                    <a:ahLst/>
                    <a:cxnLst>
                      <a:cxn ang="0">
                        <a:pos x="61" y="11"/>
                      </a:cxn>
                      <a:cxn ang="0">
                        <a:pos x="42" y="14"/>
                      </a:cxn>
                      <a:cxn ang="0">
                        <a:pos x="25" y="8"/>
                      </a:cxn>
                      <a:cxn ang="0">
                        <a:pos x="13" y="8"/>
                      </a:cxn>
                      <a:cxn ang="0">
                        <a:pos x="25" y="15"/>
                      </a:cxn>
                      <a:cxn ang="0">
                        <a:pos x="37" y="40"/>
                      </a:cxn>
                      <a:cxn ang="0">
                        <a:pos x="50" y="65"/>
                      </a:cxn>
                      <a:cxn ang="0">
                        <a:pos x="42" y="80"/>
                      </a:cxn>
                      <a:cxn ang="0">
                        <a:pos x="35" y="94"/>
                      </a:cxn>
                      <a:cxn ang="0">
                        <a:pos x="31" y="127"/>
                      </a:cxn>
                      <a:cxn ang="0">
                        <a:pos x="31" y="159"/>
                      </a:cxn>
                      <a:cxn ang="0">
                        <a:pos x="41" y="172"/>
                      </a:cxn>
                      <a:cxn ang="0">
                        <a:pos x="24" y="181"/>
                      </a:cxn>
                      <a:cxn ang="0">
                        <a:pos x="14" y="198"/>
                      </a:cxn>
                      <a:cxn ang="0">
                        <a:pos x="2" y="235"/>
                      </a:cxn>
                      <a:cxn ang="0">
                        <a:pos x="8" y="248"/>
                      </a:cxn>
                      <a:cxn ang="0">
                        <a:pos x="23" y="257"/>
                      </a:cxn>
                      <a:cxn ang="0">
                        <a:pos x="30" y="263"/>
                      </a:cxn>
                      <a:cxn ang="0">
                        <a:pos x="51" y="289"/>
                      </a:cxn>
                      <a:cxn ang="0">
                        <a:pos x="93" y="284"/>
                      </a:cxn>
                      <a:cxn ang="0">
                        <a:pos x="101" y="310"/>
                      </a:cxn>
                      <a:cxn ang="0">
                        <a:pos x="94" y="343"/>
                      </a:cxn>
                      <a:cxn ang="0">
                        <a:pos x="86" y="365"/>
                      </a:cxn>
                      <a:cxn ang="0">
                        <a:pos x="97" y="388"/>
                      </a:cxn>
                      <a:cxn ang="0">
                        <a:pos x="112" y="404"/>
                      </a:cxn>
                      <a:cxn ang="0">
                        <a:pos x="128" y="414"/>
                      </a:cxn>
                      <a:cxn ang="0">
                        <a:pos x="127" y="429"/>
                      </a:cxn>
                      <a:cxn ang="0">
                        <a:pos x="142" y="430"/>
                      </a:cxn>
                      <a:cxn ang="0">
                        <a:pos x="139" y="409"/>
                      </a:cxn>
                      <a:cxn ang="0">
                        <a:pos x="139" y="392"/>
                      </a:cxn>
                      <a:cxn ang="0">
                        <a:pos x="153" y="377"/>
                      </a:cxn>
                      <a:cxn ang="0">
                        <a:pos x="169" y="368"/>
                      </a:cxn>
                      <a:cxn ang="0">
                        <a:pos x="169" y="325"/>
                      </a:cxn>
                      <a:cxn ang="0">
                        <a:pos x="172" y="295"/>
                      </a:cxn>
                      <a:cxn ang="0">
                        <a:pos x="148" y="266"/>
                      </a:cxn>
                      <a:cxn ang="0">
                        <a:pos x="116" y="230"/>
                      </a:cxn>
                      <a:cxn ang="0">
                        <a:pos x="116" y="242"/>
                      </a:cxn>
                      <a:cxn ang="0">
                        <a:pos x="126" y="250"/>
                      </a:cxn>
                      <a:cxn ang="0">
                        <a:pos x="134" y="282"/>
                      </a:cxn>
                      <a:cxn ang="0">
                        <a:pos x="121" y="269"/>
                      </a:cxn>
                      <a:cxn ang="0">
                        <a:pos x="115" y="262"/>
                      </a:cxn>
                      <a:cxn ang="0">
                        <a:pos x="102" y="272"/>
                      </a:cxn>
                      <a:cxn ang="0">
                        <a:pos x="97" y="261"/>
                      </a:cxn>
                      <a:cxn ang="0">
                        <a:pos x="100" y="245"/>
                      </a:cxn>
                      <a:cxn ang="0">
                        <a:pos x="89" y="231"/>
                      </a:cxn>
                      <a:cxn ang="0">
                        <a:pos x="85" y="208"/>
                      </a:cxn>
                      <a:cxn ang="0">
                        <a:pos x="68" y="159"/>
                      </a:cxn>
                      <a:cxn ang="0">
                        <a:pos x="79" y="140"/>
                      </a:cxn>
                      <a:cxn ang="0">
                        <a:pos x="79" y="70"/>
                      </a:cxn>
                      <a:cxn ang="0">
                        <a:pos x="78" y="51"/>
                      </a:cxn>
                      <a:cxn ang="0">
                        <a:pos x="63" y="32"/>
                      </a:cxn>
                      <a:cxn ang="0">
                        <a:pos x="69" y="10"/>
                      </a:cxn>
                    </a:cxnLst>
                    <a:rect l="0" t="0" r="r" b="b"/>
                    <a:pathLst>
                      <a:path w="175" h="431">
                        <a:moveTo>
                          <a:pt x="64" y="18"/>
                        </a:moveTo>
                        <a:lnTo>
                          <a:pt x="62" y="14"/>
                        </a:lnTo>
                        <a:lnTo>
                          <a:pt x="61" y="11"/>
                        </a:lnTo>
                        <a:lnTo>
                          <a:pt x="58" y="10"/>
                        </a:lnTo>
                        <a:lnTo>
                          <a:pt x="53" y="10"/>
                        </a:lnTo>
                        <a:lnTo>
                          <a:pt x="42" y="14"/>
                        </a:lnTo>
                        <a:lnTo>
                          <a:pt x="40" y="13"/>
                        </a:lnTo>
                        <a:lnTo>
                          <a:pt x="35" y="6"/>
                        </a:lnTo>
                        <a:lnTo>
                          <a:pt x="25" y="8"/>
                        </a:lnTo>
                        <a:lnTo>
                          <a:pt x="14" y="0"/>
                        </a:lnTo>
                        <a:lnTo>
                          <a:pt x="13" y="3"/>
                        </a:lnTo>
                        <a:lnTo>
                          <a:pt x="13" y="8"/>
                        </a:lnTo>
                        <a:lnTo>
                          <a:pt x="14" y="9"/>
                        </a:lnTo>
                        <a:lnTo>
                          <a:pt x="16" y="15"/>
                        </a:lnTo>
                        <a:lnTo>
                          <a:pt x="25" y="15"/>
                        </a:lnTo>
                        <a:lnTo>
                          <a:pt x="32" y="24"/>
                        </a:lnTo>
                        <a:lnTo>
                          <a:pt x="34" y="29"/>
                        </a:lnTo>
                        <a:lnTo>
                          <a:pt x="37" y="40"/>
                        </a:lnTo>
                        <a:lnTo>
                          <a:pt x="43" y="45"/>
                        </a:lnTo>
                        <a:lnTo>
                          <a:pt x="46" y="63"/>
                        </a:lnTo>
                        <a:lnTo>
                          <a:pt x="50" y="65"/>
                        </a:lnTo>
                        <a:lnTo>
                          <a:pt x="51" y="72"/>
                        </a:lnTo>
                        <a:lnTo>
                          <a:pt x="51" y="75"/>
                        </a:lnTo>
                        <a:lnTo>
                          <a:pt x="42" y="80"/>
                        </a:lnTo>
                        <a:lnTo>
                          <a:pt x="40" y="81"/>
                        </a:lnTo>
                        <a:lnTo>
                          <a:pt x="36" y="84"/>
                        </a:lnTo>
                        <a:lnTo>
                          <a:pt x="35" y="94"/>
                        </a:lnTo>
                        <a:lnTo>
                          <a:pt x="36" y="102"/>
                        </a:lnTo>
                        <a:lnTo>
                          <a:pt x="30" y="119"/>
                        </a:lnTo>
                        <a:lnTo>
                          <a:pt x="31" y="127"/>
                        </a:lnTo>
                        <a:lnTo>
                          <a:pt x="32" y="142"/>
                        </a:lnTo>
                        <a:lnTo>
                          <a:pt x="30" y="156"/>
                        </a:lnTo>
                        <a:lnTo>
                          <a:pt x="31" y="159"/>
                        </a:lnTo>
                        <a:lnTo>
                          <a:pt x="35" y="164"/>
                        </a:lnTo>
                        <a:lnTo>
                          <a:pt x="40" y="166"/>
                        </a:lnTo>
                        <a:lnTo>
                          <a:pt x="41" y="172"/>
                        </a:lnTo>
                        <a:lnTo>
                          <a:pt x="38" y="175"/>
                        </a:lnTo>
                        <a:lnTo>
                          <a:pt x="30" y="176"/>
                        </a:lnTo>
                        <a:lnTo>
                          <a:pt x="24" y="181"/>
                        </a:lnTo>
                        <a:lnTo>
                          <a:pt x="19" y="182"/>
                        </a:lnTo>
                        <a:lnTo>
                          <a:pt x="18" y="183"/>
                        </a:lnTo>
                        <a:lnTo>
                          <a:pt x="14" y="198"/>
                        </a:lnTo>
                        <a:lnTo>
                          <a:pt x="14" y="213"/>
                        </a:lnTo>
                        <a:lnTo>
                          <a:pt x="9" y="228"/>
                        </a:lnTo>
                        <a:lnTo>
                          <a:pt x="2" y="235"/>
                        </a:lnTo>
                        <a:lnTo>
                          <a:pt x="0" y="239"/>
                        </a:lnTo>
                        <a:lnTo>
                          <a:pt x="3" y="247"/>
                        </a:lnTo>
                        <a:lnTo>
                          <a:pt x="8" y="248"/>
                        </a:lnTo>
                        <a:lnTo>
                          <a:pt x="11" y="256"/>
                        </a:lnTo>
                        <a:lnTo>
                          <a:pt x="19" y="255"/>
                        </a:lnTo>
                        <a:lnTo>
                          <a:pt x="23" y="257"/>
                        </a:lnTo>
                        <a:lnTo>
                          <a:pt x="23" y="258"/>
                        </a:lnTo>
                        <a:lnTo>
                          <a:pt x="24" y="261"/>
                        </a:lnTo>
                        <a:lnTo>
                          <a:pt x="30" y="263"/>
                        </a:lnTo>
                        <a:lnTo>
                          <a:pt x="37" y="279"/>
                        </a:lnTo>
                        <a:lnTo>
                          <a:pt x="47" y="289"/>
                        </a:lnTo>
                        <a:lnTo>
                          <a:pt x="51" y="289"/>
                        </a:lnTo>
                        <a:lnTo>
                          <a:pt x="59" y="287"/>
                        </a:lnTo>
                        <a:lnTo>
                          <a:pt x="89" y="283"/>
                        </a:lnTo>
                        <a:lnTo>
                          <a:pt x="93" y="284"/>
                        </a:lnTo>
                        <a:lnTo>
                          <a:pt x="96" y="289"/>
                        </a:lnTo>
                        <a:lnTo>
                          <a:pt x="100" y="302"/>
                        </a:lnTo>
                        <a:lnTo>
                          <a:pt x="101" y="310"/>
                        </a:lnTo>
                        <a:lnTo>
                          <a:pt x="102" y="328"/>
                        </a:lnTo>
                        <a:lnTo>
                          <a:pt x="100" y="336"/>
                        </a:lnTo>
                        <a:lnTo>
                          <a:pt x="94" y="343"/>
                        </a:lnTo>
                        <a:lnTo>
                          <a:pt x="95" y="349"/>
                        </a:lnTo>
                        <a:lnTo>
                          <a:pt x="89" y="354"/>
                        </a:lnTo>
                        <a:lnTo>
                          <a:pt x="86" y="365"/>
                        </a:lnTo>
                        <a:lnTo>
                          <a:pt x="89" y="369"/>
                        </a:lnTo>
                        <a:lnTo>
                          <a:pt x="94" y="385"/>
                        </a:lnTo>
                        <a:lnTo>
                          <a:pt x="97" y="388"/>
                        </a:lnTo>
                        <a:lnTo>
                          <a:pt x="101" y="390"/>
                        </a:lnTo>
                        <a:lnTo>
                          <a:pt x="104" y="395"/>
                        </a:lnTo>
                        <a:lnTo>
                          <a:pt x="112" y="404"/>
                        </a:lnTo>
                        <a:lnTo>
                          <a:pt x="117" y="411"/>
                        </a:lnTo>
                        <a:lnTo>
                          <a:pt x="121" y="413"/>
                        </a:lnTo>
                        <a:lnTo>
                          <a:pt x="128" y="414"/>
                        </a:lnTo>
                        <a:lnTo>
                          <a:pt x="132" y="419"/>
                        </a:lnTo>
                        <a:lnTo>
                          <a:pt x="132" y="423"/>
                        </a:lnTo>
                        <a:lnTo>
                          <a:pt x="127" y="429"/>
                        </a:lnTo>
                        <a:lnTo>
                          <a:pt x="128" y="431"/>
                        </a:lnTo>
                        <a:lnTo>
                          <a:pt x="140" y="431"/>
                        </a:lnTo>
                        <a:lnTo>
                          <a:pt x="142" y="430"/>
                        </a:lnTo>
                        <a:lnTo>
                          <a:pt x="140" y="420"/>
                        </a:lnTo>
                        <a:lnTo>
                          <a:pt x="142" y="414"/>
                        </a:lnTo>
                        <a:lnTo>
                          <a:pt x="139" y="409"/>
                        </a:lnTo>
                        <a:lnTo>
                          <a:pt x="136" y="406"/>
                        </a:lnTo>
                        <a:lnTo>
                          <a:pt x="136" y="400"/>
                        </a:lnTo>
                        <a:lnTo>
                          <a:pt x="139" y="392"/>
                        </a:lnTo>
                        <a:lnTo>
                          <a:pt x="139" y="388"/>
                        </a:lnTo>
                        <a:lnTo>
                          <a:pt x="140" y="385"/>
                        </a:lnTo>
                        <a:lnTo>
                          <a:pt x="153" y="377"/>
                        </a:lnTo>
                        <a:lnTo>
                          <a:pt x="159" y="376"/>
                        </a:lnTo>
                        <a:lnTo>
                          <a:pt x="165" y="374"/>
                        </a:lnTo>
                        <a:lnTo>
                          <a:pt x="169" y="368"/>
                        </a:lnTo>
                        <a:lnTo>
                          <a:pt x="170" y="347"/>
                        </a:lnTo>
                        <a:lnTo>
                          <a:pt x="172" y="339"/>
                        </a:lnTo>
                        <a:lnTo>
                          <a:pt x="169" y="325"/>
                        </a:lnTo>
                        <a:lnTo>
                          <a:pt x="172" y="315"/>
                        </a:lnTo>
                        <a:lnTo>
                          <a:pt x="175" y="307"/>
                        </a:lnTo>
                        <a:lnTo>
                          <a:pt x="172" y="295"/>
                        </a:lnTo>
                        <a:lnTo>
                          <a:pt x="167" y="288"/>
                        </a:lnTo>
                        <a:lnTo>
                          <a:pt x="154" y="275"/>
                        </a:lnTo>
                        <a:lnTo>
                          <a:pt x="148" y="266"/>
                        </a:lnTo>
                        <a:lnTo>
                          <a:pt x="133" y="247"/>
                        </a:lnTo>
                        <a:lnTo>
                          <a:pt x="123" y="240"/>
                        </a:lnTo>
                        <a:lnTo>
                          <a:pt x="116" y="230"/>
                        </a:lnTo>
                        <a:lnTo>
                          <a:pt x="115" y="231"/>
                        </a:lnTo>
                        <a:lnTo>
                          <a:pt x="115" y="239"/>
                        </a:lnTo>
                        <a:lnTo>
                          <a:pt x="116" y="242"/>
                        </a:lnTo>
                        <a:lnTo>
                          <a:pt x="117" y="245"/>
                        </a:lnTo>
                        <a:lnTo>
                          <a:pt x="122" y="246"/>
                        </a:lnTo>
                        <a:lnTo>
                          <a:pt x="126" y="250"/>
                        </a:lnTo>
                        <a:lnTo>
                          <a:pt x="136" y="274"/>
                        </a:lnTo>
                        <a:lnTo>
                          <a:pt x="136" y="280"/>
                        </a:lnTo>
                        <a:lnTo>
                          <a:pt x="134" y="282"/>
                        </a:lnTo>
                        <a:lnTo>
                          <a:pt x="132" y="280"/>
                        </a:lnTo>
                        <a:lnTo>
                          <a:pt x="126" y="272"/>
                        </a:lnTo>
                        <a:lnTo>
                          <a:pt x="121" y="269"/>
                        </a:lnTo>
                        <a:lnTo>
                          <a:pt x="117" y="262"/>
                        </a:lnTo>
                        <a:lnTo>
                          <a:pt x="116" y="262"/>
                        </a:lnTo>
                        <a:lnTo>
                          <a:pt x="115" y="262"/>
                        </a:lnTo>
                        <a:lnTo>
                          <a:pt x="111" y="271"/>
                        </a:lnTo>
                        <a:lnTo>
                          <a:pt x="109" y="272"/>
                        </a:lnTo>
                        <a:lnTo>
                          <a:pt x="102" y="272"/>
                        </a:lnTo>
                        <a:lnTo>
                          <a:pt x="101" y="269"/>
                        </a:lnTo>
                        <a:lnTo>
                          <a:pt x="99" y="266"/>
                        </a:lnTo>
                        <a:lnTo>
                          <a:pt x="97" y="261"/>
                        </a:lnTo>
                        <a:lnTo>
                          <a:pt x="97" y="256"/>
                        </a:lnTo>
                        <a:lnTo>
                          <a:pt x="100" y="247"/>
                        </a:lnTo>
                        <a:lnTo>
                          <a:pt x="100" y="245"/>
                        </a:lnTo>
                        <a:lnTo>
                          <a:pt x="97" y="241"/>
                        </a:lnTo>
                        <a:lnTo>
                          <a:pt x="91" y="235"/>
                        </a:lnTo>
                        <a:lnTo>
                          <a:pt x="89" y="231"/>
                        </a:lnTo>
                        <a:lnTo>
                          <a:pt x="86" y="223"/>
                        </a:lnTo>
                        <a:lnTo>
                          <a:pt x="86" y="209"/>
                        </a:lnTo>
                        <a:lnTo>
                          <a:pt x="85" y="208"/>
                        </a:lnTo>
                        <a:lnTo>
                          <a:pt x="80" y="187"/>
                        </a:lnTo>
                        <a:lnTo>
                          <a:pt x="68" y="164"/>
                        </a:lnTo>
                        <a:lnTo>
                          <a:pt x="68" y="159"/>
                        </a:lnTo>
                        <a:lnTo>
                          <a:pt x="68" y="154"/>
                        </a:lnTo>
                        <a:lnTo>
                          <a:pt x="73" y="145"/>
                        </a:lnTo>
                        <a:lnTo>
                          <a:pt x="79" y="140"/>
                        </a:lnTo>
                        <a:lnTo>
                          <a:pt x="83" y="128"/>
                        </a:lnTo>
                        <a:lnTo>
                          <a:pt x="81" y="94"/>
                        </a:lnTo>
                        <a:lnTo>
                          <a:pt x="79" y="70"/>
                        </a:lnTo>
                        <a:lnTo>
                          <a:pt x="81" y="63"/>
                        </a:lnTo>
                        <a:lnTo>
                          <a:pt x="81" y="57"/>
                        </a:lnTo>
                        <a:lnTo>
                          <a:pt x="78" y="51"/>
                        </a:lnTo>
                        <a:lnTo>
                          <a:pt x="72" y="48"/>
                        </a:lnTo>
                        <a:lnTo>
                          <a:pt x="69" y="46"/>
                        </a:lnTo>
                        <a:lnTo>
                          <a:pt x="63" y="32"/>
                        </a:lnTo>
                        <a:lnTo>
                          <a:pt x="62" y="26"/>
                        </a:lnTo>
                        <a:lnTo>
                          <a:pt x="64" y="18"/>
                        </a:lnTo>
                        <a:lnTo>
                          <a:pt x="69" y="10"/>
                        </a:lnTo>
                        <a:lnTo>
                          <a:pt x="64" y="1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6" name="Freeform 32">
                    <a:extLst>
                      <a:ext uri="{FF2B5EF4-FFF2-40B4-BE49-F238E27FC236}">
                        <a16:creationId xmlns:a16="http://schemas.microsoft.com/office/drawing/2014/main" xmlns="" id="{3A219F97-DAEB-5C4B-82D9-83A0FCF439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282405" y="3875434"/>
                    <a:ext cx="185738" cy="296863"/>
                  </a:xfrm>
                  <a:custGeom>
                    <a:avLst/>
                    <a:gdLst/>
                    <a:ahLst/>
                    <a:cxnLst>
                      <a:cxn ang="0">
                        <a:pos x="584" y="10"/>
                      </a:cxn>
                      <a:cxn ang="0">
                        <a:pos x="570" y="56"/>
                      </a:cxn>
                      <a:cxn ang="0">
                        <a:pos x="572" y="128"/>
                      </a:cxn>
                      <a:cxn ang="0">
                        <a:pos x="569" y="176"/>
                      </a:cxn>
                      <a:cxn ang="0">
                        <a:pos x="578" y="205"/>
                      </a:cxn>
                      <a:cxn ang="0">
                        <a:pos x="585" y="224"/>
                      </a:cxn>
                      <a:cxn ang="0">
                        <a:pos x="568" y="263"/>
                      </a:cxn>
                      <a:cxn ang="0">
                        <a:pos x="564" y="285"/>
                      </a:cxn>
                      <a:cxn ang="0">
                        <a:pos x="532" y="328"/>
                      </a:cxn>
                      <a:cxn ang="0">
                        <a:pos x="497" y="355"/>
                      </a:cxn>
                      <a:cxn ang="0">
                        <a:pos x="447" y="378"/>
                      </a:cxn>
                      <a:cxn ang="0">
                        <a:pos x="368" y="434"/>
                      </a:cxn>
                      <a:cxn ang="0">
                        <a:pos x="345" y="462"/>
                      </a:cxn>
                      <a:cxn ang="0">
                        <a:pos x="323" y="477"/>
                      </a:cxn>
                      <a:cxn ang="0">
                        <a:pos x="273" y="521"/>
                      </a:cxn>
                      <a:cxn ang="0">
                        <a:pos x="253" y="572"/>
                      </a:cxn>
                      <a:cxn ang="0">
                        <a:pos x="273" y="598"/>
                      </a:cxn>
                      <a:cxn ang="0">
                        <a:pos x="289" y="667"/>
                      </a:cxn>
                      <a:cxn ang="0">
                        <a:pos x="295" y="725"/>
                      </a:cxn>
                      <a:cxn ang="0">
                        <a:pos x="295" y="764"/>
                      </a:cxn>
                      <a:cxn ang="0">
                        <a:pos x="273" y="811"/>
                      </a:cxn>
                      <a:cxn ang="0">
                        <a:pos x="192" y="843"/>
                      </a:cxn>
                      <a:cxn ang="0">
                        <a:pos x="156" y="863"/>
                      </a:cxn>
                      <a:cxn ang="0">
                        <a:pos x="134" y="893"/>
                      </a:cxn>
                      <a:cxn ang="0">
                        <a:pos x="158" y="899"/>
                      </a:cxn>
                      <a:cxn ang="0">
                        <a:pos x="110" y="908"/>
                      </a:cxn>
                      <a:cxn ang="0">
                        <a:pos x="92" y="742"/>
                      </a:cxn>
                      <a:cxn ang="0">
                        <a:pos x="85" y="673"/>
                      </a:cxn>
                      <a:cxn ang="0">
                        <a:pos x="113" y="636"/>
                      </a:cxn>
                      <a:cxn ang="0">
                        <a:pos x="153" y="508"/>
                      </a:cxn>
                      <a:cxn ang="0">
                        <a:pos x="158" y="451"/>
                      </a:cxn>
                      <a:cxn ang="0">
                        <a:pos x="158" y="367"/>
                      </a:cxn>
                      <a:cxn ang="0">
                        <a:pos x="113" y="323"/>
                      </a:cxn>
                      <a:cxn ang="0">
                        <a:pos x="33" y="305"/>
                      </a:cxn>
                      <a:cxn ang="0">
                        <a:pos x="8" y="269"/>
                      </a:cxn>
                      <a:cxn ang="0">
                        <a:pos x="175" y="198"/>
                      </a:cxn>
                      <a:cxn ang="0">
                        <a:pos x="202" y="226"/>
                      </a:cxn>
                      <a:cxn ang="0">
                        <a:pos x="247" y="226"/>
                      </a:cxn>
                      <a:cxn ang="0">
                        <a:pos x="251" y="273"/>
                      </a:cxn>
                      <a:cxn ang="0">
                        <a:pos x="236" y="302"/>
                      </a:cxn>
                      <a:cxn ang="0">
                        <a:pos x="252" y="327"/>
                      </a:cxn>
                      <a:cxn ang="0">
                        <a:pos x="272" y="350"/>
                      </a:cxn>
                      <a:cxn ang="0">
                        <a:pos x="278" y="366"/>
                      </a:cxn>
                      <a:cxn ang="0">
                        <a:pos x="291" y="357"/>
                      </a:cxn>
                      <a:cxn ang="0">
                        <a:pos x="287" y="337"/>
                      </a:cxn>
                      <a:cxn ang="0">
                        <a:pos x="304" y="314"/>
                      </a:cxn>
                      <a:cxn ang="0">
                        <a:pos x="321" y="284"/>
                      </a:cxn>
                      <a:cxn ang="0">
                        <a:pos x="326" y="244"/>
                      </a:cxn>
                      <a:cxn ang="0">
                        <a:pos x="299" y="203"/>
                      </a:cxn>
                      <a:cxn ang="0">
                        <a:pos x="266" y="167"/>
                      </a:cxn>
                      <a:cxn ang="0">
                        <a:pos x="262" y="123"/>
                      </a:cxn>
                      <a:cxn ang="0">
                        <a:pos x="269" y="76"/>
                      </a:cxn>
                      <a:cxn ang="0">
                        <a:pos x="323" y="53"/>
                      </a:cxn>
                      <a:cxn ang="0">
                        <a:pos x="349" y="65"/>
                      </a:cxn>
                      <a:cxn ang="0">
                        <a:pos x="381" y="56"/>
                      </a:cxn>
                      <a:cxn ang="0">
                        <a:pos x="436" y="43"/>
                      </a:cxn>
                      <a:cxn ang="0">
                        <a:pos x="482" y="45"/>
                      </a:cxn>
                      <a:cxn ang="0">
                        <a:pos x="547" y="25"/>
                      </a:cxn>
                    </a:cxnLst>
                    <a:rect l="0" t="0" r="r" b="b"/>
                    <a:pathLst>
                      <a:path w="586" h="937">
                        <a:moveTo>
                          <a:pt x="580" y="0"/>
                        </a:moveTo>
                        <a:lnTo>
                          <a:pt x="584" y="2"/>
                        </a:lnTo>
                        <a:lnTo>
                          <a:pt x="586" y="7"/>
                        </a:lnTo>
                        <a:lnTo>
                          <a:pt x="584" y="10"/>
                        </a:lnTo>
                        <a:lnTo>
                          <a:pt x="585" y="27"/>
                        </a:lnTo>
                        <a:lnTo>
                          <a:pt x="583" y="33"/>
                        </a:lnTo>
                        <a:lnTo>
                          <a:pt x="578" y="42"/>
                        </a:lnTo>
                        <a:lnTo>
                          <a:pt x="570" y="56"/>
                        </a:lnTo>
                        <a:lnTo>
                          <a:pt x="567" y="70"/>
                        </a:lnTo>
                        <a:lnTo>
                          <a:pt x="568" y="95"/>
                        </a:lnTo>
                        <a:lnTo>
                          <a:pt x="570" y="113"/>
                        </a:lnTo>
                        <a:lnTo>
                          <a:pt x="572" y="128"/>
                        </a:lnTo>
                        <a:lnTo>
                          <a:pt x="565" y="133"/>
                        </a:lnTo>
                        <a:lnTo>
                          <a:pt x="568" y="142"/>
                        </a:lnTo>
                        <a:lnTo>
                          <a:pt x="570" y="142"/>
                        </a:lnTo>
                        <a:lnTo>
                          <a:pt x="569" y="176"/>
                        </a:lnTo>
                        <a:lnTo>
                          <a:pt x="572" y="196"/>
                        </a:lnTo>
                        <a:lnTo>
                          <a:pt x="570" y="205"/>
                        </a:lnTo>
                        <a:lnTo>
                          <a:pt x="574" y="208"/>
                        </a:lnTo>
                        <a:lnTo>
                          <a:pt x="578" y="205"/>
                        </a:lnTo>
                        <a:lnTo>
                          <a:pt x="581" y="212"/>
                        </a:lnTo>
                        <a:lnTo>
                          <a:pt x="575" y="220"/>
                        </a:lnTo>
                        <a:lnTo>
                          <a:pt x="580" y="220"/>
                        </a:lnTo>
                        <a:lnTo>
                          <a:pt x="585" y="224"/>
                        </a:lnTo>
                        <a:lnTo>
                          <a:pt x="585" y="232"/>
                        </a:lnTo>
                        <a:lnTo>
                          <a:pt x="580" y="242"/>
                        </a:lnTo>
                        <a:lnTo>
                          <a:pt x="576" y="253"/>
                        </a:lnTo>
                        <a:lnTo>
                          <a:pt x="568" y="263"/>
                        </a:lnTo>
                        <a:lnTo>
                          <a:pt x="575" y="265"/>
                        </a:lnTo>
                        <a:lnTo>
                          <a:pt x="574" y="274"/>
                        </a:lnTo>
                        <a:lnTo>
                          <a:pt x="573" y="280"/>
                        </a:lnTo>
                        <a:lnTo>
                          <a:pt x="564" y="285"/>
                        </a:lnTo>
                        <a:lnTo>
                          <a:pt x="547" y="305"/>
                        </a:lnTo>
                        <a:lnTo>
                          <a:pt x="543" y="313"/>
                        </a:lnTo>
                        <a:lnTo>
                          <a:pt x="526" y="323"/>
                        </a:lnTo>
                        <a:lnTo>
                          <a:pt x="532" y="328"/>
                        </a:lnTo>
                        <a:lnTo>
                          <a:pt x="527" y="337"/>
                        </a:lnTo>
                        <a:lnTo>
                          <a:pt x="517" y="344"/>
                        </a:lnTo>
                        <a:lnTo>
                          <a:pt x="505" y="351"/>
                        </a:lnTo>
                        <a:lnTo>
                          <a:pt x="497" y="355"/>
                        </a:lnTo>
                        <a:lnTo>
                          <a:pt x="490" y="366"/>
                        </a:lnTo>
                        <a:lnTo>
                          <a:pt x="477" y="373"/>
                        </a:lnTo>
                        <a:lnTo>
                          <a:pt x="460" y="373"/>
                        </a:lnTo>
                        <a:lnTo>
                          <a:pt x="447" y="378"/>
                        </a:lnTo>
                        <a:lnTo>
                          <a:pt x="403" y="398"/>
                        </a:lnTo>
                        <a:lnTo>
                          <a:pt x="375" y="420"/>
                        </a:lnTo>
                        <a:lnTo>
                          <a:pt x="373" y="430"/>
                        </a:lnTo>
                        <a:lnTo>
                          <a:pt x="368" y="434"/>
                        </a:lnTo>
                        <a:lnTo>
                          <a:pt x="360" y="435"/>
                        </a:lnTo>
                        <a:lnTo>
                          <a:pt x="355" y="436"/>
                        </a:lnTo>
                        <a:lnTo>
                          <a:pt x="361" y="442"/>
                        </a:lnTo>
                        <a:lnTo>
                          <a:pt x="345" y="462"/>
                        </a:lnTo>
                        <a:lnTo>
                          <a:pt x="338" y="473"/>
                        </a:lnTo>
                        <a:lnTo>
                          <a:pt x="333" y="470"/>
                        </a:lnTo>
                        <a:lnTo>
                          <a:pt x="330" y="461"/>
                        </a:lnTo>
                        <a:lnTo>
                          <a:pt x="323" y="477"/>
                        </a:lnTo>
                        <a:lnTo>
                          <a:pt x="315" y="480"/>
                        </a:lnTo>
                        <a:lnTo>
                          <a:pt x="305" y="493"/>
                        </a:lnTo>
                        <a:lnTo>
                          <a:pt x="287" y="512"/>
                        </a:lnTo>
                        <a:lnTo>
                          <a:pt x="273" y="521"/>
                        </a:lnTo>
                        <a:lnTo>
                          <a:pt x="266" y="529"/>
                        </a:lnTo>
                        <a:lnTo>
                          <a:pt x="255" y="533"/>
                        </a:lnTo>
                        <a:lnTo>
                          <a:pt x="252" y="563"/>
                        </a:lnTo>
                        <a:lnTo>
                          <a:pt x="253" y="572"/>
                        </a:lnTo>
                        <a:lnTo>
                          <a:pt x="267" y="582"/>
                        </a:lnTo>
                        <a:lnTo>
                          <a:pt x="271" y="588"/>
                        </a:lnTo>
                        <a:lnTo>
                          <a:pt x="272" y="597"/>
                        </a:lnTo>
                        <a:lnTo>
                          <a:pt x="273" y="598"/>
                        </a:lnTo>
                        <a:lnTo>
                          <a:pt x="274" y="608"/>
                        </a:lnTo>
                        <a:lnTo>
                          <a:pt x="287" y="642"/>
                        </a:lnTo>
                        <a:lnTo>
                          <a:pt x="288" y="662"/>
                        </a:lnTo>
                        <a:lnTo>
                          <a:pt x="289" y="667"/>
                        </a:lnTo>
                        <a:lnTo>
                          <a:pt x="295" y="662"/>
                        </a:lnTo>
                        <a:lnTo>
                          <a:pt x="299" y="666"/>
                        </a:lnTo>
                        <a:lnTo>
                          <a:pt x="299" y="688"/>
                        </a:lnTo>
                        <a:lnTo>
                          <a:pt x="295" y="725"/>
                        </a:lnTo>
                        <a:lnTo>
                          <a:pt x="283" y="771"/>
                        </a:lnTo>
                        <a:lnTo>
                          <a:pt x="285" y="782"/>
                        </a:lnTo>
                        <a:lnTo>
                          <a:pt x="289" y="774"/>
                        </a:lnTo>
                        <a:lnTo>
                          <a:pt x="295" y="764"/>
                        </a:lnTo>
                        <a:lnTo>
                          <a:pt x="295" y="768"/>
                        </a:lnTo>
                        <a:lnTo>
                          <a:pt x="293" y="781"/>
                        </a:lnTo>
                        <a:lnTo>
                          <a:pt x="288" y="792"/>
                        </a:lnTo>
                        <a:lnTo>
                          <a:pt x="273" y="811"/>
                        </a:lnTo>
                        <a:lnTo>
                          <a:pt x="258" y="822"/>
                        </a:lnTo>
                        <a:lnTo>
                          <a:pt x="240" y="829"/>
                        </a:lnTo>
                        <a:lnTo>
                          <a:pt x="228" y="830"/>
                        </a:lnTo>
                        <a:lnTo>
                          <a:pt x="192" y="843"/>
                        </a:lnTo>
                        <a:lnTo>
                          <a:pt x="183" y="849"/>
                        </a:lnTo>
                        <a:lnTo>
                          <a:pt x="176" y="855"/>
                        </a:lnTo>
                        <a:lnTo>
                          <a:pt x="166" y="861"/>
                        </a:lnTo>
                        <a:lnTo>
                          <a:pt x="156" y="863"/>
                        </a:lnTo>
                        <a:lnTo>
                          <a:pt x="151" y="868"/>
                        </a:lnTo>
                        <a:lnTo>
                          <a:pt x="144" y="881"/>
                        </a:lnTo>
                        <a:lnTo>
                          <a:pt x="135" y="893"/>
                        </a:lnTo>
                        <a:lnTo>
                          <a:pt x="134" y="893"/>
                        </a:lnTo>
                        <a:lnTo>
                          <a:pt x="142" y="900"/>
                        </a:lnTo>
                        <a:lnTo>
                          <a:pt x="148" y="910"/>
                        </a:lnTo>
                        <a:lnTo>
                          <a:pt x="154" y="905"/>
                        </a:lnTo>
                        <a:lnTo>
                          <a:pt x="158" y="899"/>
                        </a:lnTo>
                        <a:lnTo>
                          <a:pt x="154" y="937"/>
                        </a:lnTo>
                        <a:lnTo>
                          <a:pt x="148" y="936"/>
                        </a:lnTo>
                        <a:lnTo>
                          <a:pt x="112" y="936"/>
                        </a:lnTo>
                        <a:lnTo>
                          <a:pt x="110" y="908"/>
                        </a:lnTo>
                        <a:lnTo>
                          <a:pt x="110" y="887"/>
                        </a:lnTo>
                        <a:lnTo>
                          <a:pt x="108" y="879"/>
                        </a:lnTo>
                        <a:lnTo>
                          <a:pt x="105" y="786"/>
                        </a:lnTo>
                        <a:lnTo>
                          <a:pt x="92" y="742"/>
                        </a:lnTo>
                        <a:lnTo>
                          <a:pt x="86" y="710"/>
                        </a:lnTo>
                        <a:lnTo>
                          <a:pt x="84" y="689"/>
                        </a:lnTo>
                        <a:lnTo>
                          <a:pt x="85" y="688"/>
                        </a:lnTo>
                        <a:lnTo>
                          <a:pt x="85" y="673"/>
                        </a:lnTo>
                        <a:lnTo>
                          <a:pt x="89" y="661"/>
                        </a:lnTo>
                        <a:lnTo>
                          <a:pt x="95" y="651"/>
                        </a:lnTo>
                        <a:lnTo>
                          <a:pt x="106" y="644"/>
                        </a:lnTo>
                        <a:lnTo>
                          <a:pt x="113" y="636"/>
                        </a:lnTo>
                        <a:lnTo>
                          <a:pt x="132" y="602"/>
                        </a:lnTo>
                        <a:lnTo>
                          <a:pt x="139" y="571"/>
                        </a:lnTo>
                        <a:lnTo>
                          <a:pt x="156" y="535"/>
                        </a:lnTo>
                        <a:lnTo>
                          <a:pt x="153" y="508"/>
                        </a:lnTo>
                        <a:lnTo>
                          <a:pt x="148" y="495"/>
                        </a:lnTo>
                        <a:lnTo>
                          <a:pt x="146" y="478"/>
                        </a:lnTo>
                        <a:lnTo>
                          <a:pt x="156" y="459"/>
                        </a:lnTo>
                        <a:lnTo>
                          <a:pt x="158" y="451"/>
                        </a:lnTo>
                        <a:lnTo>
                          <a:pt x="162" y="435"/>
                        </a:lnTo>
                        <a:lnTo>
                          <a:pt x="161" y="424"/>
                        </a:lnTo>
                        <a:lnTo>
                          <a:pt x="162" y="389"/>
                        </a:lnTo>
                        <a:lnTo>
                          <a:pt x="158" y="367"/>
                        </a:lnTo>
                        <a:lnTo>
                          <a:pt x="154" y="357"/>
                        </a:lnTo>
                        <a:lnTo>
                          <a:pt x="153" y="344"/>
                        </a:lnTo>
                        <a:lnTo>
                          <a:pt x="144" y="334"/>
                        </a:lnTo>
                        <a:lnTo>
                          <a:pt x="113" y="323"/>
                        </a:lnTo>
                        <a:lnTo>
                          <a:pt x="85" y="311"/>
                        </a:lnTo>
                        <a:lnTo>
                          <a:pt x="70" y="307"/>
                        </a:lnTo>
                        <a:lnTo>
                          <a:pt x="56" y="303"/>
                        </a:lnTo>
                        <a:lnTo>
                          <a:pt x="33" y="305"/>
                        </a:lnTo>
                        <a:lnTo>
                          <a:pt x="15" y="303"/>
                        </a:lnTo>
                        <a:lnTo>
                          <a:pt x="15" y="284"/>
                        </a:lnTo>
                        <a:lnTo>
                          <a:pt x="10" y="281"/>
                        </a:lnTo>
                        <a:lnTo>
                          <a:pt x="8" y="269"/>
                        </a:lnTo>
                        <a:lnTo>
                          <a:pt x="0" y="253"/>
                        </a:lnTo>
                        <a:lnTo>
                          <a:pt x="165" y="196"/>
                        </a:lnTo>
                        <a:lnTo>
                          <a:pt x="174" y="195"/>
                        </a:lnTo>
                        <a:lnTo>
                          <a:pt x="175" y="198"/>
                        </a:lnTo>
                        <a:lnTo>
                          <a:pt x="181" y="200"/>
                        </a:lnTo>
                        <a:lnTo>
                          <a:pt x="188" y="216"/>
                        </a:lnTo>
                        <a:lnTo>
                          <a:pt x="198" y="226"/>
                        </a:lnTo>
                        <a:lnTo>
                          <a:pt x="202" y="226"/>
                        </a:lnTo>
                        <a:lnTo>
                          <a:pt x="210" y="224"/>
                        </a:lnTo>
                        <a:lnTo>
                          <a:pt x="240" y="220"/>
                        </a:lnTo>
                        <a:lnTo>
                          <a:pt x="244" y="221"/>
                        </a:lnTo>
                        <a:lnTo>
                          <a:pt x="247" y="226"/>
                        </a:lnTo>
                        <a:lnTo>
                          <a:pt x="251" y="239"/>
                        </a:lnTo>
                        <a:lnTo>
                          <a:pt x="252" y="247"/>
                        </a:lnTo>
                        <a:lnTo>
                          <a:pt x="253" y="265"/>
                        </a:lnTo>
                        <a:lnTo>
                          <a:pt x="251" y="273"/>
                        </a:lnTo>
                        <a:lnTo>
                          <a:pt x="245" y="280"/>
                        </a:lnTo>
                        <a:lnTo>
                          <a:pt x="246" y="286"/>
                        </a:lnTo>
                        <a:lnTo>
                          <a:pt x="240" y="291"/>
                        </a:lnTo>
                        <a:lnTo>
                          <a:pt x="236" y="302"/>
                        </a:lnTo>
                        <a:lnTo>
                          <a:pt x="240" y="306"/>
                        </a:lnTo>
                        <a:lnTo>
                          <a:pt x="245" y="322"/>
                        </a:lnTo>
                        <a:lnTo>
                          <a:pt x="248" y="325"/>
                        </a:lnTo>
                        <a:lnTo>
                          <a:pt x="252" y="327"/>
                        </a:lnTo>
                        <a:lnTo>
                          <a:pt x="255" y="332"/>
                        </a:lnTo>
                        <a:lnTo>
                          <a:pt x="263" y="341"/>
                        </a:lnTo>
                        <a:lnTo>
                          <a:pt x="268" y="348"/>
                        </a:lnTo>
                        <a:lnTo>
                          <a:pt x="272" y="350"/>
                        </a:lnTo>
                        <a:lnTo>
                          <a:pt x="279" y="351"/>
                        </a:lnTo>
                        <a:lnTo>
                          <a:pt x="283" y="356"/>
                        </a:lnTo>
                        <a:lnTo>
                          <a:pt x="283" y="360"/>
                        </a:lnTo>
                        <a:lnTo>
                          <a:pt x="278" y="366"/>
                        </a:lnTo>
                        <a:lnTo>
                          <a:pt x="279" y="368"/>
                        </a:lnTo>
                        <a:lnTo>
                          <a:pt x="291" y="368"/>
                        </a:lnTo>
                        <a:lnTo>
                          <a:pt x="293" y="367"/>
                        </a:lnTo>
                        <a:lnTo>
                          <a:pt x="291" y="357"/>
                        </a:lnTo>
                        <a:lnTo>
                          <a:pt x="293" y="351"/>
                        </a:lnTo>
                        <a:lnTo>
                          <a:pt x="290" y="346"/>
                        </a:lnTo>
                        <a:lnTo>
                          <a:pt x="287" y="343"/>
                        </a:lnTo>
                        <a:lnTo>
                          <a:pt x="287" y="337"/>
                        </a:lnTo>
                        <a:lnTo>
                          <a:pt x="290" y="329"/>
                        </a:lnTo>
                        <a:lnTo>
                          <a:pt x="290" y="325"/>
                        </a:lnTo>
                        <a:lnTo>
                          <a:pt x="291" y="322"/>
                        </a:lnTo>
                        <a:lnTo>
                          <a:pt x="304" y="314"/>
                        </a:lnTo>
                        <a:lnTo>
                          <a:pt x="310" y="313"/>
                        </a:lnTo>
                        <a:lnTo>
                          <a:pt x="316" y="311"/>
                        </a:lnTo>
                        <a:lnTo>
                          <a:pt x="320" y="305"/>
                        </a:lnTo>
                        <a:lnTo>
                          <a:pt x="321" y="284"/>
                        </a:lnTo>
                        <a:lnTo>
                          <a:pt x="323" y="276"/>
                        </a:lnTo>
                        <a:lnTo>
                          <a:pt x="320" y="262"/>
                        </a:lnTo>
                        <a:lnTo>
                          <a:pt x="323" y="252"/>
                        </a:lnTo>
                        <a:lnTo>
                          <a:pt x="326" y="244"/>
                        </a:lnTo>
                        <a:lnTo>
                          <a:pt x="323" y="232"/>
                        </a:lnTo>
                        <a:lnTo>
                          <a:pt x="318" y="225"/>
                        </a:lnTo>
                        <a:lnTo>
                          <a:pt x="305" y="212"/>
                        </a:lnTo>
                        <a:lnTo>
                          <a:pt x="299" y="203"/>
                        </a:lnTo>
                        <a:lnTo>
                          <a:pt x="284" y="184"/>
                        </a:lnTo>
                        <a:lnTo>
                          <a:pt x="274" y="177"/>
                        </a:lnTo>
                        <a:lnTo>
                          <a:pt x="267" y="167"/>
                        </a:lnTo>
                        <a:lnTo>
                          <a:pt x="266" y="167"/>
                        </a:lnTo>
                        <a:lnTo>
                          <a:pt x="263" y="156"/>
                        </a:lnTo>
                        <a:lnTo>
                          <a:pt x="263" y="146"/>
                        </a:lnTo>
                        <a:lnTo>
                          <a:pt x="262" y="138"/>
                        </a:lnTo>
                        <a:lnTo>
                          <a:pt x="262" y="123"/>
                        </a:lnTo>
                        <a:lnTo>
                          <a:pt x="258" y="115"/>
                        </a:lnTo>
                        <a:lnTo>
                          <a:pt x="258" y="107"/>
                        </a:lnTo>
                        <a:lnTo>
                          <a:pt x="262" y="92"/>
                        </a:lnTo>
                        <a:lnTo>
                          <a:pt x="269" y="76"/>
                        </a:lnTo>
                        <a:lnTo>
                          <a:pt x="273" y="58"/>
                        </a:lnTo>
                        <a:lnTo>
                          <a:pt x="314" y="59"/>
                        </a:lnTo>
                        <a:lnTo>
                          <a:pt x="317" y="58"/>
                        </a:lnTo>
                        <a:lnTo>
                          <a:pt x="323" y="53"/>
                        </a:lnTo>
                        <a:lnTo>
                          <a:pt x="331" y="53"/>
                        </a:lnTo>
                        <a:lnTo>
                          <a:pt x="338" y="55"/>
                        </a:lnTo>
                        <a:lnTo>
                          <a:pt x="344" y="61"/>
                        </a:lnTo>
                        <a:lnTo>
                          <a:pt x="349" y="65"/>
                        </a:lnTo>
                        <a:lnTo>
                          <a:pt x="354" y="66"/>
                        </a:lnTo>
                        <a:lnTo>
                          <a:pt x="361" y="64"/>
                        </a:lnTo>
                        <a:lnTo>
                          <a:pt x="370" y="64"/>
                        </a:lnTo>
                        <a:lnTo>
                          <a:pt x="381" y="56"/>
                        </a:lnTo>
                        <a:lnTo>
                          <a:pt x="412" y="58"/>
                        </a:lnTo>
                        <a:lnTo>
                          <a:pt x="419" y="58"/>
                        </a:lnTo>
                        <a:lnTo>
                          <a:pt x="423" y="56"/>
                        </a:lnTo>
                        <a:lnTo>
                          <a:pt x="436" y="43"/>
                        </a:lnTo>
                        <a:lnTo>
                          <a:pt x="450" y="42"/>
                        </a:lnTo>
                        <a:lnTo>
                          <a:pt x="459" y="39"/>
                        </a:lnTo>
                        <a:lnTo>
                          <a:pt x="472" y="45"/>
                        </a:lnTo>
                        <a:lnTo>
                          <a:pt x="482" y="45"/>
                        </a:lnTo>
                        <a:lnTo>
                          <a:pt x="490" y="44"/>
                        </a:lnTo>
                        <a:lnTo>
                          <a:pt x="524" y="32"/>
                        </a:lnTo>
                        <a:lnTo>
                          <a:pt x="543" y="27"/>
                        </a:lnTo>
                        <a:lnTo>
                          <a:pt x="547" y="25"/>
                        </a:lnTo>
                        <a:lnTo>
                          <a:pt x="562" y="11"/>
                        </a:lnTo>
                        <a:lnTo>
                          <a:pt x="576" y="1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7" name="Freeform 138">
                    <a:extLst>
                      <a:ext uri="{FF2B5EF4-FFF2-40B4-BE49-F238E27FC236}">
                        <a16:creationId xmlns:a16="http://schemas.microsoft.com/office/drawing/2014/main" xmlns="" id="{764D2CE6-8FF1-4B42-9898-063544890B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511005" y="3904009"/>
                    <a:ext cx="123825" cy="247650"/>
                  </a:xfrm>
                  <a:custGeom>
                    <a:avLst/>
                    <a:gdLst/>
                    <a:ahLst/>
                    <a:cxnLst>
                      <a:cxn ang="0">
                        <a:pos x="76" y="226"/>
                      </a:cxn>
                      <a:cxn ang="0">
                        <a:pos x="107" y="215"/>
                      </a:cxn>
                      <a:cxn ang="0">
                        <a:pos x="118" y="215"/>
                      </a:cxn>
                      <a:cxn ang="0">
                        <a:pos x="130" y="204"/>
                      </a:cxn>
                      <a:cxn ang="0">
                        <a:pos x="152" y="199"/>
                      </a:cxn>
                      <a:cxn ang="0">
                        <a:pos x="170" y="219"/>
                      </a:cxn>
                      <a:cxn ang="0">
                        <a:pos x="182" y="210"/>
                      </a:cxn>
                      <a:cxn ang="0">
                        <a:pos x="183" y="181"/>
                      </a:cxn>
                      <a:cxn ang="0">
                        <a:pos x="204" y="189"/>
                      </a:cxn>
                      <a:cxn ang="0">
                        <a:pos x="208" y="167"/>
                      </a:cxn>
                      <a:cxn ang="0">
                        <a:pos x="221" y="149"/>
                      </a:cxn>
                      <a:cxn ang="0">
                        <a:pos x="229" y="160"/>
                      </a:cxn>
                      <a:cxn ang="0">
                        <a:pos x="258" y="140"/>
                      </a:cxn>
                      <a:cxn ang="0">
                        <a:pos x="242" y="125"/>
                      </a:cxn>
                      <a:cxn ang="0">
                        <a:pos x="258" y="113"/>
                      </a:cxn>
                      <a:cxn ang="0">
                        <a:pos x="253" y="81"/>
                      </a:cxn>
                      <a:cxn ang="0">
                        <a:pos x="270" y="92"/>
                      </a:cxn>
                      <a:cxn ang="0">
                        <a:pos x="293" y="68"/>
                      </a:cxn>
                      <a:cxn ang="0">
                        <a:pos x="307" y="25"/>
                      </a:cxn>
                      <a:cxn ang="0">
                        <a:pos x="316" y="5"/>
                      </a:cxn>
                      <a:cxn ang="0">
                        <a:pos x="344" y="23"/>
                      </a:cxn>
                      <a:cxn ang="0">
                        <a:pos x="365" y="60"/>
                      </a:cxn>
                      <a:cxn ang="0">
                        <a:pos x="374" y="106"/>
                      </a:cxn>
                      <a:cxn ang="0">
                        <a:pos x="382" y="151"/>
                      </a:cxn>
                      <a:cxn ang="0">
                        <a:pos x="388" y="198"/>
                      </a:cxn>
                      <a:cxn ang="0">
                        <a:pos x="370" y="198"/>
                      </a:cxn>
                      <a:cxn ang="0">
                        <a:pos x="353" y="206"/>
                      </a:cxn>
                      <a:cxn ang="0">
                        <a:pos x="360" y="251"/>
                      </a:cxn>
                      <a:cxn ang="0">
                        <a:pos x="342" y="283"/>
                      </a:cxn>
                      <a:cxn ang="0">
                        <a:pos x="329" y="366"/>
                      </a:cxn>
                      <a:cxn ang="0">
                        <a:pos x="316" y="405"/>
                      </a:cxn>
                      <a:cxn ang="0">
                        <a:pos x="283" y="511"/>
                      </a:cxn>
                      <a:cxn ang="0">
                        <a:pos x="254" y="606"/>
                      </a:cxn>
                      <a:cxn ang="0">
                        <a:pos x="236" y="684"/>
                      </a:cxn>
                      <a:cxn ang="0">
                        <a:pos x="210" y="736"/>
                      </a:cxn>
                      <a:cxn ang="0">
                        <a:pos x="183" y="748"/>
                      </a:cxn>
                      <a:cxn ang="0">
                        <a:pos x="106" y="776"/>
                      </a:cxn>
                      <a:cxn ang="0">
                        <a:pos x="59" y="746"/>
                      </a:cxn>
                      <a:cxn ang="0">
                        <a:pos x="27" y="697"/>
                      </a:cxn>
                      <a:cxn ang="0">
                        <a:pos x="28" y="654"/>
                      </a:cxn>
                      <a:cxn ang="0">
                        <a:pos x="9" y="615"/>
                      </a:cxn>
                      <a:cxn ang="0">
                        <a:pos x="0" y="574"/>
                      </a:cxn>
                      <a:cxn ang="0">
                        <a:pos x="15" y="527"/>
                      </a:cxn>
                      <a:cxn ang="0">
                        <a:pos x="38" y="489"/>
                      </a:cxn>
                      <a:cxn ang="0">
                        <a:pos x="69" y="435"/>
                      </a:cxn>
                      <a:cxn ang="0">
                        <a:pos x="69" y="409"/>
                      </a:cxn>
                      <a:cxn ang="0">
                        <a:pos x="48" y="348"/>
                      </a:cxn>
                      <a:cxn ang="0">
                        <a:pos x="51" y="280"/>
                      </a:cxn>
                    </a:cxnLst>
                    <a:rect l="0" t="0" r="r" b="b"/>
                    <a:pathLst>
                      <a:path w="391" h="776">
                        <a:moveTo>
                          <a:pt x="64" y="230"/>
                        </a:moveTo>
                        <a:lnTo>
                          <a:pt x="69" y="224"/>
                        </a:lnTo>
                        <a:lnTo>
                          <a:pt x="76" y="226"/>
                        </a:lnTo>
                        <a:lnTo>
                          <a:pt x="92" y="225"/>
                        </a:lnTo>
                        <a:lnTo>
                          <a:pt x="96" y="221"/>
                        </a:lnTo>
                        <a:lnTo>
                          <a:pt x="107" y="215"/>
                        </a:lnTo>
                        <a:lnTo>
                          <a:pt x="109" y="220"/>
                        </a:lnTo>
                        <a:lnTo>
                          <a:pt x="113" y="221"/>
                        </a:lnTo>
                        <a:lnTo>
                          <a:pt x="118" y="215"/>
                        </a:lnTo>
                        <a:lnTo>
                          <a:pt x="124" y="217"/>
                        </a:lnTo>
                        <a:lnTo>
                          <a:pt x="129" y="211"/>
                        </a:lnTo>
                        <a:lnTo>
                          <a:pt x="130" y="204"/>
                        </a:lnTo>
                        <a:lnTo>
                          <a:pt x="140" y="202"/>
                        </a:lnTo>
                        <a:lnTo>
                          <a:pt x="146" y="205"/>
                        </a:lnTo>
                        <a:lnTo>
                          <a:pt x="152" y="199"/>
                        </a:lnTo>
                        <a:lnTo>
                          <a:pt x="159" y="202"/>
                        </a:lnTo>
                        <a:lnTo>
                          <a:pt x="164" y="211"/>
                        </a:lnTo>
                        <a:lnTo>
                          <a:pt x="170" y="219"/>
                        </a:lnTo>
                        <a:lnTo>
                          <a:pt x="178" y="221"/>
                        </a:lnTo>
                        <a:lnTo>
                          <a:pt x="184" y="220"/>
                        </a:lnTo>
                        <a:lnTo>
                          <a:pt x="182" y="210"/>
                        </a:lnTo>
                        <a:lnTo>
                          <a:pt x="172" y="202"/>
                        </a:lnTo>
                        <a:lnTo>
                          <a:pt x="173" y="192"/>
                        </a:lnTo>
                        <a:lnTo>
                          <a:pt x="183" y="181"/>
                        </a:lnTo>
                        <a:lnTo>
                          <a:pt x="195" y="173"/>
                        </a:lnTo>
                        <a:lnTo>
                          <a:pt x="202" y="176"/>
                        </a:lnTo>
                        <a:lnTo>
                          <a:pt x="204" y="189"/>
                        </a:lnTo>
                        <a:lnTo>
                          <a:pt x="211" y="189"/>
                        </a:lnTo>
                        <a:lnTo>
                          <a:pt x="218" y="186"/>
                        </a:lnTo>
                        <a:lnTo>
                          <a:pt x="208" y="167"/>
                        </a:lnTo>
                        <a:lnTo>
                          <a:pt x="215" y="161"/>
                        </a:lnTo>
                        <a:lnTo>
                          <a:pt x="224" y="150"/>
                        </a:lnTo>
                        <a:lnTo>
                          <a:pt x="221" y="149"/>
                        </a:lnTo>
                        <a:lnTo>
                          <a:pt x="227" y="141"/>
                        </a:lnTo>
                        <a:lnTo>
                          <a:pt x="231" y="149"/>
                        </a:lnTo>
                        <a:lnTo>
                          <a:pt x="229" y="160"/>
                        </a:lnTo>
                        <a:lnTo>
                          <a:pt x="245" y="140"/>
                        </a:lnTo>
                        <a:lnTo>
                          <a:pt x="253" y="141"/>
                        </a:lnTo>
                        <a:lnTo>
                          <a:pt x="258" y="140"/>
                        </a:lnTo>
                        <a:lnTo>
                          <a:pt x="256" y="135"/>
                        </a:lnTo>
                        <a:lnTo>
                          <a:pt x="247" y="133"/>
                        </a:lnTo>
                        <a:lnTo>
                          <a:pt x="242" y="125"/>
                        </a:lnTo>
                        <a:lnTo>
                          <a:pt x="245" y="119"/>
                        </a:lnTo>
                        <a:lnTo>
                          <a:pt x="253" y="108"/>
                        </a:lnTo>
                        <a:lnTo>
                          <a:pt x="258" y="113"/>
                        </a:lnTo>
                        <a:lnTo>
                          <a:pt x="259" y="101"/>
                        </a:lnTo>
                        <a:lnTo>
                          <a:pt x="256" y="93"/>
                        </a:lnTo>
                        <a:lnTo>
                          <a:pt x="253" y="81"/>
                        </a:lnTo>
                        <a:lnTo>
                          <a:pt x="256" y="77"/>
                        </a:lnTo>
                        <a:lnTo>
                          <a:pt x="267" y="81"/>
                        </a:lnTo>
                        <a:lnTo>
                          <a:pt x="270" y="92"/>
                        </a:lnTo>
                        <a:lnTo>
                          <a:pt x="283" y="74"/>
                        </a:lnTo>
                        <a:lnTo>
                          <a:pt x="285" y="63"/>
                        </a:lnTo>
                        <a:lnTo>
                          <a:pt x="293" y="68"/>
                        </a:lnTo>
                        <a:lnTo>
                          <a:pt x="301" y="61"/>
                        </a:lnTo>
                        <a:lnTo>
                          <a:pt x="306" y="47"/>
                        </a:lnTo>
                        <a:lnTo>
                          <a:pt x="307" y="25"/>
                        </a:lnTo>
                        <a:lnTo>
                          <a:pt x="301" y="15"/>
                        </a:lnTo>
                        <a:lnTo>
                          <a:pt x="306" y="17"/>
                        </a:lnTo>
                        <a:lnTo>
                          <a:pt x="316" y="5"/>
                        </a:lnTo>
                        <a:lnTo>
                          <a:pt x="323" y="0"/>
                        </a:lnTo>
                        <a:lnTo>
                          <a:pt x="334" y="10"/>
                        </a:lnTo>
                        <a:lnTo>
                          <a:pt x="344" y="23"/>
                        </a:lnTo>
                        <a:lnTo>
                          <a:pt x="354" y="33"/>
                        </a:lnTo>
                        <a:lnTo>
                          <a:pt x="361" y="47"/>
                        </a:lnTo>
                        <a:lnTo>
                          <a:pt x="365" y="60"/>
                        </a:lnTo>
                        <a:lnTo>
                          <a:pt x="366" y="73"/>
                        </a:lnTo>
                        <a:lnTo>
                          <a:pt x="371" y="89"/>
                        </a:lnTo>
                        <a:lnTo>
                          <a:pt x="374" y="106"/>
                        </a:lnTo>
                        <a:lnTo>
                          <a:pt x="377" y="120"/>
                        </a:lnTo>
                        <a:lnTo>
                          <a:pt x="379" y="135"/>
                        </a:lnTo>
                        <a:lnTo>
                          <a:pt x="382" y="151"/>
                        </a:lnTo>
                        <a:lnTo>
                          <a:pt x="388" y="167"/>
                        </a:lnTo>
                        <a:lnTo>
                          <a:pt x="391" y="183"/>
                        </a:lnTo>
                        <a:lnTo>
                          <a:pt x="388" y="198"/>
                        </a:lnTo>
                        <a:lnTo>
                          <a:pt x="383" y="210"/>
                        </a:lnTo>
                        <a:lnTo>
                          <a:pt x="376" y="211"/>
                        </a:lnTo>
                        <a:lnTo>
                          <a:pt x="370" y="198"/>
                        </a:lnTo>
                        <a:lnTo>
                          <a:pt x="366" y="183"/>
                        </a:lnTo>
                        <a:lnTo>
                          <a:pt x="356" y="184"/>
                        </a:lnTo>
                        <a:lnTo>
                          <a:pt x="353" y="206"/>
                        </a:lnTo>
                        <a:lnTo>
                          <a:pt x="353" y="222"/>
                        </a:lnTo>
                        <a:lnTo>
                          <a:pt x="360" y="235"/>
                        </a:lnTo>
                        <a:lnTo>
                          <a:pt x="360" y="251"/>
                        </a:lnTo>
                        <a:lnTo>
                          <a:pt x="355" y="262"/>
                        </a:lnTo>
                        <a:lnTo>
                          <a:pt x="349" y="268"/>
                        </a:lnTo>
                        <a:lnTo>
                          <a:pt x="342" y="283"/>
                        </a:lnTo>
                        <a:lnTo>
                          <a:pt x="339" y="300"/>
                        </a:lnTo>
                        <a:lnTo>
                          <a:pt x="339" y="315"/>
                        </a:lnTo>
                        <a:lnTo>
                          <a:pt x="329" y="366"/>
                        </a:lnTo>
                        <a:lnTo>
                          <a:pt x="318" y="397"/>
                        </a:lnTo>
                        <a:lnTo>
                          <a:pt x="317" y="397"/>
                        </a:lnTo>
                        <a:lnTo>
                          <a:pt x="316" y="405"/>
                        </a:lnTo>
                        <a:lnTo>
                          <a:pt x="300" y="459"/>
                        </a:lnTo>
                        <a:lnTo>
                          <a:pt x="288" y="488"/>
                        </a:lnTo>
                        <a:lnTo>
                          <a:pt x="283" y="511"/>
                        </a:lnTo>
                        <a:lnTo>
                          <a:pt x="273" y="549"/>
                        </a:lnTo>
                        <a:lnTo>
                          <a:pt x="266" y="566"/>
                        </a:lnTo>
                        <a:lnTo>
                          <a:pt x="254" y="606"/>
                        </a:lnTo>
                        <a:lnTo>
                          <a:pt x="248" y="635"/>
                        </a:lnTo>
                        <a:lnTo>
                          <a:pt x="243" y="651"/>
                        </a:lnTo>
                        <a:lnTo>
                          <a:pt x="236" y="684"/>
                        </a:lnTo>
                        <a:lnTo>
                          <a:pt x="227" y="700"/>
                        </a:lnTo>
                        <a:lnTo>
                          <a:pt x="223" y="715"/>
                        </a:lnTo>
                        <a:lnTo>
                          <a:pt x="210" y="736"/>
                        </a:lnTo>
                        <a:lnTo>
                          <a:pt x="200" y="744"/>
                        </a:lnTo>
                        <a:lnTo>
                          <a:pt x="192" y="749"/>
                        </a:lnTo>
                        <a:lnTo>
                          <a:pt x="183" y="748"/>
                        </a:lnTo>
                        <a:lnTo>
                          <a:pt x="151" y="755"/>
                        </a:lnTo>
                        <a:lnTo>
                          <a:pt x="119" y="774"/>
                        </a:lnTo>
                        <a:lnTo>
                          <a:pt x="106" y="776"/>
                        </a:lnTo>
                        <a:lnTo>
                          <a:pt x="86" y="762"/>
                        </a:lnTo>
                        <a:lnTo>
                          <a:pt x="71" y="753"/>
                        </a:lnTo>
                        <a:lnTo>
                          <a:pt x="59" y="746"/>
                        </a:lnTo>
                        <a:lnTo>
                          <a:pt x="47" y="736"/>
                        </a:lnTo>
                        <a:lnTo>
                          <a:pt x="32" y="714"/>
                        </a:lnTo>
                        <a:lnTo>
                          <a:pt x="27" y="697"/>
                        </a:lnTo>
                        <a:lnTo>
                          <a:pt x="24" y="678"/>
                        </a:lnTo>
                        <a:lnTo>
                          <a:pt x="24" y="663"/>
                        </a:lnTo>
                        <a:lnTo>
                          <a:pt x="28" y="654"/>
                        </a:lnTo>
                        <a:lnTo>
                          <a:pt x="24" y="638"/>
                        </a:lnTo>
                        <a:lnTo>
                          <a:pt x="17" y="624"/>
                        </a:lnTo>
                        <a:lnTo>
                          <a:pt x="9" y="615"/>
                        </a:lnTo>
                        <a:lnTo>
                          <a:pt x="1" y="601"/>
                        </a:lnTo>
                        <a:lnTo>
                          <a:pt x="1" y="586"/>
                        </a:lnTo>
                        <a:lnTo>
                          <a:pt x="0" y="574"/>
                        </a:lnTo>
                        <a:lnTo>
                          <a:pt x="0" y="555"/>
                        </a:lnTo>
                        <a:lnTo>
                          <a:pt x="8" y="543"/>
                        </a:lnTo>
                        <a:lnTo>
                          <a:pt x="15" y="527"/>
                        </a:lnTo>
                        <a:lnTo>
                          <a:pt x="21" y="518"/>
                        </a:lnTo>
                        <a:lnTo>
                          <a:pt x="30" y="516"/>
                        </a:lnTo>
                        <a:lnTo>
                          <a:pt x="38" y="489"/>
                        </a:lnTo>
                        <a:lnTo>
                          <a:pt x="55" y="457"/>
                        </a:lnTo>
                        <a:lnTo>
                          <a:pt x="65" y="446"/>
                        </a:lnTo>
                        <a:lnTo>
                          <a:pt x="69" y="435"/>
                        </a:lnTo>
                        <a:lnTo>
                          <a:pt x="68" y="425"/>
                        </a:lnTo>
                        <a:lnTo>
                          <a:pt x="71" y="419"/>
                        </a:lnTo>
                        <a:lnTo>
                          <a:pt x="69" y="409"/>
                        </a:lnTo>
                        <a:lnTo>
                          <a:pt x="60" y="396"/>
                        </a:lnTo>
                        <a:lnTo>
                          <a:pt x="54" y="376"/>
                        </a:lnTo>
                        <a:lnTo>
                          <a:pt x="48" y="348"/>
                        </a:lnTo>
                        <a:lnTo>
                          <a:pt x="47" y="318"/>
                        </a:lnTo>
                        <a:lnTo>
                          <a:pt x="37" y="302"/>
                        </a:lnTo>
                        <a:lnTo>
                          <a:pt x="51" y="280"/>
                        </a:lnTo>
                        <a:lnTo>
                          <a:pt x="65" y="247"/>
                        </a:lnTo>
                        <a:lnTo>
                          <a:pt x="64" y="23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8" name="Freeform 30">
                    <a:extLst>
                      <a:ext uri="{FF2B5EF4-FFF2-40B4-BE49-F238E27FC236}">
                        <a16:creationId xmlns:a16="http://schemas.microsoft.com/office/drawing/2014/main" xmlns="" id="{67A200FF-B4E0-1948-9DCB-1ADE4BBCFA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98267" y="3965922"/>
                    <a:ext cx="134938" cy="128588"/>
                  </a:xfrm>
                  <a:custGeom>
                    <a:avLst/>
                    <a:gdLst/>
                    <a:ahLst/>
                    <a:cxnLst>
                      <a:cxn ang="0">
                        <a:pos x="202" y="60"/>
                      </a:cxn>
                      <a:cxn ang="0">
                        <a:pos x="198" y="66"/>
                      </a:cxn>
                      <a:cxn ang="0">
                        <a:pos x="193" y="70"/>
                      </a:cxn>
                      <a:cxn ang="0">
                        <a:pos x="179" y="66"/>
                      </a:cxn>
                      <a:cxn ang="0">
                        <a:pos x="175" y="71"/>
                      </a:cxn>
                      <a:cxn ang="0">
                        <a:pos x="169" y="70"/>
                      </a:cxn>
                      <a:cxn ang="0">
                        <a:pos x="164" y="72"/>
                      </a:cxn>
                      <a:cxn ang="0">
                        <a:pos x="156" y="78"/>
                      </a:cxn>
                      <a:cxn ang="0">
                        <a:pos x="156" y="83"/>
                      </a:cxn>
                      <a:cxn ang="0">
                        <a:pos x="153" y="86"/>
                      </a:cxn>
                      <a:cxn ang="0">
                        <a:pos x="143" y="87"/>
                      </a:cxn>
                      <a:cxn ang="0">
                        <a:pos x="140" y="93"/>
                      </a:cxn>
                      <a:cxn ang="0">
                        <a:pos x="130" y="100"/>
                      </a:cxn>
                      <a:cxn ang="0">
                        <a:pos x="121" y="110"/>
                      </a:cxn>
                      <a:cxn ang="0">
                        <a:pos x="115" y="115"/>
                      </a:cxn>
                      <a:cxn ang="0">
                        <a:pos x="103" y="129"/>
                      </a:cxn>
                      <a:cxn ang="0">
                        <a:pos x="92" y="135"/>
                      </a:cxn>
                      <a:cxn ang="0">
                        <a:pos x="80" y="138"/>
                      </a:cxn>
                      <a:cxn ang="0">
                        <a:pos x="73" y="132"/>
                      </a:cxn>
                      <a:cxn ang="0">
                        <a:pos x="61" y="131"/>
                      </a:cxn>
                      <a:cxn ang="0">
                        <a:pos x="39" y="132"/>
                      </a:cxn>
                      <a:cxn ang="0">
                        <a:pos x="7" y="129"/>
                      </a:cxn>
                      <a:cxn ang="0">
                        <a:pos x="0" y="125"/>
                      </a:cxn>
                      <a:cxn ang="0">
                        <a:pos x="3" y="140"/>
                      </a:cxn>
                      <a:cxn ang="0">
                        <a:pos x="27" y="172"/>
                      </a:cxn>
                      <a:cxn ang="0">
                        <a:pos x="35" y="197"/>
                      </a:cxn>
                      <a:cxn ang="0">
                        <a:pos x="77" y="247"/>
                      </a:cxn>
                      <a:cxn ang="0">
                        <a:pos x="107" y="260"/>
                      </a:cxn>
                      <a:cxn ang="0">
                        <a:pos x="129" y="279"/>
                      </a:cxn>
                      <a:cxn ang="0">
                        <a:pos x="140" y="308"/>
                      </a:cxn>
                      <a:cxn ang="0">
                        <a:pos x="150" y="341"/>
                      </a:cxn>
                      <a:cxn ang="0">
                        <a:pos x="167" y="355"/>
                      </a:cxn>
                      <a:cxn ang="0">
                        <a:pos x="193" y="357"/>
                      </a:cxn>
                      <a:cxn ang="0">
                        <a:pos x="216" y="367"/>
                      </a:cxn>
                      <a:cxn ang="0">
                        <a:pos x="239" y="371"/>
                      </a:cxn>
                      <a:cxn ang="0">
                        <a:pos x="271" y="380"/>
                      </a:cxn>
                      <a:cxn ang="0">
                        <a:pos x="296" y="380"/>
                      </a:cxn>
                      <a:cxn ang="0">
                        <a:pos x="329" y="388"/>
                      </a:cxn>
                      <a:cxn ang="0">
                        <a:pos x="349" y="404"/>
                      </a:cxn>
                      <a:cxn ang="0">
                        <a:pos x="351" y="404"/>
                      </a:cxn>
                      <a:cxn ang="0">
                        <a:pos x="355" y="377"/>
                      </a:cxn>
                      <a:cxn ang="0">
                        <a:pos x="372" y="360"/>
                      </a:cxn>
                      <a:cxn ang="0">
                        <a:pos x="398" y="318"/>
                      </a:cxn>
                      <a:cxn ang="0">
                        <a:pos x="422" y="251"/>
                      </a:cxn>
                      <a:cxn ang="0">
                        <a:pos x="414" y="211"/>
                      </a:cxn>
                      <a:cxn ang="0">
                        <a:pos x="422" y="175"/>
                      </a:cxn>
                      <a:cxn ang="0">
                        <a:pos x="428" y="151"/>
                      </a:cxn>
                      <a:cxn ang="0">
                        <a:pos x="428" y="105"/>
                      </a:cxn>
                      <a:cxn ang="0">
                        <a:pos x="420" y="73"/>
                      </a:cxn>
                      <a:cxn ang="0">
                        <a:pos x="410" y="50"/>
                      </a:cxn>
                      <a:cxn ang="0">
                        <a:pos x="351" y="27"/>
                      </a:cxn>
                      <a:cxn ang="0">
                        <a:pos x="322" y="19"/>
                      </a:cxn>
                      <a:cxn ang="0">
                        <a:pos x="281" y="19"/>
                      </a:cxn>
                      <a:cxn ang="0">
                        <a:pos x="280" y="2"/>
                      </a:cxn>
                      <a:cxn ang="0">
                        <a:pos x="264" y="3"/>
                      </a:cxn>
                      <a:cxn ang="0">
                        <a:pos x="252" y="0"/>
                      </a:cxn>
                      <a:cxn ang="0">
                        <a:pos x="236" y="6"/>
                      </a:cxn>
                      <a:cxn ang="0">
                        <a:pos x="213" y="11"/>
                      </a:cxn>
                      <a:cxn ang="0">
                        <a:pos x="200" y="18"/>
                      </a:cxn>
                      <a:cxn ang="0">
                        <a:pos x="193" y="28"/>
                      </a:cxn>
                      <a:cxn ang="0">
                        <a:pos x="194" y="41"/>
                      </a:cxn>
                      <a:cxn ang="0">
                        <a:pos x="191" y="50"/>
                      </a:cxn>
                    </a:cxnLst>
                    <a:rect l="0" t="0" r="r" b="b"/>
                    <a:pathLst>
                      <a:path w="428" h="405">
                        <a:moveTo>
                          <a:pt x="190" y="54"/>
                        </a:moveTo>
                        <a:lnTo>
                          <a:pt x="202" y="60"/>
                        </a:lnTo>
                        <a:lnTo>
                          <a:pt x="202" y="64"/>
                        </a:lnTo>
                        <a:lnTo>
                          <a:pt x="198" y="66"/>
                        </a:lnTo>
                        <a:lnTo>
                          <a:pt x="195" y="70"/>
                        </a:lnTo>
                        <a:lnTo>
                          <a:pt x="193" y="70"/>
                        </a:lnTo>
                        <a:lnTo>
                          <a:pt x="184" y="66"/>
                        </a:lnTo>
                        <a:lnTo>
                          <a:pt x="179" y="66"/>
                        </a:lnTo>
                        <a:lnTo>
                          <a:pt x="177" y="67"/>
                        </a:lnTo>
                        <a:lnTo>
                          <a:pt x="175" y="71"/>
                        </a:lnTo>
                        <a:lnTo>
                          <a:pt x="172" y="72"/>
                        </a:lnTo>
                        <a:lnTo>
                          <a:pt x="169" y="70"/>
                        </a:lnTo>
                        <a:lnTo>
                          <a:pt x="167" y="70"/>
                        </a:lnTo>
                        <a:lnTo>
                          <a:pt x="164" y="72"/>
                        </a:lnTo>
                        <a:lnTo>
                          <a:pt x="159" y="75"/>
                        </a:lnTo>
                        <a:lnTo>
                          <a:pt x="156" y="78"/>
                        </a:lnTo>
                        <a:lnTo>
                          <a:pt x="155" y="81"/>
                        </a:lnTo>
                        <a:lnTo>
                          <a:pt x="156" y="83"/>
                        </a:lnTo>
                        <a:lnTo>
                          <a:pt x="155" y="84"/>
                        </a:lnTo>
                        <a:lnTo>
                          <a:pt x="153" y="86"/>
                        </a:lnTo>
                        <a:lnTo>
                          <a:pt x="151" y="83"/>
                        </a:lnTo>
                        <a:lnTo>
                          <a:pt x="143" y="87"/>
                        </a:lnTo>
                        <a:lnTo>
                          <a:pt x="140" y="91"/>
                        </a:lnTo>
                        <a:lnTo>
                          <a:pt x="140" y="93"/>
                        </a:lnTo>
                        <a:lnTo>
                          <a:pt x="135" y="96"/>
                        </a:lnTo>
                        <a:lnTo>
                          <a:pt x="130" y="100"/>
                        </a:lnTo>
                        <a:lnTo>
                          <a:pt x="126" y="107"/>
                        </a:lnTo>
                        <a:lnTo>
                          <a:pt x="121" y="110"/>
                        </a:lnTo>
                        <a:lnTo>
                          <a:pt x="121" y="113"/>
                        </a:lnTo>
                        <a:lnTo>
                          <a:pt x="115" y="115"/>
                        </a:lnTo>
                        <a:lnTo>
                          <a:pt x="110" y="123"/>
                        </a:lnTo>
                        <a:lnTo>
                          <a:pt x="103" y="129"/>
                        </a:lnTo>
                        <a:lnTo>
                          <a:pt x="98" y="127"/>
                        </a:lnTo>
                        <a:lnTo>
                          <a:pt x="92" y="135"/>
                        </a:lnTo>
                        <a:lnTo>
                          <a:pt x="87" y="135"/>
                        </a:lnTo>
                        <a:lnTo>
                          <a:pt x="80" y="138"/>
                        </a:lnTo>
                        <a:lnTo>
                          <a:pt x="75" y="137"/>
                        </a:lnTo>
                        <a:lnTo>
                          <a:pt x="73" y="132"/>
                        </a:lnTo>
                        <a:lnTo>
                          <a:pt x="69" y="130"/>
                        </a:lnTo>
                        <a:lnTo>
                          <a:pt x="61" y="131"/>
                        </a:lnTo>
                        <a:lnTo>
                          <a:pt x="56" y="130"/>
                        </a:lnTo>
                        <a:lnTo>
                          <a:pt x="39" y="132"/>
                        </a:lnTo>
                        <a:lnTo>
                          <a:pt x="26" y="127"/>
                        </a:lnTo>
                        <a:lnTo>
                          <a:pt x="7" y="129"/>
                        </a:lnTo>
                        <a:lnTo>
                          <a:pt x="2" y="129"/>
                        </a:lnTo>
                        <a:lnTo>
                          <a:pt x="0" y="125"/>
                        </a:lnTo>
                        <a:lnTo>
                          <a:pt x="0" y="134"/>
                        </a:lnTo>
                        <a:lnTo>
                          <a:pt x="3" y="140"/>
                        </a:lnTo>
                        <a:lnTo>
                          <a:pt x="16" y="162"/>
                        </a:lnTo>
                        <a:lnTo>
                          <a:pt x="27" y="172"/>
                        </a:lnTo>
                        <a:lnTo>
                          <a:pt x="28" y="183"/>
                        </a:lnTo>
                        <a:lnTo>
                          <a:pt x="35" y="197"/>
                        </a:lnTo>
                        <a:lnTo>
                          <a:pt x="48" y="216"/>
                        </a:lnTo>
                        <a:lnTo>
                          <a:pt x="77" y="247"/>
                        </a:lnTo>
                        <a:lnTo>
                          <a:pt x="94" y="250"/>
                        </a:lnTo>
                        <a:lnTo>
                          <a:pt x="107" y="260"/>
                        </a:lnTo>
                        <a:lnTo>
                          <a:pt x="116" y="274"/>
                        </a:lnTo>
                        <a:lnTo>
                          <a:pt x="129" y="279"/>
                        </a:lnTo>
                        <a:lnTo>
                          <a:pt x="140" y="287"/>
                        </a:lnTo>
                        <a:lnTo>
                          <a:pt x="140" y="308"/>
                        </a:lnTo>
                        <a:lnTo>
                          <a:pt x="143" y="328"/>
                        </a:lnTo>
                        <a:lnTo>
                          <a:pt x="150" y="341"/>
                        </a:lnTo>
                        <a:lnTo>
                          <a:pt x="158" y="350"/>
                        </a:lnTo>
                        <a:lnTo>
                          <a:pt x="167" y="355"/>
                        </a:lnTo>
                        <a:lnTo>
                          <a:pt x="180" y="357"/>
                        </a:lnTo>
                        <a:lnTo>
                          <a:pt x="193" y="357"/>
                        </a:lnTo>
                        <a:lnTo>
                          <a:pt x="206" y="363"/>
                        </a:lnTo>
                        <a:lnTo>
                          <a:pt x="216" y="367"/>
                        </a:lnTo>
                        <a:lnTo>
                          <a:pt x="227" y="376"/>
                        </a:lnTo>
                        <a:lnTo>
                          <a:pt x="239" y="371"/>
                        </a:lnTo>
                        <a:lnTo>
                          <a:pt x="248" y="373"/>
                        </a:lnTo>
                        <a:lnTo>
                          <a:pt x="271" y="380"/>
                        </a:lnTo>
                        <a:lnTo>
                          <a:pt x="283" y="383"/>
                        </a:lnTo>
                        <a:lnTo>
                          <a:pt x="296" y="380"/>
                        </a:lnTo>
                        <a:lnTo>
                          <a:pt x="308" y="382"/>
                        </a:lnTo>
                        <a:lnTo>
                          <a:pt x="329" y="388"/>
                        </a:lnTo>
                        <a:lnTo>
                          <a:pt x="344" y="403"/>
                        </a:lnTo>
                        <a:lnTo>
                          <a:pt x="349" y="404"/>
                        </a:lnTo>
                        <a:lnTo>
                          <a:pt x="350" y="405"/>
                        </a:lnTo>
                        <a:lnTo>
                          <a:pt x="351" y="404"/>
                        </a:lnTo>
                        <a:lnTo>
                          <a:pt x="351" y="389"/>
                        </a:lnTo>
                        <a:lnTo>
                          <a:pt x="355" y="377"/>
                        </a:lnTo>
                        <a:lnTo>
                          <a:pt x="361" y="367"/>
                        </a:lnTo>
                        <a:lnTo>
                          <a:pt x="372" y="360"/>
                        </a:lnTo>
                        <a:lnTo>
                          <a:pt x="379" y="352"/>
                        </a:lnTo>
                        <a:lnTo>
                          <a:pt x="398" y="318"/>
                        </a:lnTo>
                        <a:lnTo>
                          <a:pt x="405" y="287"/>
                        </a:lnTo>
                        <a:lnTo>
                          <a:pt x="422" y="251"/>
                        </a:lnTo>
                        <a:lnTo>
                          <a:pt x="419" y="224"/>
                        </a:lnTo>
                        <a:lnTo>
                          <a:pt x="414" y="211"/>
                        </a:lnTo>
                        <a:lnTo>
                          <a:pt x="412" y="194"/>
                        </a:lnTo>
                        <a:lnTo>
                          <a:pt x="422" y="175"/>
                        </a:lnTo>
                        <a:lnTo>
                          <a:pt x="424" y="167"/>
                        </a:lnTo>
                        <a:lnTo>
                          <a:pt x="428" y="151"/>
                        </a:lnTo>
                        <a:lnTo>
                          <a:pt x="427" y="140"/>
                        </a:lnTo>
                        <a:lnTo>
                          <a:pt x="428" y="105"/>
                        </a:lnTo>
                        <a:lnTo>
                          <a:pt x="424" y="83"/>
                        </a:lnTo>
                        <a:lnTo>
                          <a:pt x="420" y="73"/>
                        </a:lnTo>
                        <a:lnTo>
                          <a:pt x="419" y="60"/>
                        </a:lnTo>
                        <a:lnTo>
                          <a:pt x="410" y="50"/>
                        </a:lnTo>
                        <a:lnTo>
                          <a:pt x="379" y="39"/>
                        </a:lnTo>
                        <a:lnTo>
                          <a:pt x="351" y="27"/>
                        </a:lnTo>
                        <a:lnTo>
                          <a:pt x="336" y="23"/>
                        </a:lnTo>
                        <a:lnTo>
                          <a:pt x="322" y="19"/>
                        </a:lnTo>
                        <a:lnTo>
                          <a:pt x="299" y="21"/>
                        </a:lnTo>
                        <a:lnTo>
                          <a:pt x="281" y="19"/>
                        </a:lnTo>
                        <a:lnTo>
                          <a:pt x="281" y="0"/>
                        </a:lnTo>
                        <a:lnTo>
                          <a:pt x="280" y="2"/>
                        </a:lnTo>
                        <a:lnTo>
                          <a:pt x="272" y="1"/>
                        </a:lnTo>
                        <a:lnTo>
                          <a:pt x="264" y="3"/>
                        </a:lnTo>
                        <a:lnTo>
                          <a:pt x="258" y="2"/>
                        </a:lnTo>
                        <a:lnTo>
                          <a:pt x="252" y="0"/>
                        </a:lnTo>
                        <a:lnTo>
                          <a:pt x="248" y="0"/>
                        </a:lnTo>
                        <a:lnTo>
                          <a:pt x="236" y="6"/>
                        </a:lnTo>
                        <a:lnTo>
                          <a:pt x="220" y="7"/>
                        </a:lnTo>
                        <a:lnTo>
                          <a:pt x="213" y="11"/>
                        </a:lnTo>
                        <a:lnTo>
                          <a:pt x="206" y="18"/>
                        </a:lnTo>
                        <a:lnTo>
                          <a:pt x="200" y="18"/>
                        </a:lnTo>
                        <a:lnTo>
                          <a:pt x="194" y="21"/>
                        </a:lnTo>
                        <a:lnTo>
                          <a:pt x="193" y="28"/>
                        </a:lnTo>
                        <a:lnTo>
                          <a:pt x="193" y="37"/>
                        </a:lnTo>
                        <a:lnTo>
                          <a:pt x="194" y="41"/>
                        </a:lnTo>
                        <a:lnTo>
                          <a:pt x="193" y="45"/>
                        </a:lnTo>
                        <a:lnTo>
                          <a:pt x="191" y="50"/>
                        </a:lnTo>
                        <a:lnTo>
                          <a:pt x="190" y="5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9" name="Freeform 31">
                    <a:extLst>
                      <a:ext uri="{FF2B5EF4-FFF2-40B4-BE49-F238E27FC236}">
                        <a16:creationId xmlns:a16="http://schemas.microsoft.com/office/drawing/2014/main" xmlns="" id="{B7CA8CAE-1A25-A843-95E6-3AABEF8B1B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61730" y="3988147"/>
                    <a:ext cx="233363" cy="230188"/>
                  </a:xfrm>
                  <a:custGeom>
                    <a:avLst/>
                    <a:gdLst/>
                    <a:ahLst/>
                    <a:cxnLst>
                      <a:cxn ang="0">
                        <a:pos x="252" y="26"/>
                      </a:cxn>
                      <a:cxn ang="0">
                        <a:pos x="130" y="26"/>
                      </a:cxn>
                      <a:cxn ang="0">
                        <a:pos x="96" y="10"/>
                      </a:cxn>
                      <a:cxn ang="0">
                        <a:pos x="59" y="0"/>
                      </a:cxn>
                      <a:cxn ang="0">
                        <a:pos x="33" y="17"/>
                      </a:cxn>
                      <a:cxn ang="0">
                        <a:pos x="1" y="26"/>
                      </a:cxn>
                      <a:cxn ang="0">
                        <a:pos x="3" y="64"/>
                      </a:cxn>
                      <a:cxn ang="0">
                        <a:pos x="17" y="100"/>
                      </a:cxn>
                      <a:cxn ang="0">
                        <a:pos x="34" y="117"/>
                      </a:cxn>
                      <a:cxn ang="0">
                        <a:pos x="46" y="139"/>
                      </a:cxn>
                      <a:cxn ang="0">
                        <a:pos x="62" y="168"/>
                      </a:cxn>
                      <a:cxn ang="0">
                        <a:pos x="82" y="209"/>
                      </a:cxn>
                      <a:cxn ang="0">
                        <a:pos x="96" y="238"/>
                      </a:cxn>
                      <a:cxn ang="0">
                        <a:pos x="118" y="278"/>
                      </a:cxn>
                      <a:cxn ang="0">
                        <a:pos x="150" y="331"/>
                      </a:cxn>
                      <a:cxn ang="0">
                        <a:pos x="151" y="369"/>
                      </a:cxn>
                      <a:cxn ang="0">
                        <a:pos x="153" y="435"/>
                      </a:cxn>
                      <a:cxn ang="0">
                        <a:pos x="172" y="477"/>
                      </a:cxn>
                      <a:cxn ang="0">
                        <a:pos x="172" y="521"/>
                      </a:cxn>
                      <a:cxn ang="0">
                        <a:pos x="179" y="555"/>
                      </a:cxn>
                      <a:cxn ang="0">
                        <a:pos x="188" y="589"/>
                      </a:cxn>
                      <a:cxn ang="0">
                        <a:pos x="214" y="646"/>
                      </a:cxn>
                      <a:cxn ang="0">
                        <a:pos x="243" y="683"/>
                      </a:cxn>
                      <a:cxn ang="0">
                        <a:pos x="264" y="700"/>
                      </a:cxn>
                      <a:cxn ang="0">
                        <a:pos x="279" y="689"/>
                      </a:cxn>
                      <a:cxn ang="0">
                        <a:pos x="323" y="695"/>
                      </a:cxn>
                      <a:cxn ang="0">
                        <a:pos x="350" y="722"/>
                      </a:cxn>
                      <a:cxn ang="0">
                        <a:pos x="393" y="720"/>
                      </a:cxn>
                      <a:cxn ang="0">
                        <a:pos x="435" y="695"/>
                      </a:cxn>
                      <a:cxn ang="0">
                        <a:pos x="452" y="633"/>
                      </a:cxn>
                      <a:cxn ang="0">
                        <a:pos x="452" y="460"/>
                      </a:cxn>
                      <a:cxn ang="0">
                        <a:pos x="452" y="295"/>
                      </a:cxn>
                      <a:cxn ang="0">
                        <a:pos x="507" y="200"/>
                      </a:cxn>
                      <a:cxn ang="0">
                        <a:pos x="512" y="86"/>
                      </a:cxn>
                      <a:cxn ang="0">
                        <a:pos x="615" y="68"/>
                      </a:cxn>
                      <a:cxn ang="0">
                        <a:pos x="650" y="85"/>
                      </a:cxn>
                      <a:cxn ang="0">
                        <a:pos x="668" y="81"/>
                      </a:cxn>
                      <a:cxn ang="0">
                        <a:pos x="716" y="57"/>
                      </a:cxn>
                      <a:cxn ang="0">
                        <a:pos x="727" y="38"/>
                      </a:cxn>
                      <a:cxn ang="0">
                        <a:pos x="688" y="32"/>
                      </a:cxn>
                      <a:cxn ang="0">
                        <a:pos x="635" y="41"/>
                      </a:cxn>
                      <a:cxn ang="0">
                        <a:pos x="546" y="65"/>
                      </a:cxn>
                      <a:cxn ang="0">
                        <a:pos x="522" y="63"/>
                      </a:cxn>
                      <a:cxn ang="0">
                        <a:pos x="460" y="51"/>
                      </a:cxn>
                      <a:cxn ang="0">
                        <a:pos x="405" y="53"/>
                      </a:cxn>
                      <a:cxn ang="0">
                        <a:pos x="366" y="26"/>
                      </a:cxn>
                    </a:cxnLst>
                    <a:rect l="0" t="0" r="r" b="b"/>
                    <a:pathLst>
                      <a:path w="734" h="722">
                        <a:moveTo>
                          <a:pt x="346" y="26"/>
                        </a:moveTo>
                        <a:lnTo>
                          <a:pt x="299" y="26"/>
                        </a:lnTo>
                        <a:lnTo>
                          <a:pt x="252" y="26"/>
                        </a:lnTo>
                        <a:lnTo>
                          <a:pt x="198" y="26"/>
                        </a:lnTo>
                        <a:lnTo>
                          <a:pt x="148" y="26"/>
                        </a:lnTo>
                        <a:lnTo>
                          <a:pt x="130" y="26"/>
                        </a:lnTo>
                        <a:lnTo>
                          <a:pt x="123" y="28"/>
                        </a:lnTo>
                        <a:lnTo>
                          <a:pt x="109" y="15"/>
                        </a:lnTo>
                        <a:lnTo>
                          <a:pt x="96" y="10"/>
                        </a:lnTo>
                        <a:lnTo>
                          <a:pt x="91" y="1"/>
                        </a:lnTo>
                        <a:lnTo>
                          <a:pt x="81" y="0"/>
                        </a:lnTo>
                        <a:lnTo>
                          <a:pt x="59" y="0"/>
                        </a:lnTo>
                        <a:lnTo>
                          <a:pt x="49" y="4"/>
                        </a:lnTo>
                        <a:lnTo>
                          <a:pt x="39" y="14"/>
                        </a:lnTo>
                        <a:lnTo>
                          <a:pt x="33" y="17"/>
                        </a:lnTo>
                        <a:lnTo>
                          <a:pt x="23" y="11"/>
                        </a:lnTo>
                        <a:lnTo>
                          <a:pt x="12" y="20"/>
                        </a:lnTo>
                        <a:lnTo>
                          <a:pt x="1" y="26"/>
                        </a:lnTo>
                        <a:lnTo>
                          <a:pt x="0" y="49"/>
                        </a:lnTo>
                        <a:lnTo>
                          <a:pt x="0" y="55"/>
                        </a:lnTo>
                        <a:lnTo>
                          <a:pt x="3" y="64"/>
                        </a:lnTo>
                        <a:lnTo>
                          <a:pt x="3" y="74"/>
                        </a:lnTo>
                        <a:lnTo>
                          <a:pt x="12" y="92"/>
                        </a:lnTo>
                        <a:lnTo>
                          <a:pt x="17" y="100"/>
                        </a:lnTo>
                        <a:lnTo>
                          <a:pt x="19" y="102"/>
                        </a:lnTo>
                        <a:lnTo>
                          <a:pt x="28" y="108"/>
                        </a:lnTo>
                        <a:lnTo>
                          <a:pt x="34" y="117"/>
                        </a:lnTo>
                        <a:lnTo>
                          <a:pt x="38" y="127"/>
                        </a:lnTo>
                        <a:lnTo>
                          <a:pt x="44" y="134"/>
                        </a:lnTo>
                        <a:lnTo>
                          <a:pt x="46" y="139"/>
                        </a:lnTo>
                        <a:lnTo>
                          <a:pt x="55" y="150"/>
                        </a:lnTo>
                        <a:lnTo>
                          <a:pt x="56" y="157"/>
                        </a:lnTo>
                        <a:lnTo>
                          <a:pt x="62" y="168"/>
                        </a:lnTo>
                        <a:lnTo>
                          <a:pt x="65" y="176"/>
                        </a:lnTo>
                        <a:lnTo>
                          <a:pt x="81" y="202"/>
                        </a:lnTo>
                        <a:lnTo>
                          <a:pt x="82" y="209"/>
                        </a:lnTo>
                        <a:lnTo>
                          <a:pt x="86" y="215"/>
                        </a:lnTo>
                        <a:lnTo>
                          <a:pt x="88" y="224"/>
                        </a:lnTo>
                        <a:lnTo>
                          <a:pt x="96" y="238"/>
                        </a:lnTo>
                        <a:lnTo>
                          <a:pt x="110" y="263"/>
                        </a:lnTo>
                        <a:lnTo>
                          <a:pt x="116" y="273"/>
                        </a:lnTo>
                        <a:lnTo>
                          <a:pt x="118" y="278"/>
                        </a:lnTo>
                        <a:lnTo>
                          <a:pt x="121" y="288"/>
                        </a:lnTo>
                        <a:lnTo>
                          <a:pt x="141" y="312"/>
                        </a:lnTo>
                        <a:lnTo>
                          <a:pt x="150" y="331"/>
                        </a:lnTo>
                        <a:lnTo>
                          <a:pt x="151" y="334"/>
                        </a:lnTo>
                        <a:lnTo>
                          <a:pt x="152" y="350"/>
                        </a:lnTo>
                        <a:lnTo>
                          <a:pt x="151" y="369"/>
                        </a:lnTo>
                        <a:lnTo>
                          <a:pt x="152" y="406"/>
                        </a:lnTo>
                        <a:lnTo>
                          <a:pt x="151" y="424"/>
                        </a:lnTo>
                        <a:lnTo>
                          <a:pt x="153" y="435"/>
                        </a:lnTo>
                        <a:lnTo>
                          <a:pt x="157" y="445"/>
                        </a:lnTo>
                        <a:lnTo>
                          <a:pt x="162" y="458"/>
                        </a:lnTo>
                        <a:lnTo>
                          <a:pt x="172" y="477"/>
                        </a:lnTo>
                        <a:lnTo>
                          <a:pt x="173" y="484"/>
                        </a:lnTo>
                        <a:lnTo>
                          <a:pt x="171" y="498"/>
                        </a:lnTo>
                        <a:lnTo>
                          <a:pt x="172" y="521"/>
                        </a:lnTo>
                        <a:lnTo>
                          <a:pt x="174" y="531"/>
                        </a:lnTo>
                        <a:lnTo>
                          <a:pt x="182" y="546"/>
                        </a:lnTo>
                        <a:lnTo>
                          <a:pt x="179" y="555"/>
                        </a:lnTo>
                        <a:lnTo>
                          <a:pt x="182" y="559"/>
                        </a:lnTo>
                        <a:lnTo>
                          <a:pt x="185" y="569"/>
                        </a:lnTo>
                        <a:lnTo>
                          <a:pt x="188" y="589"/>
                        </a:lnTo>
                        <a:lnTo>
                          <a:pt x="191" y="600"/>
                        </a:lnTo>
                        <a:lnTo>
                          <a:pt x="194" y="622"/>
                        </a:lnTo>
                        <a:lnTo>
                          <a:pt x="214" y="646"/>
                        </a:lnTo>
                        <a:lnTo>
                          <a:pt x="222" y="665"/>
                        </a:lnTo>
                        <a:lnTo>
                          <a:pt x="233" y="676"/>
                        </a:lnTo>
                        <a:lnTo>
                          <a:pt x="243" y="683"/>
                        </a:lnTo>
                        <a:lnTo>
                          <a:pt x="256" y="698"/>
                        </a:lnTo>
                        <a:lnTo>
                          <a:pt x="261" y="698"/>
                        </a:lnTo>
                        <a:lnTo>
                          <a:pt x="264" y="700"/>
                        </a:lnTo>
                        <a:lnTo>
                          <a:pt x="269" y="699"/>
                        </a:lnTo>
                        <a:lnTo>
                          <a:pt x="272" y="697"/>
                        </a:lnTo>
                        <a:lnTo>
                          <a:pt x="279" y="689"/>
                        </a:lnTo>
                        <a:lnTo>
                          <a:pt x="285" y="678"/>
                        </a:lnTo>
                        <a:lnTo>
                          <a:pt x="297" y="677"/>
                        </a:lnTo>
                        <a:lnTo>
                          <a:pt x="323" y="695"/>
                        </a:lnTo>
                        <a:lnTo>
                          <a:pt x="323" y="708"/>
                        </a:lnTo>
                        <a:lnTo>
                          <a:pt x="334" y="720"/>
                        </a:lnTo>
                        <a:lnTo>
                          <a:pt x="350" y="722"/>
                        </a:lnTo>
                        <a:lnTo>
                          <a:pt x="365" y="717"/>
                        </a:lnTo>
                        <a:lnTo>
                          <a:pt x="384" y="717"/>
                        </a:lnTo>
                        <a:lnTo>
                          <a:pt x="393" y="720"/>
                        </a:lnTo>
                        <a:lnTo>
                          <a:pt x="405" y="720"/>
                        </a:lnTo>
                        <a:lnTo>
                          <a:pt x="421" y="705"/>
                        </a:lnTo>
                        <a:lnTo>
                          <a:pt x="435" y="695"/>
                        </a:lnTo>
                        <a:lnTo>
                          <a:pt x="446" y="693"/>
                        </a:lnTo>
                        <a:lnTo>
                          <a:pt x="452" y="689"/>
                        </a:lnTo>
                        <a:lnTo>
                          <a:pt x="452" y="633"/>
                        </a:lnTo>
                        <a:lnTo>
                          <a:pt x="452" y="574"/>
                        </a:lnTo>
                        <a:lnTo>
                          <a:pt x="452" y="515"/>
                        </a:lnTo>
                        <a:lnTo>
                          <a:pt x="452" y="460"/>
                        </a:lnTo>
                        <a:lnTo>
                          <a:pt x="452" y="407"/>
                        </a:lnTo>
                        <a:lnTo>
                          <a:pt x="452" y="349"/>
                        </a:lnTo>
                        <a:lnTo>
                          <a:pt x="452" y="295"/>
                        </a:lnTo>
                        <a:lnTo>
                          <a:pt x="507" y="295"/>
                        </a:lnTo>
                        <a:lnTo>
                          <a:pt x="507" y="257"/>
                        </a:lnTo>
                        <a:lnTo>
                          <a:pt x="507" y="200"/>
                        </a:lnTo>
                        <a:lnTo>
                          <a:pt x="507" y="144"/>
                        </a:lnTo>
                        <a:lnTo>
                          <a:pt x="507" y="91"/>
                        </a:lnTo>
                        <a:lnTo>
                          <a:pt x="512" y="86"/>
                        </a:lnTo>
                        <a:lnTo>
                          <a:pt x="592" y="71"/>
                        </a:lnTo>
                        <a:lnTo>
                          <a:pt x="609" y="68"/>
                        </a:lnTo>
                        <a:lnTo>
                          <a:pt x="615" y="68"/>
                        </a:lnTo>
                        <a:lnTo>
                          <a:pt x="632" y="69"/>
                        </a:lnTo>
                        <a:lnTo>
                          <a:pt x="643" y="73"/>
                        </a:lnTo>
                        <a:lnTo>
                          <a:pt x="650" y="85"/>
                        </a:lnTo>
                        <a:lnTo>
                          <a:pt x="653" y="100"/>
                        </a:lnTo>
                        <a:lnTo>
                          <a:pt x="659" y="92"/>
                        </a:lnTo>
                        <a:lnTo>
                          <a:pt x="668" y="81"/>
                        </a:lnTo>
                        <a:lnTo>
                          <a:pt x="684" y="69"/>
                        </a:lnTo>
                        <a:lnTo>
                          <a:pt x="711" y="63"/>
                        </a:lnTo>
                        <a:lnTo>
                          <a:pt x="716" y="57"/>
                        </a:lnTo>
                        <a:lnTo>
                          <a:pt x="723" y="52"/>
                        </a:lnTo>
                        <a:lnTo>
                          <a:pt x="734" y="51"/>
                        </a:lnTo>
                        <a:lnTo>
                          <a:pt x="727" y="38"/>
                        </a:lnTo>
                        <a:lnTo>
                          <a:pt x="723" y="35"/>
                        </a:lnTo>
                        <a:lnTo>
                          <a:pt x="709" y="32"/>
                        </a:lnTo>
                        <a:lnTo>
                          <a:pt x="688" y="32"/>
                        </a:lnTo>
                        <a:lnTo>
                          <a:pt x="685" y="28"/>
                        </a:lnTo>
                        <a:lnTo>
                          <a:pt x="642" y="39"/>
                        </a:lnTo>
                        <a:lnTo>
                          <a:pt x="635" y="41"/>
                        </a:lnTo>
                        <a:lnTo>
                          <a:pt x="632" y="43"/>
                        </a:lnTo>
                        <a:lnTo>
                          <a:pt x="621" y="46"/>
                        </a:lnTo>
                        <a:lnTo>
                          <a:pt x="546" y="65"/>
                        </a:lnTo>
                        <a:lnTo>
                          <a:pt x="538" y="66"/>
                        </a:lnTo>
                        <a:lnTo>
                          <a:pt x="534" y="64"/>
                        </a:lnTo>
                        <a:lnTo>
                          <a:pt x="522" y="63"/>
                        </a:lnTo>
                        <a:lnTo>
                          <a:pt x="510" y="59"/>
                        </a:lnTo>
                        <a:lnTo>
                          <a:pt x="494" y="58"/>
                        </a:lnTo>
                        <a:lnTo>
                          <a:pt x="460" y="51"/>
                        </a:lnTo>
                        <a:lnTo>
                          <a:pt x="433" y="51"/>
                        </a:lnTo>
                        <a:lnTo>
                          <a:pt x="414" y="53"/>
                        </a:lnTo>
                        <a:lnTo>
                          <a:pt x="405" y="53"/>
                        </a:lnTo>
                        <a:lnTo>
                          <a:pt x="388" y="47"/>
                        </a:lnTo>
                        <a:lnTo>
                          <a:pt x="382" y="37"/>
                        </a:lnTo>
                        <a:lnTo>
                          <a:pt x="366" y="26"/>
                        </a:lnTo>
                        <a:lnTo>
                          <a:pt x="346" y="2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0" name="Freeform 33">
                    <a:extLst>
                      <a:ext uri="{FF2B5EF4-FFF2-40B4-BE49-F238E27FC236}">
                        <a16:creationId xmlns:a16="http://schemas.microsoft.com/office/drawing/2014/main" xmlns="" id="{CDA30676-8963-604E-9D0D-6D760C4D99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04605" y="4004022"/>
                    <a:ext cx="165100" cy="169863"/>
                  </a:xfrm>
                  <a:custGeom>
                    <a:avLst/>
                    <a:gdLst/>
                    <a:ahLst/>
                    <a:cxnLst>
                      <a:cxn ang="0">
                        <a:pos x="0" y="356"/>
                      </a:cxn>
                      <a:cxn ang="0">
                        <a:pos x="0" y="244"/>
                      </a:cxn>
                      <a:cxn ang="0">
                        <a:pos x="56" y="206"/>
                      </a:cxn>
                      <a:cxn ang="0">
                        <a:pos x="56" y="93"/>
                      </a:cxn>
                      <a:cxn ang="0">
                        <a:pos x="61" y="35"/>
                      </a:cxn>
                      <a:cxn ang="0">
                        <a:pos x="158" y="17"/>
                      </a:cxn>
                      <a:cxn ang="0">
                        <a:pos x="181" y="18"/>
                      </a:cxn>
                      <a:cxn ang="0">
                        <a:pos x="199" y="34"/>
                      </a:cxn>
                      <a:cxn ang="0">
                        <a:pos x="208" y="41"/>
                      </a:cxn>
                      <a:cxn ang="0">
                        <a:pos x="233" y="18"/>
                      </a:cxn>
                      <a:cxn ang="0">
                        <a:pos x="265" y="6"/>
                      </a:cxn>
                      <a:cxn ang="0">
                        <a:pos x="283" y="0"/>
                      </a:cxn>
                      <a:cxn ang="0">
                        <a:pos x="291" y="11"/>
                      </a:cxn>
                      <a:cxn ang="0">
                        <a:pos x="307" y="39"/>
                      </a:cxn>
                      <a:cxn ang="0">
                        <a:pos x="319" y="60"/>
                      </a:cxn>
                      <a:cxn ang="0">
                        <a:pos x="339" y="93"/>
                      </a:cxn>
                      <a:cxn ang="0">
                        <a:pos x="385" y="127"/>
                      </a:cxn>
                      <a:cxn ang="0">
                        <a:pos x="407" y="151"/>
                      </a:cxn>
                      <a:cxn ang="0">
                        <a:pos x="431" y="164"/>
                      </a:cxn>
                      <a:cxn ang="0">
                        <a:pos x="434" y="205"/>
                      </a:cxn>
                      <a:cxn ang="0">
                        <a:pos x="449" y="227"/>
                      </a:cxn>
                      <a:cxn ang="0">
                        <a:pos x="470" y="234"/>
                      </a:cxn>
                      <a:cxn ang="0">
                        <a:pos x="497" y="240"/>
                      </a:cxn>
                      <a:cxn ang="0">
                        <a:pos x="518" y="253"/>
                      </a:cxn>
                      <a:cxn ang="0">
                        <a:pos x="506" y="261"/>
                      </a:cxn>
                      <a:cxn ang="0">
                        <a:pos x="454" y="288"/>
                      </a:cxn>
                      <a:cxn ang="0">
                        <a:pos x="418" y="318"/>
                      </a:cxn>
                      <a:cxn ang="0">
                        <a:pos x="388" y="352"/>
                      </a:cxn>
                      <a:cxn ang="0">
                        <a:pos x="344" y="396"/>
                      </a:cxn>
                      <a:cxn ang="0">
                        <a:pos x="314" y="449"/>
                      </a:cxn>
                      <a:cxn ang="0">
                        <a:pos x="301" y="459"/>
                      </a:cxn>
                      <a:cxn ang="0">
                        <a:pos x="265" y="466"/>
                      </a:cxn>
                      <a:cxn ang="0">
                        <a:pos x="227" y="452"/>
                      </a:cxn>
                      <a:cxn ang="0">
                        <a:pos x="201" y="445"/>
                      </a:cxn>
                      <a:cxn ang="0">
                        <a:pos x="170" y="469"/>
                      </a:cxn>
                      <a:cxn ang="0">
                        <a:pos x="161" y="485"/>
                      </a:cxn>
                      <a:cxn ang="0">
                        <a:pos x="140" y="503"/>
                      </a:cxn>
                      <a:cxn ang="0">
                        <a:pos x="125" y="525"/>
                      </a:cxn>
                      <a:cxn ang="0">
                        <a:pos x="72" y="533"/>
                      </a:cxn>
                      <a:cxn ang="0">
                        <a:pos x="46" y="528"/>
                      </a:cxn>
                      <a:cxn ang="0">
                        <a:pos x="50" y="498"/>
                      </a:cxn>
                      <a:cxn ang="0">
                        <a:pos x="52" y="479"/>
                      </a:cxn>
                      <a:cxn ang="0">
                        <a:pos x="44" y="449"/>
                      </a:cxn>
                      <a:cxn ang="0">
                        <a:pos x="25" y="429"/>
                      </a:cxn>
                      <a:cxn ang="0">
                        <a:pos x="11" y="415"/>
                      </a:cxn>
                      <a:cxn ang="0">
                        <a:pos x="0" y="409"/>
                      </a:cxn>
                    </a:cxnLst>
                    <a:rect l="0" t="0" r="r" b="b"/>
                    <a:pathLst>
                      <a:path w="518" h="534">
                        <a:moveTo>
                          <a:pt x="0" y="409"/>
                        </a:moveTo>
                        <a:lnTo>
                          <a:pt x="0" y="356"/>
                        </a:lnTo>
                        <a:lnTo>
                          <a:pt x="0" y="298"/>
                        </a:lnTo>
                        <a:lnTo>
                          <a:pt x="0" y="244"/>
                        </a:lnTo>
                        <a:lnTo>
                          <a:pt x="56" y="244"/>
                        </a:lnTo>
                        <a:lnTo>
                          <a:pt x="56" y="206"/>
                        </a:lnTo>
                        <a:lnTo>
                          <a:pt x="56" y="149"/>
                        </a:lnTo>
                        <a:lnTo>
                          <a:pt x="56" y="93"/>
                        </a:lnTo>
                        <a:lnTo>
                          <a:pt x="56" y="40"/>
                        </a:lnTo>
                        <a:lnTo>
                          <a:pt x="61" y="35"/>
                        </a:lnTo>
                        <a:lnTo>
                          <a:pt x="141" y="20"/>
                        </a:lnTo>
                        <a:lnTo>
                          <a:pt x="158" y="17"/>
                        </a:lnTo>
                        <a:lnTo>
                          <a:pt x="164" y="17"/>
                        </a:lnTo>
                        <a:lnTo>
                          <a:pt x="181" y="18"/>
                        </a:lnTo>
                        <a:lnTo>
                          <a:pt x="192" y="22"/>
                        </a:lnTo>
                        <a:lnTo>
                          <a:pt x="199" y="34"/>
                        </a:lnTo>
                        <a:lnTo>
                          <a:pt x="202" y="49"/>
                        </a:lnTo>
                        <a:lnTo>
                          <a:pt x="208" y="41"/>
                        </a:lnTo>
                        <a:lnTo>
                          <a:pt x="217" y="30"/>
                        </a:lnTo>
                        <a:lnTo>
                          <a:pt x="233" y="18"/>
                        </a:lnTo>
                        <a:lnTo>
                          <a:pt x="260" y="12"/>
                        </a:lnTo>
                        <a:lnTo>
                          <a:pt x="265" y="6"/>
                        </a:lnTo>
                        <a:lnTo>
                          <a:pt x="272" y="1"/>
                        </a:lnTo>
                        <a:lnTo>
                          <a:pt x="283" y="0"/>
                        </a:lnTo>
                        <a:lnTo>
                          <a:pt x="291" y="2"/>
                        </a:lnTo>
                        <a:lnTo>
                          <a:pt x="291" y="11"/>
                        </a:lnTo>
                        <a:lnTo>
                          <a:pt x="294" y="17"/>
                        </a:lnTo>
                        <a:lnTo>
                          <a:pt x="307" y="39"/>
                        </a:lnTo>
                        <a:lnTo>
                          <a:pt x="317" y="49"/>
                        </a:lnTo>
                        <a:lnTo>
                          <a:pt x="319" y="60"/>
                        </a:lnTo>
                        <a:lnTo>
                          <a:pt x="325" y="74"/>
                        </a:lnTo>
                        <a:lnTo>
                          <a:pt x="339" y="93"/>
                        </a:lnTo>
                        <a:lnTo>
                          <a:pt x="368" y="124"/>
                        </a:lnTo>
                        <a:lnTo>
                          <a:pt x="385" y="127"/>
                        </a:lnTo>
                        <a:lnTo>
                          <a:pt x="398" y="137"/>
                        </a:lnTo>
                        <a:lnTo>
                          <a:pt x="407" y="151"/>
                        </a:lnTo>
                        <a:lnTo>
                          <a:pt x="420" y="154"/>
                        </a:lnTo>
                        <a:lnTo>
                          <a:pt x="431" y="164"/>
                        </a:lnTo>
                        <a:lnTo>
                          <a:pt x="431" y="185"/>
                        </a:lnTo>
                        <a:lnTo>
                          <a:pt x="434" y="205"/>
                        </a:lnTo>
                        <a:lnTo>
                          <a:pt x="441" y="218"/>
                        </a:lnTo>
                        <a:lnTo>
                          <a:pt x="449" y="227"/>
                        </a:lnTo>
                        <a:lnTo>
                          <a:pt x="458" y="232"/>
                        </a:lnTo>
                        <a:lnTo>
                          <a:pt x="470" y="234"/>
                        </a:lnTo>
                        <a:lnTo>
                          <a:pt x="484" y="234"/>
                        </a:lnTo>
                        <a:lnTo>
                          <a:pt x="497" y="240"/>
                        </a:lnTo>
                        <a:lnTo>
                          <a:pt x="507" y="244"/>
                        </a:lnTo>
                        <a:lnTo>
                          <a:pt x="518" y="253"/>
                        </a:lnTo>
                        <a:lnTo>
                          <a:pt x="517" y="256"/>
                        </a:lnTo>
                        <a:lnTo>
                          <a:pt x="506" y="261"/>
                        </a:lnTo>
                        <a:lnTo>
                          <a:pt x="492" y="270"/>
                        </a:lnTo>
                        <a:lnTo>
                          <a:pt x="454" y="288"/>
                        </a:lnTo>
                        <a:lnTo>
                          <a:pt x="438" y="305"/>
                        </a:lnTo>
                        <a:lnTo>
                          <a:pt x="418" y="318"/>
                        </a:lnTo>
                        <a:lnTo>
                          <a:pt x="399" y="336"/>
                        </a:lnTo>
                        <a:lnTo>
                          <a:pt x="388" y="352"/>
                        </a:lnTo>
                        <a:lnTo>
                          <a:pt x="371" y="377"/>
                        </a:lnTo>
                        <a:lnTo>
                          <a:pt x="344" y="396"/>
                        </a:lnTo>
                        <a:lnTo>
                          <a:pt x="329" y="415"/>
                        </a:lnTo>
                        <a:lnTo>
                          <a:pt x="314" y="449"/>
                        </a:lnTo>
                        <a:lnTo>
                          <a:pt x="309" y="455"/>
                        </a:lnTo>
                        <a:lnTo>
                          <a:pt x="301" y="459"/>
                        </a:lnTo>
                        <a:lnTo>
                          <a:pt x="290" y="460"/>
                        </a:lnTo>
                        <a:lnTo>
                          <a:pt x="265" y="466"/>
                        </a:lnTo>
                        <a:lnTo>
                          <a:pt x="250" y="465"/>
                        </a:lnTo>
                        <a:lnTo>
                          <a:pt x="227" y="452"/>
                        </a:lnTo>
                        <a:lnTo>
                          <a:pt x="215" y="447"/>
                        </a:lnTo>
                        <a:lnTo>
                          <a:pt x="201" y="445"/>
                        </a:lnTo>
                        <a:lnTo>
                          <a:pt x="189" y="449"/>
                        </a:lnTo>
                        <a:lnTo>
                          <a:pt x="170" y="469"/>
                        </a:lnTo>
                        <a:lnTo>
                          <a:pt x="163" y="477"/>
                        </a:lnTo>
                        <a:lnTo>
                          <a:pt x="161" y="485"/>
                        </a:lnTo>
                        <a:lnTo>
                          <a:pt x="152" y="496"/>
                        </a:lnTo>
                        <a:lnTo>
                          <a:pt x="140" y="503"/>
                        </a:lnTo>
                        <a:lnTo>
                          <a:pt x="135" y="508"/>
                        </a:lnTo>
                        <a:lnTo>
                          <a:pt x="125" y="525"/>
                        </a:lnTo>
                        <a:lnTo>
                          <a:pt x="90" y="534"/>
                        </a:lnTo>
                        <a:lnTo>
                          <a:pt x="72" y="533"/>
                        </a:lnTo>
                        <a:lnTo>
                          <a:pt x="56" y="530"/>
                        </a:lnTo>
                        <a:lnTo>
                          <a:pt x="46" y="528"/>
                        </a:lnTo>
                        <a:lnTo>
                          <a:pt x="43" y="519"/>
                        </a:lnTo>
                        <a:lnTo>
                          <a:pt x="50" y="498"/>
                        </a:lnTo>
                        <a:lnTo>
                          <a:pt x="52" y="485"/>
                        </a:lnTo>
                        <a:lnTo>
                          <a:pt x="52" y="479"/>
                        </a:lnTo>
                        <a:lnTo>
                          <a:pt x="51" y="461"/>
                        </a:lnTo>
                        <a:lnTo>
                          <a:pt x="44" y="449"/>
                        </a:lnTo>
                        <a:lnTo>
                          <a:pt x="30" y="438"/>
                        </a:lnTo>
                        <a:lnTo>
                          <a:pt x="25" y="429"/>
                        </a:lnTo>
                        <a:lnTo>
                          <a:pt x="13" y="418"/>
                        </a:lnTo>
                        <a:lnTo>
                          <a:pt x="11" y="415"/>
                        </a:lnTo>
                        <a:lnTo>
                          <a:pt x="5" y="409"/>
                        </a:lnTo>
                        <a:lnTo>
                          <a:pt x="0" y="40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1" name="Freeform 136">
                    <a:extLst>
                      <a:ext uri="{FF2B5EF4-FFF2-40B4-BE49-F238E27FC236}">
                        <a16:creationId xmlns:a16="http://schemas.microsoft.com/office/drawing/2014/main" xmlns="" id="{B4DE603E-D6BD-FF4E-A31C-0F9A445067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045867" y="4083397"/>
                    <a:ext cx="285750" cy="250825"/>
                  </a:xfrm>
                  <a:custGeom>
                    <a:avLst/>
                    <a:gdLst/>
                    <a:ahLst/>
                    <a:cxnLst>
                      <a:cxn ang="0">
                        <a:pos x="188" y="334"/>
                      </a:cxn>
                      <a:cxn ang="0">
                        <a:pos x="157" y="406"/>
                      </a:cxn>
                      <a:cxn ang="0">
                        <a:pos x="101" y="418"/>
                      </a:cxn>
                      <a:cxn ang="0">
                        <a:pos x="59" y="396"/>
                      </a:cxn>
                      <a:cxn ang="0">
                        <a:pos x="8" y="398"/>
                      </a:cxn>
                      <a:cxn ang="0">
                        <a:pos x="1" y="411"/>
                      </a:cxn>
                      <a:cxn ang="0">
                        <a:pos x="37" y="491"/>
                      </a:cxn>
                      <a:cxn ang="0">
                        <a:pos x="70" y="562"/>
                      </a:cxn>
                      <a:cxn ang="0">
                        <a:pos x="90" y="665"/>
                      </a:cxn>
                      <a:cxn ang="0">
                        <a:pos x="77" y="678"/>
                      </a:cxn>
                      <a:cxn ang="0">
                        <a:pos x="88" y="701"/>
                      </a:cxn>
                      <a:cxn ang="0">
                        <a:pos x="108" y="734"/>
                      </a:cxn>
                      <a:cxn ang="0">
                        <a:pos x="109" y="770"/>
                      </a:cxn>
                      <a:cxn ang="0">
                        <a:pos x="112" y="750"/>
                      </a:cxn>
                      <a:cxn ang="0">
                        <a:pos x="128" y="769"/>
                      </a:cxn>
                      <a:cxn ang="0">
                        <a:pos x="155" y="782"/>
                      </a:cxn>
                      <a:cxn ang="0">
                        <a:pos x="195" y="791"/>
                      </a:cxn>
                      <a:cxn ang="0">
                        <a:pos x="236" y="771"/>
                      </a:cxn>
                      <a:cxn ang="0">
                        <a:pos x="287" y="771"/>
                      </a:cxn>
                      <a:cxn ang="0">
                        <a:pos x="311" y="753"/>
                      </a:cxn>
                      <a:cxn ang="0">
                        <a:pos x="365" y="753"/>
                      </a:cxn>
                      <a:cxn ang="0">
                        <a:pos x="408" y="746"/>
                      </a:cxn>
                      <a:cxn ang="0">
                        <a:pos x="479" y="743"/>
                      </a:cxn>
                      <a:cxn ang="0">
                        <a:pos x="505" y="733"/>
                      </a:cxn>
                      <a:cxn ang="0">
                        <a:pos x="553" y="727"/>
                      </a:cxn>
                      <a:cxn ang="0">
                        <a:pos x="633" y="679"/>
                      </a:cxn>
                      <a:cxn ang="0">
                        <a:pos x="705" y="600"/>
                      </a:cxn>
                      <a:cxn ang="0">
                        <a:pos x="765" y="533"/>
                      </a:cxn>
                      <a:cxn ang="0">
                        <a:pos x="804" y="465"/>
                      </a:cxn>
                      <a:cxn ang="0">
                        <a:pos x="836" y="420"/>
                      </a:cxn>
                      <a:cxn ang="0">
                        <a:pos x="881" y="357"/>
                      </a:cxn>
                      <a:cxn ang="0">
                        <a:pos x="894" y="305"/>
                      </a:cxn>
                      <a:cxn ang="0">
                        <a:pos x="856" y="281"/>
                      </a:cxn>
                      <a:cxn ang="0">
                        <a:pos x="824" y="307"/>
                      </a:cxn>
                      <a:cxn ang="0">
                        <a:pos x="793" y="256"/>
                      </a:cxn>
                      <a:cxn ang="0">
                        <a:pos x="845" y="233"/>
                      </a:cxn>
                      <a:cxn ang="0">
                        <a:pos x="830" y="55"/>
                      </a:cxn>
                      <a:cxn ang="0">
                        <a:pos x="807" y="17"/>
                      </a:cxn>
                      <a:cxn ang="0">
                        <a:pos x="749" y="9"/>
                      </a:cxn>
                      <a:cxn ang="0">
                        <a:pos x="704" y="8"/>
                      </a:cxn>
                      <a:cxn ang="0">
                        <a:pos x="625" y="57"/>
                      </a:cxn>
                      <a:cxn ang="0">
                        <a:pos x="558" y="129"/>
                      </a:cxn>
                      <a:cxn ang="0">
                        <a:pos x="496" y="207"/>
                      </a:cxn>
                      <a:cxn ang="0">
                        <a:pos x="437" y="217"/>
                      </a:cxn>
                      <a:cxn ang="0">
                        <a:pos x="376" y="201"/>
                      </a:cxn>
                      <a:cxn ang="0">
                        <a:pos x="339" y="248"/>
                      </a:cxn>
                      <a:cxn ang="0">
                        <a:pos x="277" y="286"/>
                      </a:cxn>
                      <a:cxn ang="0">
                        <a:pos x="230" y="271"/>
                      </a:cxn>
                      <a:cxn ang="0">
                        <a:pos x="238" y="213"/>
                      </a:cxn>
                      <a:cxn ang="0">
                        <a:pos x="200" y="170"/>
                      </a:cxn>
                    </a:cxnLst>
                    <a:rect l="0" t="0" r="r" b="b"/>
                    <a:pathLst>
                      <a:path w="898" h="791">
                        <a:moveTo>
                          <a:pt x="188" y="161"/>
                        </a:moveTo>
                        <a:lnTo>
                          <a:pt x="188" y="216"/>
                        </a:lnTo>
                        <a:lnTo>
                          <a:pt x="188" y="275"/>
                        </a:lnTo>
                        <a:lnTo>
                          <a:pt x="188" y="334"/>
                        </a:lnTo>
                        <a:lnTo>
                          <a:pt x="188" y="390"/>
                        </a:lnTo>
                        <a:lnTo>
                          <a:pt x="182" y="394"/>
                        </a:lnTo>
                        <a:lnTo>
                          <a:pt x="171" y="396"/>
                        </a:lnTo>
                        <a:lnTo>
                          <a:pt x="157" y="406"/>
                        </a:lnTo>
                        <a:lnTo>
                          <a:pt x="141" y="421"/>
                        </a:lnTo>
                        <a:lnTo>
                          <a:pt x="129" y="421"/>
                        </a:lnTo>
                        <a:lnTo>
                          <a:pt x="120" y="418"/>
                        </a:lnTo>
                        <a:lnTo>
                          <a:pt x="101" y="418"/>
                        </a:lnTo>
                        <a:lnTo>
                          <a:pt x="86" y="423"/>
                        </a:lnTo>
                        <a:lnTo>
                          <a:pt x="70" y="421"/>
                        </a:lnTo>
                        <a:lnTo>
                          <a:pt x="59" y="409"/>
                        </a:lnTo>
                        <a:lnTo>
                          <a:pt x="59" y="396"/>
                        </a:lnTo>
                        <a:lnTo>
                          <a:pt x="33" y="378"/>
                        </a:lnTo>
                        <a:lnTo>
                          <a:pt x="21" y="379"/>
                        </a:lnTo>
                        <a:lnTo>
                          <a:pt x="15" y="390"/>
                        </a:lnTo>
                        <a:lnTo>
                          <a:pt x="8" y="398"/>
                        </a:lnTo>
                        <a:lnTo>
                          <a:pt x="5" y="400"/>
                        </a:lnTo>
                        <a:lnTo>
                          <a:pt x="0" y="401"/>
                        </a:lnTo>
                        <a:lnTo>
                          <a:pt x="2" y="405"/>
                        </a:lnTo>
                        <a:lnTo>
                          <a:pt x="1" y="411"/>
                        </a:lnTo>
                        <a:lnTo>
                          <a:pt x="5" y="416"/>
                        </a:lnTo>
                        <a:lnTo>
                          <a:pt x="13" y="426"/>
                        </a:lnTo>
                        <a:lnTo>
                          <a:pt x="28" y="464"/>
                        </a:lnTo>
                        <a:lnTo>
                          <a:pt x="37" y="491"/>
                        </a:lnTo>
                        <a:lnTo>
                          <a:pt x="51" y="528"/>
                        </a:lnTo>
                        <a:lnTo>
                          <a:pt x="59" y="536"/>
                        </a:lnTo>
                        <a:lnTo>
                          <a:pt x="64" y="552"/>
                        </a:lnTo>
                        <a:lnTo>
                          <a:pt x="70" y="562"/>
                        </a:lnTo>
                        <a:lnTo>
                          <a:pt x="91" y="595"/>
                        </a:lnTo>
                        <a:lnTo>
                          <a:pt x="97" y="608"/>
                        </a:lnTo>
                        <a:lnTo>
                          <a:pt x="99" y="648"/>
                        </a:lnTo>
                        <a:lnTo>
                          <a:pt x="90" y="665"/>
                        </a:lnTo>
                        <a:lnTo>
                          <a:pt x="78" y="660"/>
                        </a:lnTo>
                        <a:lnTo>
                          <a:pt x="76" y="667"/>
                        </a:lnTo>
                        <a:lnTo>
                          <a:pt x="75" y="678"/>
                        </a:lnTo>
                        <a:lnTo>
                          <a:pt x="77" y="678"/>
                        </a:lnTo>
                        <a:lnTo>
                          <a:pt x="85" y="683"/>
                        </a:lnTo>
                        <a:lnTo>
                          <a:pt x="87" y="690"/>
                        </a:lnTo>
                        <a:lnTo>
                          <a:pt x="83" y="691"/>
                        </a:lnTo>
                        <a:lnTo>
                          <a:pt x="88" y="701"/>
                        </a:lnTo>
                        <a:lnTo>
                          <a:pt x="93" y="705"/>
                        </a:lnTo>
                        <a:lnTo>
                          <a:pt x="99" y="716"/>
                        </a:lnTo>
                        <a:lnTo>
                          <a:pt x="107" y="726"/>
                        </a:lnTo>
                        <a:lnTo>
                          <a:pt x="108" y="734"/>
                        </a:lnTo>
                        <a:lnTo>
                          <a:pt x="103" y="742"/>
                        </a:lnTo>
                        <a:lnTo>
                          <a:pt x="103" y="749"/>
                        </a:lnTo>
                        <a:lnTo>
                          <a:pt x="103" y="760"/>
                        </a:lnTo>
                        <a:lnTo>
                          <a:pt x="109" y="770"/>
                        </a:lnTo>
                        <a:lnTo>
                          <a:pt x="110" y="769"/>
                        </a:lnTo>
                        <a:lnTo>
                          <a:pt x="109" y="761"/>
                        </a:lnTo>
                        <a:lnTo>
                          <a:pt x="109" y="754"/>
                        </a:lnTo>
                        <a:lnTo>
                          <a:pt x="112" y="750"/>
                        </a:lnTo>
                        <a:lnTo>
                          <a:pt x="119" y="749"/>
                        </a:lnTo>
                        <a:lnTo>
                          <a:pt x="128" y="750"/>
                        </a:lnTo>
                        <a:lnTo>
                          <a:pt x="129" y="762"/>
                        </a:lnTo>
                        <a:lnTo>
                          <a:pt x="128" y="769"/>
                        </a:lnTo>
                        <a:lnTo>
                          <a:pt x="133" y="771"/>
                        </a:lnTo>
                        <a:lnTo>
                          <a:pt x="151" y="770"/>
                        </a:lnTo>
                        <a:lnTo>
                          <a:pt x="156" y="775"/>
                        </a:lnTo>
                        <a:lnTo>
                          <a:pt x="155" y="782"/>
                        </a:lnTo>
                        <a:lnTo>
                          <a:pt x="166" y="788"/>
                        </a:lnTo>
                        <a:lnTo>
                          <a:pt x="174" y="788"/>
                        </a:lnTo>
                        <a:lnTo>
                          <a:pt x="183" y="791"/>
                        </a:lnTo>
                        <a:lnTo>
                          <a:pt x="195" y="791"/>
                        </a:lnTo>
                        <a:lnTo>
                          <a:pt x="204" y="788"/>
                        </a:lnTo>
                        <a:lnTo>
                          <a:pt x="214" y="776"/>
                        </a:lnTo>
                        <a:lnTo>
                          <a:pt x="232" y="775"/>
                        </a:lnTo>
                        <a:lnTo>
                          <a:pt x="236" y="771"/>
                        </a:lnTo>
                        <a:lnTo>
                          <a:pt x="244" y="770"/>
                        </a:lnTo>
                        <a:lnTo>
                          <a:pt x="264" y="772"/>
                        </a:lnTo>
                        <a:lnTo>
                          <a:pt x="266" y="769"/>
                        </a:lnTo>
                        <a:lnTo>
                          <a:pt x="287" y="771"/>
                        </a:lnTo>
                        <a:lnTo>
                          <a:pt x="293" y="769"/>
                        </a:lnTo>
                        <a:lnTo>
                          <a:pt x="296" y="761"/>
                        </a:lnTo>
                        <a:lnTo>
                          <a:pt x="305" y="758"/>
                        </a:lnTo>
                        <a:lnTo>
                          <a:pt x="311" y="753"/>
                        </a:lnTo>
                        <a:lnTo>
                          <a:pt x="316" y="748"/>
                        </a:lnTo>
                        <a:lnTo>
                          <a:pt x="333" y="745"/>
                        </a:lnTo>
                        <a:lnTo>
                          <a:pt x="341" y="746"/>
                        </a:lnTo>
                        <a:lnTo>
                          <a:pt x="365" y="753"/>
                        </a:lnTo>
                        <a:lnTo>
                          <a:pt x="372" y="753"/>
                        </a:lnTo>
                        <a:lnTo>
                          <a:pt x="381" y="745"/>
                        </a:lnTo>
                        <a:lnTo>
                          <a:pt x="394" y="744"/>
                        </a:lnTo>
                        <a:lnTo>
                          <a:pt x="408" y="746"/>
                        </a:lnTo>
                        <a:lnTo>
                          <a:pt x="446" y="758"/>
                        </a:lnTo>
                        <a:lnTo>
                          <a:pt x="459" y="758"/>
                        </a:lnTo>
                        <a:lnTo>
                          <a:pt x="467" y="744"/>
                        </a:lnTo>
                        <a:lnTo>
                          <a:pt x="479" y="743"/>
                        </a:lnTo>
                        <a:lnTo>
                          <a:pt x="491" y="748"/>
                        </a:lnTo>
                        <a:lnTo>
                          <a:pt x="507" y="749"/>
                        </a:lnTo>
                        <a:lnTo>
                          <a:pt x="508" y="743"/>
                        </a:lnTo>
                        <a:lnTo>
                          <a:pt x="505" y="733"/>
                        </a:lnTo>
                        <a:lnTo>
                          <a:pt x="512" y="728"/>
                        </a:lnTo>
                        <a:lnTo>
                          <a:pt x="519" y="727"/>
                        </a:lnTo>
                        <a:lnTo>
                          <a:pt x="532" y="726"/>
                        </a:lnTo>
                        <a:lnTo>
                          <a:pt x="553" y="727"/>
                        </a:lnTo>
                        <a:lnTo>
                          <a:pt x="564" y="726"/>
                        </a:lnTo>
                        <a:lnTo>
                          <a:pt x="586" y="715"/>
                        </a:lnTo>
                        <a:lnTo>
                          <a:pt x="623" y="689"/>
                        </a:lnTo>
                        <a:lnTo>
                          <a:pt x="633" y="679"/>
                        </a:lnTo>
                        <a:lnTo>
                          <a:pt x="642" y="668"/>
                        </a:lnTo>
                        <a:lnTo>
                          <a:pt x="663" y="652"/>
                        </a:lnTo>
                        <a:lnTo>
                          <a:pt x="689" y="624"/>
                        </a:lnTo>
                        <a:lnTo>
                          <a:pt x="705" y="600"/>
                        </a:lnTo>
                        <a:lnTo>
                          <a:pt x="714" y="589"/>
                        </a:lnTo>
                        <a:lnTo>
                          <a:pt x="723" y="582"/>
                        </a:lnTo>
                        <a:lnTo>
                          <a:pt x="747" y="561"/>
                        </a:lnTo>
                        <a:lnTo>
                          <a:pt x="765" y="533"/>
                        </a:lnTo>
                        <a:lnTo>
                          <a:pt x="774" y="520"/>
                        </a:lnTo>
                        <a:lnTo>
                          <a:pt x="796" y="480"/>
                        </a:lnTo>
                        <a:lnTo>
                          <a:pt x="800" y="473"/>
                        </a:lnTo>
                        <a:lnTo>
                          <a:pt x="804" y="465"/>
                        </a:lnTo>
                        <a:lnTo>
                          <a:pt x="808" y="454"/>
                        </a:lnTo>
                        <a:lnTo>
                          <a:pt x="819" y="437"/>
                        </a:lnTo>
                        <a:lnTo>
                          <a:pt x="828" y="426"/>
                        </a:lnTo>
                        <a:lnTo>
                          <a:pt x="836" y="420"/>
                        </a:lnTo>
                        <a:lnTo>
                          <a:pt x="846" y="417"/>
                        </a:lnTo>
                        <a:lnTo>
                          <a:pt x="866" y="401"/>
                        </a:lnTo>
                        <a:lnTo>
                          <a:pt x="875" y="388"/>
                        </a:lnTo>
                        <a:lnTo>
                          <a:pt x="881" y="357"/>
                        </a:lnTo>
                        <a:lnTo>
                          <a:pt x="886" y="345"/>
                        </a:lnTo>
                        <a:lnTo>
                          <a:pt x="888" y="331"/>
                        </a:lnTo>
                        <a:lnTo>
                          <a:pt x="888" y="318"/>
                        </a:lnTo>
                        <a:lnTo>
                          <a:pt x="894" y="305"/>
                        </a:lnTo>
                        <a:lnTo>
                          <a:pt x="897" y="294"/>
                        </a:lnTo>
                        <a:lnTo>
                          <a:pt x="898" y="282"/>
                        </a:lnTo>
                        <a:lnTo>
                          <a:pt x="892" y="281"/>
                        </a:lnTo>
                        <a:lnTo>
                          <a:pt x="856" y="281"/>
                        </a:lnTo>
                        <a:lnTo>
                          <a:pt x="850" y="285"/>
                        </a:lnTo>
                        <a:lnTo>
                          <a:pt x="844" y="299"/>
                        </a:lnTo>
                        <a:lnTo>
                          <a:pt x="836" y="308"/>
                        </a:lnTo>
                        <a:lnTo>
                          <a:pt x="824" y="307"/>
                        </a:lnTo>
                        <a:lnTo>
                          <a:pt x="801" y="304"/>
                        </a:lnTo>
                        <a:lnTo>
                          <a:pt x="791" y="285"/>
                        </a:lnTo>
                        <a:lnTo>
                          <a:pt x="789" y="272"/>
                        </a:lnTo>
                        <a:lnTo>
                          <a:pt x="793" y="256"/>
                        </a:lnTo>
                        <a:lnTo>
                          <a:pt x="801" y="239"/>
                        </a:lnTo>
                        <a:lnTo>
                          <a:pt x="808" y="227"/>
                        </a:lnTo>
                        <a:lnTo>
                          <a:pt x="822" y="218"/>
                        </a:lnTo>
                        <a:lnTo>
                          <a:pt x="845" y="233"/>
                        </a:lnTo>
                        <a:lnTo>
                          <a:pt x="852" y="224"/>
                        </a:lnTo>
                        <a:lnTo>
                          <a:pt x="849" y="131"/>
                        </a:lnTo>
                        <a:lnTo>
                          <a:pt x="836" y="87"/>
                        </a:lnTo>
                        <a:lnTo>
                          <a:pt x="830" y="55"/>
                        </a:lnTo>
                        <a:lnTo>
                          <a:pt x="828" y="34"/>
                        </a:lnTo>
                        <a:lnTo>
                          <a:pt x="827" y="33"/>
                        </a:lnTo>
                        <a:lnTo>
                          <a:pt x="822" y="32"/>
                        </a:lnTo>
                        <a:lnTo>
                          <a:pt x="807" y="17"/>
                        </a:lnTo>
                        <a:lnTo>
                          <a:pt x="786" y="11"/>
                        </a:lnTo>
                        <a:lnTo>
                          <a:pt x="774" y="9"/>
                        </a:lnTo>
                        <a:lnTo>
                          <a:pt x="761" y="12"/>
                        </a:lnTo>
                        <a:lnTo>
                          <a:pt x="749" y="9"/>
                        </a:lnTo>
                        <a:lnTo>
                          <a:pt x="726" y="2"/>
                        </a:lnTo>
                        <a:lnTo>
                          <a:pt x="717" y="0"/>
                        </a:lnTo>
                        <a:lnTo>
                          <a:pt x="705" y="5"/>
                        </a:lnTo>
                        <a:lnTo>
                          <a:pt x="704" y="8"/>
                        </a:lnTo>
                        <a:lnTo>
                          <a:pt x="693" y="13"/>
                        </a:lnTo>
                        <a:lnTo>
                          <a:pt x="679" y="22"/>
                        </a:lnTo>
                        <a:lnTo>
                          <a:pt x="641" y="40"/>
                        </a:lnTo>
                        <a:lnTo>
                          <a:pt x="625" y="57"/>
                        </a:lnTo>
                        <a:lnTo>
                          <a:pt x="605" y="70"/>
                        </a:lnTo>
                        <a:lnTo>
                          <a:pt x="586" y="88"/>
                        </a:lnTo>
                        <a:lnTo>
                          <a:pt x="575" y="104"/>
                        </a:lnTo>
                        <a:lnTo>
                          <a:pt x="558" y="129"/>
                        </a:lnTo>
                        <a:lnTo>
                          <a:pt x="531" y="148"/>
                        </a:lnTo>
                        <a:lnTo>
                          <a:pt x="516" y="167"/>
                        </a:lnTo>
                        <a:lnTo>
                          <a:pt x="501" y="201"/>
                        </a:lnTo>
                        <a:lnTo>
                          <a:pt x="496" y="207"/>
                        </a:lnTo>
                        <a:lnTo>
                          <a:pt x="488" y="211"/>
                        </a:lnTo>
                        <a:lnTo>
                          <a:pt x="477" y="212"/>
                        </a:lnTo>
                        <a:lnTo>
                          <a:pt x="452" y="218"/>
                        </a:lnTo>
                        <a:lnTo>
                          <a:pt x="437" y="217"/>
                        </a:lnTo>
                        <a:lnTo>
                          <a:pt x="414" y="204"/>
                        </a:lnTo>
                        <a:lnTo>
                          <a:pt x="402" y="199"/>
                        </a:lnTo>
                        <a:lnTo>
                          <a:pt x="388" y="197"/>
                        </a:lnTo>
                        <a:lnTo>
                          <a:pt x="376" y="201"/>
                        </a:lnTo>
                        <a:lnTo>
                          <a:pt x="357" y="221"/>
                        </a:lnTo>
                        <a:lnTo>
                          <a:pt x="351" y="229"/>
                        </a:lnTo>
                        <a:lnTo>
                          <a:pt x="348" y="237"/>
                        </a:lnTo>
                        <a:lnTo>
                          <a:pt x="339" y="248"/>
                        </a:lnTo>
                        <a:lnTo>
                          <a:pt x="327" y="255"/>
                        </a:lnTo>
                        <a:lnTo>
                          <a:pt x="322" y="260"/>
                        </a:lnTo>
                        <a:lnTo>
                          <a:pt x="312" y="277"/>
                        </a:lnTo>
                        <a:lnTo>
                          <a:pt x="277" y="286"/>
                        </a:lnTo>
                        <a:lnTo>
                          <a:pt x="259" y="285"/>
                        </a:lnTo>
                        <a:lnTo>
                          <a:pt x="243" y="282"/>
                        </a:lnTo>
                        <a:lnTo>
                          <a:pt x="233" y="280"/>
                        </a:lnTo>
                        <a:lnTo>
                          <a:pt x="230" y="271"/>
                        </a:lnTo>
                        <a:lnTo>
                          <a:pt x="237" y="250"/>
                        </a:lnTo>
                        <a:lnTo>
                          <a:pt x="239" y="237"/>
                        </a:lnTo>
                        <a:lnTo>
                          <a:pt x="239" y="231"/>
                        </a:lnTo>
                        <a:lnTo>
                          <a:pt x="238" y="213"/>
                        </a:lnTo>
                        <a:lnTo>
                          <a:pt x="231" y="201"/>
                        </a:lnTo>
                        <a:lnTo>
                          <a:pt x="217" y="190"/>
                        </a:lnTo>
                        <a:lnTo>
                          <a:pt x="212" y="181"/>
                        </a:lnTo>
                        <a:lnTo>
                          <a:pt x="200" y="170"/>
                        </a:lnTo>
                        <a:lnTo>
                          <a:pt x="198" y="167"/>
                        </a:lnTo>
                        <a:lnTo>
                          <a:pt x="192" y="161"/>
                        </a:lnTo>
                        <a:lnTo>
                          <a:pt x="188" y="161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2" name="Freeform 135">
                    <a:extLst>
                      <a:ext uri="{FF2B5EF4-FFF2-40B4-BE49-F238E27FC236}">
                        <a16:creationId xmlns:a16="http://schemas.microsoft.com/office/drawing/2014/main" xmlns="" id="{235DB101-D368-474C-8A65-4AF77BBDE9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296692" y="4153247"/>
                    <a:ext cx="20638" cy="28575"/>
                  </a:xfrm>
                  <a:custGeom>
                    <a:avLst/>
                    <a:gdLst/>
                    <a:ahLst/>
                    <a:cxnLst>
                      <a:cxn ang="0">
                        <a:pos x="67" y="63"/>
                      </a:cxn>
                      <a:cxn ang="0">
                        <a:pos x="65" y="35"/>
                      </a:cxn>
                      <a:cxn ang="0">
                        <a:pos x="65" y="14"/>
                      </a:cxn>
                      <a:cxn ang="0">
                        <a:pos x="63" y="6"/>
                      </a:cxn>
                      <a:cxn ang="0">
                        <a:pos x="56" y="15"/>
                      </a:cxn>
                      <a:cxn ang="0">
                        <a:pos x="33" y="0"/>
                      </a:cxn>
                      <a:cxn ang="0">
                        <a:pos x="19" y="9"/>
                      </a:cxn>
                      <a:cxn ang="0">
                        <a:pos x="12" y="21"/>
                      </a:cxn>
                      <a:cxn ang="0">
                        <a:pos x="4" y="38"/>
                      </a:cxn>
                      <a:cxn ang="0">
                        <a:pos x="0" y="54"/>
                      </a:cxn>
                      <a:cxn ang="0">
                        <a:pos x="2" y="67"/>
                      </a:cxn>
                      <a:cxn ang="0">
                        <a:pos x="12" y="86"/>
                      </a:cxn>
                      <a:cxn ang="0">
                        <a:pos x="35" y="89"/>
                      </a:cxn>
                      <a:cxn ang="0">
                        <a:pos x="47" y="90"/>
                      </a:cxn>
                      <a:cxn ang="0">
                        <a:pos x="55" y="81"/>
                      </a:cxn>
                      <a:cxn ang="0">
                        <a:pos x="61" y="67"/>
                      </a:cxn>
                      <a:cxn ang="0">
                        <a:pos x="67" y="63"/>
                      </a:cxn>
                    </a:cxnLst>
                    <a:rect l="0" t="0" r="r" b="b"/>
                    <a:pathLst>
                      <a:path w="67" h="90">
                        <a:moveTo>
                          <a:pt x="67" y="63"/>
                        </a:moveTo>
                        <a:lnTo>
                          <a:pt x="65" y="35"/>
                        </a:lnTo>
                        <a:lnTo>
                          <a:pt x="65" y="14"/>
                        </a:lnTo>
                        <a:lnTo>
                          <a:pt x="63" y="6"/>
                        </a:lnTo>
                        <a:lnTo>
                          <a:pt x="56" y="15"/>
                        </a:lnTo>
                        <a:lnTo>
                          <a:pt x="33" y="0"/>
                        </a:lnTo>
                        <a:lnTo>
                          <a:pt x="19" y="9"/>
                        </a:lnTo>
                        <a:lnTo>
                          <a:pt x="12" y="21"/>
                        </a:lnTo>
                        <a:lnTo>
                          <a:pt x="4" y="38"/>
                        </a:lnTo>
                        <a:lnTo>
                          <a:pt x="0" y="54"/>
                        </a:lnTo>
                        <a:lnTo>
                          <a:pt x="2" y="67"/>
                        </a:lnTo>
                        <a:lnTo>
                          <a:pt x="12" y="86"/>
                        </a:lnTo>
                        <a:lnTo>
                          <a:pt x="35" y="89"/>
                        </a:lnTo>
                        <a:lnTo>
                          <a:pt x="47" y="90"/>
                        </a:lnTo>
                        <a:lnTo>
                          <a:pt x="55" y="81"/>
                        </a:lnTo>
                        <a:lnTo>
                          <a:pt x="61" y="67"/>
                        </a:lnTo>
                        <a:lnTo>
                          <a:pt x="67" y="6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3" name="Freeform 28">
                    <a:extLst>
                      <a:ext uri="{FF2B5EF4-FFF2-40B4-BE49-F238E27FC236}">
                        <a16:creationId xmlns:a16="http://schemas.microsoft.com/office/drawing/2014/main" xmlns="" id="{9DDA47F8-E294-3542-BCFB-D2FCCC56D3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231605" y="4207222"/>
                    <a:ext cx="39688" cy="41275"/>
                  </a:xfrm>
                  <a:custGeom>
                    <a:avLst/>
                    <a:gdLst/>
                    <a:ahLst/>
                    <a:cxnLst>
                      <a:cxn ang="0">
                        <a:pos x="125" y="52"/>
                      </a:cxn>
                      <a:cxn ang="0">
                        <a:pos x="127" y="49"/>
                      </a:cxn>
                      <a:cxn ang="0">
                        <a:pos x="126" y="58"/>
                      </a:cxn>
                      <a:cxn ang="0">
                        <a:pos x="103" y="98"/>
                      </a:cxn>
                      <a:cxn ang="0">
                        <a:pos x="73" y="109"/>
                      </a:cxn>
                      <a:cxn ang="0">
                        <a:pos x="63" y="125"/>
                      </a:cxn>
                      <a:cxn ang="0">
                        <a:pos x="55" y="129"/>
                      </a:cxn>
                      <a:cxn ang="0">
                        <a:pos x="43" y="131"/>
                      </a:cxn>
                      <a:cxn ang="0">
                        <a:pos x="23" y="113"/>
                      </a:cxn>
                      <a:cxn ang="0">
                        <a:pos x="11" y="100"/>
                      </a:cxn>
                      <a:cxn ang="0">
                        <a:pos x="5" y="88"/>
                      </a:cxn>
                      <a:cxn ang="0">
                        <a:pos x="0" y="74"/>
                      </a:cxn>
                      <a:cxn ang="0">
                        <a:pos x="2" y="61"/>
                      </a:cxn>
                      <a:cxn ang="0">
                        <a:pos x="28" y="27"/>
                      </a:cxn>
                      <a:cxn ang="0">
                        <a:pos x="40" y="16"/>
                      </a:cxn>
                      <a:cxn ang="0">
                        <a:pos x="68" y="1"/>
                      </a:cxn>
                      <a:cxn ang="0">
                        <a:pos x="83" y="0"/>
                      </a:cxn>
                      <a:cxn ang="0">
                        <a:pos x="95" y="6"/>
                      </a:cxn>
                      <a:cxn ang="0">
                        <a:pos x="105" y="18"/>
                      </a:cxn>
                      <a:cxn ang="0">
                        <a:pos x="113" y="29"/>
                      </a:cxn>
                      <a:cxn ang="0">
                        <a:pos x="121" y="42"/>
                      </a:cxn>
                      <a:cxn ang="0">
                        <a:pos x="125" y="52"/>
                      </a:cxn>
                    </a:cxnLst>
                    <a:rect l="0" t="0" r="r" b="b"/>
                    <a:pathLst>
                      <a:path w="127" h="131">
                        <a:moveTo>
                          <a:pt x="125" y="52"/>
                        </a:moveTo>
                        <a:lnTo>
                          <a:pt x="127" y="49"/>
                        </a:lnTo>
                        <a:lnTo>
                          <a:pt x="126" y="58"/>
                        </a:lnTo>
                        <a:lnTo>
                          <a:pt x="103" y="98"/>
                        </a:lnTo>
                        <a:lnTo>
                          <a:pt x="73" y="109"/>
                        </a:lnTo>
                        <a:lnTo>
                          <a:pt x="63" y="125"/>
                        </a:lnTo>
                        <a:lnTo>
                          <a:pt x="55" y="129"/>
                        </a:lnTo>
                        <a:lnTo>
                          <a:pt x="43" y="131"/>
                        </a:lnTo>
                        <a:lnTo>
                          <a:pt x="23" y="113"/>
                        </a:lnTo>
                        <a:lnTo>
                          <a:pt x="11" y="100"/>
                        </a:lnTo>
                        <a:lnTo>
                          <a:pt x="5" y="88"/>
                        </a:lnTo>
                        <a:lnTo>
                          <a:pt x="0" y="74"/>
                        </a:lnTo>
                        <a:lnTo>
                          <a:pt x="2" y="61"/>
                        </a:lnTo>
                        <a:lnTo>
                          <a:pt x="28" y="27"/>
                        </a:lnTo>
                        <a:lnTo>
                          <a:pt x="40" y="16"/>
                        </a:lnTo>
                        <a:lnTo>
                          <a:pt x="68" y="1"/>
                        </a:lnTo>
                        <a:lnTo>
                          <a:pt x="83" y="0"/>
                        </a:lnTo>
                        <a:lnTo>
                          <a:pt x="95" y="6"/>
                        </a:lnTo>
                        <a:lnTo>
                          <a:pt x="105" y="18"/>
                        </a:lnTo>
                        <a:lnTo>
                          <a:pt x="113" y="29"/>
                        </a:lnTo>
                        <a:lnTo>
                          <a:pt x="121" y="42"/>
                        </a:lnTo>
                        <a:lnTo>
                          <a:pt x="125" y="5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" sz="1800" dirty="0">
                      <a:solidFill>
                        <a:srgbClr val="343941"/>
                      </a:solidFill>
                      <a:latin typeface="Arial Regular"/>
                    </a:endParaRPr>
                  </a:p>
                </p:txBody>
              </p:sp>
            </p:grpSp>
            <p:sp>
              <p:nvSpPr>
                <p:cNvPr id="1085" name="Freeform 117">
                  <a:extLst>
                    <a:ext uri="{FF2B5EF4-FFF2-40B4-BE49-F238E27FC236}">
                      <a16:creationId xmlns:a16="http://schemas.microsoft.com/office/drawing/2014/main" xmlns="" id="{55C167E2-9D4F-4446-ABA8-CB2536E041F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18868" y="3083272"/>
                  <a:ext cx="276225" cy="265113"/>
                </a:xfrm>
                <a:custGeom>
                  <a:avLst/>
                  <a:gdLst/>
                  <a:ahLst/>
                  <a:cxnLst>
                    <a:cxn ang="0">
                      <a:pos x="134" y="578"/>
                    </a:cxn>
                    <a:cxn ang="0">
                      <a:pos x="76" y="535"/>
                    </a:cxn>
                    <a:cxn ang="0">
                      <a:pos x="40" y="507"/>
                    </a:cxn>
                    <a:cxn ang="0">
                      <a:pos x="11" y="449"/>
                    </a:cxn>
                    <a:cxn ang="0">
                      <a:pos x="18" y="425"/>
                    </a:cxn>
                    <a:cxn ang="0">
                      <a:pos x="32" y="340"/>
                    </a:cxn>
                    <a:cxn ang="0">
                      <a:pos x="29" y="288"/>
                    </a:cxn>
                    <a:cxn ang="0">
                      <a:pos x="11" y="222"/>
                    </a:cxn>
                    <a:cxn ang="0">
                      <a:pos x="11" y="184"/>
                    </a:cxn>
                    <a:cxn ang="0">
                      <a:pos x="36" y="171"/>
                    </a:cxn>
                    <a:cxn ang="0">
                      <a:pos x="52" y="143"/>
                    </a:cxn>
                    <a:cxn ang="0">
                      <a:pos x="52" y="98"/>
                    </a:cxn>
                    <a:cxn ang="0">
                      <a:pos x="79" y="74"/>
                    </a:cxn>
                    <a:cxn ang="0">
                      <a:pos x="119" y="39"/>
                    </a:cxn>
                    <a:cxn ang="0">
                      <a:pos x="130" y="2"/>
                    </a:cxn>
                    <a:cxn ang="0">
                      <a:pos x="190" y="22"/>
                    </a:cxn>
                    <a:cxn ang="0">
                      <a:pos x="237" y="23"/>
                    </a:cxn>
                    <a:cxn ang="0">
                      <a:pos x="276" y="35"/>
                    </a:cxn>
                    <a:cxn ang="0">
                      <a:pos x="323" y="52"/>
                    </a:cxn>
                    <a:cxn ang="0">
                      <a:pos x="333" y="84"/>
                    </a:cxn>
                    <a:cxn ang="0">
                      <a:pos x="371" y="121"/>
                    </a:cxn>
                    <a:cxn ang="0">
                      <a:pos x="431" y="130"/>
                    </a:cxn>
                    <a:cxn ang="0">
                      <a:pos x="482" y="151"/>
                    </a:cxn>
                    <a:cxn ang="0">
                      <a:pos x="514" y="178"/>
                    </a:cxn>
                    <a:cxn ang="0">
                      <a:pos x="561" y="176"/>
                    </a:cxn>
                    <a:cxn ang="0">
                      <a:pos x="587" y="148"/>
                    </a:cxn>
                    <a:cxn ang="0">
                      <a:pos x="589" y="117"/>
                    </a:cxn>
                    <a:cxn ang="0">
                      <a:pos x="582" y="83"/>
                    </a:cxn>
                    <a:cxn ang="0">
                      <a:pos x="606" y="47"/>
                    </a:cxn>
                    <a:cxn ang="0">
                      <a:pos x="658" y="22"/>
                    </a:cxn>
                    <a:cxn ang="0">
                      <a:pos x="729" y="25"/>
                    </a:cxn>
                    <a:cxn ang="0">
                      <a:pos x="754" y="35"/>
                    </a:cxn>
                    <a:cxn ang="0">
                      <a:pos x="751" y="46"/>
                    </a:cxn>
                    <a:cxn ang="0">
                      <a:pos x="767" y="63"/>
                    </a:cxn>
                    <a:cxn ang="0">
                      <a:pos x="797" y="67"/>
                    </a:cxn>
                    <a:cxn ang="0">
                      <a:pos x="831" y="77"/>
                    </a:cxn>
                    <a:cxn ang="0">
                      <a:pos x="868" y="95"/>
                    </a:cxn>
                    <a:cxn ang="0">
                      <a:pos x="860" y="108"/>
                    </a:cxn>
                    <a:cxn ang="0">
                      <a:pos x="856" y="127"/>
                    </a:cxn>
                    <a:cxn ang="0">
                      <a:pos x="858" y="180"/>
                    </a:cxn>
                    <a:cxn ang="0">
                      <a:pos x="845" y="192"/>
                    </a:cxn>
                    <a:cxn ang="0">
                      <a:pos x="853" y="227"/>
                    </a:cxn>
                    <a:cxn ang="0">
                      <a:pos x="869" y="261"/>
                    </a:cxn>
                    <a:cxn ang="0">
                      <a:pos x="869" y="421"/>
                    </a:cxn>
                    <a:cxn ang="0">
                      <a:pos x="869" y="593"/>
                    </a:cxn>
                    <a:cxn ang="0">
                      <a:pos x="869" y="740"/>
                    </a:cxn>
                    <a:cxn ang="0">
                      <a:pos x="817" y="832"/>
                    </a:cxn>
                    <a:cxn ang="0">
                      <a:pos x="715" y="783"/>
                    </a:cxn>
                    <a:cxn ang="0">
                      <a:pos x="573" y="709"/>
                    </a:cxn>
                    <a:cxn ang="0">
                      <a:pos x="433" y="635"/>
                    </a:cxn>
                    <a:cxn ang="0">
                      <a:pos x="326" y="622"/>
                    </a:cxn>
                    <a:cxn ang="0">
                      <a:pos x="297" y="620"/>
                    </a:cxn>
                    <a:cxn ang="0">
                      <a:pos x="275" y="605"/>
                    </a:cxn>
                    <a:cxn ang="0">
                      <a:pos x="222" y="595"/>
                    </a:cxn>
                    <a:cxn ang="0">
                      <a:pos x="145" y="595"/>
                    </a:cxn>
                  </a:cxnLst>
                  <a:rect l="0" t="0" r="r" b="b"/>
                  <a:pathLst>
                    <a:path w="871" h="832">
                      <a:moveTo>
                        <a:pt x="140" y="598"/>
                      </a:moveTo>
                      <a:lnTo>
                        <a:pt x="138" y="592"/>
                      </a:lnTo>
                      <a:lnTo>
                        <a:pt x="134" y="578"/>
                      </a:lnTo>
                      <a:lnTo>
                        <a:pt x="116" y="549"/>
                      </a:lnTo>
                      <a:lnTo>
                        <a:pt x="87" y="535"/>
                      </a:lnTo>
                      <a:lnTo>
                        <a:pt x="76" y="535"/>
                      </a:lnTo>
                      <a:lnTo>
                        <a:pt x="57" y="534"/>
                      </a:lnTo>
                      <a:lnTo>
                        <a:pt x="43" y="519"/>
                      </a:lnTo>
                      <a:lnTo>
                        <a:pt x="40" y="507"/>
                      </a:lnTo>
                      <a:lnTo>
                        <a:pt x="39" y="487"/>
                      </a:lnTo>
                      <a:lnTo>
                        <a:pt x="29" y="471"/>
                      </a:lnTo>
                      <a:lnTo>
                        <a:pt x="11" y="449"/>
                      </a:lnTo>
                      <a:lnTo>
                        <a:pt x="6" y="436"/>
                      </a:lnTo>
                      <a:lnTo>
                        <a:pt x="7" y="428"/>
                      </a:lnTo>
                      <a:lnTo>
                        <a:pt x="18" y="425"/>
                      </a:lnTo>
                      <a:lnTo>
                        <a:pt x="27" y="418"/>
                      </a:lnTo>
                      <a:lnTo>
                        <a:pt x="28" y="362"/>
                      </a:lnTo>
                      <a:lnTo>
                        <a:pt x="32" y="340"/>
                      </a:lnTo>
                      <a:lnTo>
                        <a:pt x="32" y="327"/>
                      </a:lnTo>
                      <a:lnTo>
                        <a:pt x="29" y="319"/>
                      </a:lnTo>
                      <a:lnTo>
                        <a:pt x="29" y="288"/>
                      </a:lnTo>
                      <a:lnTo>
                        <a:pt x="28" y="266"/>
                      </a:lnTo>
                      <a:lnTo>
                        <a:pt x="23" y="243"/>
                      </a:lnTo>
                      <a:lnTo>
                        <a:pt x="11" y="222"/>
                      </a:lnTo>
                      <a:lnTo>
                        <a:pt x="0" y="207"/>
                      </a:lnTo>
                      <a:lnTo>
                        <a:pt x="1" y="191"/>
                      </a:lnTo>
                      <a:lnTo>
                        <a:pt x="11" y="184"/>
                      </a:lnTo>
                      <a:lnTo>
                        <a:pt x="12" y="181"/>
                      </a:lnTo>
                      <a:lnTo>
                        <a:pt x="24" y="180"/>
                      </a:lnTo>
                      <a:lnTo>
                        <a:pt x="36" y="171"/>
                      </a:lnTo>
                      <a:lnTo>
                        <a:pt x="46" y="163"/>
                      </a:lnTo>
                      <a:lnTo>
                        <a:pt x="52" y="153"/>
                      </a:lnTo>
                      <a:lnTo>
                        <a:pt x="52" y="143"/>
                      </a:lnTo>
                      <a:lnTo>
                        <a:pt x="46" y="115"/>
                      </a:lnTo>
                      <a:lnTo>
                        <a:pt x="48" y="106"/>
                      </a:lnTo>
                      <a:lnTo>
                        <a:pt x="52" y="98"/>
                      </a:lnTo>
                      <a:lnTo>
                        <a:pt x="65" y="92"/>
                      </a:lnTo>
                      <a:lnTo>
                        <a:pt x="75" y="85"/>
                      </a:lnTo>
                      <a:lnTo>
                        <a:pt x="79" y="74"/>
                      </a:lnTo>
                      <a:lnTo>
                        <a:pt x="108" y="55"/>
                      </a:lnTo>
                      <a:lnTo>
                        <a:pt x="114" y="50"/>
                      </a:lnTo>
                      <a:lnTo>
                        <a:pt x="119" y="39"/>
                      </a:lnTo>
                      <a:lnTo>
                        <a:pt x="118" y="3"/>
                      </a:lnTo>
                      <a:lnTo>
                        <a:pt x="119" y="0"/>
                      </a:lnTo>
                      <a:lnTo>
                        <a:pt x="130" y="2"/>
                      </a:lnTo>
                      <a:lnTo>
                        <a:pt x="142" y="9"/>
                      </a:lnTo>
                      <a:lnTo>
                        <a:pt x="169" y="20"/>
                      </a:lnTo>
                      <a:lnTo>
                        <a:pt x="190" y="22"/>
                      </a:lnTo>
                      <a:lnTo>
                        <a:pt x="211" y="17"/>
                      </a:lnTo>
                      <a:lnTo>
                        <a:pt x="226" y="18"/>
                      </a:lnTo>
                      <a:lnTo>
                        <a:pt x="237" y="23"/>
                      </a:lnTo>
                      <a:lnTo>
                        <a:pt x="250" y="24"/>
                      </a:lnTo>
                      <a:lnTo>
                        <a:pt x="267" y="29"/>
                      </a:lnTo>
                      <a:lnTo>
                        <a:pt x="276" y="35"/>
                      </a:lnTo>
                      <a:lnTo>
                        <a:pt x="297" y="45"/>
                      </a:lnTo>
                      <a:lnTo>
                        <a:pt x="309" y="47"/>
                      </a:lnTo>
                      <a:lnTo>
                        <a:pt x="323" y="52"/>
                      </a:lnTo>
                      <a:lnTo>
                        <a:pt x="329" y="58"/>
                      </a:lnTo>
                      <a:lnTo>
                        <a:pt x="333" y="71"/>
                      </a:lnTo>
                      <a:lnTo>
                        <a:pt x="333" y="84"/>
                      </a:lnTo>
                      <a:lnTo>
                        <a:pt x="342" y="99"/>
                      </a:lnTo>
                      <a:lnTo>
                        <a:pt x="358" y="115"/>
                      </a:lnTo>
                      <a:lnTo>
                        <a:pt x="371" y="121"/>
                      </a:lnTo>
                      <a:lnTo>
                        <a:pt x="379" y="124"/>
                      </a:lnTo>
                      <a:lnTo>
                        <a:pt x="415" y="125"/>
                      </a:lnTo>
                      <a:lnTo>
                        <a:pt x="431" y="130"/>
                      </a:lnTo>
                      <a:lnTo>
                        <a:pt x="459" y="140"/>
                      </a:lnTo>
                      <a:lnTo>
                        <a:pt x="474" y="149"/>
                      </a:lnTo>
                      <a:lnTo>
                        <a:pt x="482" y="151"/>
                      </a:lnTo>
                      <a:lnTo>
                        <a:pt x="490" y="154"/>
                      </a:lnTo>
                      <a:lnTo>
                        <a:pt x="496" y="162"/>
                      </a:lnTo>
                      <a:lnTo>
                        <a:pt x="514" y="178"/>
                      </a:lnTo>
                      <a:lnTo>
                        <a:pt x="529" y="184"/>
                      </a:lnTo>
                      <a:lnTo>
                        <a:pt x="543" y="184"/>
                      </a:lnTo>
                      <a:lnTo>
                        <a:pt x="561" y="176"/>
                      </a:lnTo>
                      <a:lnTo>
                        <a:pt x="571" y="170"/>
                      </a:lnTo>
                      <a:lnTo>
                        <a:pt x="581" y="159"/>
                      </a:lnTo>
                      <a:lnTo>
                        <a:pt x="587" y="148"/>
                      </a:lnTo>
                      <a:lnTo>
                        <a:pt x="593" y="138"/>
                      </a:lnTo>
                      <a:lnTo>
                        <a:pt x="594" y="130"/>
                      </a:lnTo>
                      <a:lnTo>
                        <a:pt x="589" y="117"/>
                      </a:lnTo>
                      <a:lnTo>
                        <a:pt x="588" y="108"/>
                      </a:lnTo>
                      <a:lnTo>
                        <a:pt x="582" y="98"/>
                      </a:lnTo>
                      <a:lnTo>
                        <a:pt x="582" y="83"/>
                      </a:lnTo>
                      <a:lnTo>
                        <a:pt x="586" y="70"/>
                      </a:lnTo>
                      <a:lnTo>
                        <a:pt x="598" y="55"/>
                      </a:lnTo>
                      <a:lnTo>
                        <a:pt x="606" y="47"/>
                      </a:lnTo>
                      <a:lnTo>
                        <a:pt x="625" y="33"/>
                      </a:lnTo>
                      <a:lnTo>
                        <a:pt x="641" y="24"/>
                      </a:lnTo>
                      <a:lnTo>
                        <a:pt x="658" y="22"/>
                      </a:lnTo>
                      <a:lnTo>
                        <a:pt x="670" y="17"/>
                      </a:lnTo>
                      <a:lnTo>
                        <a:pt x="701" y="15"/>
                      </a:lnTo>
                      <a:lnTo>
                        <a:pt x="729" y="25"/>
                      </a:lnTo>
                      <a:lnTo>
                        <a:pt x="737" y="29"/>
                      </a:lnTo>
                      <a:lnTo>
                        <a:pt x="745" y="30"/>
                      </a:lnTo>
                      <a:lnTo>
                        <a:pt x="754" y="35"/>
                      </a:lnTo>
                      <a:lnTo>
                        <a:pt x="755" y="45"/>
                      </a:lnTo>
                      <a:lnTo>
                        <a:pt x="754" y="47"/>
                      </a:lnTo>
                      <a:lnTo>
                        <a:pt x="751" y="46"/>
                      </a:lnTo>
                      <a:lnTo>
                        <a:pt x="753" y="54"/>
                      </a:lnTo>
                      <a:lnTo>
                        <a:pt x="762" y="61"/>
                      </a:lnTo>
                      <a:lnTo>
                        <a:pt x="767" y="63"/>
                      </a:lnTo>
                      <a:lnTo>
                        <a:pt x="772" y="62"/>
                      </a:lnTo>
                      <a:lnTo>
                        <a:pt x="787" y="65"/>
                      </a:lnTo>
                      <a:lnTo>
                        <a:pt x="797" y="67"/>
                      </a:lnTo>
                      <a:lnTo>
                        <a:pt x="801" y="68"/>
                      </a:lnTo>
                      <a:lnTo>
                        <a:pt x="815" y="74"/>
                      </a:lnTo>
                      <a:lnTo>
                        <a:pt x="831" y="77"/>
                      </a:lnTo>
                      <a:lnTo>
                        <a:pt x="856" y="78"/>
                      </a:lnTo>
                      <a:lnTo>
                        <a:pt x="864" y="83"/>
                      </a:lnTo>
                      <a:lnTo>
                        <a:pt x="868" y="95"/>
                      </a:lnTo>
                      <a:lnTo>
                        <a:pt x="871" y="97"/>
                      </a:lnTo>
                      <a:lnTo>
                        <a:pt x="863" y="99"/>
                      </a:lnTo>
                      <a:lnTo>
                        <a:pt x="860" y="108"/>
                      </a:lnTo>
                      <a:lnTo>
                        <a:pt x="852" y="116"/>
                      </a:lnTo>
                      <a:lnTo>
                        <a:pt x="852" y="119"/>
                      </a:lnTo>
                      <a:lnTo>
                        <a:pt x="856" y="127"/>
                      </a:lnTo>
                      <a:lnTo>
                        <a:pt x="857" y="154"/>
                      </a:lnTo>
                      <a:lnTo>
                        <a:pt x="860" y="171"/>
                      </a:lnTo>
                      <a:lnTo>
                        <a:pt x="858" y="180"/>
                      </a:lnTo>
                      <a:lnTo>
                        <a:pt x="858" y="183"/>
                      </a:lnTo>
                      <a:lnTo>
                        <a:pt x="848" y="187"/>
                      </a:lnTo>
                      <a:lnTo>
                        <a:pt x="845" y="192"/>
                      </a:lnTo>
                      <a:lnTo>
                        <a:pt x="845" y="196"/>
                      </a:lnTo>
                      <a:lnTo>
                        <a:pt x="846" y="217"/>
                      </a:lnTo>
                      <a:lnTo>
                        <a:pt x="853" y="227"/>
                      </a:lnTo>
                      <a:lnTo>
                        <a:pt x="855" y="230"/>
                      </a:lnTo>
                      <a:lnTo>
                        <a:pt x="852" y="243"/>
                      </a:lnTo>
                      <a:lnTo>
                        <a:pt x="869" y="261"/>
                      </a:lnTo>
                      <a:lnTo>
                        <a:pt x="869" y="304"/>
                      </a:lnTo>
                      <a:lnTo>
                        <a:pt x="869" y="362"/>
                      </a:lnTo>
                      <a:lnTo>
                        <a:pt x="869" y="421"/>
                      </a:lnTo>
                      <a:lnTo>
                        <a:pt x="869" y="479"/>
                      </a:lnTo>
                      <a:lnTo>
                        <a:pt x="869" y="535"/>
                      </a:lnTo>
                      <a:lnTo>
                        <a:pt x="869" y="593"/>
                      </a:lnTo>
                      <a:lnTo>
                        <a:pt x="869" y="649"/>
                      </a:lnTo>
                      <a:lnTo>
                        <a:pt x="869" y="687"/>
                      </a:lnTo>
                      <a:lnTo>
                        <a:pt x="869" y="740"/>
                      </a:lnTo>
                      <a:lnTo>
                        <a:pt x="869" y="799"/>
                      </a:lnTo>
                      <a:lnTo>
                        <a:pt x="817" y="799"/>
                      </a:lnTo>
                      <a:lnTo>
                        <a:pt x="817" y="832"/>
                      </a:lnTo>
                      <a:lnTo>
                        <a:pt x="808" y="831"/>
                      </a:lnTo>
                      <a:lnTo>
                        <a:pt x="761" y="807"/>
                      </a:lnTo>
                      <a:lnTo>
                        <a:pt x="715" y="783"/>
                      </a:lnTo>
                      <a:lnTo>
                        <a:pt x="667" y="759"/>
                      </a:lnTo>
                      <a:lnTo>
                        <a:pt x="620" y="734"/>
                      </a:lnTo>
                      <a:lnTo>
                        <a:pt x="573" y="709"/>
                      </a:lnTo>
                      <a:lnTo>
                        <a:pt x="527" y="685"/>
                      </a:lnTo>
                      <a:lnTo>
                        <a:pt x="480" y="659"/>
                      </a:lnTo>
                      <a:lnTo>
                        <a:pt x="433" y="635"/>
                      </a:lnTo>
                      <a:lnTo>
                        <a:pt x="387" y="610"/>
                      </a:lnTo>
                      <a:lnTo>
                        <a:pt x="376" y="605"/>
                      </a:lnTo>
                      <a:lnTo>
                        <a:pt x="326" y="622"/>
                      </a:lnTo>
                      <a:lnTo>
                        <a:pt x="320" y="625"/>
                      </a:lnTo>
                      <a:lnTo>
                        <a:pt x="303" y="630"/>
                      </a:lnTo>
                      <a:lnTo>
                        <a:pt x="297" y="620"/>
                      </a:lnTo>
                      <a:lnTo>
                        <a:pt x="293" y="616"/>
                      </a:lnTo>
                      <a:lnTo>
                        <a:pt x="278" y="609"/>
                      </a:lnTo>
                      <a:lnTo>
                        <a:pt x="275" y="605"/>
                      </a:lnTo>
                      <a:lnTo>
                        <a:pt x="270" y="601"/>
                      </a:lnTo>
                      <a:lnTo>
                        <a:pt x="261" y="599"/>
                      </a:lnTo>
                      <a:lnTo>
                        <a:pt x="222" y="595"/>
                      </a:lnTo>
                      <a:lnTo>
                        <a:pt x="179" y="596"/>
                      </a:lnTo>
                      <a:lnTo>
                        <a:pt x="148" y="594"/>
                      </a:lnTo>
                      <a:lnTo>
                        <a:pt x="145" y="595"/>
                      </a:lnTo>
                      <a:lnTo>
                        <a:pt x="140" y="59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Freeform 118">
                  <a:extLst>
                    <a:ext uri="{FF2B5EF4-FFF2-40B4-BE49-F238E27FC236}">
                      <a16:creationId xmlns:a16="http://schemas.microsoft.com/office/drawing/2014/main" xmlns="" id="{5C901FAC-F0AA-5146-92FC-FEC81D5D35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4843" y="3192809"/>
                  <a:ext cx="146050" cy="127000"/>
                </a:xfrm>
                <a:custGeom>
                  <a:avLst/>
                  <a:gdLst/>
                  <a:ahLst/>
                  <a:cxnLst>
                    <a:cxn ang="0">
                      <a:pos x="196" y="379"/>
                    </a:cxn>
                    <a:cxn ang="0">
                      <a:pos x="148" y="379"/>
                    </a:cxn>
                    <a:cxn ang="0">
                      <a:pos x="96" y="379"/>
                    </a:cxn>
                    <a:cxn ang="0">
                      <a:pos x="45" y="379"/>
                    </a:cxn>
                    <a:cxn ang="0">
                      <a:pos x="16" y="379"/>
                    </a:cxn>
                    <a:cxn ang="0">
                      <a:pos x="14" y="385"/>
                    </a:cxn>
                    <a:cxn ang="0">
                      <a:pos x="6" y="392"/>
                    </a:cxn>
                    <a:cxn ang="0">
                      <a:pos x="2" y="397"/>
                    </a:cxn>
                    <a:cxn ang="0">
                      <a:pos x="5" y="396"/>
                    </a:cxn>
                    <a:cxn ang="0">
                      <a:pos x="0" y="401"/>
                    </a:cxn>
                    <a:cxn ang="0">
                      <a:pos x="0" y="392"/>
                    </a:cxn>
                    <a:cxn ang="0">
                      <a:pos x="5" y="355"/>
                    </a:cxn>
                    <a:cxn ang="0">
                      <a:pos x="16" y="329"/>
                    </a:cxn>
                    <a:cxn ang="0">
                      <a:pos x="28" y="323"/>
                    </a:cxn>
                    <a:cxn ang="0">
                      <a:pos x="40" y="296"/>
                    </a:cxn>
                    <a:cxn ang="0">
                      <a:pos x="48" y="284"/>
                    </a:cxn>
                    <a:cxn ang="0">
                      <a:pos x="45" y="275"/>
                    </a:cxn>
                    <a:cxn ang="0">
                      <a:pos x="65" y="246"/>
                    </a:cxn>
                    <a:cxn ang="0">
                      <a:pos x="69" y="240"/>
                    </a:cxn>
                    <a:cxn ang="0">
                      <a:pos x="71" y="229"/>
                    </a:cxn>
                    <a:cxn ang="0">
                      <a:pos x="76" y="221"/>
                    </a:cxn>
                    <a:cxn ang="0">
                      <a:pos x="105" y="188"/>
                    </a:cxn>
                    <a:cxn ang="0">
                      <a:pos x="120" y="164"/>
                    </a:cxn>
                    <a:cxn ang="0">
                      <a:pos x="123" y="145"/>
                    </a:cxn>
                    <a:cxn ang="0">
                      <a:pos x="132" y="122"/>
                    </a:cxn>
                    <a:cxn ang="0">
                      <a:pos x="139" y="100"/>
                    </a:cxn>
                    <a:cxn ang="0">
                      <a:pos x="155" y="80"/>
                    </a:cxn>
                    <a:cxn ang="0">
                      <a:pos x="174" y="70"/>
                    </a:cxn>
                    <a:cxn ang="0">
                      <a:pos x="190" y="57"/>
                    </a:cxn>
                    <a:cxn ang="0">
                      <a:pos x="196" y="38"/>
                    </a:cxn>
                    <a:cxn ang="0">
                      <a:pos x="199" y="33"/>
                    </a:cxn>
                    <a:cxn ang="0">
                      <a:pos x="204" y="22"/>
                    </a:cxn>
                    <a:cxn ang="0">
                      <a:pos x="213" y="6"/>
                    </a:cxn>
                    <a:cxn ang="0">
                      <a:pos x="218" y="0"/>
                    </a:cxn>
                    <a:cxn ang="0">
                      <a:pos x="227" y="0"/>
                    </a:cxn>
                    <a:cxn ang="0">
                      <a:pos x="261" y="0"/>
                    </a:cxn>
                    <a:cxn ang="0">
                      <a:pos x="297" y="0"/>
                    </a:cxn>
                    <a:cxn ang="0">
                      <a:pos x="338" y="0"/>
                    </a:cxn>
                    <a:cxn ang="0">
                      <a:pos x="379" y="0"/>
                    </a:cxn>
                    <a:cxn ang="0">
                      <a:pos x="422" y="0"/>
                    </a:cxn>
                    <a:cxn ang="0">
                      <a:pos x="459" y="0"/>
                    </a:cxn>
                    <a:cxn ang="0">
                      <a:pos x="459" y="32"/>
                    </a:cxn>
                    <a:cxn ang="0">
                      <a:pos x="459" y="102"/>
                    </a:cxn>
                    <a:cxn ang="0">
                      <a:pos x="405" y="102"/>
                    </a:cxn>
                    <a:cxn ang="0">
                      <a:pos x="352" y="102"/>
                    </a:cxn>
                    <a:cxn ang="0">
                      <a:pos x="299" y="102"/>
                    </a:cxn>
                    <a:cxn ang="0">
                      <a:pos x="281" y="102"/>
                    </a:cxn>
                    <a:cxn ang="0">
                      <a:pos x="281" y="160"/>
                    </a:cxn>
                    <a:cxn ang="0">
                      <a:pos x="281" y="219"/>
                    </a:cxn>
                    <a:cxn ang="0">
                      <a:pos x="281" y="254"/>
                    </a:cxn>
                    <a:cxn ang="0">
                      <a:pos x="261" y="261"/>
                    </a:cxn>
                    <a:cxn ang="0">
                      <a:pos x="244" y="263"/>
                    </a:cxn>
                    <a:cxn ang="0">
                      <a:pos x="228" y="268"/>
                    </a:cxn>
                    <a:cxn ang="0">
                      <a:pos x="223" y="272"/>
                    </a:cxn>
                    <a:cxn ang="0">
                      <a:pos x="220" y="277"/>
                    </a:cxn>
                    <a:cxn ang="0">
                      <a:pos x="215" y="288"/>
                    </a:cxn>
                    <a:cxn ang="0">
                      <a:pos x="213" y="296"/>
                    </a:cxn>
                    <a:cxn ang="0">
                      <a:pos x="215" y="322"/>
                    </a:cxn>
                    <a:cxn ang="0">
                      <a:pos x="218" y="342"/>
                    </a:cxn>
                    <a:cxn ang="0">
                      <a:pos x="218" y="363"/>
                    </a:cxn>
                    <a:cxn ang="0">
                      <a:pos x="222" y="379"/>
                    </a:cxn>
                    <a:cxn ang="0">
                      <a:pos x="196" y="379"/>
                    </a:cxn>
                  </a:cxnLst>
                  <a:rect l="0" t="0" r="r" b="b"/>
                  <a:pathLst>
                    <a:path w="459" h="401">
                      <a:moveTo>
                        <a:pt x="196" y="379"/>
                      </a:moveTo>
                      <a:lnTo>
                        <a:pt x="148" y="379"/>
                      </a:lnTo>
                      <a:lnTo>
                        <a:pt x="96" y="379"/>
                      </a:lnTo>
                      <a:lnTo>
                        <a:pt x="45" y="379"/>
                      </a:lnTo>
                      <a:lnTo>
                        <a:pt x="16" y="379"/>
                      </a:lnTo>
                      <a:lnTo>
                        <a:pt x="14" y="385"/>
                      </a:lnTo>
                      <a:lnTo>
                        <a:pt x="6" y="392"/>
                      </a:lnTo>
                      <a:lnTo>
                        <a:pt x="2" y="397"/>
                      </a:lnTo>
                      <a:lnTo>
                        <a:pt x="5" y="396"/>
                      </a:lnTo>
                      <a:lnTo>
                        <a:pt x="0" y="401"/>
                      </a:lnTo>
                      <a:lnTo>
                        <a:pt x="0" y="392"/>
                      </a:lnTo>
                      <a:lnTo>
                        <a:pt x="5" y="355"/>
                      </a:lnTo>
                      <a:lnTo>
                        <a:pt x="16" y="329"/>
                      </a:lnTo>
                      <a:lnTo>
                        <a:pt x="28" y="323"/>
                      </a:lnTo>
                      <a:lnTo>
                        <a:pt x="40" y="296"/>
                      </a:lnTo>
                      <a:lnTo>
                        <a:pt x="48" y="284"/>
                      </a:lnTo>
                      <a:lnTo>
                        <a:pt x="45" y="275"/>
                      </a:lnTo>
                      <a:lnTo>
                        <a:pt x="65" y="246"/>
                      </a:lnTo>
                      <a:lnTo>
                        <a:pt x="69" y="240"/>
                      </a:lnTo>
                      <a:lnTo>
                        <a:pt x="71" y="229"/>
                      </a:lnTo>
                      <a:lnTo>
                        <a:pt x="76" y="221"/>
                      </a:lnTo>
                      <a:lnTo>
                        <a:pt x="105" y="188"/>
                      </a:lnTo>
                      <a:lnTo>
                        <a:pt x="120" y="164"/>
                      </a:lnTo>
                      <a:lnTo>
                        <a:pt x="123" y="145"/>
                      </a:lnTo>
                      <a:lnTo>
                        <a:pt x="132" y="122"/>
                      </a:lnTo>
                      <a:lnTo>
                        <a:pt x="139" y="100"/>
                      </a:lnTo>
                      <a:lnTo>
                        <a:pt x="155" y="80"/>
                      </a:lnTo>
                      <a:lnTo>
                        <a:pt x="174" y="70"/>
                      </a:lnTo>
                      <a:lnTo>
                        <a:pt x="190" y="57"/>
                      </a:lnTo>
                      <a:lnTo>
                        <a:pt x="196" y="38"/>
                      </a:lnTo>
                      <a:lnTo>
                        <a:pt x="199" y="33"/>
                      </a:lnTo>
                      <a:lnTo>
                        <a:pt x="204" y="22"/>
                      </a:lnTo>
                      <a:lnTo>
                        <a:pt x="213" y="6"/>
                      </a:lnTo>
                      <a:lnTo>
                        <a:pt x="218" y="0"/>
                      </a:lnTo>
                      <a:lnTo>
                        <a:pt x="227" y="0"/>
                      </a:lnTo>
                      <a:lnTo>
                        <a:pt x="261" y="0"/>
                      </a:lnTo>
                      <a:lnTo>
                        <a:pt x="297" y="0"/>
                      </a:lnTo>
                      <a:lnTo>
                        <a:pt x="338" y="0"/>
                      </a:lnTo>
                      <a:lnTo>
                        <a:pt x="379" y="0"/>
                      </a:lnTo>
                      <a:lnTo>
                        <a:pt x="422" y="0"/>
                      </a:lnTo>
                      <a:lnTo>
                        <a:pt x="459" y="0"/>
                      </a:lnTo>
                      <a:lnTo>
                        <a:pt x="459" y="32"/>
                      </a:lnTo>
                      <a:lnTo>
                        <a:pt x="459" y="102"/>
                      </a:lnTo>
                      <a:lnTo>
                        <a:pt x="405" y="102"/>
                      </a:lnTo>
                      <a:lnTo>
                        <a:pt x="352" y="102"/>
                      </a:lnTo>
                      <a:lnTo>
                        <a:pt x="299" y="102"/>
                      </a:lnTo>
                      <a:lnTo>
                        <a:pt x="281" y="102"/>
                      </a:lnTo>
                      <a:lnTo>
                        <a:pt x="281" y="160"/>
                      </a:lnTo>
                      <a:lnTo>
                        <a:pt x="281" y="219"/>
                      </a:lnTo>
                      <a:lnTo>
                        <a:pt x="281" y="254"/>
                      </a:lnTo>
                      <a:lnTo>
                        <a:pt x="261" y="261"/>
                      </a:lnTo>
                      <a:lnTo>
                        <a:pt x="244" y="263"/>
                      </a:lnTo>
                      <a:lnTo>
                        <a:pt x="228" y="268"/>
                      </a:lnTo>
                      <a:lnTo>
                        <a:pt x="223" y="272"/>
                      </a:lnTo>
                      <a:lnTo>
                        <a:pt x="220" y="277"/>
                      </a:lnTo>
                      <a:lnTo>
                        <a:pt x="215" y="288"/>
                      </a:lnTo>
                      <a:lnTo>
                        <a:pt x="213" y="296"/>
                      </a:lnTo>
                      <a:lnTo>
                        <a:pt x="215" y="322"/>
                      </a:lnTo>
                      <a:lnTo>
                        <a:pt x="218" y="342"/>
                      </a:lnTo>
                      <a:lnTo>
                        <a:pt x="218" y="363"/>
                      </a:lnTo>
                      <a:lnTo>
                        <a:pt x="222" y="379"/>
                      </a:lnTo>
                      <a:lnTo>
                        <a:pt x="196" y="37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" sz="1800" dirty="0">
                    <a:solidFill>
                      <a:srgbClr val="343941"/>
                    </a:solidFill>
                    <a:latin typeface="Arial Regular"/>
                  </a:endParaRPr>
                </a:p>
              </p:txBody>
            </p:sp>
          </p:grpSp>
          <p:grpSp>
            <p:nvGrpSpPr>
              <p:cNvPr id="989" name="Group 97">
                <a:extLst>
                  <a:ext uri="{FF2B5EF4-FFF2-40B4-BE49-F238E27FC236}">
                    <a16:creationId xmlns:a16="http://schemas.microsoft.com/office/drawing/2014/main" xmlns="" id="{D2B86059-8128-BD48-B5AD-3307F6FB6EF2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5367538" y="2488503"/>
                <a:ext cx="720904" cy="730426"/>
                <a:chOff x="3183" y="2052"/>
                <a:chExt cx="401" cy="370"/>
              </a:xfrm>
              <a:solidFill>
                <a:srgbClr val="EAEFF3">
                  <a:alpha val="70000"/>
                </a:srgbClr>
              </a:solidFill>
            </p:grpSpPr>
            <p:sp>
              <p:nvSpPr>
                <p:cNvPr id="1077" name="Freeform 100">
                  <a:extLst>
                    <a:ext uri="{FF2B5EF4-FFF2-40B4-BE49-F238E27FC236}">
                      <a16:creationId xmlns:a16="http://schemas.microsoft.com/office/drawing/2014/main" xmlns="" id="{83BB7248-1DA1-FD49-923B-37184C0BBC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83" y="2052"/>
                  <a:ext cx="184" cy="168"/>
                </a:xfrm>
                <a:custGeom>
                  <a:avLst/>
                  <a:gdLst/>
                  <a:ahLst/>
                  <a:cxnLst>
                    <a:cxn ang="0">
                      <a:pos x="106" y="668"/>
                    </a:cxn>
                    <a:cxn ang="0">
                      <a:pos x="108" y="599"/>
                    </a:cxn>
                    <a:cxn ang="0">
                      <a:pos x="0" y="475"/>
                    </a:cxn>
                    <a:cxn ang="0">
                      <a:pos x="109" y="492"/>
                    </a:cxn>
                    <a:cxn ang="0">
                      <a:pos x="187" y="487"/>
                    </a:cxn>
                    <a:cxn ang="0">
                      <a:pos x="302" y="458"/>
                    </a:cxn>
                    <a:cxn ang="0">
                      <a:pos x="325" y="378"/>
                    </a:cxn>
                    <a:cxn ang="0">
                      <a:pos x="379" y="373"/>
                    </a:cxn>
                    <a:cxn ang="0">
                      <a:pos x="405" y="346"/>
                    </a:cxn>
                    <a:cxn ang="0">
                      <a:pos x="435" y="356"/>
                    </a:cxn>
                    <a:cxn ang="0">
                      <a:pos x="464" y="297"/>
                    </a:cxn>
                    <a:cxn ang="0">
                      <a:pos x="490" y="258"/>
                    </a:cxn>
                    <a:cxn ang="0">
                      <a:pos x="506" y="218"/>
                    </a:cxn>
                    <a:cxn ang="0">
                      <a:pos x="549" y="202"/>
                    </a:cxn>
                    <a:cxn ang="0">
                      <a:pos x="561" y="163"/>
                    </a:cxn>
                    <a:cxn ang="0">
                      <a:pos x="588" y="114"/>
                    </a:cxn>
                    <a:cxn ang="0">
                      <a:pos x="570" y="60"/>
                    </a:cxn>
                    <a:cxn ang="0">
                      <a:pos x="604" y="34"/>
                    </a:cxn>
                    <a:cxn ang="0">
                      <a:pos x="645" y="12"/>
                    </a:cxn>
                    <a:cxn ang="0">
                      <a:pos x="731" y="11"/>
                    </a:cxn>
                    <a:cxn ang="0">
                      <a:pos x="780" y="2"/>
                    </a:cxn>
                    <a:cxn ang="0">
                      <a:pos x="811" y="16"/>
                    </a:cxn>
                    <a:cxn ang="0">
                      <a:pos x="830" y="59"/>
                    </a:cxn>
                    <a:cxn ang="0">
                      <a:pos x="852" y="78"/>
                    </a:cxn>
                    <a:cxn ang="0">
                      <a:pos x="903" y="99"/>
                    </a:cxn>
                    <a:cxn ang="0">
                      <a:pos x="877" y="153"/>
                    </a:cxn>
                    <a:cxn ang="0">
                      <a:pos x="828" y="156"/>
                    </a:cxn>
                    <a:cxn ang="0">
                      <a:pos x="790" y="163"/>
                    </a:cxn>
                    <a:cxn ang="0">
                      <a:pos x="721" y="148"/>
                    </a:cxn>
                    <a:cxn ang="0">
                      <a:pos x="718" y="185"/>
                    </a:cxn>
                    <a:cxn ang="0">
                      <a:pos x="732" y="202"/>
                    </a:cxn>
                    <a:cxn ang="0">
                      <a:pos x="717" y="248"/>
                    </a:cxn>
                    <a:cxn ang="0">
                      <a:pos x="753" y="280"/>
                    </a:cxn>
                    <a:cxn ang="0">
                      <a:pos x="789" y="304"/>
                    </a:cxn>
                    <a:cxn ang="0">
                      <a:pos x="775" y="329"/>
                    </a:cxn>
                    <a:cxn ang="0">
                      <a:pos x="758" y="368"/>
                    </a:cxn>
                    <a:cxn ang="0">
                      <a:pos x="766" y="394"/>
                    </a:cxn>
                    <a:cxn ang="0">
                      <a:pos x="721" y="425"/>
                    </a:cxn>
                    <a:cxn ang="0">
                      <a:pos x="687" y="468"/>
                    </a:cxn>
                    <a:cxn ang="0">
                      <a:pos x="624" y="549"/>
                    </a:cxn>
                    <a:cxn ang="0">
                      <a:pos x="556" y="597"/>
                    </a:cxn>
                    <a:cxn ang="0">
                      <a:pos x="517" y="592"/>
                    </a:cxn>
                    <a:cxn ang="0">
                      <a:pos x="476" y="668"/>
                    </a:cxn>
                    <a:cxn ang="0">
                      <a:pos x="513" y="686"/>
                    </a:cxn>
                    <a:cxn ang="0">
                      <a:pos x="537" y="728"/>
                    </a:cxn>
                    <a:cxn ang="0">
                      <a:pos x="559" y="781"/>
                    </a:cxn>
                    <a:cxn ang="0">
                      <a:pos x="554" y="805"/>
                    </a:cxn>
                    <a:cxn ang="0">
                      <a:pos x="534" y="803"/>
                    </a:cxn>
                    <a:cxn ang="0">
                      <a:pos x="488" y="816"/>
                    </a:cxn>
                    <a:cxn ang="0">
                      <a:pos x="442" y="810"/>
                    </a:cxn>
                    <a:cxn ang="0">
                      <a:pos x="406" y="827"/>
                    </a:cxn>
                    <a:cxn ang="0">
                      <a:pos x="363" y="834"/>
                    </a:cxn>
                    <a:cxn ang="0">
                      <a:pos x="329" y="781"/>
                    </a:cxn>
                    <a:cxn ang="0">
                      <a:pos x="250" y="744"/>
                    </a:cxn>
                    <a:cxn ang="0">
                      <a:pos x="164" y="746"/>
                    </a:cxn>
                    <a:cxn ang="0">
                      <a:pos x="61" y="761"/>
                    </a:cxn>
                  </a:cxnLst>
                  <a:rect l="0" t="0" r="r" b="b"/>
                  <a:pathLst>
                    <a:path w="921" h="842">
                      <a:moveTo>
                        <a:pt x="42" y="757"/>
                      </a:moveTo>
                      <a:lnTo>
                        <a:pt x="42" y="743"/>
                      </a:lnTo>
                      <a:lnTo>
                        <a:pt x="44" y="730"/>
                      </a:lnTo>
                      <a:lnTo>
                        <a:pt x="55" y="701"/>
                      </a:lnTo>
                      <a:lnTo>
                        <a:pt x="64" y="689"/>
                      </a:lnTo>
                      <a:lnTo>
                        <a:pt x="77" y="679"/>
                      </a:lnTo>
                      <a:lnTo>
                        <a:pt x="91" y="674"/>
                      </a:lnTo>
                      <a:lnTo>
                        <a:pt x="106" y="668"/>
                      </a:lnTo>
                      <a:lnTo>
                        <a:pt x="118" y="665"/>
                      </a:lnTo>
                      <a:lnTo>
                        <a:pt x="131" y="653"/>
                      </a:lnTo>
                      <a:lnTo>
                        <a:pt x="134" y="647"/>
                      </a:lnTo>
                      <a:lnTo>
                        <a:pt x="133" y="637"/>
                      </a:lnTo>
                      <a:lnTo>
                        <a:pt x="128" y="632"/>
                      </a:lnTo>
                      <a:lnTo>
                        <a:pt x="108" y="628"/>
                      </a:lnTo>
                      <a:lnTo>
                        <a:pt x="109" y="614"/>
                      </a:lnTo>
                      <a:lnTo>
                        <a:pt x="108" y="599"/>
                      </a:lnTo>
                      <a:lnTo>
                        <a:pt x="103" y="573"/>
                      </a:lnTo>
                      <a:lnTo>
                        <a:pt x="98" y="567"/>
                      </a:lnTo>
                      <a:lnTo>
                        <a:pt x="71" y="558"/>
                      </a:lnTo>
                      <a:lnTo>
                        <a:pt x="55" y="550"/>
                      </a:lnTo>
                      <a:lnTo>
                        <a:pt x="43" y="540"/>
                      </a:lnTo>
                      <a:lnTo>
                        <a:pt x="22" y="497"/>
                      </a:lnTo>
                      <a:lnTo>
                        <a:pt x="8" y="485"/>
                      </a:lnTo>
                      <a:lnTo>
                        <a:pt x="0" y="475"/>
                      </a:lnTo>
                      <a:lnTo>
                        <a:pt x="4" y="470"/>
                      </a:lnTo>
                      <a:lnTo>
                        <a:pt x="63" y="486"/>
                      </a:lnTo>
                      <a:lnTo>
                        <a:pt x="81" y="496"/>
                      </a:lnTo>
                      <a:lnTo>
                        <a:pt x="88" y="497"/>
                      </a:lnTo>
                      <a:lnTo>
                        <a:pt x="92" y="496"/>
                      </a:lnTo>
                      <a:lnTo>
                        <a:pt x="96" y="493"/>
                      </a:lnTo>
                      <a:lnTo>
                        <a:pt x="99" y="492"/>
                      </a:lnTo>
                      <a:lnTo>
                        <a:pt x="109" y="492"/>
                      </a:lnTo>
                      <a:lnTo>
                        <a:pt x="118" y="491"/>
                      </a:lnTo>
                      <a:lnTo>
                        <a:pt x="130" y="491"/>
                      </a:lnTo>
                      <a:lnTo>
                        <a:pt x="144" y="490"/>
                      </a:lnTo>
                      <a:lnTo>
                        <a:pt x="161" y="490"/>
                      </a:lnTo>
                      <a:lnTo>
                        <a:pt x="177" y="497"/>
                      </a:lnTo>
                      <a:lnTo>
                        <a:pt x="180" y="495"/>
                      </a:lnTo>
                      <a:lnTo>
                        <a:pt x="184" y="490"/>
                      </a:lnTo>
                      <a:lnTo>
                        <a:pt x="187" y="487"/>
                      </a:lnTo>
                      <a:lnTo>
                        <a:pt x="194" y="485"/>
                      </a:lnTo>
                      <a:lnTo>
                        <a:pt x="206" y="485"/>
                      </a:lnTo>
                      <a:lnTo>
                        <a:pt x="232" y="486"/>
                      </a:lnTo>
                      <a:lnTo>
                        <a:pt x="248" y="482"/>
                      </a:lnTo>
                      <a:lnTo>
                        <a:pt x="268" y="475"/>
                      </a:lnTo>
                      <a:lnTo>
                        <a:pt x="293" y="470"/>
                      </a:lnTo>
                      <a:lnTo>
                        <a:pt x="302" y="464"/>
                      </a:lnTo>
                      <a:lnTo>
                        <a:pt x="302" y="458"/>
                      </a:lnTo>
                      <a:lnTo>
                        <a:pt x="298" y="454"/>
                      </a:lnTo>
                      <a:lnTo>
                        <a:pt x="298" y="450"/>
                      </a:lnTo>
                      <a:lnTo>
                        <a:pt x="302" y="431"/>
                      </a:lnTo>
                      <a:lnTo>
                        <a:pt x="301" y="418"/>
                      </a:lnTo>
                      <a:lnTo>
                        <a:pt x="305" y="404"/>
                      </a:lnTo>
                      <a:lnTo>
                        <a:pt x="308" y="398"/>
                      </a:lnTo>
                      <a:lnTo>
                        <a:pt x="319" y="389"/>
                      </a:lnTo>
                      <a:lnTo>
                        <a:pt x="325" y="378"/>
                      </a:lnTo>
                      <a:lnTo>
                        <a:pt x="333" y="374"/>
                      </a:lnTo>
                      <a:lnTo>
                        <a:pt x="336" y="377"/>
                      </a:lnTo>
                      <a:lnTo>
                        <a:pt x="336" y="380"/>
                      </a:lnTo>
                      <a:lnTo>
                        <a:pt x="348" y="382"/>
                      </a:lnTo>
                      <a:lnTo>
                        <a:pt x="359" y="379"/>
                      </a:lnTo>
                      <a:lnTo>
                        <a:pt x="370" y="377"/>
                      </a:lnTo>
                      <a:lnTo>
                        <a:pt x="377" y="375"/>
                      </a:lnTo>
                      <a:lnTo>
                        <a:pt x="379" y="373"/>
                      </a:lnTo>
                      <a:lnTo>
                        <a:pt x="379" y="371"/>
                      </a:lnTo>
                      <a:lnTo>
                        <a:pt x="372" y="368"/>
                      </a:lnTo>
                      <a:lnTo>
                        <a:pt x="371" y="366"/>
                      </a:lnTo>
                      <a:lnTo>
                        <a:pt x="375" y="362"/>
                      </a:lnTo>
                      <a:lnTo>
                        <a:pt x="392" y="353"/>
                      </a:lnTo>
                      <a:lnTo>
                        <a:pt x="394" y="348"/>
                      </a:lnTo>
                      <a:lnTo>
                        <a:pt x="399" y="346"/>
                      </a:lnTo>
                      <a:lnTo>
                        <a:pt x="405" y="346"/>
                      </a:lnTo>
                      <a:lnTo>
                        <a:pt x="421" y="351"/>
                      </a:lnTo>
                      <a:lnTo>
                        <a:pt x="421" y="348"/>
                      </a:lnTo>
                      <a:lnTo>
                        <a:pt x="418" y="347"/>
                      </a:lnTo>
                      <a:lnTo>
                        <a:pt x="420" y="343"/>
                      </a:lnTo>
                      <a:lnTo>
                        <a:pt x="424" y="343"/>
                      </a:lnTo>
                      <a:lnTo>
                        <a:pt x="431" y="348"/>
                      </a:lnTo>
                      <a:lnTo>
                        <a:pt x="432" y="352"/>
                      </a:lnTo>
                      <a:lnTo>
                        <a:pt x="435" y="356"/>
                      </a:lnTo>
                      <a:lnTo>
                        <a:pt x="441" y="358"/>
                      </a:lnTo>
                      <a:lnTo>
                        <a:pt x="443" y="358"/>
                      </a:lnTo>
                      <a:lnTo>
                        <a:pt x="463" y="337"/>
                      </a:lnTo>
                      <a:lnTo>
                        <a:pt x="463" y="334"/>
                      </a:lnTo>
                      <a:lnTo>
                        <a:pt x="461" y="323"/>
                      </a:lnTo>
                      <a:lnTo>
                        <a:pt x="459" y="305"/>
                      </a:lnTo>
                      <a:lnTo>
                        <a:pt x="461" y="302"/>
                      </a:lnTo>
                      <a:lnTo>
                        <a:pt x="464" y="297"/>
                      </a:lnTo>
                      <a:lnTo>
                        <a:pt x="467" y="292"/>
                      </a:lnTo>
                      <a:lnTo>
                        <a:pt x="469" y="292"/>
                      </a:lnTo>
                      <a:lnTo>
                        <a:pt x="470" y="288"/>
                      </a:lnTo>
                      <a:lnTo>
                        <a:pt x="469" y="282"/>
                      </a:lnTo>
                      <a:lnTo>
                        <a:pt x="470" y="277"/>
                      </a:lnTo>
                      <a:lnTo>
                        <a:pt x="476" y="275"/>
                      </a:lnTo>
                      <a:lnTo>
                        <a:pt x="478" y="261"/>
                      </a:lnTo>
                      <a:lnTo>
                        <a:pt x="490" y="258"/>
                      </a:lnTo>
                      <a:lnTo>
                        <a:pt x="497" y="259"/>
                      </a:lnTo>
                      <a:lnTo>
                        <a:pt x="507" y="251"/>
                      </a:lnTo>
                      <a:lnTo>
                        <a:pt x="515" y="249"/>
                      </a:lnTo>
                      <a:lnTo>
                        <a:pt x="519" y="243"/>
                      </a:lnTo>
                      <a:lnTo>
                        <a:pt x="519" y="239"/>
                      </a:lnTo>
                      <a:lnTo>
                        <a:pt x="515" y="234"/>
                      </a:lnTo>
                      <a:lnTo>
                        <a:pt x="510" y="218"/>
                      </a:lnTo>
                      <a:lnTo>
                        <a:pt x="506" y="218"/>
                      </a:lnTo>
                      <a:lnTo>
                        <a:pt x="500" y="208"/>
                      </a:lnTo>
                      <a:lnTo>
                        <a:pt x="499" y="205"/>
                      </a:lnTo>
                      <a:lnTo>
                        <a:pt x="500" y="200"/>
                      </a:lnTo>
                      <a:lnTo>
                        <a:pt x="504" y="197"/>
                      </a:lnTo>
                      <a:lnTo>
                        <a:pt x="508" y="199"/>
                      </a:lnTo>
                      <a:lnTo>
                        <a:pt x="527" y="203"/>
                      </a:lnTo>
                      <a:lnTo>
                        <a:pt x="538" y="205"/>
                      </a:lnTo>
                      <a:lnTo>
                        <a:pt x="549" y="202"/>
                      </a:lnTo>
                      <a:lnTo>
                        <a:pt x="555" y="199"/>
                      </a:lnTo>
                      <a:lnTo>
                        <a:pt x="562" y="189"/>
                      </a:lnTo>
                      <a:lnTo>
                        <a:pt x="562" y="181"/>
                      </a:lnTo>
                      <a:lnTo>
                        <a:pt x="566" y="178"/>
                      </a:lnTo>
                      <a:lnTo>
                        <a:pt x="562" y="175"/>
                      </a:lnTo>
                      <a:lnTo>
                        <a:pt x="558" y="173"/>
                      </a:lnTo>
                      <a:lnTo>
                        <a:pt x="558" y="167"/>
                      </a:lnTo>
                      <a:lnTo>
                        <a:pt x="561" y="163"/>
                      </a:lnTo>
                      <a:lnTo>
                        <a:pt x="565" y="156"/>
                      </a:lnTo>
                      <a:lnTo>
                        <a:pt x="572" y="147"/>
                      </a:lnTo>
                      <a:lnTo>
                        <a:pt x="581" y="141"/>
                      </a:lnTo>
                      <a:lnTo>
                        <a:pt x="587" y="133"/>
                      </a:lnTo>
                      <a:lnTo>
                        <a:pt x="591" y="126"/>
                      </a:lnTo>
                      <a:lnTo>
                        <a:pt x="591" y="120"/>
                      </a:lnTo>
                      <a:lnTo>
                        <a:pt x="588" y="116"/>
                      </a:lnTo>
                      <a:lnTo>
                        <a:pt x="588" y="114"/>
                      </a:lnTo>
                      <a:lnTo>
                        <a:pt x="593" y="105"/>
                      </a:lnTo>
                      <a:lnTo>
                        <a:pt x="593" y="104"/>
                      </a:lnTo>
                      <a:lnTo>
                        <a:pt x="588" y="94"/>
                      </a:lnTo>
                      <a:lnTo>
                        <a:pt x="585" y="81"/>
                      </a:lnTo>
                      <a:lnTo>
                        <a:pt x="578" y="73"/>
                      </a:lnTo>
                      <a:lnTo>
                        <a:pt x="570" y="67"/>
                      </a:lnTo>
                      <a:lnTo>
                        <a:pt x="569" y="66"/>
                      </a:lnTo>
                      <a:lnTo>
                        <a:pt x="570" y="60"/>
                      </a:lnTo>
                      <a:lnTo>
                        <a:pt x="574" y="56"/>
                      </a:lnTo>
                      <a:lnTo>
                        <a:pt x="591" y="43"/>
                      </a:lnTo>
                      <a:lnTo>
                        <a:pt x="591" y="38"/>
                      </a:lnTo>
                      <a:lnTo>
                        <a:pt x="592" y="36"/>
                      </a:lnTo>
                      <a:lnTo>
                        <a:pt x="597" y="36"/>
                      </a:lnTo>
                      <a:lnTo>
                        <a:pt x="602" y="39"/>
                      </a:lnTo>
                      <a:lnTo>
                        <a:pt x="605" y="38"/>
                      </a:lnTo>
                      <a:lnTo>
                        <a:pt x="604" y="34"/>
                      </a:lnTo>
                      <a:lnTo>
                        <a:pt x="605" y="32"/>
                      </a:lnTo>
                      <a:lnTo>
                        <a:pt x="615" y="29"/>
                      </a:lnTo>
                      <a:lnTo>
                        <a:pt x="619" y="25"/>
                      </a:lnTo>
                      <a:lnTo>
                        <a:pt x="619" y="23"/>
                      </a:lnTo>
                      <a:lnTo>
                        <a:pt x="624" y="22"/>
                      </a:lnTo>
                      <a:lnTo>
                        <a:pt x="628" y="19"/>
                      </a:lnTo>
                      <a:lnTo>
                        <a:pt x="636" y="18"/>
                      </a:lnTo>
                      <a:lnTo>
                        <a:pt x="645" y="12"/>
                      </a:lnTo>
                      <a:lnTo>
                        <a:pt x="652" y="12"/>
                      </a:lnTo>
                      <a:lnTo>
                        <a:pt x="662" y="7"/>
                      </a:lnTo>
                      <a:lnTo>
                        <a:pt x="666" y="8"/>
                      </a:lnTo>
                      <a:lnTo>
                        <a:pt x="701" y="6"/>
                      </a:lnTo>
                      <a:lnTo>
                        <a:pt x="705" y="7"/>
                      </a:lnTo>
                      <a:lnTo>
                        <a:pt x="712" y="6"/>
                      </a:lnTo>
                      <a:lnTo>
                        <a:pt x="726" y="11"/>
                      </a:lnTo>
                      <a:lnTo>
                        <a:pt x="731" y="11"/>
                      </a:lnTo>
                      <a:lnTo>
                        <a:pt x="737" y="6"/>
                      </a:lnTo>
                      <a:lnTo>
                        <a:pt x="741" y="6"/>
                      </a:lnTo>
                      <a:lnTo>
                        <a:pt x="746" y="2"/>
                      </a:lnTo>
                      <a:lnTo>
                        <a:pt x="755" y="4"/>
                      </a:lnTo>
                      <a:lnTo>
                        <a:pt x="757" y="0"/>
                      </a:lnTo>
                      <a:lnTo>
                        <a:pt x="755" y="1"/>
                      </a:lnTo>
                      <a:lnTo>
                        <a:pt x="766" y="4"/>
                      </a:lnTo>
                      <a:lnTo>
                        <a:pt x="780" y="2"/>
                      </a:lnTo>
                      <a:lnTo>
                        <a:pt x="784" y="3"/>
                      </a:lnTo>
                      <a:lnTo>
                        <a:pt x="789" y="6"/>
                      </a:lnTo>
                      <a:lnTo>
                        <a:pt x="796" y="4"/>
                      </a:lnTo>
                      <a:lnTo>
                        <a:pt x="798" y="7"/>
                      </a:lnTo>
                      <a:lnTo>
                        <a:pt x="798" y="19"/>
                      </a:lnTo>
                      <a:lnTo>
                        <a:pt x="800" y="20"/>
                      </a:lnTo>
                      <a:lnTo>
                        <a:pt x="806" y="16"/>
                      </a:lnTo>
                      <a:lnTo>
                        <a:pt x="811" y="16"/>
                      </a:lnTo>
                      <a:lnTo>
                        <a:pt x="822" y="23"/>
                      </a:lnTo>
                      <a:lnTo>
                        <a:pt x="828" y="29"/>
                      </a:lnTo>
                      <a:lnTo>
                        <a:pt x="830" y="35"/>
                      </a:lnTo>
                      <a:lnTo>
                        <a:pt x="830" y="41"/>
                      </a:lnTo>
                      <a:lnTo>
                        <a:pt x="828" y="47"/>
                      </a:lnTo>
                      <a:lnTo>
                        <a:pt x="830" y="50"/>
                      </a:lnTo>
                      <a:lnTo>
                        <a:pt x="832" y="55"/>
                      </a:lnTo>
                      <a:lnTo>
                        <a:pt x="830" y="59"/>
                      </a:lnTo>
                      <a:lnTo>
                        <a:pt x="825" y="60"/>
                      </a:lnTo>
                      <a:lnTo>
                        <a:pt x="825" y="62"/>
                      </a:lnTo>
                      <a:lnTo>
                        <a:pt x="827" y="66"/>
                      </a:lnTo>
                      <a:lnTo>
                        <a:pt x="834" y="67"/>
                      </a:lnTo>
                      <a:lnTo>
                        <a:pt x="840" y="78"/>
                      </a:lnTo>
                      <a:lnTo>
                        <a:pt x="844" y="79"/>
                      </a:lnTo>
                      <a:lnTo>
                        <a:pt x="849" y="78"/>
                      </a:lnTo>
                      <a:lnTo>
                        <a:pt x="852" y="78"/>
                      </a:lnTo>
                      <a:lnTo>
                        <a:pt x="857" y="74"/>
                      </a:lnTo>
                      <a:lnTo>
                        <a:pt x="861" y="73"/>
                      </a:lnTo>
                      <a:lnTo>
                        <a:pt x="862" y="77"/>
                      </a:lnTo>
                      <a:lnTo>
                        <a:pt x="862" y="83"/>
                      </a:lnTo>
                      <a:lnTo>
                        <a:pt x="872" y="89"/>
                      </a:lnTo>
                      <a:lnTo>
                        <a:pt x="889" y="95"/>
                      </a:lnTo>
                      <a:lnTo>
                        <a:pt x="897" y="100"/>
                      </a:lnTo>
                      <a:lnTo>
                        <a:pt x="903" y="99"/>
                      </a:lnTo>
                      <a:lnTo>
                        <a:pt x="910" y="104"/>
                      </a:lnTo>
                      <a:lnTo>
                        <a:pt x="921" y="105"/>
                      </a:lnTo>
                      <a:lnTo>
                        <a:pt x="887" y="130"/>
                      </a:lnTo>
                      <a:lnTo>
                        <a:pt x="883" y="136"/>
                      </a:lnTo>
                      <a:lnTo>
                        <a:pt x="884" y="138"/>
                      </a:lnTo>
                      <a:lnTo>
                        <a:pt x="884" y="141"/>
                      </a:lnTo>
                      <a:lnTo>
                        <a:pt x="881" y="149"/>
                      </a:lnTo>
                      <a:lnTo>
                        <a:pt x="877" y="153"/>
                      </a:lnTo>
                      <a:lnTo>
                        <a:pt x="873" y="152"/>
                      </a:lnTo>
                      <a:lnTo>
                        <a:pt x="870" y="148"/>
                      </a:lnTo>
                      <a:lnTo>
                        <a:pt x="851" y="149"/>
                      </a:lnTo>
                      <a:lnTo>
                        <a:pt x="849" y="151"/>
                      </a:lnTo>
                      <a:lnTo>
                        <a:pt x="844" y="157"/>
                      </a:lnTo>
                      <a:lnTo>
                        <a:pt x="841" y="158"/>
                      </a:lnTo>
                      <a:lnTo>
                        <a:pt x="835" y="158"/>
                      </a:lnTo>
                      <a:lnTo>
                        <a:pt x="828" y="156"/>
                      </a:lnTo>
                      <a:lnTo>
                        <a:pt x="824" y="158"/>
                      </a:lnTo>
                      <a:lnTo>
                        <a:pt x="822" y="162"/>
                      </a:lnTo>
                      <a:lnTo>
                        <a:pt x="818" y="164"/>
                      </a:lnTo>
                      <a:lnTo>
                        <a:pt x="816" y="165"/>
                      </a:lnTo>
                      <a:lnTo>
                        <a:pt x="809" y="164"/>
                      </a:lnTo>
                      <a:lnTo>
                        <a:pt x="806" y="165"/>
                      </a:lnTo>
                      <a:lnTo>
                        <a:pt x="802" y="163"/>
                      </a:lnTo>
                      <a:lnTo>
                        <a:pt x="790" y="163"/>
                      </a:lnTo>
                      <a:lnTo>
                        <a:pt x="785" y="162"/>
                      </a:lnTo>
                      <a:lnTo>
                        <a:pt x="780" y="162"/>
                      </a:lnTo>
                      <a:lnTo>
                        <a:pt x="765" y="153"/>
                      </a:lnTo>
                      <a:lnTo>
                        <a:pt x="755" y="151"/>
                      </a:lnTo>
                      <a:lnTo>
                        <a:pt x="737" y="143"/>
                      </a:lnTo>
                      <a:lnTo>
                        <a:pt x="732" y="146"/>
                      </a:lnTo>
                      <a:lnTo>
                        <a:pt x="728" y="149"/>
                      </a:lnTo>
                      <a:lnTo>
                        <a:pt x="721" y="148"/>
                      </a:lnTo>
                      <a:lnTo>
                        <a:pt x="717" y="149"/>
                      </a:lnTo>
                      <a:lnTo>
                        <a:pt x="716" y="152"/>
                      </a:lnTo>
                      <a:lnTo>
                        <a:pt x="715" y="160"/>
                      </a:lnTo>
                      <a:lnTo>
                        <a:pt x="707" y="174"/>
                      </a:lnTo>
                      <a:lnTo>
                        <a:pt x="707" y="176"/>
                      </a:lnTo>
                      <a:lnTo>
                        <a:pt x="716" y="176"/>
                      </a:lnTo>
                      <a:lnTo>
                        <a:pt x="718" y="181"/>
                      </a:lnTo>
                      <a:lnTo>
                        <a:pt x="718" y="185"/>
                      </a:lnTo>
                      <a:lnTo>
                        <a:pt x="714" y="187"/>
                      </a:lnTo>
                      <a:lnTo>
                        <a:pt x="712" y="189"/>
                      </a:lnTo>
                      <a:lnTo>
                        <a:pt x="712" y="192"/>
                      </a:lnTo>
                      <a:lnTo>
                        <a:pt x="715" y="196"/>
                      </a:lnTo>
                      <a:lnTo>
                        <a:pt x="717" y="197"/>
                      </a:lnTo>
                      <a:lnTo>
                        <a:pt x="728" y="196"/>
                      </a:lnTo>
                      <a:lnTo>
                        <a:pt x="731" y="199"/>
                      </a:lnTo>
                      <a:lnTo>
                        <a:pt x="732" y="202"/>
                      </a:lnTo>
                      <a:lnTo>
                        <a:pt x="732" y="203"/>
                      </a:lnTo>
                      <a:lnTo>
                        <a:pt x="727" y="208"/>
                      </a:lnTo>
                      <a:lnTo>
                        <a:pt x="721" y="211"/>
                      </a:lnTo>
                      <a:lnTo>
                        <a:pt x="720" y="217"/>
                      </a:lnTo>
                      <a:lnTo>
                        <a:pt x="732" y="228"/>
                      </a:lnTo>
                      <a:lnTo>
                        <a:pt x="732" y="234"/>
                      </a:lnTo>
                      <a:lnTo>
                        <a:pt x="731" y="239"/>
                      </a:lnTo>
                      <a:lnTo>
                        <a:pt x="717" y="248"/>
                      </a:lnTo>
                      <a:lnTo>
                        <a:pt x="716" y="251"/>
                      </a:lnTo>
                      <a:lnTo>
                        <a:pt x="725" y="255"/>
                      </a:lnTo>
                      <a:lnTo>
                        <a:pt x="728" y="264"/>
                      </a:lnTo>
                      <a:lnTo>
                        <a:pt x="738" y="270"/>
                      </a:lnTo>
                      <a:lnTo>
                        <a:pt x="737" y="277"/>
                      </a:lnTo>
                      <a:lnTo>
                        <a:pt x="744" y="278"/>
                      </a:lnTo>
                      <a:lnTo>
                        <a:pt x="747" y="282"/>
                      </a:lnTo>
                      <a:lnTo>
                        <a:pt x="753" y="280"/>
                      </a:lnTo>
                      <a:lnTo>
                        <a:pt x="758" y="281"/>
                      </a:lnTo>
                      <a:lnTo>
                        <a:pt x="758" y="286"/>
                      </a:lnTo>
                      <a:lnTo>
                        <a:pt x="757" y="292"/>
                      </a:lnTo>
                      <a:lnTo>
                        <a:pt x="760" y="299"/>
                      </a:lnTo>
                      <a:lnTo>
                        <a:pt x="761" y="300"/>
                      </a:lnTo>
                      <a:lnTo>
                        <a:pt x="779" y="302"/>
                      </a:lnTo>
                      <a:lnTo>
                        <a:pt x="784" y="305"/>
                      </a:lnTo>
                      <a:lnTo>
                        <a:pt x="789" y="304"/>
                      </a:lnTo>
                      <a:lnTo>
                        <a:pt x="795" y="312"/>
                      </a:lnTo>
                      <a:lnTo>
                        <a:pt x="793" y="316"/>
                      </a:lnTo>
                      <a:lnTo>
                        <a:pt x="796" y="320"/>
                      </a:lnTo>
                      <a:lnTo>
                        <a:pt x="791" y="325"/>
                      </a:lnTo>
                      <a:lnTo>
                        <a:pt x="789" y="329"/>
                      </a:lnTo>
                      <a:lnTo>
                        <a:pt x="781" y="330"/>
                      </a:lnTo>
                      <a:lnTo>
                        <a:pt x="777" y="330"/>
                      </a:lnTo>
                      <a:lnTo>
                        <a:pt x="775" y="329"/>
                      </a:lnTo>
                      <a:lnTo>
                        <a:pt x="770" y="330"/>
                      </a:lnTo>
                      <a:lnTo>
                        <a:pt x="768" y="332"/>
                      </a:lnTo>
                      <a:lnTo>
                        <a:pt x="757" y="337"/>
                      </a:lnTo>
                      <a:lnTo>
                        <a:pt x="753" y="345"/>
                      </a:lnTo>
                      <a:lnTo>
                        <a:pt x="752" y="356"/>
                      </a:lnTo>
                      <a:lnTo>
                        <a:pt x="757" y="362"/>
                      </a:lnTo>
                      <a:lnTo>
                        <a:pt x="755" y="367"/>
                      </a:lnTo>
                      <a:lnTo>
                        <a:pt x="758" y="368"/>
                      </a:lnTo>
                      <a:lnTo>
                        <a:pt x="759" y="371"/>
                      </a:lnTo>
                      <a:lnTo>
                        <a:pt x="758" y="374"/>
                      </a:lnTo>
                      <a:lnTo>
                        <a:pt x="753" y="378"/>
                      </a:lnTo>
                      <a:lnTo>
                        <a:pt x="752" y="384"/>
                      </a:lnTo>
                      <a:lnTo>
                        <a:pt x="752" y="386"/>
                      </a:lnTo>
                      <a:lnTo>
                        <a:pt x="754" y="388"/>
                      </a:lnTo>
                      <a:lnTo>
                        <a:pt x="764" y="388"/>
                      </a:lnTo>
                      <a:lnTo>
                        <a:pt x="766" y="394"/>
                      </a:lnTo>
                      <a:lnTo>
                        <a:pt x="764" y="396"/>
                      </a:lnTo>
                      <a:lnTo>
                        <a:pt x="760" y="398"/>
                      </a:lnTo>
                      <a:lnTo>
                        <a:pt x="757" y="396"/>
                      </a:lnTo>
                      <a:lnTo>
                        <a:pt x="754" y="394"/>
                      </a:lnTo>
                      <a:lnTo>
                        <a:pt x="752" y="401"/>
                      </a:lnTo>
                      <a:lnTo>
                        <a:pt x="738" y="406"/>
                      </a:lnTo>
                      <a:lnTo>
                        <a:pt x="726" y="422"/>
                      </a:lnTo>
                      <a:lnTo>
                        <a:pt x="721" y="425"/>
                      </a:lnTo>
                      <a:lnTo>
                        <a:pt x="716" y="431"/>
                      </a:lnTo>
                      <a:lnTo>
                        <a:pt x="712" y="436"/>
                      </a:lnTo>
                      <a:lnTo>
                        <a:pt x="711" y="442"/>
                      </a:lnTo>
                      <a:lnTo>
                        <a:pt x="712" y="450"/>
                      </a:lnTo>
                      <a:lnTo>
                        <a:pt x="709" y="458"/>
                      </a:lnTo>
                      <a:lnTo>
                        <a:pt x="700" y="463"/>
                      </a:lnTo>
                      <a:lnTo>
                        <a:pt x="693" y="463"/>
                      </a:lnTo>
                      <a:lnTo>
                        <a:pt x="687" y="468"/>
                      </a:lnTo>
                      <a:lnTo>
                        <a:pt x="682" y="476"/>
                      </a:lnTo>
                      <a:lnTo>
                        <a:pt x="678" y="487"/>
                      </a:lnTo>
                      <a:lnTo>
                        <a:pt x="672" y="498"/>
                      </a:lnTo>
                      <a:lnTo>
                        <a:pt x="657" y="520"/>
                      </a:lnTo>
                      <a:lnTo>
                        <a:pt x="651" y="527"/>
                      </a:lnTo>
                      <a:lnTo>
                        <a:pt x="639" y="534"/>
                      </a:lnTo>
                      <a:lnTo>
                        <a:pt x="628" y="544"/>
                      </a:lnTo>
                      <a:lnTo>
                        <a:pt x="624" y="549"/>
                      </a:lnTo>
                      <a:lnTo>
                        <a:pt x="614" y="565"/>
                      </a:lnTo>
                      <a:lnTo>
                        <a:pt x="607" y="574"/>
                      </a:lnTo>
                      <a:lnTo>
                        <a:pt x="599" y="589"/>
                      </a:lnTo>
                      <a:lnTo>
                        <a:pt x="594" y="592"/>
                      </a:lnTo>
                      <a:lnTo>
                        <a:pt x="590" y="593"/>
                      </a:lnTo>
                      <a:lnTo>
                        <a:pt x="567" y="593"/>
                      </a:lnTo>
                      <a:lnTo>
                        <a:pt x="564" y="594"/>
                      </a:lnTo>
                      <a:lnTo>
                        <a:pt x="556" y="597"/>
                      </a:lnTo>
                      <a:lnTo>
                        <a:pt x="551" y="603"/>
                      </a:lnTo>
                      <a:lnTo>
                        <a:pt x="547" y="604"/>
                      </a:lnTo>
                      <a:lnTo>
                        <a:pt x="544" y="603"/>
                      </a:lnTo>
                      <a:lnTo>
                        <a:pt x="542" y="598"/>
                      </a:lnTo>
                      <a:lnTo>
                        <a:pt x="534" y="584"/>
                      </a:lnTo>
                      <a:lnTo>
                        <a:pt x="531" y="582"/>
                      </a:lnTo>
                      <a:lnTo>
                        <a:pt x="527" y="583"/>
                      </a:lnTo>
                      <a:lnTo>
                        <a:pt x="517" y="592"/>
                      </a:lnTo>
                      <a:lnTo>
                        <a:pt x="513" y="598"/>
                      </a:lnTo>
                      <a:lnTo>
                        <a:pt x="502" y="608"/>
                      </a:lnTo>
                      <a:lnTo>
                        <a:pt x="488" y="626"/>
                      </a:lnTo>
                      <a:lnTo>
                        <a:pt x="480" y="633"/>
                      </a:lnTo>
                      <a:lnTo>
                        <a:pt x="478" y="640"/>
                      </a:lnTo>
                      <a:lnTo>
                        <a:pt x="474" y="658"/>
                      </a:lnTo>
                      <a:lnTo>
                        <a:pt x="474" y="663"/>
                      </a:lnTo>
                      <a:lnTo>
                        <a:pt x="476" y="668"/>
                      </a:lnTo>
                      <a:lnTo>
                        <a:pt x="483" y="671"/>
                      </a:lnTo>
                      <a:lnTo>
                        <a:pt x="489" y="670"/>
                      </a:lnTo>
                      <a:lnTo>
                        <a:pt x="496" y="673"/>
                      </a:lnTo>
                      <a:lnTo>
                        <a:pt x="506" y="673"/>
                      </a:lnTo>
                      <a:lnTo>
                        <a:pt x="508" y="674"/>
                      </a:lnTo>
                      <a:lnTo>
                        <a:pt x="512" y="678"/>
                      </a:lnTo>
                      <a:lnTo>
                        <a:pt x="513" y="681"/>
                      </a:lnTo>
                      <a:lnTo>
                        <a:pt x="513" y="686"/>
                      </a:lnTo>
                      <a:lnTo>
                        <a:pt x="507" y="706"/>
                      </a:lnTo>
                      <a:lnTo>
                        <a:pt x="507" y="711"/>
                      </a:lnTo>
                      <a:lnTo>
                        <a:pt x="508" y="716"/>
                      </a:lnTo>
                      <a:lnTo>
                        <a:pt x="518" y="727"/>
                      </a:lnTo>
                      <a:lnTo>
                        <a:pt x="522" y="728"/>
                      </a:lnTo>
                      <a:lnTo>
                        <a:pt x="532" y="724"/>
                      </a:lnTo>
                      <a:lnTo>
                        <a:pt x="534" y="725"/>
                      </a:lnTo>
                      <a:lnTo>
                        <a:pt x="537" y="728"/>
                      </a:lnTo>
                      <a:lnTo>
                        <a:pt x="537" y="739"/>
                      </a:lnTo>
                      <a:lnTo>
                        <a:pt x="538" y="748"/>
                      </a:lnTo>
                      <a:lnTo>
                        <a:pt x="543" y="755"/>
                      </a:lnTo>
                      <a:lnTo>
                        <a:pt x="545" y="762"/>
                      </a:lnTo>
                      <a:lnTo>
                        <a:pt x="550" y="768"/>
                      </a:lnTo>
                      <a:lnTo>
                        <a:pt x="555" y="773"/>
                      </a:lnTo>
                      <a:lnTo>
                        <a:pt x="555" y="776"/>
                      </a:lnTo>
                      <a:lnTo>
                        <a:pt x="559" y="781"/>
                      </a:lnTo>
                      <a:lnTo>
                        <a:pt x="560" y="784"/>
                      </a:lnTo>
                      <a:lnTo>
                        <a:pt x="555" y="786"/>
                      </a:lnTo>
                      <a:lnTo>
                        <a:pt x="555" y="788"/>
                      </a:lnTo>
                      <a:lnTo>
                        <a:pt x="555" y="798"/>
                      </a:lnTo>
                      <a:lnTo>
                        <a:pt x="554" y="802"/>
                      </a:lnTo>
                      <a:lnTo>
                        <a:pt x="561" y="803"/>
                      </a:lnTo>
                      <a:lnTo>
                        <a:pt x="561" y="805"/>
                      </a:lnTo>
                      <a:lnTo>
                        <a:pt x="554" y="805"/>
                      </a:lnTo>
                      <a:lnTo>
                        <a:pt x="549" y="809"/>
                      </a:lnTo>
                      <a:lnTo>
                        <a:pt x="549" y="811"/>
                      </a:lnTo>
                      <a:lnTo>
                        <a:pt x="545" y="813"/>
                      </a:lnTo>
                      <a:lnTo>
                        <a:pt x="542" y="813"/>
                      </a:lnTo>
                      <a:lnTo>
                        <a:pt x="535" y="813"/>
                      </a:lnTo>
                      <a:lnTo>
                        <a:pt x="534" y="810"/>
                      </a:lnTo>
                      <a:lnTo>
                        <a:pt x="533" y="809"/>
                      </a:lnTo>
                      <a:lnTo>
                        <a:pt x="534" y="803"/>
                      </a:lnTo>
                      <a:lnTo>
                        <a:pt x="534" y="802"/>
                      </a:lnTo>
                      <a:lnTo>
                        <a:pt x="527" y="800"/>
                      </a:lnTo>
                      <a:lnTo>
                        <a:pt x="522" y="804"/>
                      </a:lnTo>
                      <a:lnTo>
                        <a:pt x="510" y="808"/>
                      </a:lnTo>
                      <a:lnTo>
                        <a:pt x="506" y="815"/>
                      </a:lnTo>
                      <a:lnTo>
                        <a:pt x="505" y="816"/>
                      </a:lnTo>
                      <a:lnTo>
                        <a:pt x="502" y="816"/>
                      </a:lnTo>
                      <a:lnTo>
                        <a:pt x="488" y="816"/>
                      </a:lnTo>
                      <a:lnTo>
                        <a:pt x="479" y="809"/>
                      </a:lnTo>
                      <a:lnTo>
                        <a:pt x="473" y="811"/>
                      </a:lnTo>
                      <a:lnTo>
                        <a:pt x="469" y="809"/>
                      </a:lnTo>
                      <a:lnTo>
                        <a:pt x="457" y="810"/>
                      </a:lnTo>
                      <a:lnTo>
                        <a:pt x="453" y="809"/>
                      </a:lnTo>
                      <a:lnTo>
                        <a:pt x="447" y="810"/>
                      </a:lnTo>
                      <a:lnTo>
                        <a:pt x="443" y="809"/>
                      </a:lnTo>
                      <a:lnTo>
                        <a:pt x="442" y="810"/>
                      </a:lnTo>
                      <a:lnTo>
                        <a:pt x="441" y="810"/>
                      </a:lnTo>
                      <a:lnTo>
                        <a:pt x="438" y="805"/>
                      </a:lnTo>
                      <a:lnTo>
                        <a:pt x="436" y="805"/>
                      </a:lnTo>
                      <a:lnTo>
                        <a:pt x="435" y="810"/>
                      </a:lnTo>
                      <a:lnTo>
                        <a:pt x="435" y="827"/>
                      </a:lnTo>
                      <a:lnTo>
                        <a:pt x="415" y="827"/>
                      </a:lnTo>
                      <a:lnTo>
                        <a:pt x="411" y="829"/>
                      </a:lnTo>
                      <a:lnTo>
                        <a:pt x="406" y="827"/>
                      </a:lnTo>
                      <a:lnTo>
                        <a:pt x="404" y="832"/>
                      </a:lnTo>
                      <a:lnTo>
                        <a:pt x="402" y="834"/>
                      </a:lnTo>
                      <a:lnTo>
                        <a:pt x="400" y="837"/>
                      </a:lnTo>
                      <a:lnTo>
                        <a:pt x="395" y="841"/>
                      </a:lnTo>
                      <a:lnTo>
                        <a:pt x="391" y="842"/>
                      </a:lnTo>
                      <a:lnTo>
                        <a:pt x="378" y="837"/>
                      </a:lnTo>
                      <a:lnTo>
                        <a:pt x="367" y="836"/>
                      </a:lnTo>
                      <a:lnTo>
                        <a:pt x="363" y="834"/>
                      </a:lnTo>
                      <a:lnTo>
                        <a:pt x="362" y="827"/>
                      </a:lnTo>
                      <a:lnTo>
                        <a:pt x="360" y="824"/>
                      </a:lnTo>
                      <a:lnTo>
                        <a:pt x="355" y="820"/>
                      </a:lnTo>
                      <a:lnTo>
                        <a:pt x="350" y="808"/>
                      </a:lnTo>
                      <a:lnTo>
                        <a:pt x="344" y="791"/>
                      </a:lnTo>
                      <a:lnTo>
                        <a:pt x="344" y="784"/>
                      </a:lnTo>
                      <a:lnTo>
                        <a:pt x="340" y="784"/>
                      </a:lnTo>
                      <a:lnTo>
                        <a:pt x="329" y="781"/>
                      </a:lnTo>
                      <a:lnTo>
                        <a:pt x="322" y="776"/>
                      </a:lnTo>
                      <a:lnTo>
                        <a:pt x="318" y="756"/>
                      </a:lnTo>
                      <a:lnTo>
                        <a:pt x="316" y="751"/>
                      </a:lnTo>
                      <a:lnTo>
                        <a:pt x="308" y="745"/>
                      </a:lnTo>
                      <a:lnTo>
                        <a:pt x="302" y="741"/>
                      </a:lnTo>
                      <a:lnTo>
                        <a:pt x="292" y="740"/>
                      </a:lnTo>
                      <a:lnTo>
                        <a:pt x="271" y="744"/>
                      </a:lnTo>
                      <a:lnTo>
                        <a:pt x="250" y="744"/>
                      </a:lnTo>
                      <a:lnTo>
                        <a:pt x="236" y="750"/>
                      </a:lnTo>
                      <a:lnTo>
                        <a:pt x="227" y="748"/>
                      </a:lnTo>
                      <a:lnTo>
                        <a:pt x="212" y="746"/>
                      </a:lnTo>
                      <a:lnTo>
                        <a:pt x="205" y="759"/>
                      </a:lnTo>
                      <a:lnTo>
                        <a:pt x="200" y="753"/>
                      </a:lnTo>
                      <a:lnTo>
                        <a:pt x="188" y="753"/>
                      </a:lnTo>
                      <a:lnTo>
                        <a:pt x="178" y="745"/>
                      </a:lnTo>
                      <a:lnTo>
                        <a:pt x="164" y="746"/>
                      </a:lnTo>
                      <a:lnTo>
                        <a:pt x="151" y="745"/>
                      </a:lnTo>
                      <a:lnTo>
                        <a:pt x="144" y="753"/>
                      </a:lnTo>
                      <a:lnTo>
                        <a:pt x="130" y="755"/>
                      </a:lnTo>
                      <a:lnTo>
                        <a:pt x="102" y="751"/>
                      </a:lnTo>
                      <a:lnTo>
                        <a:pt x="91" y="751"/>
                      </a:lnTo>
                      <a:lnTo>
                        <a:pt x="76" y="759"/>
                      </a:lnTo>
                      <a:lnTo>
                        <a:pt x="69" y="755"/>
                      </a:lnTo>
                      <a:lnTo>
                        <a:pt x="61" y="761"/>
                      </a:lnTo>
                      <a:lnTo>
                        <a:pt x="53" y="761"/>
                      </a:lnTo>
                      <a:lnTo>
                        <a:pt x="48" y="765"/>
                      </a:lnTo>
                      <a:lnTo>
                        <a:pt x="45" y="759"/>
                      </a:lnTo>
                      <a:lnTo>
                        <a:pt x="42" y="75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Freeform 99">
                  <a:extLst>
                    <a:ext uri="{FF2B5EF4-FFF2-40B4-BE49-F238E27FC236}">
                      <a16:creationId xmlns:a16="http://schemas.microsoft.com/office/drawing/2014/main" xmlns="" id="{8F4B428F-6808-BD40-A995-1BCF1E3719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262" y="2066"/>
                  <a:ext cx="322" cy="332"/>
                </a:xfrm>
                <a:custGeom>
                  <a:avLst/>
                  <a:gdLst/>
                  <a:ahLst/>
                  <a:cxnLst>
                    <a:cxn ang="0">
                      <a:pos x="351" y="1334"/>
                    </a:cxn>
                    <a:cxn ang="0">
                      <a:pos x="468" y="1614"/>
                    </a:cxn>
                    <a:cxn ang="0">
                      <a:pos x="594" y="1598"/>
                    </a:cxn>
                    <a:cxn ang="0">
                      <a:pos x="655" y="1431"/>
                    </a:cxn>
                    <a:cxn ang="0">
                      <a:pos x="659" y="1302"/>
                    </a:cxn>
                    <a:cxn ang="0">
                      <a:pos x="733" y="1205"/>
                    </a:cxn>
                    <a:cxn ang="0">
                      <a:pos x="880" y="1087"/>
                    </a:cxn>
                    <a:cxn ang="0">
                      <a:pos x="1036" y="913"/>
                    </a:cxn>
                    <a:cxn ang="0">
                      <a:pos x="1107" y="902"/>
                    </a:cxn>
                    <a:cxn ang="0">
                      <a:pos x="1134" y="854"/>
                    </a:cxn>
                    <a:cxn ang="0">
                      <a:pos x="1120" y="738"/>
                    </a:cxn>
                    <a:cxn ang="0">
                      <a:pos x="1122" y="669"/>
                    </a:cxn>
                    <a:cxn ang="0">
                      <a:pos x="1143" y="613"/>
                    </a:cxn>
                    <a:cxn ang="0">
                      <a:pos x="1264" y="679"/>
                    </a:cxn>
                    <a:cxn ang="0">
                      <a:pos x="1268" y="798"/>
                    </a:cxn>
                    <a:cxn ang="0">
                      <a:pos x="1346" y="881"/>
                    </a:cxn>
                    <a:cxn ang="0">
                      <a:pos x="1387" y="799"/>
                    </a:cxn>
                    <a:cxn ang="0">
                      <a:pos x="1487" y="652"/>
                    </a:cxn>
                    <a:cxn ang="0">
                      <a:pos x="1602" y="525"/>
                    </a:cxn>
                    <a:cxn ang="0">
                      <a:pos x="1532" y="422"/>
                    </a:cxn>
                    <a:cxn ang="0">
                      <a:pos x="1379" y="492"/>
                    </a:cxn>
                    <a:cxn ang="0">
                      <a:pos x="1319" y="570"/>
                    </a:cxn>
                    <a:cxn ang="0">
                      <a:pos x="1160" y="592"/>
                    </a:cxn>
                    <a:cxn ang="0">
                      <a:pos x="1133" y="551"/>
                    </a:cxn>
                    <a:cxn ang="0">
                      <a:pos x="1090" y="541"/>
                    </a:cxn>
                    <a:cxn ang="0">
                      <a:pos x="1046" y="615"/>
                    </a:cxn>
                    <a:cxn ang="0">
                      <a:pos x="873" y="555"/>
                    </a:cxn>
                    <a:cxn ang="0">
                      <a:pos x="772" y="530"/>
                    </a:cxn>
                    <a:cxn ang="0">
                      <a:pos x="676" y="480"/>
                    </a:cxn>
                    <a:cxn ang="0">
                      <a:pos x="675" y="409"/>
                    </a:cxn>
                    <a:cxn ang="0">
                      <a:pos x="690" y="367"/>
                    </a:cxn>
                    <a:cxn ang="0">
                      <a:pos x="631" y="332"/>
                    </a:cxn>
                    <a:cxn ang="0">
                      <a:pos x="589" y="304"/>
                    </a:cxn>
                    <a:cxn ang="0">
                      <a:pos x="581" y="224"/>
                    </a:cxn>
                    <a:cxn ang="0">
                      <a:pos x="617" y="223"/>
                    </a:cxn>
                    <a:cxn ang="0">
                      <a:pos x="597" y="174"/>
                    </a:cxn>
                    <a:cxn ang="0">
                      <a:pos x="628" y="126"/>
                    </a:cxn>
                    <a:cxn ang="0">
                      <a:pos x="666" y="52"/>
                    </a:cxn>
                    <a:cxn ang="0">
                      <a:pos x="642" y="22"/>
                    </a:cxn>
                    <a:cxn ang="0">
                      <a:pos x="599" y="6"/>
                    </a:cxn>
                    <a:cxn ang="0">
                      <a:pos x="489" y="68"/>
                    </a:cxn>
                    <a:cxn ang="0">
                      <a:pos x="427" y="92"/>
                    </a:cxn>
                    <a:cxn ang="0">
                      <a:pos x="333" y="79"/>
                    </a:cxn>
                    <a:cxn ang="0">
                      <a:pos x="320" y="126"/>
                    </a:cxn>
                    <a:cxn ang="0">
                      <a:pos x="321" y="181"/>
                    </a:cxn>
                    <a:cxn ang="0">
                      <a:pos x="384" y="232"/>
                    </a:cxn>
                    <a:cxn ang="0">
                      <a:pos x="362" y="267"/>
                    </a:cxn>
                    <a:cxn ang="0">
                      <a:pos x="371" y="324"/>
                    </a:cxn>
                    <a:cxn ang="0">
                      <a:pos x="314" y="388"/>
                    </a:cxn>
                    <a:cxn ang="0">
                      <a:pos x="212" y="504"/>
                    </a:cxn>
                    <a:cxn ang="0">
                      <a:pos x="132" y="513"/>
                    </a:cxn>
                    <a:cxn ang="0">
                      <a:pos x="111" y="603"/>
                    </a:cxn>
                    <a:cxn ang="0">
                      <a:pos x="142" y="669"/>
                    </a:cxn>
                    <a:cxn ang="0">
                      <a:pos x="166" y="733"/>
                    </a:cxn>
                    <a:cxn ang="0">
                      <a:pos x="127" y="734"/>
                    </a:cxn>
                    <a:cxn ang="0">
                      <a:pos x="47" y="740"/>
                    </a:cxn>
                    <a:cxn ang="0">
                      <a:pos x="0" y="773"/>
                    </a:cxn>
                    <a:cxn ang="0">
                      <a:pos x="124" y="814"/>
                    </a:cxn>
                    <a:cxn ang="0">
                      <a:pos x="131" y="945"/>
                    </a:cxn>
                    <a:cxn ang="0">
                      <a:pos x="229" y="857"/>
                    </a:cxn>
                    <a:cxn ang="0">
                      <a:pos x="246" y="924"/>
                    </a:cxn>
                    <a:cxn ang="0">
                      <a:pos x="261" y="1041"/>
                    </a:cxn>
                    <a:cxn ang="0">
                      <a:pos x="276" y="1157"/>
                    </a:cxn>
                  </a:cxnLst>
                  <a:rect l="0" t="0" r="r" b="b"/>
                  <a:pathLst>
                    <a:path w="1608" h="1661">
                      <a:moveTo>
                        <a:pt x="304" y="1236"/>
                      </a:moveTo>
                      <a:lnTo>
                        <a:pt x="306" y="1238"/>
                      </a:lnTo>
                      <a:lnTo>
                        <a:pt x="310" y="1250"/>
                      </a:lnTo>
                      <a:lnTo>
                        <a:pt x="312" y="1252"/>
                      </a:lnTo>
                      <a:lnTo>
                        <a:pt x="315" y="1249"/>
                      </a:lnTo>
                      <a:lnTo>
                        <a:pt x="320" y="1250"/>
                      </a:lnTo>
                      <a:lnTo>
                        <a:pt x="316" y="1255"/>
                      </a:lnTo>
                      <a:lnTo>
                        <a:pt x="316" y="1260"/>
                      </a:lnTo>
                      <a:lnTo>
                        <a:pt x="322" y="1281"/>
                      </a:lnTo>
                      <a:lnTo>
                        <a:pt x="331" y="1293"/>
                      </a:lnTo>
                      <a:lnTo>
                        <a:pt x="338" y="1297"/>
                      </a:lnTo>
                      <a:lnTo>
                        <a:pt x="348" y="1319"/>
                      </a:lnTo>
                      <a:lnTo>
                        <a:pt x="351" y="1334"/>
                      </a:lnTo>
                      <a:lnTo>
                        <a:pt x="358" y="1343"/>
                      </a:lnTo>
                      <a:lnTo>
                        <a:pt x="364" y="1358"/>
                      </a:lnTo>
                      <a:lnTo>
                        <a:pt x="370" y="1388"/>
                      </a:lnTo>
                      <a:lnTo>
                        <a:pt x="382" y="1426"/>
                      </a:lnTo>
                      <a:lnTo>
                        <a:pt x="382" y="1429"/>
                      </a:lnTo>
                      <a:lnTo>
                        <a:pt x="391" y="1444"/>
                      </a:lnTo>
                      <a:lnTo>
                        <a:pt x="401" y="1453"/>
                      </a:lnTo>
                      <a:lnTo>
                        <a:pt x="418" y="1475"/>
                      </a:lnTo>
                      <a:lnTo>
                        <a:pt x="425" y="1494"/>
                      </a:lnTo>
                      <a:lnTo>
                        <a:pt x="432" y="1519"/>
                      </a:lnTo>
                      <a:lnTo>
                        <a:pt x="454" y="1572"/>
                      </a:lnTo>
                      <a:lnTo>
                        <a:pt x="461" y="1600"/>
                      </a:lnTo>
                      <a:lnTo>
                        <a:pt x="468" y="1614"/>
                      </a:lnTo>
                      <a:lnTo>
                        <a:pt x="481" y="1633"/>
                      </a:lnTo>
                      <a:lnTo>
                        <a:pt x="495" y="1650"/>
                      </a:lnTo>
                      <a:lnTo>
                        <a:pt x="508" y="1661"/>
                      </a:lnTo>
                      <a:lnTo>
                        <a:pt x="525" y="1661"/>
                      </a:lnTo>
                      <a:lnTo>
                        <a:pt x="534" y="1653"/>
                      </a:lnTo>
                      <a:lnTo>
                        <a:pt x="534" y="1650"/>
                      </a:lnTo>
                      <a:lnTo>
                        <a:pt x="540" y="1647"/>
                      </a:lnTo>
                      <a:lnTo>
                        <a:pt x="546" y="1642"/>
                      </a:lnTo>
                      <a:lnTo>
                        <a:pt x="548" y="1636"/>
                      </a:lnTo>
                      <a:lnTo>
                        <a:pt x="547" y="1632"/>
                      </a:lnTo>
                      <a:lnTo>
                        <a:pt x="554" y="1611"/>
                      </a:lnTo>
                      <a:lnTo>
                        <a:pt x="577" y="1600"/>
                      </a:lnTo>
                      <a:lnTo>
                        <a:pt x="594" y="1598"/>
                      </a:lnTo>
                      <a:lnTo>
                        <a:pt x="593" y="1588"/>
                      </a:lnTo>
                      <a:lnTo>
                        <a:pt x="594" y="1578"/>
                      </a:lnTo>
                      <a:lnTo>
                        <a:pt x="607" y="1560"/>
                      </a:lnTo>
                      <a:lnTo>
                        <a:pt x="610" y="1552"/>
                      </a:lnTo>
                      <a:lnTo>
                        <a:pt x="615" y="1541"/>
                      </a:lnTo>
                      <a:lnTo>
                        <a:pt x="628" y="1539"/>
                      </a:lnTo>
                      <a:lnTo>
                        <a:pt x="632" y="1542"/>
                      </a:lnTo>
                      <a:lnTo>
                        <a:pt x="643" y="1542"/>
                      </a:lnTo>
                      <a:lnTo>
                        <a:pt x="643" y="1525"/>
                      </a:lnTo>
                      <a:lnTo>
                        <a:pt x="640" y="1496"/>
                      </a:lnTo>
                      <a:lnTo>
                        <a:pt x="640" y="1467"/>
                      </a:lnTo>
                      <a:lnTo>
                        <a:pt x="643" y="1456"/>
                      </a:lnTo>
                      <a:lnTo>
                        <a:pt x="655" y="1431"/>
                      </a:lnTo>
                      <a:lnTo>
                        <a:pt x="660" y="1417"/>
                      </a:lnTo>
                      <a:lnTo>
                        <a:pt x="667" y="1390"/>
                      </a:lnTo>
                      <a:lnTo>
                        <a:pt x="669" y="1381"/>
                      </a:lnTo>
                      <a:lnTo>
                        <a:pt x="667" y="1368"/>
                      </a:lnTo>
                      <a:lnTo>
                        <a:pt x="661" y="1363"/>
                      </a:lnTo>
                      <a:lnTo>
                        <a:pt x="660" y="1358"/>
                      </a:lnTo>
                      <a:lnTo>
                        <a:pt x="658" y="1356"/>
                      </a:lnTo>
                      <a:lnTo>
                        <a:pt x="660" y="1352"/>
                      </a:lnTo>
                      <a:lnTo>
                        <a:pt x="664" y="1356"/>
                      </a:lnTo>
                      <a:lnTo>
                        <a:pt x="656" y="1324"/>
                      </a:lnTo>
                      <a:lnTo>
                        <a:pt x="659" y="1314"/>
                      </a:lnTo>
                      <a:lnTo>
                        <a:pt x="659" y="1304"/>
                      </a:lnTo>
                      <a:lnTo>
                        <a:pt x="659" y="1302"/>
                      </a:lnTo>
                      <a:lnTo>
                        <a:pt x="655" y="1297"/>
                      </a:lnTo>
                      <a:lnTo>
                        <a:pt x="654" y="1284"/>
                      </a:lnTo>
                      <a:lnTo>
                        <a:pt x="654" y="1262"/>
                      </a:lnTo>
                      <a:lnTo>
                        <a:pt x="661" y="1251"/>
                      </a:lnTo>
                      <a:lnTo>
                        <a:pt x="670" y="1238"/>
                      </a:lnTo>
                      <a:lnTo>
                        <a:pt x="680" y="1233"/>
                      </a:lnTo>
                      <a:lnTo>
                        <a:pt x="688" y="1232"/>
                      </a:lnTo>
                      <a:lnTo>
                        <a:pt x="698" y="1238"/>
                      </a:lnTo>
                      <a:lnTo>
                        <a:pt x="706" y="1234"/>
                      </a:lnTo>
                      <a:lnTo>
                        <a:pt x="713" y="1222"/>
                      </a:lnTo>
                      <a:lnTo>
                        <a:pt x="718" y="1208"/>
                      </a:lnTo>
                      <a:lnTo>
                        <a:pt x="720" y="1208"/>
                      </a:lnTo>
                      <a:lnTo>
                        <a:pt x="733" y="1205"/>
                      </a:lnTo>
                      <a:lnTo>
                        <a:pt x="746" y="1202"/>
                      </a:lnTo>
                      <a:lnTo>
                        <a:pt x="769" y="1193"/>
                      </a:lnTo>
                      <a:lnTo>
                        <a:pt x="776" y="1185"/>
                      </a:lnTo>
                      <a:lnTo>
                        <a:pt x="776" y="1174"/>
                      </a:lnTo>
                      <a:lnTo>
                        <a:pt x="782" y="1164"/>
                      </a:lnTo>
                      <a:lnTo>
                        <a:pt x="795" y="1155"/>
                      </a:lnTo>
                      <a:lnTo>
                        <a:pt x="820" y="1136"/>
                      </a:lnTo>
                      <a:lnTo>
                        <a:pt x="837" y="1123"/>
                      </a:lnTo>
                      <a:lnTo>
                        <a:pt x="849" y="1109"/>
                      </a:lnTo>
                      <a:lnTo>
                        <a:pt x="864" y="1098"/>
                      </a:lnTo>
                      <a:lnTo>
                        <a:pt x="875" y="1092"/>
                      </a:lnTo>
                      <a:lnTo>
                        <a:pt x="878" y="1088"/>
                      </a:lnTo>
                      <a:lnTo>
                        <a:pt x="880" y="1087"/>
                      </a:lnTo>
                      <a:lnTo>
                        <a:pt x="890" y="1077"/>
                      </a:lnTo>
                      <a:lnTo>
                        <a:pt x="925" y="1034"/>
                      </a:lnTo>
                      <a:lnTo>
                        <a:pt x="938" y="1024"/>
                      </a:lnTo>
                      <a:lnTo>
                        <a:pt x="968" y="1007"/>
                      </a:lnTo>
                      <a:lnTo>
                        <a:pt x="986" y="1001"/>
                      </a:lnTo>
                      <a:lnTo>
                        <a:pt x="995" y="996"/>
                      </a:lnTo>
                      <a:lnTo>
                        <a:pt x="998" y="996"/>
                      </a:lnTo>
                      <a:lnTo>
                        <a:pt x="1015" y="981"/>
                      </a:lnTo>
                      <a:lnTo>
                        <a:pt x="1024" y="970"/>
                      </a:lnTo>
                      <a:lnTo>
                        <a:pt x="1026" y="964"/>
                      </a:lnTo>
                      <a:lnTo>
                        <a:pt x="1036" y="953"/>
                      </a:lnTo>
                      <a:lnTo>
                        <a:pt x="1030" y="929"/>
                      </a:lnTo>
                      <a:lnTo>
                        <a:pt x="1036" y="913"/>
                      </a:lnTo>
                      <a:lnTo>
                        <a:pt x="1068" y="897"/>
                      </a:lnTo>
                      <a:lnTo>
                        <a:pt x="1078" y="894"/>
                      </a:lnTo>
                      <a:lnTo>
                        <a:pt x="1084" y="889"/>
                      </a:lnTo>
                      <a:lnTo>
                        <a:pt x="1089" y="880"/>
                      </a:lnTo>
                      <a:lnTo>
                        <a:pt x="1091" y="874"/>
                      </a:lnTo>
                      <a:lnTo>
                        <a:pt x="1096" y="868"/>
                      </a:lnTo>
                      <a:lnTo>
                        <a:pt x="1100" y="868"/>
                      </a:lnTo>
                      <a:lnTo>
                        <a:pt x="1097" y="880"/>
                      </a:lnTo>
                      <a:lnTo>
                        <a:pt x="1097" y="893"/>
                      </a:lnTo>
                      <a:lnTo>
                        <a:pt x="1099" y="894"/>
                      </a:lnTo>
                      <a:lnTo>
                        <a:pt x="1101" y="894"/>
                      </a:lnTo>
                      <a:lnTo>
                        <a:pt x="1104" y="895"/>
                      </a:lnTo>
                      <a:lnTo>
                        <a:pt x="1107" y="902"/>
                      </a:lnTo>
                      <a:lnTo>
                        <a:pt x="1116" y="901"/>
                      </a:lnTo>
                      <a:lnTo>
                        <a:pt x="1121" y="897"/>
                      </a:lnTo>
                      <a:lnTo>
                        <a:pt x="1124" y="899"/>
                      </a:lnTo>
                      <a:lnTo>
                        <a:pt x="1126" y="890"/>
                      </a:lnTo>
                      <a:lnTo>
                        <a:pt x="1128" y="886"/>
                      </a:lnTo>
                      <a:lnTo>
                        <a:pt x="1131" y="896"/>
                      </a:lnTo>
                      <a:lnTo>
                        <a:pt x="1134" y="900"/>
                      </a:lnTo>
                      <a:lnTo>
                        <a:pt x="1142" y="897"/>
                      </a:lnTo>
                      <a:lnTo>
                        <a:pt x="1135" y="884"/>
                      </a:lnTo>
                      <a:lnTo>
                        <a:pt x="1137" y="878"/>
                      </a:lnTo>
                      <a:lnTo>
                        <a:pt x="1135" y="874"/>
                      </a:lnTo>
                      <a:lnTo>
                        <a:pt x="1133" y="863"/>
                      </a:lnTo>
                      <a:lnTo>
                        <a:pt x="1134" y="854"/>
                      </a:lnTo>
                      <a:lnTo>
                        <a:pt x="1132" y="846"/>
                      </a:lnTo>
                      <a:lnTo>
                        <a:pt x="1127" y="841"/>
                      </a:lnTo>
                      <a:lnTo>
                        <a:pt x="1124" y="832"/>
                      </a:lnTo>
                      <a:lnTo>
                        <a:pt x="1124" y="823"/>
                      </a:lnTo>
                      <a:lnTo>
                        <a:pt x="1126" y="820"/>
                      </a:lnTo>
                      <a:lnTo>
                        <a:pt x="1127" y="804"/>
                      </a:lnTo>
                      <a:lnTo>
                        <a:pt x="1126" y="800"/>
                      </a:lnTo>
                      <a:lnTo>
                        <a:pt x="1122" y="799"/>
                      </a:lnTo>
                      <a:lnTo>
                        <a:pt x="1122" y="784"/>
                      </a:lnTo>
                      <a:lnTo>
                        <a:pt x="1116" y="778"/>
                      </a:lnTo>
                      <a:lnTo>
                        <a:pt x="1116" y="770"/>
                      </a:lnTo>
                      <a:lnTo>
                        <a:pt x="1118" y="759"/>
                      </a:lnTo>
                      <a:lnTo>
                        <a:pt x="1120" y="738"/>
                      </a:lnTo>
                      <a:lnTo>
                        <a:pt x="1111" y="728"/>
                      </a:lnTo>
                      <a:lnTo>
                        <a:pt x="1105" y="723"/>
                      </a:lnTo>
                      <a:lnTo>
                        <a:pt x="1094" y="718"/>
                      </a:lnTo>
                      <a:lnTo>
                        <a:pt x="1085" y="714"/>
                      </a:lnTo>
                      <a:lnTo>
                        <a:pt x="1084" y="708"/>
                      </a:lnTo>
                      <a:lnTo>
                        <a:pt x="1085" y="703"/>
                      </a:lnTo>
                      <a:lnTo>
                        <a:pt x="1090" y="695"/>
                      </a:lnTo>
                      <a:lnTo>
                        <a:pt x="1097" y="694"/>
                      </a:lnTo>
                      <a:lnTo>
                        <a:pt x="1104" y="690"/>
                      </a:lnTo>
                      <a:lnTo>
                        <a:pt x="1106" y="683"/>
                      </a:lnTo>
                      <a:lnTo>
                        <a:pt x="1126" y="681"/>
                      </a:lnTo>
                      <a:lnTo>
                        <a:pt x="1126" y="673"/>
                      </a:lnTo>
                      <a:lnTo>
                        <a:pt x="1122" y="669"/>
                      </a:lnTo>
                      <a:lnTo>
                        <a:pt x="1123" y="665"/>
                      </a:lnTo>
                      <a:lnTo>
                        <a:pt x="1108" y="667"/>
                      </a:lnTo>
                      <a:lnTo>
                        <a:pt x="1101" y="662"/>
                      </a:lnTo>
                      <a:lnTo>
                        <a:pt x="1099" y="648"/>
                      </a:lnTo>
                      <a:lnTo>
                        <a:pt x="1095" y="644"/>
                      </a:lnTo>
                      <a:lnTo>
                        <a:pt x="1110" y="620"/>
                      </a:lnTo>
                      <a:lnTo>
                        <a:pt x="1112" y="608"/>
                      </a:lnTo>
                      <a:lnTo>
                        <a:pt x="1117" y="605"/>
                      </a:lnTo>
                      <a:lnTo>
                        <a:pt x="1126" y="622"/>
                      </a:lnTo>
                      <a:lnTo>
                        <a:pt x="1132" y="630"/>
                      </a:lnTo>
                      <a:lnTo>
                        <a:pt x="1133" y="622"/>
                      </a:lnTo>
                      <a:lnTo>
                        <a:pt x="1137" y="610"/>
                      </a:lnTo>
                      <a:lnTo>
                        <a:pt x="1143" y="613"/>
                      </a:lnTo>
                      <a:lnTo>
                        <a:pt x="1145" y="627"/>
                      </a:lnTo>
                      <a:lnTo>
                        <a:pt x="1153" y="636"/>
                      </a:lnTo>
                      <a:lnTo>
                        <a:pt x="1159" y="632"/>
                      </a:lnTo>
                      <a:lnTo>
                        <a:pt x="1166" y="638"/>
                      </a:lnTo>
                      <a:lnTo>
                        <a:pt x="1175" y="624"/>
                      </a:lnTo>
                      <a:lnTo>
                        <a:pt x="1177" y="628"/>
                      </a:lnTo>
                      <a:lnTo>
                        <a:pt x="1180" y="648"/>
                      </a:lnTo>
                      <a:lnTo>
                        <a:pt x="1185" y="667"/>
                      </a:lnTo>
                      <a:lnTo>
                        <a:pt x="1192" y="675"/>
                      </a:lnTo>
                      <a:lnTo>
                        <a:pt x="1203" y="680"/>
                      </a:lnTo>
                      <a:lnTo>
                        <a:pt x="1246" y="684"/>
                      </a:lnTo>
                      <a:lnTo>
                        <a:pt x="1250" y="681"/>
                      </a:lnTo>
                      <a:lnTo>
                        <a:pt x="1264" y="679"/>
                      </a:lnTo>
                      <a:lnTo>
                        <a:pt x="1288" y="681"/>
                      </a:lnTo>
                      <a:lnTo>
                        <a:pt x="1311" y="685"/>
                      </a:lnTo>
                      <a:lnTo>
                        <a:pt x="1326" y="691"/>
                      </a:lnTo>
                      <a:lnTo>
                        <a:pt x="1325" y="696"/>
                      </a:lnTo>
                      <a:lnTo>
                        <a:pt x="1315" y="701"/>
                      </a:lnTo>
                      <a:lnTo>
                        <a:pt x="1310" y="714"/>
                      </a:lnTo>
                      <a:lnTo>
                        <a:pt x="1298" y="729"/>
                      </a:lnTo>
                      <a:lnTo>
                        <a:pt x="1288" y="739"/>
                      </a:lnTo>
                      <a:lnTo>
                        <a:pt x="1276" y="744"/>
                      </a:lnTo>
                      <a:lnTo>
                        <a:pt x="1262" y="754"/>
                      </a:lnTo>
                      <a:lnTo>
                        <a:pt x="1260" y="762"/>
                      </a:lnTo>
                      <a:lnTo>
                        <a:pt x="1261" y="778"/>
                      </a:lnTo>
                      <a:lnTo>
                        <a:pt x="1268" y="798"/>
                      </a:lnTo>
                      <a:lnTo>
                        <a:pt x="1278" y="799"/>
                      </a:lnTo>
                      <a:lnTo>
                        <a:pt x="1284" y="809"/>
                      </a:lnTo>
                      <a:lnTo>
                        <a:pt x="1292" y="814"/>
                      </a:lnTo>
                      <a:lnTo>
                        <a:pt x="1295" y="807"/>
                      </a:lnTo>
                      <a:lnTo>
                        <a:pt x="1301" y="786"/>
                      </a:lnTo>
                      <a:lnTo>
                        <a:pt x="1312" y="771"/>
                      </a:lnTo>
                      <a:lnTo>
                        <a:pt x="1319" y="772"/>
                      </a:lnTo>
                      <a:lnTo>
                        <a:pt x="1326" y="786"/>
                      </a:lnTo>
                      <a:lnTo>
                        <a:pt x="1331" y="803"/>
                      </a:lnTo>
                      <a:lnTo>
                        <a:pt x="1333" y="811"/>
                      </a:lnTo>
                      <a:lnTo>
                        <a:pt x="1336" y="819"/>
                      </a:lnTo>
                      <a:lnTo>
                        <a:pt x="1342" y="847"/>
                      </a:lnTo>
                      <a:lnTo>
                        <a:pt x="1346" y="881"/>
                      </a:lnTo>
                      <a:lnTo>
                        <a:pt x="1349" y="878"/>
                      </a:lnTo>
                      <a:lnTo>
                        <a:pt x="1354" y="873"/>
                      </a:lnTo>
                      <a:lnTo>
                        <a:pt x="1363" y="875"/>
                      </a:lnTo>
                      <a:lnTo>
                        <a:pt x="1368" y="874"/>
                      </a:lnTo>
                      <a:lnTo>
                        <a:pt x="1373" y="868"/>
                      </a:lnTo>
                      <a:lnTo>
                        <a:pt x="1374" y="862"/>
                      </a:lnTo>
                      <a:lnTo>
                        <a:pt x="1371" y="862"/>
                      </a:lnTo>
                      <a:lnTo>
                        <a:pt x="1368" y="852"/>
                      </a:lnTo>
                      <a:lnTo>
                        <a:pt x="1368" y="836"/>
                      </a:lnTo>
                      <a:lnTo>
                        <a:pt x="1369" y="823"/>
                      </a:lnTo>
                      <a:lnTo>
                        <a:pt x="1380" y="824"/>
                      </a:lnTo>
                      <a:lnTo>
                        <a:pt x="1384" y="819"/>
                      </a:lnTo>
                      <a:lnTo>
                        <a:pt x="1387" y="799"/>
                      </a:lnTo>
                      <a:lnTo>
                        <a:pt x="1386" y="773"/>
                      </a:lnTo>
                      <a:lnTo>
                        <a:pt x="1393" y="766"/>
                      </a:lnTo>
                      <a:lnTo>
                        <a:pt x="1407" y="762"/>
                      </a:lnTo>
                      <a:lnTo>
                        <a:pt x="1420" y="765"/>
                      </a:lnTo>
                      <a:lnTo>
                        <a:pt x="1428" y="765"/>
                      </a:lnTo>
                      <a:lnTo>
                        <a:pt x="1433" y="760"/>
                      </a:lnTo>
                      <a:lnTo>
                        <a:pt x="1439" y="740"/>
                      </a:lnTo>
                      <a:lnTo>
                        <a:pt x="1457" y="705"/>
                      </a:lnTo>
                      <a:lnTo>
                        <a:pt x="1461" y="694"/>
                      </a:lnTo>
                      <a:lnTo>
                        <a:pt x="1459" y="684"/>
                      </a:lnTo>
                      <a:lnTo>
                        <a:pt x="1465" y="675"/>
                      </a:lnTo>
                      <a:lnTo>
                        <a:pt x="1481" y="664"/>
                      </a:lnTo>
                      <a:lnTo>
                        <a:pt x="1487" y="652"/>
                      </a:lnTo>
                      <a:lnTo>
                        <a:pt x="1486" y="624"/>
                      </a:lnTo>
                      <a:lnTo>
                        <a:pt x="1493" y="608"/>
                      </a:lnTo>
                      <a:lnTo>
                        <a:pt x="1506" y="597"/>
                      </a:lnTo>
                      <a:lnTo>
                        <a:pt x="1521" y="589"/>
                      </a:lnTo>
                      <a:lnTo>
                        <a:pt x="1531" y="581"/>
                      </a:lnTo>
                      <a:lnTo>
                        <a:pt x="1538" y="567"/>
                      </a:lnTo>
                      <a:lnTo>
                        <a:pt x="1558" y="563"/>
                      </a:lnTo>
                      <a:lnTo>
                        <a:pt x="1569" y="560"/>
                      </a:lnTo>
                      <a:lnTo>
                        <a:pt x="1585" y="565"/>
                      </a:lnTo>
                      <a:lnTo>
                        <a:pt x="1590" y="560"/>
                      </a:lnTo>
                      <a:lnTo>
                        <a:pt x="1586" y="544"/>
                      </a:lnTo>
                      <a:lnTo>
                        <a:pt x="1591" y="530"/>
                      </a:lnTo>
                      <a:lnTo>
                        <a:pt x="1602" y="525"/>
                      </a:lnTo>
                      <a:lnTo>
                        <a:pt x="1608" y="518"/>
                      </a:lnTo>
                      <a:lnTo>
                        <a:pt x="1608" y="506"/>
                      </a:lnTo>
                      <a:lnTo>
                        <a:pt x="1604" y="493"/>
                      </a:lnTo>
                      <a:lnTo>
                        <a:pt x="1594" y="490"/>
                      </a:lnTo>
                      <a:lnTo>
                        <a:pt x="1580" y="490"/>
                      </a:lnTo>
                      <a:lnTo>
                        <a:pt x="1570" y="486"/>
                      </a:lnTo>
                      <a:lnTo>
                        <a:pt x="1552" y="486"/>
                      </a:lnTo>
                      <a:lnTo>
                        <a:pt x="1554" y="470"/>
                      </a:lnTo>
                      <a:lnTo>
                        <a:pt x="1556" y="455"/>
                      </a:lnTo>
                      <a:lnTo>
                        <a:pt x="1543" y="453"/>
                      </a:lnTo>
                      <a:lnTo>
                        <a:pt x="1541" y="442"/>
                      </a:lnTo>
                      <a:lnTo>
                        <a:pt x="1543" y="434"/>
                      </a:lnTo>
                      <a:lnTo>
                        <a:pt x="1532" y="422"/>
                      </a:lnTo>
                      <a:lnTo>
                        <a:pt x="1520" y="426"/>
                      </a:lnTo>
                      <a:lnTo>
                        <a:pt x="1505" y="436"/>
                      </a:lnTo>
                      <a:lnTo>
                        <a:pt x="1492" y="439"/>
                      </a:lnTo>
                      <a:lnTo>
                        <a:pt x="1472" y="441"/>
                      </a:lnTo>
                      <a:lnTo>
                        <a:pt x="1463" y="439"/>
                      </a:lnTo>
                      <a:lnTo>
                        <a:pt x="1457" y="434"/>
                      </a:lnTo>
                      <a:lnTo>
                        <a:pt x="1452" y="433"/>
                      </a:lnTo>
                      <a:lnTo>
                        <a:pt x="1443" y="438"/>
                      </a:lnTo>
                      <a:lnTo>
                        <a:pt x="1434" y="444"/>
                      </a:lnTo>
                      <a:lnTo>
                        <a:pt x="1428" y="455"/>
                      </a:lnTo>
                      <a:lnTo>
                        <a:pt x="1408" y="472"/>
                      </a:lnTo>
                      <a:lnTo>
                        <a:pt x="1393" y="476"/>
                      </a:lnTo>
                      <a:lnTo>
                        <a:pt x="1379" y="492"/>
                      </a:lnTo>
                      <a:lnTo>
                        <a:pt x="1369" y="499"/>
                      </a:lnTo>
                      <a:lnTo>
                        <a:pt x="1354" y="507"/>
                      </a:lnTo>
                      <a:lnTo>
                        <a:pt x="1342" y="515"/>
                      </a:lnTo>
                      <a:lnTo>
                        <a:pt x="1314" y="522"/>
                      </a:lnTo>
                      <a:lnTo>
                        <a:pt x="1296" y="527"/>
                      </a:lnTo>
                      <a:lnTo>
                        <a:pt x="1298" y="529"/>
                      </a:lnTo>
                      <a:lnTo>
                        <a:pt x="1298" y="531"/>
                      </a:lnTo>
                      <a:lnTo>
                        <a:pt x="1295" y="538"/>
                      </a:lnTo>
                      <a:lnTo>
                        <a:pt x="1295" y="540"/>
                      </a:lnTo>
                      <a:lnTo>
                        <a:pt x="1296" y="542"/>
                      </a:lnTo>
                      <a:lnTo>
                        <a:pt x="1315" y="550"/>
                      </a:lnTo>
                      <a:lnTo>
                        <a:pt x="1321" y="556"/>
                      </a:lnTo>
                      <a:lnTo>
                        <a:pt x="1319" y="570"/>
                      </a:lnTo>
                      <a:lnTo>
                        <a:pt x="1320" y="574"/>
                      </a:lnTo>
                      <a:lnTo>
                        <a:pt x="1320" y="577"/>
                      </a:lnTo>
                      <a:lnTo>
                        <a:pt x="1312" y="581"/>
                      </a:lnTo>
                      <a:lnTo>
                        <a:pt x="1292" y="584"/>
                      </a:lnTo>
                      <a:lnTo>
                        <a:pt x="1278" y="585"/>
                      </a:lnTo>
                      <a:lnTo>
                        <a:pt x="1257" y="589"/>
                      </a:lnTo>
                      <a:lnTo>
                        <a:pt x="1249" y="590"/>
                      </a:lnTo>
                      <a:lnTo>
                        <a:pt x="1240" y="590"/>
                      </a:lnTo>
                      <a:lnTo>
                        <a:pt x="1230" y="587"/>
                      </a:lnTo>
                      <a:lnTo>
                        <a:pt x="1225" y="587"/>
                      </a:lnTo>
                      <a:lnTo>
                        <a:pt x="1202" y="595"/>
                      </a:lnTo>
                      <a:lnTo>
                        <a:pt x="1183" y="595"/>
                      </a:lnTo>
                      <a:lnTo>
                        <a:pt x="1160" y="592"/>
                      </a:lnTo>
                      <a:lnTo>
                        <a:pt x="1149" y="588"/>
                      </a:lnTo>
                      <a:lnTo>
                        <a:pt x="1145" y="585"/>
                      </a:lnTo>
                      <a:lnTo>
                        <a:pt x="1142" y="585"/>
                      </a:lnTo>
                      <a:lnTo>
                        <a:pt x="1140" y="584"/>
                      </a:lnTo>
                      <a:lnTo>
                        <a:pt x="1140" y="577"/>
                      </a:lnTo>
                      <a:lnTo>
                        <a:pt x="1139" y="574"/>
                      </a:lnTo>
                      <a:lnTo>
                        <a:pt x="1134" y="573"/>
                      </a:lnTo>
                      <a:lnTo>
                        <a:pt x="1134" y="568"/>
                      </a:lnTo>
                      <a:lnTo>
                        <a:pt x="1143" y="560"/>
                      </a:lnTo>
                      <a:lnTo>
                        <a:pt x="1144" y="556"/>
                      </a:lnTo>
                      <a:lnTo>
                        <a:pt x="1139" y="556"/>
                      </a:lnTo>
                      <a:lnTo>
                        <a:pt x="1135" y="554"/>
                      </a:lnTo>
                      <a:lnTo>
                        <a:pt x="1133" y="551"/>
                      </a:lnTo>
                      <a:lnTo>
                        <a:pt x="1133" y="544"/>
                      </a:lnTo>
                      <a:lnTo>
                        <a:pt x="1137" y="531"/>
                      </a:lnTo>
                      <a:lnTo>
                        <a:pt x="1137" y="525"/>
                      </a:lnTo>
                      <a:lnTo>
                        <a:pt x="1134" y="515"/>
                      </a:lnTo>
                      <a:lnTo>
                        <a:pt x="1133" y="512"/>
                      </a:lnTo>
                      <a:lnTo>
                        <a:pt x="1128" y="509"/>
                      </a:lnTo>
                      <a:lnTo>
                        <a:pt x="1123" y="511"/>
                      </a:lnTo>
                      <a:lnTo>
                        <a:pt x="1115" y="517"/>
                      </a:lnTo>
                      <a:lnTo>
                        <a:pt x="1107" y="517"/>
                      </a:lnTo>
                      <a:lnTo>
                        <a:pt x="1099" y="520"/>
                      </a:lnTo>
                      <a:lnTo>
                        <a:pt x="1097" y="522"/>
                      </a:lnTo>
                      <a:lnTo>
                        <a:pt x="1094" y="529"/>
                      </a:lnTo>
                      <a:lnTo>
                        <a:pt x="1090" y="541"/>
                      </a:lnTo>
                      <a:lnTo>
                        <a:pt x="1091" y="556"/>
                      </a:lnTo>
                      <a:lnTo>
                        <a:pt x="1090" y="570"/>
                      </a:lnTo>
                      <a:lnTo>
                        <a:pt x="1086" y="574"/>
                      </a:lnTo>
                      <a:lnTo>
                        <a:pt x="1086" y="578"/>
                      </a:lnTo>
                      <a:lnTo>
                        <a:pt x="1094" y="582"/>
                      </a:lnTo>
                      <a:lnTo>
                        <a:pt x="1099" y="592"/>
                      </a:lnTo>
                      <a:lnTo>
                        <a:pt x="1099" y="599"/>
                      </a:lnTo>
                      <a:lnTo>
                        <a:pt x="1092" y="610"/>
                      </a:lnTo>
                      <a:lnTo>
                        <a:pt x="1092" y="613"/>
                      </a:lnTo>
                      <a:lnTo>
                        <a:pt x="1080" y="611"/>
                      </a:lnTo>
                      <a:lnTo>
                        <a:pt x="1069" y="614"/>
                      </a:lnTo>
                      <a:lnTo>
                        <a:pt x="1054" y="613"/>
                      </a:lnTo>
                      <a:lnTo>
                        <a:pt x="1046" y="615"/>
                      </a:lnTo>
                      <a:lnTo>
                        <a:pt x="1036" y="610"/>
                      </a:lnTo>
                      <a:lnTo>
                        <a:pt x="1026" y="609"/>
                      </a:lnTo>
                      <a:lnTo>
                        <a:pt x="1020" y="609"/>
                      </a:lnTo>
                      <a:lnTo>
                        <a:pt x="973" y="601"/>
                      </a:lnTo>
                      <a:lnTo>
                        <a:pt x="967" y="595"/>
                      </a:lnTo>
                      <a:lnTo>
                        <a:pt x="959" y="592"/>
                      </a:lnTo>
                      <a:lnTo>
                        <a:pt x="945" y="593"/>
                      </a:lnTo>
                      <a:lnTo>
                        <a:pt x="925" y="589"/>
                      </a:lnTo>
                      <a:lnTo>
                        <a:pt x="913" y="581"/>
                      </a:lnTo>
                      <a:lnTo>
                        <a:pt x="907" y="576"/>
                      </a:lnTo>
                      <a:lnTo>
                        <a:pt x="897" y="562"/>
                      </a:lnTo>
                      <a:lnTo>
                        <a:pt x="891" y="558"/>
                      </a:lnTo>
                      <a:lnTo>
                        <a:pt x="873" y="555"/>
                      </a:lnTo>
                      <a:lnTo>
                        <a:pt x="869" y="555"/>
                      </a:lnTo>
                      <a:lnTo>
                        <a:pt x="866" y="558"/>
                      </a:lnTo>
                      <a:lnTo>
                        <a:pt x="860" y="557"/>
                      </a:lnTo>
                      <a:lnTo>
                        <a:pt x="852" y="554"/>
                      </a:lnTo>
                      <a:lnTo>
                        <a:pt x="841" y="554"/>
                      </a:lnTo>
                      <a:lnTo>
                        <a:pt x="832" y="558"/>
                      </a:lnTo>
                      <a:lnTo>
                        <a:pt x="827" y="558"/>
                      </a:lnTo>
                      <a:lnTo>
                        <a:pt x="806" y="554"/>
                      </a:lnTo>
                      <a:lnTo>
                        <a:pt x="796" y="541"/>
                      </a:lnTo>
                      <a:lnTo>
                        <a:pt x="794" y="539"/>
                      </a:lnTo>
                      <a:lnTo>
                        <a:pt x="785" y="538"/>
                      </a:lnTo>
                      <a:lnTo>
                        <a:pt x="782" y="538"/>
                      </a:lnTo>
                      <a:lnTo>
                        <a:pt x="772" y="530"/>
                      </a:lnTo>
                      <a:lnTo>
                        <a:pt x="761" y="525"/>
                      </a:lnTo>
                      <a:lnTo>
                        <a:pt x="751" y="524"/>
                      </a:lnTo>
                      <a:lnTo>
                        <a:pt x="741" y="519"/>
                      </a:lnTo>
                      <a:lnTo>
                        <a:pt x="736" y="515"/>
                      </a:lnTo>
                      <a:lnTo>
                        <a:pt x="724" y="501"/>
                      </a:lnTo>
                      <a:lnTo>
                        <a:pt x="715" y="495"/>
                      </a:lnTo>
                      <a:lnTo>
                        <a:pt x="707" y="491"/>
                      </a:lnTo>
                      <a:lnTo>
                        <a:pt x="703" y="487"/>
                      </a:lnTo>
                      <a:lnTo>
                        <a:pt x="690" y="480"/>
                      </a:lnTo>
                      <a:lnTo>
                        <a:pt x="687" y="480"/>
                      </a:lnTo>
                      <a:lnTo>
                        <a:pt x="686" y="484"/>
                      </a:lnTo>
                      <a:lnTo>
                        <a:pt x="681" y="484"/>
                      </a:lnTo>
                      <a:lnTo>
                        <a:pt x="676" y="480"/>
                      </a:lnTo>
                      <a:lnTo>
                        <a:pt x="675" y="474"/>
                      </a:lnTo>
                      <a:lnTo>
                        <a:pt x="670" y="469"/>
                      </a:lnTo>
                      <a:lnTo>
                        <a:pt x="659" y="468"/>
                      </a:lnTo>
                      <a:lnTo>
                        <a:pt x="658" y="465"/>
                      </a:lnTo>
                      <a:lnTo>
                        <a:pt x="659" y="458"/>
                      </a:lnTo>
                      <a:lnTo>
                        <a:pt x="664" y="450"/>
                      </a:lnTo>
                      <a:lnTo>
                        <a:pt x="667" y="449"/>
                      </a:lnTo>
                      <a:lnTo>
                        <a:pt x="669" y="442"/>
                      </a:lnTo>
                      <a:lnTo>
                        <a:pt x="672" y="438"/>
                      </a:lnTo>
                      <a:lnTo>
                        <a:pt x="669" y="429"/>
                      </a:lnTo>
                      <a:lnTo>
                        <a:pt x="672" y="422"/>
                      </a:lnTo>
                      <a:lnTo>
                        <a:pt x="677" y="416"/>
                      </a:lnTo>
                      <a:lnTo>
                        <a:pt x="675" y="409"/>
                      </a:lnTo>
                      <a:lnTo>
                        <a:pt x="675" y="405"/>
                      </a:lnTo>
                      <a:lnTo>
                        <a:pt x="679" y="400"/>
                      </a:lnTo>
                      <a:lnTo>
                        <a:pt x="685" y="400"/>
                      </a:lnTo>
                      <a:lnTo>
                        <a:pt x="688" y="393"/>
                      </a:lnTo>
                      <a:lnTo>
                        <a:pt x="696" y="388"/>
                      </a:lnTo>
                      <a:lnTo>
                        <a:pt x="699" y="382"/>
                      </a:lnTo>
                      <a:lnTo>
                        <a:pt x="701" y="377"/>
                      </a:lnTo>
                      <a:lnTo>
                        <a:pt x="703" y="375"/>
                      </a:lnTo>
                      <a:lnTo>
                        <a:pt x="706" y="377"/>
                      </a:lnTo>
                      <a:lnTo>
                        <a:pt x="712" y="375"/>
                      </a:lnTo>
                      <a:lnTo>
                        <a:pt x="709" y="374"/>
                      </a:lnTo>
                      <a:lnTo>
                        <a:pt x="692" y="369"/>
                      </a:lnTo>
                      <a:lnTo>
                        <a:pt x="690" y="367"/>
                      </a:lnTo>
                      <a:lnTo>
                        <a:pt x="686" y="361"/>
                      </a:lnTo>
                      <a:lnTo>
                        <a:pt x="681" y="359"/>
                      </a:lnTo>
                      <a:lnTo>
                        <a:pt x="669" y="350"/>
                      </a:lnTo>
                      <a:lnTo>
                        <a:pt x="663" y="350"/>
                      </a:lnTo>
                      <a:lnTo>
                        <a:pt x="656" y="346"/>
                      </a:lnTo>
                      <a:lnTo>
                        <a:pt x="654" y="342"/>
                      </a:lnTo>
                      <a:lnTo>
                        <a:pt x="654" y="339"/>
                      </a:lnTo>
                      <a:lnTo>
                        <a:pt x="651" y="335"/>
                      </a:lnTo>
                      <a:lnTo>
                        <a:pt x="647" y="335"/>
                      </a:lnTo>
                      <a:lnTo>
                        <a:pt x="645" y="332"/>
                      </a:lnTo>
                      <a:lnTo>
                        <a:pt x="640" y="330"/>
                      </a:lnTo>
                      <a:lnTo>
                        <a:pt x="632" y="334"/>
                      </a:lnTo>
                      <a:lnTo>
                        <a:pt x="631" y="332"/>
                      </a:lnTo>
                      <a:lnTo>
                        <a:pt x="629" y="326"/>
                      </a:lnTo>
                      <a:lnTo>
                        <a:pt x="628" y="325"/>
                      </a:lnTo>
                      <a:lnTo>
                        <a:pt x="624" y="324"/>
                      </a:lnTo>
                      <a:lnTo>
                        <a:pt x="621" y="325"/>
                      </a:lnTo>
                      <a:lnTo>
                        <a:pt x="612" y="324"/>
                      </a:lnTo>
                      <a:lnTo>
                        <a:pt x="608" y="325"/>
                      </a:lnTo>
                      <a:lnTo>
                        <a:pt x="602" y="329"/>
                      </a:lnTo>
                      <a:lnTo>
                        <a:pt x="599" y="329"/>
                      </a:lnTo>
                      <a:lnTo>
                        <a:pt x="596" y="326"/>
                      </a:lnTo>
                      <a:lnTo>
                        <a:pt x="597" y="316"/>
                      </a:lnTo>
                      <a:lnTo>
                        <a:pt x="593" y="313"/>
                      </a:lnTo>
                      <a:lnTo>
                        <a:pt x="589" y="307"/>
                      </a:lnTo>
                      <a:lnTo>
                        <a:pt x="589" y="304"/>
                      </a:lnTo>
                      <a:lnTo>
                        <a:pt x="584" y="299"/>
                      </a:lnTo>
                      <a:lnTo>
                        <a:pt x="584" y="294"/>
                      </a:lnTo>
                      <a:lnTo>
                        <a:pt x="586" y="287"/>
                      </a:lnTo>
                      <a:lnTo>
                        <a:pt x="583" y="281"/>
                      </a:lnTo>
                      <a:lnTo>
                        <a:pt x="583" y="277"/>
                      </a:lnTo>
                      <a:lnTo>
                        <a:pt x="584" y="270"/>
                      </a:lnTo>
                      <a:lnTo>
                        <a:pt x="586" y="264"/>
                      </a:lnTo>
                      <a:lnTo>
                        <a:pt x="579" y="254"/>
                      </a:lnTo>
                      <a:lnTo>
                        <a:pt x="572" y="246"/>
                      </a:lnTo>
                      <a:lnTo>
                        <a:pt x="572" y="237"/>
                      </a:lnTo>
                      <a:lnTo>
                        <a:pt x="569" y="229"/>
                      </a:lnTo>
                      <a:lnTo>
                        <a:pt x="570" y="226"/>
                      </a:lnTo>
                      <a:lnTo>
                        <a:pt x="581" y="224"/>
                      </a:lnTo>
                      <a:lnTo>
                        <a:pt x="584" y="221"/>
                      </a:lnTo>
                      <a:lnTo>
                        <a:pt x="585" y="222"/>
                      </a:lnTo>
                      <a:lnTo>
                        <a:pt x="586" y="229"/>
                      </a:lnTo>
                      <a:lnTo>
                        <a:pt x="589" y="234"/>
                      </a:lnTo>
                      <a:lnTo>
                        <a:pt x="591" y="237"/>
                      </a:lnTo>
                      <a:lnTo>
                        <a:pt x="599" y="239"/>
                      </a:lnTo>
                      <a:lnTo>
                        <a:pt x="601" y="238"/>
                      </a:lnTo>
                      <a:lnTo>
                        <a:pt x="604" y="237"/>
                      </a:lnTo>
                      <a:lnTo>
                        <a:pt x="607" y="238"/>
                      </a:lnTo>
                      <a:lnTo>
                        <a:pt x="608" y="232"/>
                      </a:lnTo>
                      <a:lnTo>
                        <a:pt x="612" y="229"/>
                      </a:lnTo>
                      <a:lnTo>
                        <a:pt x="616" y="223"/>
                      </a:lnTo>
                      <a:lnTo>
                        <a:pt x="617" y="223"/>
                      </a:lnTo>
                      <a:lnTo>
                        <a:pt x="621" y="228"/>
                      </a:lnTo>
                      <a:lnTo>
                        <a:pt x="623" y="228"/>
                      </a:lnTo>
                      <a:lnTo>
                        <a:pt x="632" y="217"/>
                      </a:lnTo>
                      <a:lnTo>
                        <a:pt x="632" y="215"/>
                      </a:lnTo>
                      <a:lnTo>
                        <a:pt x="628" y="208"/>
                      </a:lnTo>
                      <a:lnTo>
                        <a:pt x="622" y="200"/>
                      </a:lnTo>
                      <a:lnTo>
                        <a:pt x="621" y="195"/>
                      </a:lnTo>
                      <a:lnTo>
                        <a:pt x="622" y="192"/>
                      </a:lnTo>
                      <a:lnTo>
                        <a:pt x="622" y="189"/>
                      </a:lnTo>
                      <a:lnTo>
                        <a:pt x="612" y="184"/>
                      </a:lnTo>
                      <a:lnTo>
                        <a:pt x="607" y="185"/>
                      </a:lnTo>
                      <a:lnTo>
                        <a:pt x="606" y="181"/>
                      </a:lnTo>
                      <a:lnTo>
                        <a:pt x="597" y="174"/>
                      </a:lnTo>
                      <a:lnTo>
                        <a:pt x="597" y="159"/>
                      </a:lnTo>
                      <a:lnTo>
                        <a:pt x="602" y="158"/>
                      </a:lnTo>
                      <a:lnTo>
                        <a:pt x="600" y="152"/>
                      </a:lnTo>
                      <a:lnTo>
                        <a:pt x="601" y="149"/>
                      </a:lnTo>
                      <a:lnTo>
                        <a:pt x="602" y="148"/>
                      </a:lnTo>
                      <a:lnTo>
                        <a:pt x="595" y="141"/>
                      </a:lnTo>
                      <a:lnTo>
                        <a:pt x="596" y="135"/>
                      </a:lnTo>
                      <a:lnTo>
                        <a:pt x="596" y="133"/>
                      </a:lnTo>
                      <a:lnTo>
                        <a:pt x="606" y="133"/>
                      </a:lnTo>
                      <a:lnTo>
                        <a:pt x="610" y="130"/>
                      </a:lnTo>
                      <a:lnTo>
                        <a:pt x="621" y="133"/>
                      </a:lnTo>
                      <a:lnTo>
                        <a:pt x="623" y="131"/>
                      </a:lnTo>
                      <a:lnTo>
                        <a:pt x="628" y="126"/>
                      </a:lnTo>
                      <a:lnTo>
                        <a:pt x="633" y="116"/>
                      </a:lnTo>
                      <a:lnTo>
                        <a:pt x="633" y="105"/>
                      </a:lnTo>
                      <a:lnTo>
                        <a:pt x="643" y="104"/>
                      </a:lnTo>
                      <a:lnTo>
                        <a:pt x="644" y="103"/>
                      </a:lnTo>
                      <a:lnTo>
                        <a:pt x="642" y="100"/>
                      </a:lnTo>
                      <a:lnTo>
                        <a:pt x="643" y="97"/>
                      </a:lnTo>
                      <a:lnTo>
                        <a:pt x="647" y="94"/>
                      </a:lnTo>
                      <a:lnTo>
                        <a:pt x="648" y="92"/>
                      </a:lnTo>
                      <a:lnTo>
                        <a:pt x="651" y="88"/>
                      </a:lnTo>
                      <a:lnTo>
                        <a:pt x="658" y="83"/>
                      </a:lnTo>
                      <a:lnTo>
                        <a:pt x="658" y="77"/>
                      </a:lnTo>
                      <a:lnTo>
                        <a:pt x="664" y="71"/>
                      </a:lnTo>
                      <a:lnTo>
                        <a:pt x="666" y="52"/>
                      </a:lnTo>
                      <a:lnTo>
                        <a:pt x="669" y="50"/>
                      </a:lnTo>
                      <a:lnTo>
                        <a:pt x="669" y="43"/>
                      </a:lnTo>
                      <a:lnTo>
                        <a:pt x="675" y="35"/>
                      </a:lnTo>
                      <a:lnTo>
                        <a:pt x="675" y="32"/>
                      </a:lnTo>
                      <a:lnTo>
                        <a:pt x="671" y="29"/>
                      </a:lnTo>
                      <a:lnTo>
                        <a:pt x="667" y="29"/>
                      </a:lnTo>
                      <a:lnTo>
                        <a:pt x="660" y="38"/>
                      </a:lnTo>
                      <a:lnTo>
                        <a:pt x="658" y="38"/>
                      </a:lnTo>
                      <a:lnTo>
                        <a:pt x="655" y="34"/>
                      </a:lnTo>
                      <a:lnTo>
                        <a:pt x="653" y="23"/>
                      </a:lnTo>
                      <a:lnTo>
                        <a:pt x="648" y="27"/>
                      </a:lnTo>
                      <a:lnTo>
                        <a:pt x="644" y="27"/>
                      </a:lnTo>
                      <a:lnTo>
                        <a:pt x="642" y="22"/>
                      </a:lnTo>
                      <a:lnTo>
                        <a:pt x="639" y="22"/>
                      </a:lnTo>
                      <a:lnTo>
                        <a:pt x="637" y="20"/>
                      </a:lnTo>
                      <a:lnTo>
                        <a:pt x="636" y="11"/>
                      </a:lnTo>
                      <a:lnTo>
                        <a:pt x="632" y="9"/>
                      </a:lnTo>
                      <a:lnTo>
                        <a:pt x="631" y="7"/>
                      </a:lnTo>
                      <a:lnTo>
                        <a:pt x="628" y="6"/>
                      </a:lnTo>
                      <a:lnTo>
                        <a:pt x="624" y="6"/>
                      </a:lnTo>
                      <a:lnTo>
                        <a:pt x="621" y="1"/>
                      </a:lnTo>
                      <a:lnTo>
                        <a:pt x="618" y="0"/>
                      </a:lnTo>
                      <a:lnTo>
                        <a:pt x="615" y="0"/>
                      </a:lnTo>
                      <a:lnTo>
                        <a:pt x="610" y="2"/>
                      </a:lnTo>
                      <a:lnTo>
                        <a:pt x="604" y="2"/>
                      </a:lnTo>
                      <a:lnTo>
                        <a:pt x="599" y="6"/>
                      </a:lnTo>
                      <a:lnTo>
                        <a:pt x="585" y="6"/>
                      </a:lnTo>
                      <a:lnTo>
                        <a:pt x="575" y="13"/>
                      </a:lnTo>
                      <a:lnTo>
                        <a:pt x="564" y="19"/>
                      </a:lnTo>
                      <a:lnTo>
                        <a:pt x="557" y="24"/>
                      </a:lnTo>
                      <a:lnTo>
                        <a:pt x="552" y="29"/>
                      </a:lnTo>
                      <a:lnTo>
                        <a:pt x="547" y="30"/>
                      </a:lnTo>
                      <a:lnTo>
                        <a:pt x="543" y="35"/>
                      </a:lnTo>
                      <a:lnTo>
                        <a:pt x="536" y="32"/>
                      </a:lnTo>
                      <a:lnTo>
                        <a:pt x="531" y="35"/>
                      </a:lnTo>
                      <a:lnTo>
                        <a:pt x="526" y="35"/>
                      </a:lnTo>
                      <a:lnTo>
                        <a:pt x="492" y="60"/>
                      </a:lnTo>
                      <a:lnTo>
                        <a:pt x="488" y="66"/>
                      </a:lnTo>
                      <a:lnTo>
                        <a:pt x="489" y="68"/>
                      </a:lnTo>
                      <a:lnTo>
                        <a:pt x="489" y="71"/>
                      </a:lnTo>
                      <a:lnTo>
                        <a:pt x="486" y="79"/>
                      </a:lnTo>
                      <a:lnTo>
                        <a:pt x="482" y="83"/>
                      </a:lnTo>
                      <a:lnTo>
                        <a:pt x="478" y="82"/>
                      </a:lnTo>
                      <a:lnTo>
                        <a:pt x="475" y="78"/>
                      </a:lnTo>
                      <a:lnTo>
                        <a:pt x="456" y="79"/>
                      </a:lnTo>
                      <a:lnTo>
                        <a:pt x="454" y="81"/>
                      </a:lnTo>
                      <a:lnTo>
                        <a:pt x="449" y="87"/>
                      </a:lnTo>
                      <a:lnTo>
                        <a:pt x="446" y="88"/>
                      </a:lnTo>
                      <a:lnTo>
                        <a:pt x="440" y="88"/>
                      </a:lnTo>
                      <a:lnTo>
                        <a:pt x="433" y="86"/>
                      </a:lnTo>
                      <a:lnTo>
                        <a:pt x="429" y="88"/>
                      </a:lnTo>
                      <a:lnTo>
                        <a:pt x="427" y="92"/>
                      </a:lnTo>
                      <a:lnTo>
                        <a:pt x="423" y="94"/>
                      </a:lnTo>
                      <a:lnTo>
                        <a:pt x="421" y="95"/>
                      </a:lnTo>
                      <a:lnTo>
                        <a:pt x="414" y="94"/>
                      </a:lnTo>
                      <a:lnTo>
                        <a:pt x="411" y="95"/>
                      </a:lnTo>
                      <a:lnTo>
                        <a:pt x="407" y="93"/>
                      </a:lnTo>
                      <a:lnTo>
                        <a:pt x="395" y="93"/>
                      </a:lnTo>
                      <a:lnTo>
                        <a:pt x="390" y="92"/>
                      </a:lnTo>
                      <a:lnTo>
                        <a:pt x="385" y="92"/>
                      </a:lnTo>
                      <a:lnTo>
                        <a:pt x="370" y="83"/>
                      </a:lnTo>
                      <a:lnTo>
                        <a:pt x="360" y="81"/>
                      </a:lnTo>
                      <a:lnTo>
                        <a:pt x="342" y="73"/>
                      </a:lnTo>
                      <a:lnTo>
                        <a:pt x="337" y="76"/>
                      </a:lnTo>
                      <a:lnTo>
                        <a:pt x="333" y="79"/>
                      </a:lnTo>
                      <a:lnTo>
                        <a:pt x="326" y="78"/>
                      </a:lnTo>
                      <a:lnTo>
                        <a:pt x="322" y="79"/>
                      </a:lnTo>
                      <a:lnTo>
                        <a:pt x="321" y="82"/>
                      </a:lnTo>
                      <a:lnTo>
                        <a:pt x="320" y="90"/>
                      </a:lnTo>
                      <a:lnTo>
                        <a:pt x="312" y="104"/>
                      </a:lnTo>
                      <a:lnTo>
                        <a:pt x="312" y="106"/>
                      </a:lnTo>
                      <a:lnTo>
                        <a:pt x="321" y="106"/>
                      </a:lnTo>
                      <a:lnTo>
                        <a:pt x="323" y="111"/>
                      </a:lnTo>
                      <a:lnTo>
                        <a:pt x="323" y="115"/>
                      </a:lnTo>
                      <a:lnTo>
                        <a:pt x="319" y="117"/>
                      </a:lnTo>
                      <a:lnTo>
                        <a:pt x="317" y="119"/>
                      </a:lnTo>
                      <a:lnTo>
                        <a:pt x="317" y="122"/>
                      </a:lnTo>
                      <a:lnTo>
                        <a:pt x="320" y="126"/>
                      </a:lnTo>
                      <a:lnTo>
                        <a:pt x="322" y="127"/>
                      </a:lnTo>
                      <a:lnTo>
                        <a:pt x="333" y="126"/>
                      </a:lnTo>
                      <a:lnTo>
                        <a:pt x="336" y="129"/>
                      </a:lnTo>
                      <a:lnTo>
                        <a:pt x="337" y="132"/>
                      </a:lnTo>
                      <a:lnTo>
                        <a:pt x="337" y="133"/>
                      </a:lnTo>
                      <a:lnTo>
                        <a:pt x="332" y="138"/>
                      </a:lnTo>
                      <a:lnTo>
                        <a:pt x="326" y="141"/>
                      </a:lnTo>
                      <a:lnTo>
                        <a:pt x="325" y="147"/>
                      </a:lnTo>
                      <a:lnTo>
                        <a:pt x="337" y="158"/>
                      </a:lnTo>
                      <a:lnTo>
                        <a:pt x="337" y="164"/>
                      </a:lnTo>
                      <a:lnTo>
                        <a:pt x="336" y="169"/>
                      </a:lnTo>
                      <a:lnTo>
                        <a:pt x="322" y="178"/>
                      </a:lnTo>
                      <a:lnTo>
                        <a:pt x="321" y="181"/>
                      </a:lnTo>
                      <a:lnTo>
                        <a:pt x="330" y="185"/>
                      </a:lnTo>
                      <a:lnTo>
                        <a:pt x="333" y="194"/>
                      </a:lnTo>
                      <a:lnTo>
                        <a:pt x="343" y="200"/>
                      </a:lnTo>
                      <a:lnTo>
                        <a:pt x="342" y="207"/>
                      </a:lnTo>
                      <a:lnTo>
                        <a:pt x="349" y="208"/>
                      </a:lnTo>
                      <a:lnTo>
                        <a:pt x="352" y="212"/>
                      </a:lnTo>
                      <a:lnTo>
                        <a:pt x="358" y="210"/>
                      </a:lnTo>
                      <a:lnTo>
                        <a:pt x="363" y="211"/>
                      </a:lnTo>
                      <a:lnTo>
                        <a:pt x="363" y="216"/>
                      </a:lnTo>
                      <a:lnTo>
                        <a:pt x="362" y="222"/>
                      </a:lnTo>
                      <a:lnTo>
                        <a:pt x="365" y="229"/>
                      </a:lnTo>
                      <a:lnTo>
                        <a:pt x="366" y="230"/>
                      </a:lnTo>
                      <a:lnTo>
                        <a:pt x="384" y="232"/>
                      </a:lnTo>
                      <a:lnTo>
                        <a:pt x="389" y="235"/>
                      </a:lnTo>
                      <a:lnTo>
                        <a:pt x="394" y="234"/>
                      </a:lnTo>
                      <a:lnTo>
                        <a:pt x="400" y="242"/>
                      </a:lnTo>
                      <a:lnTo>
                        <a:pt x="398" y="246"/>
                      </a:lnTo>
                      <a:lnTo>
                        <a:pt x="401" y="250"/>
                      </a:lnTo>
                      <a:lnTo>
                        <a:pt x="396" y="255"/>
                      </a:lnTo>
                      <a:lnTo>
                        <a:pt x="394" y="259"/>
                      </a:lnTo>
                      <a:lnTo>
                        <a:pt x="386" y="260"/>
                      </a:lnTo>
                      <a:lnTo>
                        <a:pt x="382" y="260"/>
                      </a:lnTo>
                      <a:lnTo>
                        <a:pt x="380" y="259"/>
                      </a:lnTo>
                      <a:lnTo>
                        <a:pt x="375" y="260"/>
                      </a:lnTo>
                      <a:lnTo>
                        <a:pt x="373" y="262"/>
                      </a:lnTo>
                      <a:lnTo>
                        <a:pt x="362" y="267"/>
                      </a:lnTo>
                      <a:lnTo>
                        <a:pt x="358" y="275"/>
                      </a:lnTo>
                      <a:lnTo>
                        <a:pt x="357" y="286"/>
                      </a:lnTo>
                      <a:lnTo>
                        <a:pt x="362" y="292"/>
                      </a:lnTo>
                      <a:lnTo>
                        <a:pt x="360" y="297"/>
                      </a:lnTo>
                      <a:lnTo>
                        <a:pt x="363" y="298"/>
                      </a:lnTo>
                      <a:lnTo>
                        <a:pt x="364" y="301"/>
                      </a:lnTo>
                      <a:lnTo>
                        <a:pt x="363" y="304"/>
                      </a:lnTo>
                      <a:lnTo>
                        <a:pt x="358" y="308"/>
                      </a:lnTo>
                      <a:lnTo>
                        <a:pt x="357" y="314"/>
                      </a:lnTo>
                      <a:lnTo>
                        <a:pt x="357" y="316"/>
                      </a:lnTo>
                      <a:lnTo>
                        <a:pt x="359" y="318"/>
                      </a:lnTo>
                      <a:lnTo>
                        <a:pt x="369" y="318"/>
                      </a:lnTo>
                      <a:lnTo>
                        <a:pt x="371" y="324"/>
                      </a:lnTo>
                      <a:lnTo>
                        <a:pt x="369" y="326"/>
                      </a:lnTo>
                      <a:lnTo>
                        <a:pt x="365" y="328"/>
                      </a:lnTo>
                      <a:lnTo>
                        <a:pt x="362" y="326"/>
                      </a:lnTo>
                      <a:lnTo>
                        <a:pt x="359" y="324"/>
                      </a:lnTo>
                      <a:lnTo>
                        <a:pt x="357" y="331"/>
                      </a:lnTo>
                      <a:lnTo>
                        <a:pt x="343" y="336"/>
                      </a:lnTo>
                      <a:lnTo>
                        <a:pt x="331" y="352"/>
                      </a:lnTo>
                      <a:lnTo>
                        <a:pt x="326" y="355"/>
                      </a:lnTo>
                      <a:lnTo>
                        <a:pt x="321" y="361"/>
                      </a:lnTo>
                      <a:lnTo>
                        <a:pt x="317" y="366"/>
                      </a:lnTo>
                      <a:lnTo>
                        <a:pt x="316" y="372"/>
                      </a:lnTo>
                      <a:lnTo>
                        <a:pt x="317" y="380"/>
                      </a:lnTo>
                      <a:lnTo>
                        <a:pt x="314" y="388"/>
                      </a:lnTo>
                      <a:lnTo>
                        <a:pt x="305" y="393"/>
                      </a:lnTo>
                      <a:lnTo>
                        <a:pt x="298" y="393"/>
                      </a:lnTo>
                      <a:lnTo>
                        <a:pt x="292" y="398"/>
                      </a:lnTo>
                      <a:lnTo>
                        <a:pt x="287" y="406"/>
                      </a:lnTo>
                      <a:lnTo>
                        <a:pt x="283" y="417"/>
                      </a:lnTo>
                      <a:lnTo>
                        <a:pt x="277" y="428"/>
                      </a:lnTo>
                      <a:lnTo>
                        <a:pt x="262" y="450"/>
                      </a:lnTo>
                      <a:lnTo>
                        <a:pt x="256" y="457"/>
                      </a:lnTo>
                      <a:lnTo>
                        <a:pt x="244" y="464"/>
                      </a:lnTo>
                      <a:lnTo>
                        <a:pt x="233" y="474"/>
                      </a:lnTo>
                      <a:lnTo>
                        <a:pt x="229" y="479"/>
                      </a:lnTo>
                      <a:lnTo>
                        <a:pt x="219" y="495"/>
                      </a:lnTo>
                      <a:lnTo>
                        <a:pt x="212" y="504"/>
                      </a:lnTo>
                      <a:lnTo>
                        <a:pt x="204" y="519"/>
                      </a:lnTo>
                      <a:lnTo>
                        <a:pt x="199" y="522"/>
                      </a:lnTo>
                      <a:lnTo>
                        <a:pt x="195" y="523"/>
                      </a:lnTo>
                      <a:lnTo>
                        <a:pt x="172" y="523"/>
                      </a:lnTo>
                      <a:lnTo>
                        <a:pt x="169" y="524"/>
                      </a:lnTo>
                      <a:lnTo>
                        <a:pt x="161" y="527"/>
                      </a:lnTo>
                      <a:lnTo>
                        <a:pt x="156" y="533"/>
                      </a:lnTo>
                      <a:lnTo>
                        <a:pt x="152" y="534"/>
                      </a:lnTo>
                      <a:lnTo>
                        <a:pt x="149" y="533"/>
                      </a:lnTo>
                      <a:lnTo>
                        <a:pt x="147" y="528"/>
                      </a:lnTo>
                      <a:lnTo>
                        <a:pt x="139" y="514"/>
                      </a:lnTo>
                      <a:lnTo>
                        <a:pt x="136" y="512"/>
                      </a:lnTo>
                      <a:lnTo>
                        <a:pt x="132" y="513"/>
                      </a:lnTo>
                      <a:lnTo>
                        <a:pt x="122" y="522"/>
                      </a:lnTo>
                      <a:lnTo>
                        <a:pt x="118" y="528"/>
                      </a:lnTo>
                      <a:lnTo>
                        <a:pt x="107" y="538"/>
                      </a:lnTo>
                      <a:lnTo>
                        <a:pt x="93" y="556"/>
                      </a:lnTo>
                      <a:lnTo>
                        <a:pt x="85" y="563"/>
                      </a:lnTo>
                      <a:lnTo>
                        <a:pt x="83" y="570"/>
                      </a:lnTo>
                      <a:lnTo>
                        <a:pt x="79" y="588"/>
                      </a:lnTo>
                      <a:lnTo>
                        <a:pt x="79" y="593"/>
                      </a:lnTo>
                      <a:lnTo>
                        <a:pt x="81" y="598"/>
                      </a:lnTo>
                      <a:lnTo>
                        <a:pt x="88" y="601"/>
                      </a:lnTo>
                      <a:lnTo>
                        <a:pt x="94" y="600"/>
                      </a:lnTo>
                      <a:lnTo>
                        <a:pt x="101" y="603"/>
                      </a:lnTo>
                      <a:lnTo>
                        <a:pt x="111" y="603"/>
                      </a:lnTo>
                      <a:lnTo>
                        <a:pt x="113" y="604"/>
                      </a:lnTo>
                      <a:lnTo>
                        <a:pt x="117" y="608"/>
                      </a:lnTo>
                      <a:lnTo>
                        <a:pt x="118" y="611"/>
                      </a:lnTo>
                      <a:lnTo>
                        <a:pt x="118" y="616"/>
                      </a:lnTo>
                      <a:lnTo>
                        <a:pt x="112" y="636"/>
                      </a:lnTo>
                      <a:lnTo>
                        <a:pt x="112" y="641"/>
                      </a:lnTo>
                      <a:lnTo>
                        <a:pt x="113" y="646"/>
                      </a:lnTo>
                      <a:lnTo>
                        <a:pt x="123" y="657"/>
                      </a:lnTo>
                      <a:lnTo>
                        <a:pt x="127" y="658"/>
                      </a:lnTo>
                      <a:lnTo>
                        <a:pt x="137" y="654"/>
                      </a:lnTo>
                      <a:lnTo>
                        <a:pt x="139" y="655"/>
                      </a:lnTo>
                      <a:lnTo>
                        <a:pt x="142" y="658"/>
                      </a:lnTo>
                      <a:lnTo>
                        <a:pt x="142" y="669"/>
                      </a:lnTo>
                      <a:lnTo>
                        <a:pt x="143" y="678"/>
                      </a:lnTo>
                      <a:lnTo>
                        <a:pt x="148" y="685"/>
                      </a:lnTo>
                      <a:lnTo>
                        <a:pt x="150" y="692"/>
                      </a:lnTo>
                      <a:lnTo>
                        <a:pt x="155" y="698"/>
                      </a:lnTo>
                      <a:lnTo>
                        <a:pt x="160" y="703"/>
                      </a:lnTo>
                      <a:lnTo>
                        <a:pt x="160" y="706"/>
                      </a:lnTo>
                      <a:lnTo>
                        <a:pt x="164" y="711"/>
                      </a:lnTo>
                      <a:lnTo>
                        <a:pt x="165" y="714"/>
                      </a:lnTo>
                      <a:lnTo>
                        <a:pt x="160" y="716"/>
                      </a:lnTo>
                      <a:lnTo>
                        <a:pt x="160" y="718"/>
                      </a:lnTo>
                      <a:lnTo>
                        <a:pt x="160" y="728"/>
                      </a:lnTo>
                      <a:lnTo>
                        <a:pt x="159" y="732"/>
                      </a:lnTo>
                      <a:lnTo>
                        <a:pt x="166" y="733"/>
                      </a:lnTo>
                      <a:lnTo>
                        <a:pt x="166" y="735"/>
                      </a:lnTo>
                      <a:lnTo>
                        <a:pt x="159" y="735"/>
                      </a:lnTo>
                      <a:lnTo>
                        <a:pt x="154" y="739"/>
                      </a:lnTo>
                      <a:lnTo>
                        <a:pt x="154" y="741"/>
                      </a:lnTo>
                      <a:lnTo>
                        <a:pt x="150" y="743"/>
                      </a:lnTo>
                      <a:lnTo>
                        <a:pt x="147" y="743"/>
                      </a:lnTo>
                      <a:lnTo>
                        <a:pt x="140" y="743"/>
                      </a:lnTo>
                      <a:lnTo>
                        <a:pt x="139" y="740"/>
                      </a:lnTo>
                      <a:lnTo>
                        <a:pt x="138" y="739"/>
                      </a:lnTo>
                      <a:lnTo>
                        <a:pt x="139" y="733"/>
                      </a:lnTo>
                      <a:lnTo>
                        <a:pt x="139" y="732"/>
                      </a:lnTo>
                      <a:lnTo>
                        <a:pt x="132" y="730"/>
                      </a:lnTo>
                      <a:lnTo>
                        <a:pt x="127" y="734"/>
                      </a:lnTo>
                      <a:lnTo>
                        <a:pt x="115" y="738"/>
                      </a:lnTo>
                      <a:lnTo>
                        <a:pt x="111" y="745"/>
                      </a:lnTo>
                      <a:lnTo>
                        <a:pt x="110" y="746"/>
                      </a:lnTo>
                      <a:lnTo>
                        <a:pt x="107" y="746"/>
                      </a:lnTo>
                      <a:lnTo>
                        <a:pt x="93" y="746"/>
                      </a:lnTo>
                      <a:lnTo>
                        <a:pt x="84" y="739"/>
                      </a:lnTo>
                      <a:lnTo>
                        <a:pt x="78" y="741"/>
                      </a:lnTo>
                      <a:lnTo>
                        <a:pt x="74" y="739"/>
                      </a:lnTo>
                      <a:lnTo>
                        <a:pt x="62" y="740"/>
                      </a:lnTo>
                      <a:lnTo>
                        <a:pt x="58" y="739"/>
                      </a:lnTo>
                      <a:lnTo>
                        <a:pt x="52" y="740"/>
                      </a:lnTo>
                      <a:lnTo>
                        <a:pt x="48" y="739"/>
                      </a:lnTo>
                      <a:lnTo>
                        <a:pt x="47" y="740"/>
                      </a:lnTo>
                      <a:lnTo>
                        <a:pt x="46" y="740"/>
                      </a:lnTo>
                      <a:lnTo>
                        <a:pt x="43" y="735"/>
                      </a:lnTo>
                      <a:lnTo>
                        <a:pt x="41" y="735"/>
                      </a:lnTo>
                      <a:lnTo>
                        <a:pt x="40" y="740"/>
                      </a:lnTo>
                      <a:lnTo>
                        <a:pt x="40" y="757"/>
                      </a:lnTo>
                      <a:lnTo>
                        <a:pt x="20" y="757"/>
                      </a:lnTo>
                      <a:lnTo>
                        <a:pt x="16" y="759"/>
                      </a:lnTo>
                      <a:lnTo>
                        <a:pt x="11" y="757"/>
                      </a:lnTo>
                      <a:lnTo>
                        <a:pt x="9" y="762"/>
                      </a:lnTo>
                      <a:lnTo>
                        <a:pt x="7" y="764"/>
                      </a:lnTo>
                      <a:lnTo>
                        <a:pt x="5" y="767"/>
                      </a:lnTo>
                      <a:lnTo>
                        <a:pt x="0" y="771"/>
                      </a:lnTo>
                      <a:lnTo>
                        <a:pt x="0" y="773"/>
                      </a:lnTo>
                      <a:lnTo>
                        <a:pt x="2" y="782"/>
                      </a:lnTo>
                      <a:lnTo>
                        <a:pt x="9" y="782"/>
                      </a:lnTo>
                      <a:lnTo>
                        <a:pt x="13" y="791"/>
                      </a:lnTo>
                      <a:lnTo>
                        <a:pt x="27" y="809"/>
                      </a:lnTo>
                      <a:lnTo>
                        <a:pt x="37" y="820"/>
                      </a:lnTo>
                      <a:lnTo>
                        <a:pt x="47" y="825"/>
                      </a:lnTo>
                      <a:lnTo>
                        <a:pt x="67" y="827"/>
                      </a:lnTo>
                      <a:lnTo>
                        <a:pt x="89" y="825"/>
                      </a:lnTo>
                      <a:lnTo>
                        <a:pt x="105" y="821"/>
                      </a:lnTo>
                      <a:lnTo>
                        <a:pt x="113" y="818"/>
                      </a:lnTo>
                      <a:lnTo>
                        <a:pt x="117" y="810"/>
                      </a:lnTo>
                      <a:lnTo>
                        <a:pt x="122" y="808"/>
                      </a:lnTo>
                      <a:lnTo>
                        <a:pt x="124" y="814"/>
                      </a:lnTo>
                      <a:lnTo>
                        <a:pt x="117" y="834"/>
                      </a:lnTo>
                      <a:lnTo>
                        <a:pt x="106" y="843"/>
                      </a:lnTo>
                      <a:lnTo>
                        <a:pt x="96" y="850"/>
                      </a:lnTo>
                      <a:lnTo>
                        <a:pt x="84" y="852"/>
                      </a:lnTo>
                      <a:lnTo>
                        <a:pt x="70" y="854"/>
                      </a:lnTo>
                      <a:lnTo>
                        <a:pt x="59" y="857"/>
                      </a:lnTo>
                      <a:lnTo>
                        <a:pt x="51" y="850"/>
                      </a:lnTo>
                      <a:lnTo>
                        <a:pt x="47" y="854"/>
                      </a:lnTo>
                      <a:lnTo>
                        <a:pt x="50" y="870"/>
                      </a:lnTo>
                      <a:lnTo>
                        <a:pt x="90" y="911"/>
                      </a:lnTo>
                      <a:lnTo>
                        <a:pt x="104" y="926"/>
                      </a:lnTo>
                      <a:lnTo>
                        <a:pt x="124" y="944"/>
                      </a:lnTo>
                      <a:lnTo>
                        <a:pt x="131" y="945"/>
                      </a:lnTo>
                      <a:lnTo>
                        <a:pt x="156" y="947"/>
                      </a:lnTo>
                      <a:lnTo>
                        <a:pt x="167" y="944"/>
                      </a:lnTo>
                      <a:lnTo>
                        <a:pt x="174" y="943"/>
                      </a:lnTo>
                      <a:lnTo>
                        <a:pt x="183" y="936"/>
                      </a:lnTo>
                      <a:lnTo>
                        <a:pt x="190" y="936"/>
                      </a:lnTo>
                      <a:lnTo>
                        <a:pt x="207" y="924"/>
                      </a:lnTo>
                      <a:lnTo>
                        <a:pt x="213" y="916"/>
                      </a:lnTo>
                      <a:lnTo>
                        <a:pt x="218" y="906"/>
                      </a:lnTo>
                      <a:lnTo>
                        <a:pt x="219" y="879"/>
                      </a:lnTo>
                      <a:lnTo>
                        <a:pt x="222" y="867"/>
                      </a:lnTo>
                      <a:lnTo>
                        <a:pt x="224" y="852"/>
                      </a:lnTo>
                      <a:lnTo>
                        <a:pt x="226" y="856"/>
                      </a:lnTo>
                      <a:lnTo>
                        <a:pt x="229" y="857"/>
                      </a:lnTo>
                      <a:lnTo>
                        <a:pt x="258" y="858"/>
                      </a:lnTo>
                      <a:lnTo>
                        <a:pt x="260" y="859"/>
                      </a:lnTo>
                      <a:lnTo>
                        <a:pt x="253" y="866"/>
                      </a:lnTo>
                      <a:lnTo>
                        <a:pt x="242" y="866"/>
                      </a:lnTo>
                      <a:lnTo>
                        <a:pt x="239" y="879"/>
                      </a:lnTo>
                      <a:lnTo>
                        <a:pt x="241" y="880"/>
                      </a:lnTo>
                      <a:lnTo>
                        <a:pt x="240" y="891"/>
                      </a:lnTo>
                      <a:lnTo>
                        <a:pt x="242" y="894"/>
                      </a:lnTo>
                      <a:lnTo>
                        <a:pt x="249" y="897"/>
                      </a:lnTo>
                      <a:lnTo>
                        <a:pt x="242" y="911"/>
                      </a:lnTo>
                      <a:lnTo>
                        <a:pt x="242" y="922"/>
                      </a:lnTo>
                      <a:lnTo>
                        <a:pt x="242" y="924"/>
                      </a:lnTo>
                      <a:lnTo>
                        <a:pt x="246" y="924"/>
                      </a:lnTo>
                      <a:lnTo>
                        <a:pt x="249" y="928"/>
                      </a:lnTo>
                      <a:lnTo>
                        <a:pt x="249" y="934"/>
                      </a:lnTo>
                      <a:lnTo>
                        <a:pt x="255" y="952"/>
                      </a:lnTo>
                      <a:lnTo>
                        <a:pt x="256" y="963"/>
                      </a:lnTo>
                      <a:lnTo>
                        <a:pt x="256" y="971"/>
                      </a:lnTo>
                      <a:lnTo>
                        <a:pt x="250" y="987"/>
                      </a:lnTo>
                      <a:lnTo>
                        <a:pt x="247" y="998"/>
                      </a:lnTo>
                      <a:lnTo>
                        <a:pt x="247" y="1009"/>
                      </a:lnTo>
                      <a:lnTo>
                        <a:pt x="251" y="1028"/>
                      </a:lnTo>
                      <a:lnTo>
                        <a:pt x="253" y="1031"/>
                      </a:lnTo>
                      <a:lnTo>
                        <a:pt x="253" y="1047"/>
                      </a:lnTo>
                      <a:lnTo>
                        <a:pt x="257" y="1044"/>
                      </a:lnTo>
                      <a:lnTo>
                        <a:pt x="261" y="1041"/>
                      </a:lnTo>
                      <a:lnTo>
                        <a:pt x="262" y="1045"/>
                      </a:lnTo>
                      <a:lnTo>
                        <a:pt x="263" y="1052"/>
                      </a:lnTo>
                      <a:lnTo>
                        <a:pt x="261" y="1056"/>
                      </a:lnTo>
                      <a:lnTo>
                        <a:pt x="261" y="1060"/>
                      </a:lnTo>
                      <a:lnTo>
                        <a:pt x="260" y="1065"/>
                      </a:lnTo>
                      <a:lnTo>
                        <a:pt x="257" y="1084"/>
                      </a:lnTo>
                      <a:lnTo>
                        <a:pt x="263" y="1093"/>
                      </a:lnTo>
                      <a:lnTo>
                        <a:pt x="262" y="1096"/>
                      </a:lnTo>
                      <a:lnTo>
                        <a:pt x="265" y="1114"/>
                      </a:lnTo>
                      <a:lnTo>
                        <a:pt x="266" y="1114"/>
                      </a:lnTo>
                      <a:lnTo>
                        <a:pt x="273" y="1139"/>
                      </a:lnTo>
                      <a:lnTo>
                        <a:pt x="276" y="1147"/>
                      </a:lnTo>
                      <a:lnTo>
                        <a:pt x="276" y="1157"/>
                      </a:lnTo>
                      <a:lnTo>
                        <a:pt x="278" y="1163"/>
                      </a:lnTo>
                      <a:lnTo>
                        <a:pt x="282" y="1192"/>
                      </a:lnTo>
                      <a:lnTo>
                        <a:pt x="284" y="1201"/>
                      </a:lnTo>
                      <a:lnTo>
                        <a:pt x="289" y="1212"/>
                      </a:lnTo>
                      <a:lnTo>
                        <a:pt x="293" y="1214"/>
                      </a:lnTo>
                      <a:lnTo>
                        <a:pt x="295" y="1225"/>
                      </a:lnTo>
                      <a:lnTo>
                        <a:pt x="304" y="123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Freeform 102">
                  <a:extLst>
                    <a:ext uri="{FF2B5EF4-FFF2-40B4-BE49-F238E27FC236}">
                      <a16:creationId xmlns:a16="http://schemas.microsoft.com/office/drawing/2014/main" xmlns="" id="{C4A9394D-8D11-AB44-8CD5-0B71BC5D7E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394" y="2140"/>
                  <a:ext cx="88" cy="49"/>
                </a:xfrm>
                <a:custGeom>
                  <a:avLst/>
                  <a:gdLst/>
                  <a:ahLst/>
                  <a:cxnLst>
                    <a:cxn ang="0">
                      <a:pos x="432" y="170"/>
                    </a:cxn>
                    <a:cxn ang="0">
                      <a:pos x="428" y="203"/>
                    </a:cxn>
                    <a:cxn ang="0">
                      <a:pos x="441" y="221"/>
                    </a:cxn>
                    <a:cxn ang="0">
                      <a:pos x="434" y="242"/>
                    </a:cxn>
                    <a:cxn ang="0">
                      <a:pos x="396" y="242"/>
                    </a:cxn>
                    <a:cxn ang="0">
                      <a:pos x="368" y="238"/>
                    </a:cxn>
                    <a:cxn ang="0">
                      <a:pos x="308" y="224"/>
                    </a:cxn>
                    <a:cxn ang="0">
                      <a:pos x="267" y="218"/>
                    </a:cxn>
                    <a:cxn ang="0">
                      <a:pos x="239" y="191"/>
                    </a:cxn>
                    <a:cxn ang="0">
                      <a:pos x="211" y="184"/>
                    </a:cxn>
                    <a:cxn ang="0">
                      <a:pos x="192" y="184"/>
                    </a:cxn>
                    <a:cxn ang="0">
                      <a:pos x="168" y="187"/>
                    </a:cxn>
                    <a:cxn ang="0">
                      <a:pos x="136" y="168"/>
                    </a:cxn>
                    <a:cxn ang="0">
                      <a:pos x="114" y="159"/>
                    </a:cxn>
                    <a:cxn ang="0">
                      <a:pos x="83" y="148"/>
                    </a:cxn>
                    <a:cxn ang="0">
                      <a:pos x="57" y="124"/>
                    </a:cxn>
                    <a:cxn ang="0">
                      <a:pos x="32" y="109"/>
                    </a:cxn>
                    <a:cxn ang="0">
                      <a:pos x="23" y="113"/>
                    </a:cxn>
                    <a:cxn ang="0">
                      <a:pos x="12" y="98"/>
                    </a:cxn>
                    <a:cxn ang="0">
                      <a:pos x="1" y="87"/>
                    </a:cxn>
                    <a:cxn ang="0">
                      <a:pos x="11" y="71"/>
                    </a:cxn>
                    <a:cxn ang="0">
                      <a:pos x="14" y="51"/>
                    </a:cxn>
                    <a:cxn ang="0">
                      <a:pos x="17" y="34"/>
                    </a:cxn>
                    <a:cxn ang="0">
                      <a:pos x="30" y="22"/>
                    </a:cxn>
                    <a:cxn ang="0">
                      <a:pos x="43" y="6"/>
                    </a:cxn>
                    <a:cxn ang="0">
                      <a:pos x="54" y="4"/>
                    </a:cxn>
                    <a:cxn ang="0">
                      <a:pos x="67" y="18"/>
                    </a:cxn>
                    <a:cxn ang="0">
                      <a:pos x="71" y="8"/>
                    </a:cxn>
                    <a:cxn ang="0">
                      <a:pos x="73" y="0"/>
                    </a:cxn>
                    <a:cxn ang="0">
                      <a:pos x="110" y="7"/>
                    </a:cxn>
                    <a:cxn ang="0">
                      <a:pos x="141" y="24"/>
                    </a:cxn>
                    <a:cxn ang="0">
                      <a:pos x="174" y="46"/>
                    </a:cxn>
                    <a:cxn ang="0">
                      <a:pos x="186" y="77"/>
                    </a:cxn>
                    <a:cxn ang="0">
                      <a:pos x="200" y="74"/>
                    </a:cxn>
                    <a:cxn ang="0">
                      <a:pos x="207" y="67"/>
                    </a:cxn>
                    <a:cxn ang="0">
                      <a:pos x="221" y="63"/>
                    </a:cxn>
                    <a:cxn ang="0">
                      <a:pos x="226" y="73"/>
                    </a:cxn>
                    <a:cxn ang="0">
                      <a:pos x="226" y="95"/>
                    </a:cxn>
                    <a:cxn ang="0">
                      <a:pos x="235" y="101"/>
                    </a:cxn>
                    <a:cxn ang="0">
                      <a:pos x="251" y="104"/>
                    </a:cxn>
                    <a:cxn ang="0">
                      <a:pos x="272" y="106"/>
                    </a:cxn>
                    <a:cxn ang="0">
                      <a:pos x="277" y="117"/>
                    </a:cxn>
                    <a:cxn ang="0">
                      <a:pos x="301" y="131"/>
                    </a:cxn>
                    <a:cxn ang="0">
                      <a:pos x="315" y="142"/>
                    </a:cxn>
                    <a:cxn ang="0">
                      <a:pos x="329" y="149"/>
                    </a:cxn>
                    <a:cxn ang="0">
                      <a:pos x="344" y="149"/>
                    </a:cxn>
                    <a:cxn ang="0">
                      <a:pos x="356" y="144"/>
                    </a:cxn>
                    <a:cxn ang="0">
                      <a:pos x="377" y="151"/>
                    </a:cxn>
                    <a:cxn ang="0">
                      <a:pos x="398" y="158"/>
                    </a:cxn>
                    <a:cxn ang="0">
                      <a:pos x="422" y="159"/>
                    </a:cxn>
                    <a:cxn ang="0">
                      <a:pos x="439" y="151"/>
                    </a:cxn>
                  </a:cxnLst>
                  <a:rect l="0" t="0" r="r" b="b"/>
                  <a:pathLst>
                    <a:path w="441" h="244">
                      <a:moveTo>
                        <a:pt x="439" y="151"/>
                      </a:moveTo>
                      <a:lnTo>
                        <a:pt x="436" y="158"/>
                      </a:lnTo>
                      <a:lnTo>
                        <a:pt x="432" y="170"/>
                      </a:lnTo>
                      <a:lnTo>
                        <a:pt x="433" y="185"/>
                      </a:lnTo>
                      <a:lnTo>
                        <a:pt x="432" y="199"/>
                      </a:lnTo>
                      <a:lnTo>
                        <a:pt x="428" y="203"/>
                      </a:lnTo>
                      <a:lnTo>
                        <a:pt x="428" y="207"/>
                      </a:lnTo>
                      <a:lnTo>
                        <a:pt x="436" y="211"/>
                      </a:lnTo>
                      <a:lnTo>
                        <a:pt x="441" y="221"/>
                      </a:lnTo>
                      <a:lnTo>
                        <a:pt x="441" y="228"/>
                      </a:lnTo>
                      <a:lnTo>
                        <a:pt x="434" y="239"/>
                      </a:lnTo>
                      <a:lnTo>
                        <a:pt x="434" y="242"/>
                      </a:lnTo>
                      <a:lnTo>
                        <a:pt x="422" y="240"/>
                      </a:lnTo>
                      <a:lnTo>
                        <a:pt x="411" y="243"/>
                      </a:lnTo>
                      <a:lnTo>
                        <a:pt x="396" y="242"/>
                      </a:lnTo>
                      <a:lnTo>
                        <a:pt x="388" y="244"/>
                      </a:lnTo>
                      <a:lnTo>
                        <a:pt x="378" y="239"/>
                      </a:lnTo>
                      <a:lnTo>
                        <a:pt x="368" y="238"/>
                      </a:lnTo>
                      <a:lnTo>
                        <a:pt x="362" y="238"/>
                      </a:lnTo>
                      <a:lnTo>
                        <a:pt x="315" y="230"/>
                      </a:lnTo>
                      <a:lnTo>
                        <a:pt x="308" y="224"/>
                      </a:lnTo>
                      <a:lnTo>
                        <a:pt x="299" y="221"/>
                      </a:lnTo>
                      <a:lnTo>
                        <a:pt x="287" y="222"/>
                      </a:lnTo>
                      <a:lnTo>
                        <a:pt x="267" y="218"/>
                      </a:lnTo>
                      <a:lnTo>
                        <a:pt x="255" y="210"/>
                      </a:lnTo>
                      <a:lnTo>
                        <a:pt x="249" y="205"/>
                      </a:lnTo>
                      <a:lnTo>
                        <a:pt x="239" y="191"/>
                      </a:lnTo>
                      <a:lnTo>
                        <a:pt x="232" y="187"/>
                      </a:lnTo>
                      <a:lnTo>
                        <a:pt x="213" y="184"/>
                      </a:lnTo>
                      <a:lnTo>
                        <a:pt x="211" y="184"/>
                      </a:lnTo>
                      <a:lnTo>
                        <a:pt x="208" y="187"/>
                      </a:lnTo>
                      <a:lnTo>
                        <a:pt x="202" y="186"/>
                      </a:lnTo>
                      <a:lnTo>
                        <a:pt x="192" y="184"/>
                      </a:lnTo>
                      <a:lnTo>
                        <a:pt x="183" y="183"/>
                      </a:lnTo>
                      <a:lnTo>
                        <a:pt x="173" y="187"/>
                      </a:lnTo>
                      <a:lnTo>
                        <a:pt x="168" y="187"/>
                      </a:lnTo>
                      <a:lnTo>
                        <a:pt x="148" y="183"/>
                      </a:lnTo>
                      <a:lnTo>
                        <a:pt x="138" y="170"/>
                      </a:lnTo>
                      <a:lnTo>
                        <a:pt x="136" y="168"/>
                      </a:lnTo>
                      <a:lnTo>
                        <a:pt x="127" y="167"/>
                      </a:lnTo>
                      <a:lnTo>
                        <a:pt x="124" y="167"/>
                      </a:lnTo>
                      <a:lnTo>
                        <a:pt x="114" y="159"/>
                      </a:lnTo>
                      <a:lnTo>
                        <a:pt x="103" y="154"/>
                      </a:lnTo>
                      <a:lnTo>
                        <a:pt x="93" y="153"/>
                      </a:lnTo>
                      <a:lnTo>
                        <a:pt x="83" y="148"/>
                      </a:lnTo>
                      <a:lnTo>
                        <a:pt x="78" y="144"/>
                      </a:lnTo>
                      <a:lnTo>
                        <a:pt x="66" y="130"/>
                      </a:lnTo>
                      <a:lnTo>
                        <a:pt x="57" y="124"/>
                      </a:lnTo>
                      <a:lnTo>
                        <a:pt x="49" y="120"/>
                      </a:lnTo>
                      <a:lnTo>
                        <a:pt x="45" y="116"/>
                      </a:lnTo>
                      <a:lnTo>
                        <a:pt x="32" y="109"/>
                      </a:lnTo>
                      <a:lnTo>
                        <a:pt x="28" y="109"/>
                      </a:lnTo>
                      <a:lnTo>
                        <a:pt x="28" y="113"/>
                      </a:lnTo>
                      <a:lnTo>
                        <a:pt x="23" y="113"/>
                      </a:lnTo>
                      <a:lnTo>
                        <a:pt x="18" y="109"/>
                      </a:lnTo>
                      <a:lnTo>
                        <a:pt x="17" y="103"/>
                      </a:lnTo>
                      <a:lnTo>
                        <a:pt x="1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87"/>
                      </a:lnTo>
                      <a:lnTo>
                        <a:pt x="6" y="79"/>
                      </a:lnTo>
                      <a:lnTo>
                        <a:pt x="9" y="78"/>
                      </a:lnTo>
                      <a:lnTo>
                        <a:pt x="11" y="71"/>
                      </a:lnTo>
                      <a:lnTo>
                        <a:pt x="14" y="67"/>
                      </a:lnTo>
                      <a:lnTo>
                        <a:pt x="11" y="58"/>
                      </a:lnTo>
                      <a:lnTo>
                        <a:pt x="14" y="51"/>
                      </a:lnTo>
                      <a:lnTo>
                        <a:pt x="19" y="45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21" y="29"/>
                      </a:lnTo>
                      <a:lnTo>
                        <a:pt x="27" y="29"/>
                      </a:lnTo>
                      <a:lnTo>
                        <a:pt x="30" y="22"/>
                      </a:lnTo>
                      <a:lnTo>
                        <a:pt x="38" y="17"/>
                      </a:lnTo>
                      <a:lnTo>
                        <a:pt x="41" y="11"/>
                      </a:lnTo>
                      <a:lnTo>
                        <a:pt x="43" y="6"/>
                      </a:lnTo>
                      <a:lnTo>
                        <a:pt x="45" y="4"/>
                      </a:lnTo>
                      <a:lnTo>
                        <a:pt x="48" y="7"/>
                      </a:lnTo>
                      <a:lnTo>
                        <a:pt x="54" y="4"/>
                      </a:lnTo>
                      <a:lnTo>
                        <a:pt x="56" y="6"/>
                      </a:lnTo>
                      <a:lnTo>
                        <a:pt x="59" y="11"/>
                      </a:lnTo>
                      <a:lnTo>
                        <a:pt x="67" y="18"/>
                      </a:lnTo>
                      <a:lnTo>
                        <a:pt x="68" y="14"/>
                      </a:lnTo>
                      <a:lnTo>
                        <a:pt x="67" y="12"/>
                      </a:lnTo>
                      <a:lnTo>
                        <a:pt x="71" y="8"/>
                      </a:lnTo>
                      <a:lnTo>
                        <a:pt x="71" y="2"/>
                      </a:lnTo>
                      <a:lnTo>
                        <a:pt x="71" y="1"/>
                      </a:lnTo>
                      <a:lnTo>
                        <a:pt x="73" y="0"/>
                      </a:lnTo>
                      <a:lnTo>
                        <a:pt x="89" y="2"/>
                      </a:lnTo>
                      <a:lnTo>
                        <a:pt x="92" y="3"/>
                      </a:lnTo>
                      <a:lnTo>
                        <a:pt x="110" y="7"/>
                      </a:lnTo>
                      <a:lnTo>
                        <a:pt x="130" y="13"/>
                      </a:lnTo>
                      <a:lnTo>
                        <a:pt x="135" y="15"/>
                      </a:lnTo>
                      <a:lnTo>
                        <a:pt x="141" y="24"/>
                      </a:lnTo>
                      <a:lnTo>
                        <a:pt x="151" y="33"/>
                      </a:lnTo>
                      <a:lnTo>
                        <a:pt x="163" y="36"/>
                      </a:lnTo>
                      <a:lnTo>
                        <a:pt x="174" y="46"/>
                      </a:lnTo>
                      <a:lnTo>
                        <a:pt x="181" y="55"/>
                      </a:lnTo>
                      <a:lnTo>
                        <a:pt x="184" y="72"/>
                      </a:lnTo>
                      <a:lnTo>
                        <a:pt x="186" y="77"/>
                      </a:lnTo>
                      <a:lnTo>
                        <a:pt x="192" y="79"/>
                      </a:lnTo>
                      <a:lnTo>
                        <a:pt x="196" y="79"/>
                      </a:lnTo>
                      <a:lnTo>
                        <a:pt x="200" y="74"/>
                      </a:lnTo>
                      <a:lnTo>
                        <a:pt x="204" y="73"/>
                      </a:lnTo>
                      <a:lnTo>
                        <a:pt x="207" y="70"/>
                      </a:lnTo>
                      <a:lnTo>
                        <a:pt x="207" y="67"/>
                      </a:lnTo>
                      <a:lnTo>
                        <a:pt x="211" y="63"/>
                      </a:lnTo>
                      <a:lnTo>
                        <a:pt x="215" y="65"/>
                      </a:lnTo>
                      <a:lnTo>
                        <a:pt x="221" y="63"/>
                      </a:lnTo>
                      <a:lnTo>
                        <a:pt x="227" y="65"/>
                      </a:lnTo>
                      <a:lnTo>
                        <a:pt x="229" y="67"/>
                      </a:lnTo>
                      <a:lnTo>
                        <a:pt x="226" y="73"/>
                      </a:lnTo>
                      <a:lnTo>
                        <a:pt x="227" y="79"/>
                      </a:lnTo>
                      <a:lnTo>
                        <a:pt x="224" y="92"/>
                      </a:lnTo>
                      <a:lnTo>
                        <a:pt x="226" y="95"/>
                      </a:lnTo>
                      <a:lnTo>
                        <a:pt x="231" y="93"/>
                      </a:lnTo>
                      <a:lnTo>
                        <a:pt x="233" y="98"/>
                      </a:lnTo>
                      <a:lnTo>
                        <a:pt x="235" y="101"/>
                      </a:lnTo>
                      <a:lnTo>
                        <a:pt x="240" y="101"/>
                      </a:lnTo>
                      <a:lnTo>
                        <a:pt x="245" y="105"/>
                      </a:lnTo>
                      <a:lnTo>
                        <a:pt x="251" y="104"/>
                      </a:lnTo>
                      <a:lnTo>
                        <a:pt x="259" y="106"/>
                      </a:lnTo>
                      <a:lnTo>
                        <a:pt x="267" y="108"/>
                      </a:lnTo>
                      <a:lnTo>
                        <a:pt x="272" y="106"/>
                      </a:lnTo>
                      <a:lnTo>
                        <a:pt x="277" y="103"/>
                      </a:lnTo>
                      <a:lnTo>
                        <a:pt x="280" y="104"/>
                      </a:lnTo>
                      <a:lnTo>
                        <a:pt x="277" y="117"/>
                      </a:lnTo>
                      <a:lnTo>
                        <a:pt x="278" y="124"/>
                      </a:lnTo>
                      <a:lnTo>
                        <a:pt x="293" y="133"/>
                      </a:lnTo>
                      <a:lnTo>
                        <a:pt x="301" y="131"/>
                      </a:lnTo>
                      <a:lnTo>
                        <a:pt x="308" y="132"/>
                      </a:lnTo>
                      <a:lnTo>
                        <a:pt x="314" y="138"/>
                      </a:lnTo>
                      <a:lnTo>
                        <a:pt x="315" y="142"/>
                      </a:lnTo>
                      <a:lnTo>
                        <a:pt x="319" y="148"/>
                      </a:lnTo>
                      <a:lnTo>
                        <a:pt x="323" y="151"/>
                      </a:lnTo>
                      <a:lnTo>
                        <a:pt x="329" y="149"/>
                      </a:lnTo>
                      <a:lnTo>
                        <a:pt x="333" y="147"/>
                      </a:lnTo>
                      <a:lnTo>
                        <a:pt x="339" y="151"/>
                      </a:lnTo>
                      <a:lnTo>
                        <a:pt x="344" y="149"/>
                      </a:lnTo>
                      <a:lnTo>
                        <a:pt x="350" y="152"/>
                      </a:lnTo>
                      <a:lnTo>
                        <a:pt x="352" y="151"/>
                      </a:lnTo>
                      <a:lnTo>
                        <a:pt x="356" y="144"/>
                      </a:lnTo>
                      <a:lnTo>
                        <a:pt x="361" y="143"/>
                      </a:lnTo>
                      <a:lnTo>
                        <a:pt x="369" y="144"/>
                      </a:lnTo>
                      <a:lnTo>
                        <a:pt x="377" y="151"/>
                      </a:lnTo>
                      <a:lnTo>
                        <a:pt x="387" y="153"/>
                      </a:lnTo>
                      <a:lnTo>
                        <a:pt x="394" y="157"/>
                      </a:lnTo>
                      <a:lnTo>
                        <a:pt x="398" y="158"/>
                      </a:lnTo>
                      <a:lnTo>
                        <a:pt x="405" y="156"/>
                      </a:lnTo>
                      <a:lnTo>
                        <a:pt x="419" y="159"/>
                      </a:lnTo>
                      <a:lnTo>
                        <a:pt x="422" y="159"/>
                      </a:lnTo>
                      <a:lnTo>
                        <a:pt x="428" y="151"/>
                      </a:lnTo>
                      <a:lnTo>
                        <a:pt x="436" y="149"/>
                      </a:lnTo>
                      <a:lnTo>
                        <a:pt x="439" y="151"/>
                      </a:lnTo>
                      <a:close/>
                    </a:path>
                  </a:pathLst>
                </a:custGeom>
                <a:solidFill>
                  <a:srgbClr val="EAEFF3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Freeform 101">
                  <a:extLst>
                    <a:ext uri="{FF2B5EF4-FFF2-40B4-BE49-F238E27FC236}">
                      <a16:creationId xmlns:a16="http://schemas.microsoft.com/office/drawing/2014/main" xmlns="" id="{37770D08-7220-7341-927A-B20185D96B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489" y="2165"/>
                  <a:ext cx="37" cy="20"/>
                </a:xfrm>
                <a:custGeom>
                  <a:avLst/>
                  <a:gdLst/>
                  <a:ahLst/>
                  <a:cxnLst>
                    <a:cxn ang="0">
                      <a:pos x="164" y="32"/>
                    </a:cxn>
                    <a:cxn ang="0">
                      <a:pos x="164" y="30"/>
                    </a:cxn>
                    <a:cxn ang="0">
                      <a:pos x="150" y="22"/>
                    </a:cxn>
                    <a:cxn ang="0">
                      <a:pos x="148" y="18"/>
                    </a:cxn>
                    <a:cxn ang="0">
                      <a:pos x="145" y="17"/>
                    </a:cxn>
                    <a:cxn ang="0">
                      <a:pos x="130" y="21"/>
                    </a:cxn>
                    <a:cxn ang="0">
                      <a:pos x="126" y="21"/>
                    </a:cxn>
                    <a:cxn ang="0">
                      <a:pos x="112" y="16"/>
                    </a:cxn>
                    <a:cxn ang="0">
                      <a:pos x="96" y="15"/>
                    </a:cxn>
                    <a:cxn ang="0">
                      <a:pos x="89" y="10"/>
                    </a:cxn>
                    <a:cxn ang="0">
                      <a:pos x="89" y="7"/>
                    </a:cxn>
                    <a:cxn ang="0">
                      <a:pos x="85" y="1"/>
                    </a:cxn>
                    <a:cxn ang="0">
                      <a:pos x="79" y="0"/>
                    </a:cxn>
                    <a:cxn ang="0">
                      <a:pos x="65" y="1"/>
                    </a:cxn>
                    <a:cxn ang="0">
                      <a:pos x="53" y="6"/>
                    </a:cxn>
                    <a:cxn ang="0">
                      <a:pos x="42" y="17"/>
                    </a:cxn>
                    <a:cxn ang="0">
                      <a:pos x="32" y="33"/>
                    </a:cxn>
                    <a:cxn ang="0">
                      <a:pos x="11" y="53"/>
                    </a:cxn>
                    <a:cxn ang="0">
                      <a:pos x="10" y="59"/>
                    </a:cxn>
                    <a:cxn ang="0">
                      <a:pos x="9" y="63"/>
                    </a:cxn>
                    <a:cxn ang="0">
                      <a:pos x="0" y="71"/>
                    </a:cxn>
                    <a:cxn ang="0">
                      <a:pos x="0" y="76"/>
                    </a:cxn>
                    <a:cxn ang="0">
                      <a:pos x="5" y="77"/>
                    </a:cxn>
                    <a:cxn ang="0">
                      <a:pos x="6" y="80"/>
                    </a:cxn>
                    <a:cxn ang="0">
                      <a:pos x="6" y="87"/>
                    </a:cxn>
                    <a:cxn ang="0">
                      <a:pos x="8" y="88"/>
                    </a:cxn>
                    <a:cxn ang="0">
                      <a:pos x="11" y="88"/>
                    </a:cxn>
                    <a:cxn ang="0">
                      <a:pos x="15" y="91"/>
                    </a:cxn>
                    <a:cxn ang="0">
                      <a:pos x="26" y="95"/>
                    </a:cxn>
                    <a:cxn ang="0">
                      <a:pos x="49" y="98"/>
                    </a:cxn>
                    <a:cxn ang="0">
                      <a:pos x="68" y="98"/>
                    </a:cxn>
                    <a:cxn ang="0">
                      <a:pos x="91" y="90"/>
                    </a:cxn>
                    <a:cxn ang="0">
                      <a:pos x="96" y="90"/>
                    </a:cxn>
                    <a:cxn ang="0">
                      <a:pos x="106" y="93"/>
                    </a:cxn>
                    <a:cxn ang="0">
                      <a:pos x="115" y="93"/>
                    </a:cxn>
                    <a:cxn ang="0">
                      <a:pos x="123" y="92"/>
                    </a:cxn>
                    <a:cxn ang="0">
                      <a:pos x="144" y="88"/>
                    </a:cxn>
                    <a:cxn ang="0">
                      <a:pos x="158" y="87"/>
                    </a:cxn>
                    <a:cxn ang="0">
                      <a:pos x="178" y="84"/>
                    </a:cxn>
                    <a:cxn ang="0">
                      <a:pos x="186" y="80"/>
                    </a:cxn>
                    <a:cxn ang="0">
                      <a:pos x="186" y="77"/>
                    </a:cxn>
                    <a:cxn ang="0">
                      <a:pos x="185" y="73"/>
                    </a:cxn>
                    <a:cxn ang="0">
                      <a:pos x="187" y="59"/>
                    </a:cxn>
                    <a:cxn ang="0">
                      <a:pos x="181" y="53"/>
                    </a:cxn>
                    <a:cxn ang="0">
                      <a:pos x="162" y="45"/>
                    </a:cxn>
                    <a:cxn ang="0">
                      <a:pos x="161" y="43"/>
                    </a:cxn>
                    <a:cxn ang="0">
                      <a:pos x="161" y="41"/>
                    </a:cxn>
                    <a:cxn ang="0">
                      <a:pos x="164" y="34"/>
                    </a:cxn>
                    <a:cxn ang="0">
                      <a:pos x="164" y="32"/>
                    </a:cxn>
                  </a:cxnLst>
                  <a:rect l="0" t="0" r="r" b="b"/>
                  <a:pathLst>
                    <a:path w="187" h="98">
                      <a:moveTo>
                        <a:pt x="164" y="32"/>
                      </a:moveTo>
                      <a:lnTo>
                        <a:pt x="164" y="30"/>
                      </a:lnTo>
                      <a:lnTo>
                        <a:pt x="150" y="22"/>
                      </a:lnTo>
                      <a:lnTo>
                        <a:pt x="148" y="18"/>
                      </a:lnTo>
                      <a:lnTo>
                        <a:pt x="145" y="17"/>
                      </a:lnTo>
                      <a:lnTo>
                        <a:pt x="130" y="21"/>
                      </a:lnTo>
                      <a:lnTo>
                        <a:pt x="126" y="21"/>
                      </a:lnTo>
                      <a:lnTo>
                        <a:pt x="112" y="16"/>
                      </a:lnTo>
                      <a:lnTo>
                        <a:pt x="96" y="15"/>
                      </a:lnTo>
                      <a:lnTo>
                        <a:pt x="89" y="10"/>
                      </a:lnTo>
                      <a:lnTo>
                        <a:pt x="89" y="7"/>
                      </a:lnTo>
                      <a:lnTo>
                        <a:pt x="85" y="1"/>
                      </a:lnTo>
                      <a:lnTo>
                        <a:pt x="79" y="0"/>
                      </a:lnTo>
                      <a:lnTo>
                        <a:pt x="65" y="1"/>
                      </a:lnTo>
                      <a:lnTo>
                        <a:pt x="53" y="6"/>
                      </a:lnTo>
                      <a:lnTo>
                        <a:pt x="42" y="17"/>
                      </a:lnTo>
                      <a:lnTo>
                        <a:pt x="32" y="33"/>
                      </a:lnTo>
                      <a:lnTo>
                        <a:pt x="11" y="53"/>
                      </a:lnTo>
                      <a:lnTo>
                        <a:pt x="10" y="59"/>
                      </a:lnTo>
                      <a:lnTo>
                        <a:pt x="9" y="63"/>
                      </a:lnTo>
                      <a:lnTo>
                        <a:pt x="0" y="71"/>
                      </a:lnTo>
                      <a:lnTo>
                        <a:pt x="0" y="76"/>
                      </a:lnTo>
                      <a:lnTo>
                        <a:pt x="5" y="77"/>
                      </a:lnTo>
                      <a:lnTo>
                        <a:pt x="6" y="80"/>
                      </a:lnTo>
                      <a:lnTo>
                        <a:pt x="6" y="87"/>
                      </a:lnTo>
                      <a:lnTo>
                        <a:pt x="8" y="88"/>
                      </a:lnTo>
                      <a:lnTo>
                        <a:pt x="11" y="88"/>
                      </a:lnTo>
                      <a:lnTo>
                        <a:pt x="15" y="91"/>
                      </a:lnTo>
                      <a:lnTo>
                        <a:pt x="26" y="95"/>
                      </a:lnTo>
                      <a:lnTo>
                        <a:pt x="49" y="98"/>
                      </a:lnTo>
                      <a:lnTo>
                        <a:pt x="68" y="98"/>
                      </a:lnTo>
                      <a:lnTo>
                        <a:pt x="91" y="90"/>
                      </a:lnTo>
                      <a:lnTo>
                        <a:pt x="96" y="90"/>
                      </a:lnTo>
                      <a:lnTo>
                        <a:pt x="106" y="93"/>
                      </a:lnTo>
                      <a:lnTo>
                        <a:pt x="115" y="93"/>
                      </a:lnTo>
                      <a:lnTo>
                        <a:pt x="123" y="92"/>
                      </a:lnTo>
                      <a:lnTo>
                        <a:pt x="144" y="88"/>
                      </a:lnTo>
                      <a:lnTo>
                        <a:pt x="158" y="87"/>
                      </a:lnTo>
                      <a:lnTo>
                        <a:pt x="178" y="84"/>
                      </a:lnTo>
                      <a:lnTo>
                        <a:pt x="186" y="80"/>
                      </a:lnTo>
                      <a:lnTo>
                        <a:pt x="186" y="77"/>
                      </a:lnTo>
                      <a:lnTo>
                        <a:pt x="185" y="73"/>
                      </a:lnTo>
                      <a:lnTo>
                        <a:pt x="187" y="59"/>
                      </a:lnTo>
                      <a:lnTo>
                        <a:pt x="181" y="53"/>
                      </a:lnTo>
                      <a:lnTo>
                        <a:pt x="162" y="45"/>
                      </a:lnTo>
                      <a:lnTo>
                        <a:pt x="161" y="43"/>
                      </a:lnTo>
                      <a:lnTo>
                        <a:pt x="161" y="41"/>
                      </a:lnTo>
                      <a:lnTo>
                        <a:pt x="164" y="34"/>
                      </a:lnTo>
                      <a:lnTo>
                        <a:pt x="164" y="3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Freeform 103">
                  <a:extLst>
                    <a:ext uri="{FF2B5EF4-FFF2-40B4-BE49-F238E27FC236}">
                      <a16:creationId xmlns:a16="http://schemas.microsoft.com/office/drawing/2014/main" xmlns="" id="{EF1505DC-7D7B-5946-9C65-537F9F8054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479" y="2187"/>
                  <a:ext cx="52" cy="67"/>
                </a:xfrm>
                <a:custGeom>
                  <a:avLst/>
                  <a:gdLst/>
                  <a:ahLst/>
                  <a:cxnLst>
                    <a:cxn ang="0">
                      <a:pos x="241" y="337"/>
                    </a:cxn>
                    <a:cxn ang="0">
                      <a:pos x="226" y="291"/>
                    </a:cxn>
                    <a:cxn ang="0">
                      <a:pos x="221" y="257"/>
                    </a:cxn>
                    <a:cxn ang="0">
                      <a:pos x="198" y="225"/>
                    </a:cxn>
                    <a:cxn ang="0">
                      <a:pos x="174" y="230"/>
                    </a:cxn>
                    <a:cxn ang="0">
                      <a:pos x="161" y="215"/>
                    </a:cxn>
                    <a:cxn ang="0">
                      <a:pos x="153" y="227"/>
                    </a:cxn>
                    <a:cxn ang="0">
                      <a:pos x="149" y="246"/>
                    </a:cxn>
                    <a:cxn ang="0">
                      <a:pos x="129" y="283"/>
                    </a:cxn>
                    <a:cxn ang="0">
                      <a:pos x="115" y="267"/>
                    </a:cxn>
                    <a:cxn ang="0">
                      <a:pos x="108" y="279"/>
                    </a:cxn>
                    <a:cxn ang="0">
                      <a:pos x="96" y="280"/>
                    </a:cxn>
                    <a:cxn ang="0">
                      <a:pos x="80" y="284"/>
                    </a:cxn>
                    <a:cxn ang="0">
                      <a:pos x="75" y="286"/>
                    </a:cxn>
                    <a:cxn ang="0">
                      <a:pos x="69" y="291"/>
                    </a:cxn>
                    <a:cxn ang="0">
                      <a:pos x="58" y="292"/>
                    </a:cxn>
                    <a:cxn ang="0">
                      <a:pos x="53" y="273"/>
                    </a:cxn>
                    <a:cxn ang="0">
                      <a:pos x="49" y="258"/>
                    </a:cxn>
                    <a:cxn ang="0">
                      <a:pos x="48" y="241"/>
                    </a:cxn>
                    <a:cxn ang="0">
                      <a:pos x="40" y="227"/>
                    </a:cxn>
                    <a:cxn ang="0">
                      <a:pos x="42" y="215"/>
                    </a:cxn>
                    <a:cxn ang="0">
                      <a:pos x="42" y="195"/>
                    </a:cxn>
                    <a:cxn ang="0">
                      <a:pos x="38" y="179"/>
                    </a:cxn>
                    <a:cxn ang="0">
                      <a:pos x="32" y="165"/>
                    </a:cxn>
                    <a:cxn ang="0">
                      <a:pos x="36" y="133"/>
                    </a:cxn>
                    <a:cxn ang="0">
                      <a:pos x="21" y="118"/>
                    </a:cxn>
                    <a:cxn ang="0">
                      <a:pos x="1" y="109"/>
                    </a:cxn>
                    <a:cxn ang="0">
                      <a:pos x="1" y="98"/>
                    </a:cxn>
                    <a:cxn ang="0">
                      <a:pos x="13" y="89"/>
                    </a:cxn>
                    <a:cxn ang="0">
                      <a:pos x="22" y="78"/>
                    </a:cxn>
                    <a:cxn ang="0">
                      <a:pos x="42" y="68"/>
                    </a:cxn>
                    <a:cxn ang="0">
                      <a:pos x="39" y="60"/>
                    </a:cxn>
                    <a:cxn ang="0">
                      <a:pos x="17" y="57"/>
                    </a:cxn>
                    <a:cxn ang="0">
                      <a:pos x="11" y="39"/>
                    </a:cxn>
                    <a:cxn ang="0">
                      <a:pos x="28" y="3"/>
                    </a:cxn>
                    <a:cxn ang="0">
                      <a:pos x="42" y="17"/>
                    </a:cxn>
                    <a:cxn ang="0">
                      <a:pos x="49" y="17"/>
                    </a:cxn>
                    <a:cxn ang="0">
                      <a:pos x="59" y="8"/>
                    </a:cxn>
                    <a:cxn ang="0">
                      <a:pos x="69" y="31"/>
                    </a:cxn>
                    <a:cxn ang="0">
                      <a:pos x="82" y="33"/>
                    </a:cxn>
                    <a:cxn ang="0">
                      <a:pos x="93" y="23"/>
                    </a:cxn>
                    <a:cxn ang="0">
                      <a:pos x="101" y="62"/>
                    </a:cxn>
                    <a:cxn ang="0">
                      <a:pos x="118" y="75"/>
                    </a:cxn>
                    <a:cxn ang="0">
                      <a:pos x="166" y="76"/>
                    </a:cxn>
                    <a:cxn ang="0">
                      <a:pos x="203" y="76"/>
                    </a:cxn>
                    <a:cxn ang="0">
                      <a:pos x="242" y="86"/>
                    </a:cxn>
                    <a:cxn ang="0">
                      <a:pos x="231" y="96"/>
                    </a:cxn>
                    <a:cxn ang="0">
                      <a:pos x="214" y="124"/>
                    </a:cxn>
                    <a:cxn ang="0">
                      <a:pos x="192" y="140"/>
                    </a:cxn>
                    <a:cxn ang="0">
                      <a:pos x="176" y="157"/>
                    </a:cxn>
                    <a:cxn ang="0">
                      <a:pos x="184" y="193"/>
                    </a:cxn>
                    <a:cxn ang="0">
                      <a:pos x="199" y="204"/>
                    </a:cxn>
                    <a:cxn ang="0">
                      <a:pos x="211" y="202"/>
                    </a:cxn>
                    <a:cxn ang="0">
                      <a:pos x="228" y="166"/>
                    </a:cxn>
                    <a:cxn ang="0">
                      <a:pos x="241" y="181"/>
                    </a:cxn>
                    <a:cxn ang="0">
                      <a:pos x="249" y="206"/>
                    </a:cxn>
                    <a:cxn ang="0">
                      <a:pos x="258" y="243"/>
                    </a:cxn>
                    <a:cxn ang="0">
                      <a:pos x="260" y="279"/>
                    </a:cxn>
                    <a:cxn ang="0">
                      <a:pos x="250" y="305"/>
                    </a:cxn>
                    <a:cxn ang="0">
                      <a:pos x="243" y="318"/>
                    </a:cxn>
                  </a:cxnLst>
                  <a:rect l="0" t="0" r="r" b="b"/>
                  <a:pathLst>
                    <a:path w="262" h="337">
                      <a:moveTo>
                        <a:pt x="243" y="335"/>
                      </a:moveTo>
                      <a:lnTo>
                        <a:pt x="241" y="337"/>
                      </a:lnTo>
                      <a:lnTo>
                        <a:pt x="233" y="319"/>
                      </a:lnTo>
                      <a:lnTo>
                        <a:pt x="226" y="291"/>
                      </a:lnTo>
                      <a:lnTo>
                        <a:pt x="225" y="276"/>
                      </a:lnTo>
                      <a:lnTo>
                        <a:pt x="221" y="257"/>
                      </a:lnTo>
                      <a:lnTo>
                        <a:pt x="204" y="230"/>
                      </a:lnTo>
                      <a:lnTo>
                        <a:pt x="198" y="225"/>
                      </a:lnTo>
                      <a:lnTo>
                        <a:pt x="187" y="229"/>
                      </a:lnTo>
                      <a:lnTo>
                        <a:pt x="174" y="230"/>
                      </a:lnTo>
                      <a:lnTo>
                        <a:pt x="166" y="225"/>
                      </a:lnTo>
                      <a:lnTo>
                        <a:pt x="161" y="215"/>
                      </a:lnTo>
                      <a:lnTo>
                        <a:pt x="157" y="218"/>
                      </a:lnTo>
                      <a:lnTo>
                        <a:pt x="153" y="227"/>
                      </a:lnTo>
                      <a:lnTo>
                        <a:pt x="146" y="234"/>
                      </a:lnTo>
                      <a:lnTo>
                        <a:pt x="149" y="246"/>
                      </a:lnTo>
                      <a:lnTo>
                        <a:pt x="149" y="257"/>
                      </a:lnTo>
                      <a:lnTo>
                        <a:pt x="129" y="283"/>
                      </a:lnTo>
                      <a:lnTo>
                        <a:pt x="125" y="280"/>
                      </a:lnTo>
                      <a:lnTo>
                        <a:pt x="115" y="267"/>
                      </a:lnTo>
                      <a:lnTo>
                        <a:pt x="110" y="274"/>
                      </a:lnTo>
                      <a:lnTo>
                        <a:pt x="108" y="279"/>
                      </a:lnTo>
                      <a:lnTo>
                        <a:pt x="99" y="288"/>
                      </a:lnTo>
                      <a:lnTo>
                        <a:pt x="96" y="280"/>
                      </a:lnTo>
                      <a:lnTo>
                        <a:pt x="91" y="285"/>
                      </a:lnTo>
                      <a:lnTo>
                        <a:pt x="80" y="284"/>
                      </a:lnTo>
                      <a:lnTo>
                        <a:pt x="79" y="289"/>
                      </a:lnTo>
                      <a:lnTo>
                        <a:pt x="75" y="286"/>
                      </a:lnTo>
                      <a:lnTo>
                        <a:pt x="71" y="288"/>
                      </a:lnTo>
                      <a:lnTo>
                        <a:pt x="69" y="291"/>
                      </a:lnTo>
                      <a:lnTo>
                        <a:pt x="65" y="294"/>
                      </a:lnTo>
                      <a:lnTo>
                        <a:pt x="58" y="292"/>
                      </a:lnTo>
                      <a:lnTo>
                        <a:pt x="51" y="279"/>
                      </a:lnTo>
                      <a:lnTo>
                        <a:pt x="53" y="273"/>
                      </a:lnTo>
                      <a:lnTo>
                        <a:pt x="51" y="269"/>
                      </a:lnTo>
                      <a:lnTo>
                        <a:pt x="49" y="258"/>
                      </a:lnTo>
                      <a:lnTo>
                        <a:pt x="50" y="251"/>
                      </a:lnTo>
                      <a:lnTo>
                        <a:pt x="48" y="241"/>
                      </a:lnTo>
                      <a:lnTo>
                        <a:pt x="43" y="236"/>
                      </a:lnTo>
                      <a:lnTo>
                        <a:pt x="40" y="227"/>
                      </a:lnTo>
                      <a:lnTo>
                        <a:pt x="40" y="218"/>
                      </a:lnTo>
                      <a:lnTo>
                        <a:pt x="42" y="215"/>
                      </a:lnTo>
                      <a:lnTo>
                        <a:pt x="43" y="199"/>
                      </a:lnTo>
                      <a:lnTo>
                        <a:pt x="42" y="195"/>
                      </a:lnTo>
                      <a:lnTo>
                        <a:pt x="38" y="194"/>
                      </a:lnTo>
                      <a:lnTo>
                        <a:pt x="38" y="179"/>
                      </a:lnTo>
                      <a:lnTo>
                        <a:pt x="32" y="173"/>
                      </a:lnTo>
                      <a:lnTo>
                        <a:pt x="32" y="165"/>
                      </a:lnTo>
                      <a:lnTo>
                        <a:pt x="34" y="154"/>
                      </a:lnTo>
                      <a:lnTo>
                        <a:pt x="36" y="133"/>
                      </a:lnTo>
                      <a:lnTo>
                        <a:pt x="27" y="123"/>
                      </a:lnTo>
                      <a:lnTo>
                        <a:pt x="21" y="118"/>
                      </a:lnTo>
                      <a:lnTo>
                        <a:pt x="10" y="113"/>
                      </a:lnTo>
                      <a:lnTo>
                        <a:pt x="1" y="109"/>
                      </a:lnTo>
                      <a:lnTo>
                        <a:pt x="0" y="103"/>
                      </a:lnTo>
                      <a:lnTo>
                        <a:pt x="1" y="98"/>
                      </a:lnTo>
                      <a:lnTo>
                        <a:pt x="6" y="90"/>
                      </a:lnTo>
                      <a:lnTo>
                        <a:pt x="13" y="89"/>
                      </a:lnTo>
                      <a:lnTo>
                        <a:pt x="20" y="85"/>
                      </a:lnTo>
                      <a:lnTo>
                        <a:pt x="22" y="78"/>
                      </a:lnTo>
                      <a:lnTo>
                        <a:pt x="42" y="76"/>
                      </a:lnTo>
                      <a:lnTo>
                        <a:pt x="42" y="68"/>
                      </a:lnTo>
                      <a:lnTo>
                        <a:pt x="38" y="64"/>
                      </a:lnTo>
                      <a:lnTo>
                        <a:pt x="39" y="60"/>
                      </a:lnTo>
                      <a:lnTo>
                        <a:pt x="24" y="62"/>
                      </a:lnTo>
                      <a:lnTo>
                        <a:pt x="17" y="57"/>
                      </a:lnTo>
                      <a:lnTo>
                        <a:pt x="15" y="43"/>
                      </a:lnTo>
                      <a:lnTo>
                        <a:pt x="11" y="39"/>
                      </a:lnTo>
                      <a:lnTo>
                        <a:pt x="26" y="15"/>
                      </a:lnTo>
                      <a:lnTo>
                        <a:pt x="28" y="3"/>
                      </a:lnTo>
                      <a:lnTo>
                        <a:pt x="32" y="0"/>
                      </a:lnTo>
                      <a:lnTo>
                        <a:pt x="42" y="17"/>
                      </a:lnTo>
                      <a:lnTo>
                        <a:pt x="48" y="25"/>
                      </a:lnTo>
                      <a:lnTo>
                        <a:pt x="49" y="17"/>
                      </a:lnTo>
                      <a:lnTo>
                        <a:pt x="53" y="5"/>
                      </a:lnTo>
                      <a:lnTo>
                        <a:pt x="59" y="8"/>
                      </a:lnTo>
                      <a:lnTo>
                        <a:pt x="61" y="22"/>
                      </a:lnTo>
                      <a:lnTo>
                        <a:pt x="69" y="31"/>
                      </a:lnTo>
                      <a:lnTo>
                        <a:pt x="74" y="27"/>
                      </a:lnTo>
                      <a:lnTo>
                        <a:pt x="82" y="33"/>
                      </a:lnTo>
                      <a:lnTo>
                        <a:pt x="91" y="19"/>
                      </a:lnTo>
                      <a:lnTo>
                        <a:pt x="93" y="23"/>
                      </a:lnTo>
                      <a:lnTo>
                        <a:pt x="96" y="43"/>
                      </a:lnTo>
                      <a:lnTo>
                        <a:pt x="101" y="62"/>
                      </a:lnTo>
                      <a:lnTo>
                        <a:pt x="107" y="70"/>
                      </a:lnTo>
                      <a:lnTo>
                        <a:pt x="118" y="75"/>
                      </a:lnTo>
                      <a:lnTo>
                        <a:pt x="162" y="79"/>
                      </a:lnTo>
                      <a:lnTo>
                        <a:pt x="166" y="76"/>
                      </a:lnTo>
                      <a:lnTo>
                        <a:pt x="180" y="74"/>
                      </a:lnTo>
                      <a:lnTo>
                        <a:pt x="203" y="76"/>
                      </a:lnTo>
                      <a:lnTo>
                        <a:pt x="227" y="80"/>
                      </a:lnTo>
                      <a:lnTo>
                        <a:pt x="242" y="86"/>
                      </a:lnTo>
                      <a:lnTo>
                        <a:pt x="239" y="91"/>
                      </a:lnTo>
                      <a:lnTo>
                        <a:pt x="231" y="96"/>
                      </a:lnTo>
                      <a:lnTo>
                        <a:pt x="226" y="109"/>
                      </a:lnTo>
                      <a:lnTo>
                        <a:pt x="214" y="124"/>
                      </a:lnTo>
                      <a:lnTo>
                        <a:pt x="203" y="134"/>
                      </a:lnTo>
                      <a:lnTo>
                        <a:pt x="192" y="140"/>
                      </a:lnTo>
                      <a:lnTo>
                        <a:pt x="178" y="149"/>
                      </a:lnTo>
                      <a:lnTo>
                        <a:pt x="176" y="157"/>
                      </a:lnTo>
                      <a:lnTo>
                        <a:pt x="177" y="173"/>
                      </a:lnTo>
                      <a:lnTo>
                        <a:pt x="184" y="193"/>
                      </a:lnTo>
                      <a:lnTo>
                        <a:pt x="194" y="194"/>
                      </a:lnTo>
                      <a:lnTo>
                        <a:pt x="199" y="204"/>
                      </a:lnTo>
                      <a:lnTo>
                        <a:pt x="206" y="210"/>
                      </a:lnTo>
                      <a:lnTo>
                        <a:pt x="211" y="202"/>
                      </a:lnTo>
                      <a:lnTo>
                        <a:pt x="217" y="181"/>
                      </a:lnTo>
                      <a:lnTo>
                        <a:pt x="228" y="166"/>
                      </a:lnTo>
                      <a:lnTo>
                        <a:pt x="233" y="167"/>
                      </a:lnTo>
                      <a:lnTo>
                        <a:pt x="241" y="181"/>
                      </a:lnTo>
                      <a:lnTo>
                        <a:pt x="246" y="198"/>
                      </a:lnTo>
                      <a:lnTo>
                        <a:pt x="249" y="206"/>
                      </a:lnTo>
                      <a:lnTo>
                        <a:pt x="252" y="215"/>
                      </a:lnTo>
                      <a:lnTo>
                        <a:pt x="258" y="243"/>
                      </a:lnTo>
                      <a:lnTo>
                        <a:pt x="262" y="276"/>
                      </a:lnTo>
                      <a:lnTo>
                        <a:pt x="260" y="279"/>
                      </a:lnTo>
                      <a:lnTo>
                        <a:pt x="262" y="308"/>
                      </a:lnTo>
                      <a:lnTo>
                        <a:pt x="250" y="305"/>
                      </a:lnTo>
                      <a:lnTo>
                        <a:pt x="244" y="310"/>
                      </a:lnTo>
                      <a:lnTo>
                        <a:pt x="243" y="318"/>
                      </a:lnTo>
                      <a:lnTo>
                        <a:pt x="243" y="33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98">
                  <a:extLst>
                    <a:ext uri="{FF2B5EF4-FFF2-40B4-BE49-F238E27FC236}">
                      <a16:creationId xmlns:a16="http://schemas.microsoft.com/office/drawing/2014/main" xmlns="" id="{50389EAB-BDE7-EF43-BF76-29D3412607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509" y="2232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26"/>
                    </a:cxn>
                    <a:cxn ang="0">
                      <a:pos x="9" y="27"/>
                    </a:cxn>
                    <a:cxn ang="0">
                      <a:pos x="14" y="21"/>
                    </a:cxn>
                    <a:cxn ang="0">
                      <a:pos x="14" y="12"/>
                    </a:cxn>
                    <a:cxn ang="0">
                      <a:pos x="9" y="3"/>
                    </a:cxn>
                    <a:cxn ang="0">
                      <a:pos x="5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4" h="27">
                      <a:moveTo>
                        <a:pt x="0" y="4"/>
                      </a:moveTo>
                      <a:lnTo>
                        <a:pt x="1" y="26"/>
                      </a:lnTo>
                      <a:lnTo>
                        <a:pt x="9" y="27"/>
                      </a:lnTo>
                      <a:lnTo>
                        <a:pt x="14" y="21"/>
                      </a:lnTo>
                      <a:lnTo>
                        <a:pt x="14" y="12"/>
                      </a:lnTo>
                      <a:lnTo>
                        <a:pt x="9" y="3"/>
                      </a:lnTo>
                      <a:lnTo>
                        <a:pt x="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Freeform 104">
                  <a:extLst>
                    <a:ext uri="{FF2B5EF4-FFF2-40B4-BE49-F238E27FC236}">
                      <a16:creationId xmlns:a16="http://schemas.microsoft.com/office/drawing/2014/main" xmlns="" id="{3A7B3B78-E627-794A-8D33-4295629C918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390" y="2379"/>
                  <a:ext cx="23" cy="43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3" y="4"/>
                    </a:cxn>
                    <a:cxn ang="0">
                      <a:pos x="19" y="9"/>
                    </a:cxn>
                    <a:cxn ang="0">
                      <a:pos x="28" y="12"/>
                    </a:cxn>
                    <a:cxn ang="0">
                      <a:pos x="33" y="19"/>
                    </a:cxn>
                    <a:cxn ang="0">
                      <a:pos x="28" y="19"/>
                    </a:cxn>
                    <a:cxn ang="0">
                      <a:pos x="22" y="25"/>
                    </a:cxn>
                    <a:cxn ang="0">
                      <a:pos x="19" y="38"/>
                    </a:cxn>
                    <a:cxn ang="0">
                      <a:pos x="13" y="47"/>
                    </a:cxn>
                    <a:cxn ang="0">
                      <a:pos x="7" y="95"/>
                    </a:cxn>
                    <a:cxn ang="0">
                      <a:pos x="2" y="91"/>
                    </a:cxn>
                    <a:cxn ang="0">
                      <a:pos x="0" y="95"/>
                    </a:cxn>
                    <a:cxn ang="0">
                      <a:pos x="0" y="111"/>
                    </a:cxn>
                    <a:cxn ang="0">
                      <a:pos x="7" y="166"/>
                    </a:cxn>
                    <a:cxn ang="0">
                      <a:pos x="11" y="182"/>
                    </a:cxn>
                    <a:cxn ang="0">
                      <a:pos x="19" y="198"/>
                    </a:cxn>
                    <a:cxn ang="0">
                      <a:pos x="29" y="209"/>
                    </a:cxn>
                    <a:cxn ang="0">
                      <a:pos x="45" y="211"/>
                    </a:cxn>
                    <a:cxn ang="0">
                      <a:pos x="59" y="211"/>
                    </a:cxn>
                    <a:cxn ang="0">
                      <a:pos x="86" y="197"/>
                    </a:cxn>
                    <a:cxn ang="0">
                      <a:pos x="100" y="187"/>
                    </a:cxn>
                    <a:cxn ang="0">
                      <a:pos x="113" y="170"/>
                    </a:cxn>
                    <a:cxn ang="0">
                      <a:pos x="115" y="145"/>
                    </a:cxn>
                    <a:cxn ang="0">
                      <a:pos x="116" y="125"/>
                    </a:cxn>
                    <a:cxn ang="0">
                      <a:pos x="115" y="117"/>
                    </a:cxn>
                    <a:cxn ang="0">
                      <a:pos x="108" y="114"/>
                    </a:cxn>
                    <a:cxn ang="0">
                      <a:pos x="98" y="87"/>
                    </a:cxn>
                    <a:cxn ang="0">
                      <a:pos x="92" y="75"/>
                    </a:cxn>
                    <a:cxn ang="0">
                      <a:pos x="86" y="69"/>
                    </a:cxn>
                    <a:cxn ang="0">
                      <a:pos x="83" y="62"/>
                    </a:cxn>
                    <a:cxn ang="0">
                      <a:pos x="80" y="55"/>
                    </a:cxn>
                    <a:cxn ang="0">
                      <a:pos x="67" y="44"/>
                    </a:cxn>
                    <a:cxn ang="0">
                      <a:pos x="64" y="33"/>
                    </a:cxn>
                    <a:cxn ang="0">
                      <a:pos x="45" y="12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16" h="211">
                      <a:moveTo>
                        <a:pt x="18" y="0"/>
                      </a:moveTo>
                      <a:lnTo>
                        <a:pt x="13" y="4"/>
                      </a:lnTo>
                      <a:lnTo>
                        <a:pt x="19" y="9"/>
                      </a:lnTo>
                      <a:lnTo>
                        <a:pt x="28" y="12"/>
                      </a:lnTo>
                      <a:lnTo>
                        <a:pt x="33" y="19"/>
                      </a:lnTo>
                      <a:lnTo>
                        <a:pt x="28" y="19"/>
                      </a:lnTo>
                      <a:lnTo>
                        <a:pt x="22" y="25"/>
                      </a:lnTo>
                      <a:lnTo>
                        <a:pt x="19" y="38"/>
                      </a:lnTo>
                      <a:lnTo>
                        <a:pt x="13" y="47"/>
                      </a:lnTo>
                      <a:lnTo>
                        <a:pt x="7" y="95"/>
                      </a:lnTo>
                      <a:lnTo>
                        <a:pt x="2" y="91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7" y="166"/>
                      </a:lnTo>
                      <a:lnTo>
                        <a:pt x="11" y="182"/>
                      </a:lnTo>
                      <a:lnTo>
                        <a:pt x="19" y="198"/>
                      </a:lnTo>
                      <a:lnTo>
                        <a:pt x="29" y="209"/>
                      </a:lnTo>
                      <a:lnTo>
                        <a:pt x="45" y="211"/>
                      </a:lnTo>
                      <a:lnTo>
                        <a:pt x="59" y="211"/>
                      </a:lnTo>
                      <a:lnTo>
                        <a:pt x="86" y="197"/>
                      </a:lnTo>
                      <a:lnTo>
                        <a:pt x="100" y="187"/>
                      </a:lnTo>
                      <a:lnTo>
                        <a:pt x="113" y="170"/>
                      </a:lnTo>
                      <a:lnTo>
                        <a:pt x="115" y="145"/>
                      </a:lnTo>
                      <a:lnTo>
                        <a:pt x="116" y="125"/>
                      </a:lnTo>
                      <a:lnTo>
                        <a:pt x="115" y="117"/>
                      </a:lnTo>
                      <a:lnTo>
                        <a:pt x="108" y="114"/>
                      </a:lnTo>
                      <a:lnTo>
                        <a:pt x="98" y="87"/>
                      </a:lnTo>
                      <a:lnTo>
                        <a:pt x="92" y="75"/>
                      </a:lnTo>
                      <a:lnTo>
                        <a:pt x="86" y="69"/>
                      </a:lnTo>
                      <a:lnTo>
                        <a:pt x="83" y="62"/>
                      </a:lnTo>
                      <a:lnTo>
                        <a:pt x="80" y="55"/>
                      </a:lnTo>
                      <a:lnTo>
                        <a:pt x="67" y="44"/>
                      </a:lnTo>
                      <a:lnTo>
                        <a:pt x="64" y="33"/>
                      </a:lnTo>
                      <a:lnTo>
                        <a:pt x="45" y="12"/>
                      </a:ln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90" name="Freeform 269">
                <a:extLst>
                  <a:ext uri="{FF2B5EF4-FFF2-40B4-BE49-F238E27FC236}">
                    <a16:creationId xmlns:a16="http://schemas.microsoft.com/office/drawing/2014/main" xmlns="" id="{27274CFD-4F20-DD44-9B26-BAE757AC75D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60103" y="2603002"/>
                <a:ext cx="595060" cy="426410"/>
              </a:xfrm>
              <a:custGeom>
                <a:avLst/>
                <a:gdLst/>
                <a:ahLst/>
                <a:cxnLst>
                  <a:cxn ang="0">
                    <a:pos x="183" y="77"/>
                  </a:cxn>
                  <a:cxn ang="0">
                    <a:pos x="233" y="144"/>
                  </a:cxn>
                  <a:cxn ang="0">
                    <a:pos x="260" y="212"/>
                  </a:cxn>
                  <a:cxn ang="0">
                    <a:pos x="324" y="292"/>
                  </a:cxn>
                  <a:cxn ang="0">
                    <a:pos x="367" y="342"/>
                  </a:cxn>
                  <a:cxn ang="0">
                    <a:pos x="433" y="395"/>
                  </a:cxn>
                  <a:cxn ang="0">
                    <a:pos x="432" y="445"/>
                  </a:cxn>
                  <a:cxn ang="0">
                    <a:pos x="501" y="481"/>
                  </a:cxn>
                  <a:cxn ang="0">
                    <a:pos x="567" y="558"/>
                  </a:cxn>
                  <a:cxn ang="0">
                    <a:pos x="630" y="627"/>
                  </a:cxn>
                  <a:cxn ang="0">
                    <a:pos x="658" y="703"/>
                  </a:cxn>
                  <a:cxn ang="0">
                    <a:pos x="635" y="752"/>
                  </a:cxn>
                  <a:cxn ang="0">
                    <a:pos x="683" y="821"/>
                  </a:cxn>
                  <a:cxn ang="0">
                    <a:pos x="740" y="858"/>
                  </a:cxn>
                  <a:cxn ang="0">
                    <a:pos x="782" y="884"/>
                  </a:cxn>
                  <a:cxn ang="0">
                    <a:pos x="860" y="913"/>
                  </a:cxn>
                  <a:cxn ang="0">
                    <a:pos x="905" y="941"/>
                  </a:cxn>
                  <a:cxn ang="0">
                    <a:pos x="1019" y="983"/>
                  </a:cxn>
                  <a:cxn ang="0">
                    <a:pos x="1120" y="1020"/>
                  </a:cxn>
                  <a:cxn ang="0">
                    <a:pos x="1202" y="995"/>
                  </a:cxn>
                  <a:cxn ang="0">
                    <a:pos x="1336" y="1060"/>
                  </a:cxn>
                  <a:cxn ang="0">
                    <a:pos x="1371" y="1047"/>
                  </a:cxn>
                  <a:cxn ang="0">
                    <a:pos x="1454" y="974"/>
                  </a:cxn>
                  <a:cxn ang="0">
                    <a:pos x="1541" y="892"/>
                  </a:cxn>
                  <a:cxn ang="0">
                    <a:pos x="1593" y="859"/>
                  </a:cxn>
                  <a:cxn ang="0">
                    <a:pos x="1616" y="810"/>
                  </a:cxn>
                  <a:cxn ang="0">
                    <a:pos x="1641" y="736"/>
                  </a:cxn>
                  <a:cxn ang="0">
                    <a:pos x="1588" y="675"/>
                  </a:cxn>
                  <a:cxn ang="0">
                    <a:pos x="1464" y="708"/>
                  </a:cxn>
                  <a:cxn ang="0">
                    <a:pos x="1411" y="830"/>
                  </a:cxn>
                  <a:cxn ang="0">
                    <a:pos x="1345" y="848"/>
                  </a:cxn>
                  <a:cxn ang="0">
                    <a:pos x="1215" y="853"/>
                  </a:cxn>
                  <a:cxn ang="0">
                    <a:pos x="1154" y="822"/>
                  </a:cxn>
                  <a:cxn ang="0">
                    <a:pos x="1103" y="741"/>
                  </a:cxn>
                  <a:cxn ang="0">
                    <a:pos x="1063" y="634"/>
                  </a:cxn>
                  <a:cxn ang="0">
                    <a:pos x="1057" y="498"/>
                  </a:cxn>
                  <a:cxn ang="0">
                    <a:pos x="1098" y="444"/>
                  </a:cxn>
                  <a:cxn ang="0">
                    <a:pos x="1078" y="424"/>
                  </a:cxn>
                  <a:cxn ang="0">
                    <a:pos x="930" y="288"/>
                  </a:cxn>
                  <a:cxn ang="0">
                    <a:pos x="785" y="185"/>
                  </a:cxn>
                  <a:cxn ang="0">
                    <a:pos x="615" y="93"/>
                  </a:cxn>
                  <a:cxn ang="0">
                    <a:pos x="334" y="84"/>
                  </a:cxn>
                  <a:cxn ang="0">
                    <a:pos x="22" y="52"/>
                  </a:cxn>
                  <a:cxn ang="0">
                    <a:pos x="57" y="120"/>
                  </a:cxn>
                  <a:cxn ang="0">
                    <a:pos x="84" y="191"/>
                  </a:cxn>
                  <a:cxn ang="0">
                    <a:pos x="147" y="241"/>
                  </a:cxn>
                  <a:cxn ang="0">
                    <a:pos x="164" y="300"/>
                  </a:cxn>
                  <a:cxn ang="0">
                    <a:pos x="126" y="315"/>
                  </a:cxn>
                  <a:cxn ang="0">
                    <a:pos x="179" y="358"/>
                  </a:cxn>
                  <a:cxn ang="0">
                    <a:pos x="239" y="397"/>
                  </a:cxn>
                  <a:cxn ang="0">
                    <a:pos x="272" y="491"/>
                  </a:cxn>
                  <a:cxn ang="0">
                    <a:pos x="305" y="509"/>
                  </a:cxn>
                  <a:cxn ang="0">
                    <a:pos x="394" y="606"/>
                  </a:cxn>
                  <a:cxn ang="0">
                    <a:pos x="412" y="557"/>
                  </a:cxn>
                  <a:cxn ang="0">
                    <a:pos x="353" y="507"/>
                  </a:cxn>
                  <a:cxn ang="0">
                    <a:pos x="323" y="424"/>
                  </a:cxn>
                  <a:cxn ang="0">
                    <a:pos x="298" y="387"/>
                  </a:cxn>
                  <a:cxn ang="0">
                    <a:pos x="266" y="330"/>
                  </a:cxn>
                  <a:cxn ang="0">
                    <a:pos x="231" y="271"/>
                  </a:cxn>
                  <a:cxn ang="0">
                    <a:pos x="195" y="218"/>
                  </a:cxn>
                  <a:cxn ang="0">
                    <a:pos x="143" y="164"/>
                  </a:cxn>
                  <a:cxn ang="0">
                    <a:pos x="127" y="56"/>
                  </a:cxn>
                </a:cxnLst>
                <a:rect l="0" t="0" r="r" b="b"/>
                <a:pathLst>
                  <a:path w="1657" h="1083">
                    <a:moveTo>
                      <a:pt x="127" y="56"/>
                    </a:moveTo>
                    <a:lnTo>
                      <a:pt x="136" y="59"/>
                    </a:lnTo>
                    <a:lnTo>
                      <a:pt x="140" y="61"/>
                    </a:lnTo>
                    <a:lnTo>
                      <a:pt x="148" y="68"/>
                    </a:lnTo>
                    <a:lnTo>
                      <a:pt x="151" y="67"/>
                    </a:lnTo>
                    <a:lnTo>
                      <a:pt x="152" y="72"/>
                    </a:lnTo>
                    <a:lnTo>
                      <a:pt x="162" y="77"/>
                    </a:lnTo>
                    <a:lnTo>
                      <a:pt x="168" y="79"/>
                    </a:lnTo>
                    <a:lnTo>
                      <a:pt x="183" y="77"/>
                    </a:lnTo>
                    <a:lnTo>
                      <a:pt x="191" y="82"/>
                    </a:lnTo>
                    <a:lnTo>
                      <a:pt x="191" y="88"/>
                    </a:lnTo>
                    <a:lnTo>
                      <a:pt x="196" y="90"/>
                    </a:lnTo>
                    <a:lnTo>
                      <a:pt x="215" y="95"/>
                    </a:lnTo>
                    <a:lnTo>
                      <a:pt x="219" y="99"/>
                    </a:lnTo>
                    <a:lnTo>
                      <a:pt x="223" y="105"/>
                    </a:lnTo>
                    <a:lnTo>
                      <a:pt x="223" y="125"/>
                    </a:lnTo>
                    <a:lnTo>
                      <a:pt x="226" y="131"/>
                    </a:lnTo>
                    <a:lnTo>
                      <a:pt x="233" y="144"/>
                    </a:lnTo>
                    <a:lnTo>
                      <a:pt x="234" y="152"/>
                    </a:lnTo>
                    <a:lnTo>
                      <a:pt x="237" y="154"/>
                    </a:lnTo>
                    <a:lnTo>
                      <a:pt x="240" y="161"/>
                    </a:lnTo>
                    <a:lnTo>
                      <a:pt x="243" y="177"/>
                    </a:lnTo>
                    <a:lnTo>
                      <a:pt x="248" y="183"/>
                    </a:lnTo>
                    <a:lnTo>
                      <a:pt x="251" y="185"/>
                    </a:lnTo>
                    <a:lnTo>
                      <a:pt x="254" y="188"/>
                    </a:lnTo>
                    <a:lnTo>
                      <a:pt x="258" y="207"/>
                    </a:lnTo>
                    <a:lnTo>
                      <a:pt x="260" y="212"/>
                    </a:lnTo>
                    <a:lnTo>
                      <a:pt x="262" y="215"/>
                    </a:lnTo>
                    <a:lnTo>
                      <a:pt x="269" y="219"/>
                    </a:lnTo>
                    <a:lnTo>
                      <a:pt x="272" y="224"/>
                    </a:lnTo>
                    <a:lnTo>
                      <a:pt x="277" y="239"/>
                    </a:lnTo>
                    <a:lnTo>
                      <a:pt x="286" y="245"/>
                    </a:lnTo>
                    <a:lnTo>
                      <a:pt x="290" y="257"/>
                    </a:lnTo>
                    <a:lnTo>
                      <a:pt x="299" y="268"/>
                    </a:lnTo>
                    <a:lnTo>
                      <a:pt x="310" y="272"/>
                    </a:lnTo>
                    <a:lnTo>
                      <a:pt x="324" y="292"/>
                    </a:lnTo>
                    <a:lnTo>
                      <a:pt x="334" y="299"/>
                    </a:lnTo>
                    <a:lnTo>
                      <a:pt x="351" y="303"/>
                    </a:lnTo>
                    <a:lnTo>
                      <a:pt x="357" y="304"/>
                    </a:lnTo>
                    <a:lnTo>
                      <a:pt x="360" y="306"/>
                    </a:lnTo>
                    <a:lnTo>
                      <a:pt x="361" y="320"/>
                    </a:lnTo>
                    <a:lnTo>
                      <a:pt x="358" y="325"/>
                    </a:lnTo>
                    <a:lnTo>
                      <a:pt x="361" y="330"/>
                    </a:lnTo>
                    <a:lnTo>
                      <a:pt x="361" y="335"/>
                    </a:lnTo>
                    <a:lnTo>
                      <a:pt x="367" y="342"/>
                    </a:lnTo>
                    <a:lnTo>
                      <a:pt x="374" y="348"/>
                    </a:lnTo>
                    <a:lnTo>
                      <a:pt x="390" y="355"/>
                    </a:lnTo>
                    <a:lnTo>
                      <a:pt x="398" y="364"/>
                    </a:lnTo>
                    <a:lnTo>
                      <a:pt x="401" y="374"/>
                    </a:lnTo>
                    <a:lnTo>
                      <a:pt x="406" y="376"/>
                    </a:lnTo>
                    <a:lnTo>
                      <a:pt x="407" y="379"/>
                    </a:lnTo>
                    <a:lnTo>
                      <a:pt x="421" y="379"/>
                    </a:lnTo>
                    <a:lnTo>
                      <a:pt x="428" y="384"/>
                    </a:lnTo>
                    <a:lnTo>
                      <a:pt x="433" y="395"/>
                    </a:lnTo>
                    <a:lnTo>
                      <a:pt x="439" y="397"/>
                    </a:lnTo>
                    <a:lnTo>
                      <a:pt x="439" y="402"/>
                    </a:lnTo>
                    <a:lnTo>
                      <a:pt x="433" y="412"/>
                    </a:lnTo>
                    <a:lnTo>
                      <a:pt x="430" y="414"/>
                    </a:lnTo>
                    <a:lnTo>
                      <a:pt x="428" y="421"/>
                    </a:lnTo>
                    <a:lnTo>
                      <a:pt x="427" y="425"/>
                    </a:lnTo>
                    <a:lnTo>
                      <a:pt x="426" y="433"/>
                    </a:lnTo>
                    <a:lnTo>
                      <a:pt x="427" y="438"/>
                    </a:lnTo>
                    <a:lnTo>
                      <a:pt x="432" y="445"/>
                    </a:lnTo>
                    <a:lnTo>
                      <a:pt x="444" y="445"/>
                    </a:lnTo>
                    <a:lnTo>
                      <a:pt x="452" y="439"/>
                    </a:lnTo>
                    <a:lnTo>
                      <a:pt x="454" y="443"/>
                    </a:lnTo>
                    <a:lnTo>
                      <a:pt x="450" y="451"/>
                    </a:lnTo>
                    <a:lnTo>
                      <a:pt x="453" y="456"/>
                    </a:lnTo>
                    <a:lnTo>
                      <a:pt x="476" y="468"/>
                    </a:lnTo>
                    <a:lnTo>
                      <a:pt x="482" y="470"/>
                    </a:lnTo>
                    <a:lnTo>
                      <a:pt x="487" y="466"/>
                    </a:lnTo>
                    <a:lnTo>
                      <a:pt x="501" y="481"/>
                    </a:lnTo>
                    <a:lnTo>
                      <a:pt x="506" y="484"/>
                    </a:lnTo>
                    <a:lnTo>
                      <a:pt x="507" y="492"/>
                    </a:lnTo>
                    <a:lnTo>
                      <a:pt x="507" y="503"/>
                    </a:lnTo>
                    <a:lnTo>
                      <a:pt x="509" y="507"/>
                    </a:lnTo>
                    <a:lnTo>
                      <a:pt x="543" y="535"/>
                    </a:lnTo>
                    <a:lnTo>
                      <a:pt x="554" y="545"/>
                    </a:lnTo>
                    <a:lnTo>
                      <a:pt x="561" y="548"/>
                    </a:lnTo>
                    <a:lnTo>
                      <a:pt x="565" y="553"/>
                    </a:lnTo>
                    <a:lnTo>
                      <a:pt x="567" y="558"/>
                    </a:lnTo>
                    <a:lnTo>
                      <a:pt x="567" y="564"/>
                    </a:lnTo>
                    <a:lnTo>
                      <a:pt x="570" y="568"/>
                    </a:lnTo>
                    <a:lnTo>
                      <a:pt x="576" y="568"/>
                    </a:lnTo>
                    <a:lnTo>
                      <a:pt x="582" y="577"/>
                    </a:lnTo>
                    <a:lnTo>
                      <a:pt x="588" y="589"/>
                    </a:lnTo>
                    <a:lnTo>
                      <a:pt x="592" y="595"/>
                    </a:lnTo>
                    <a:lnTo>
                      <a:pt x="604" y="604"/>
                    </a:lnTo>
                    <a:lnTo>
                      <a:pt x="615" y="617"/>
                    </a:lnTo>
                    <a:lnTo>
                      <a:pt x="630" y="627"/>
                    </a:lnTo>
                    <a:lnTo>
                      <a:pt x="632" y="633"/>
                    </a:lnTo>
                    <a:lnTo>
                      <a:pt x="631" y="635"/>
                    </a:lnTo>
                    <a:lnTo>
                      <a:pt x="631" y="640"/>
                    </a:lnTo>
                    <a:lnTo>
                      <a:pt x="638" y="664"/>
                    </a:lnTo>
                    <a:lnTo>
                      <a:pt x="645" y="672"/>
                    </a:lnTo>
                    <a:lnTo>
                      <a:pt x="646" y="681"/>
                    </a:lnTo>
                    <a:lnTo>
                      <a:pt x="652" y="687"/>
                    </a:lnTo>
                    <a:lnTo>
                      <a:pt x="656" y="694"/>
                    </a:lnTo>
                    <a:lnTo>
                      <a:pt x="658" y="703"/>
                    </a:lnTo>
                    <a:lnTo>
                      <a:pt x="658" y="712"/>
                    </a:lnTo>
                    <a:lnTo>
                      <a:pt x="656" y="717"/>
                    </a:lnTo>
                    <a:lnTo>
                      <a:pt x="646" y="728"/>
                    </a:lnTo>
                    <a:lnTo>
                      <a:pt x="645" y="729"/>
                    </a:lnTo>
                    <a:lnTo>
                      <a:pt x="646" y="733"/>
                    </a:lnTo>
                    <a:lnTo>
                      <a:pt x="653" y="739"/>
                    </a:lnTo>
                    <a:lnTo>
                      <a:pt x="654" y="742"/>
                    </a:lnTo>
                    <a:lnTo>
                      <a:pt x="640" y="748"/>
                    </a:lnTo>
                    <a:lnTo>
                      <a:pt x="635" y="752"/>
                    </a:lnTo>
                    <a:lnTo>
                      <a:pt x="635" y="756"/>
                    </a:lnTo>
                    <a:lnTo>
                      <a:pt x="637" y="758"/>
                    </a:lnTo>
                    <a:lnTo>
                      <a:pt x="642" y="771"/>
                    </a:lnTo>
                    <a:lnTo>
                      <a:pt x="643" y="779"/>
                    </a:lnTo>
                    <a:lnTo>
                      <a:pt x="646" y="788"/>
                    </a:lnTo>
                    <a:lnTo>
                      <a:pt x="656" y="793"/>
                    </a:lnTo>
                    <a:lnTo>
                      <a:pt x="670" y="810"/>
                    </a:lnTo>
                    <a:lnTo>
                      <a:pt x="675" y="815"/>
                    </a:lnTo>
                    <a:lnTo>
                      <a:pt x="683" y="821"/>
                    </a:lnTo>
                    <a:lnTo>
                      <a:pt x="689" y="823"/>
                    </a:lnTo>
                    <a:lnTo>
                      <a:pt x="699" y="827"/>
                    </a:lnTo>
                    <a:lnTo>
                      <a:pt x="706" y="827"/>
                    </a:lnTo>
                    <a:lnTo>
                      <a:pt x="710" y="830"/>
                    </a:lnTo>
                    <a:lnTo>
                      <a:pt x="722" y="841"/>
                    </a:lnTo>
                    <a:lnTo>
                      <a:pt x="731" y="843"/>
                    </a:lnTo>
                    <a:lnTo>
                      <a:pt x="738" y="850"/>
                    </a:lnTo>
                    <a:lnTo>
                      <a:pt x="740" y="855"/>
                    </a:lnTo>
                    <a:lnTo>
                      <a:pt x="740" y="858"/>
                    </a:lnTo>
                    <a:lnTo>
                      <a:pt x="744" y="859"/>
                    </a:lnTo>
                    <a:lnTo>
                      <a:pt x="746" y="861"/>
                    </a:lnTo>
                    <a:lnTo>
                      <a:pt x="748" y="865"/>
                    </a:lnTo>
                    <a:lnTo>
                      <a:pt x="750" y="870"/>
                    </a:lnTo>
                    <a:lnTo>
                      <a:pt x="755" y="874"/>
                    </a:lnTo>
                    <a:lnTo>
                      <a:pt x="769" y="875"/>
                    </a:lnTo>
                    <a:lnTo>
                      <a:pt x="775" y="879"/>
                    </a:lnTo>
                    <a:lnTo>
                      <a:pt x="780" y="880"/>
                    </a:lnTo>
                    <a:lnTo>
                      <a:pt x="782" y="884"/>
                    </a:lnTo>
                    <a:lnTo>
                      <a:pt x="814" y="892"/>
                    </a:lnTo>
                    <a:lnTo>
                      <a:pt x="820" y="895"/>
                    </a:lnTo>
                    <a:lnTo>
                      <a:pt x="828" y="895"/>
                    </a:lnTo>
                    <a:lnTo>
                      <a:pt x="832" y="892"/>
                    </a:lnTo>
                    <a:lnTo>
                      <a:pt x="836" y="895"/>
                    </a:lnTo>
                    <a:lnTo>
                      <a:pt x="850" y="902"/>
                    </a:lnTo>
                    <a:lnTo>
                      <a:pt x="855" y="909"/>
                    </a:lnTo>
                    <a:lnTo>
                      <a:pt x="856" y="912"/>
                    </a:lnTo>
                    <a:lnTo>
                      <a:pt x="860" y="913"/>
                    </a:lnTo>
                    <a:lnTo>
                      <a:pt x="862" y="917"/>
                    </a:lnTo>
                    <a:lnTo>
                      <a:pt x="869" y="919"/>
                    </a:lnTo>
                    <a:lnTo>
                      <a:pt x="875" y="924"/>
                    </a:lnTo>
                    <a:lnTo>
                      <a:pt x="884" y="928"/>
                    </a:lnTo>
                    <a:lnTo>
                      <a:pt x="884" y="931"/>
                    </a:lnTo>
                    <a:lnTo>
                      <a:pt x="890" y="936"/>
                    </a:lnTo>
                    <a:lnTo>
                      <a:pt x="894" y="935"/>
                    </a:lnTo>
                    <a:lnTo>
                      <a:pt x="900" y="939"/>
                    </a:lnTo>
                    <a:lnTo>
                      <a:pt x="905" y="941"/>
                    </a:lnTo>
                    <a:lnTo>
                      <a:pt x="916" y="945"/>
                    </a:lnTo>
                    <a:lnTo>
                      <a:pt x="926" y="946"/>
                    </a:lnTo>
                    <a:lnTo>
                      <a:pt x="943" y="951"/>
                    </a:lnTo>
                    <a:lnTo>
                      <a:pt x="953" y="959"/>
                    </a:lnTo>
                    <a:lnTo>
                      <a:pt x="960" y="961"/>
                    </a:lnTo>
                    <a:lnTo>
                      <a:pt x="985" y="968"/>
                    </a:lnTo>
                    <a:lnTo>
                      <a:pt x="1000" y="974"/>
                    </a:lnTo>
                    <a:lnTo>
                      <a:pt x="1009" y="973"/>
                    </a:lnTo>
                    <a:lnTo>
                      <a:pt x="1019" y="983"/>
                    </a:lnTo>
                    <a:lnTo>
                      <a:pt x="1043" y="998"/>
                    </a:lnTo>
                    <a:lnTo>
                      <a:pt x="1049" y="999"/>
                    </a:lnTo>
                    <a:lnTo>
                      <a:pt x="1052" y="999"/>
                    </a:lnTo>
                    <a:lnTo>
                      <a:pt x="1057" y="1003"/>
                    </a:lnTo>
                    <a:lnTo>
                      <a:pt x="1063" y="1005"/>
                    </a:lnTo>
                    <a:lnTo>
                      <a:pt x="1074" y="1009"/>
                    </a:lnTo>
                    <a:lnTo>
                      <a:pt x="1103" y="1011"/>
                    </a:lnTo>
                    <a:lnTo>
                      <a:pt x="1113" y="1017"/>
                    </a:lnTo>
                    <a:lnTo>
                      <a:pt x="1120" y="1020"/>
                    </a:lnTo>
                    <a:lnTo>
                      <a:pt x="1122" y="1020"/>
                    </a:lnTo>
                    <a:lnTo>
                      <a:pt x="1130" y="1024"/>
                    </a:lnTo>
                    <a:lnTo>
                      <a:pt x="1145" y="1025"/>
                    </a:lnTo>
                    <a:lnTo>
                      <a:pt x="1152" y="1024"/>
                    </a:lnTo>
                    <a:lnTo>
                      <a:pt x="1158" y="1021"/>
                    </a:lnTo>
                    <a:lnTo>
                      <a:pt x="1162" y="1017"/>
                    </a:lnTo>
                    <a:lnTo>
                      <a:pt x="1173" y="1013"/>
                    </a:lnTo>
                    <a:lnTo>
                      <a:pt x="1181" y="1010"/>
                    </a:lnTo>
                    <a:lnTo>
                      <a:pt x="1202" y="995"/>
                    </a:lnTo>
                    <a:lnTo>
                      <a:pt x="1207" y="994"/>
                    </a:lnTo>
                    <a:lnTo>
                      <a:pt x="1215" y="992"/>
                    </a:lnTo>
                    <a:lnTo>
                      <a:pt x="1232" y="992"/>
                    </a:lnTo>
                    <a:lnTo>
                      <a:pt x="1244" y="995"/>
                    </a:lnTo>
                    <a:lnTo>
                      <a:pt x="1266" y="1004"/>
                    </a:lnTo>
                    <a:lnTo>
                      <a:pt x="1291" y="1015"/>
                    </a:lnTo>
                    <a:lnTo>
                      <a:pt x="1309" y="1033"/>
                    </a:lnTo>
                    <a:lnTo>
                      <a:pt x="1316" y="1042"/>
                    </a:lnTo>
                    <a:lnTo>
                      <a:pt x="1336" y="1060"/>
                    </a:lnTo>
                    <a:lnTo>
                      <a:pt x="1345" y="1070"/>
                    </a:lnTo>
                    <a:lnTo>
                      <a:pt x="1362" y="1083"/>
                    </a:lnTo>
                    <a:lnTo>
                      <a:pt x="1364" y="1081"/>
                    </a:lnTo>
                    <a:lnTo>
                      <a:pt x="1366" y="1065"/>
                    </a:lnTo>
                    <a:lnTo>
                      <a:pt x="1368" y="1063"/>
                    </a:lnTo>
                    <a:lnTo>
                      <a:pt x="1369" y="1060"/>
                    </a:lnTo>
                    <a:lnTo>
                      <a:pt x="1367" y="1053"/>
                    </a:lnTo>
                    <a:lnTo>
                      <a:pt x="1368" y="1052"/>
                    </a:lnTo>
                    <a:lnTo>
                      <a:pt x="1371" y="1047"/>
                    </a:lnTo>
                    <a:lnTo>
                      <a:pt x="1377" y="1037"/>
                    </a:lnTo>
                    <a:lnTo>
                      <a:pt x="1378" y="1033"/>
                    </a:lnTo>
                    <a:lnTo>
                      <a:pt x="1401" y="997"/>
                    </a:lnTo>
                    <a:lnTo>
                      <a:pt x="1431" y="994"/>
                    </a:lnTo>
                    <a:lnTo>
                      <a:pt x="1454" y="994"/>
                    </a:lnTo>
                    <a:lnTo>
                      <a:pt x="1455" y="995"/>
                    </a:lnTo>
                    <a:lnTo>
                      <a:pt x="1455" y="994"/>
                    </a:lnTo>
                    <a:lnTo>
                      <a:pt x="1457" y="979"/>
                    </a:lnTo>
                    <a:lnTo>
                      <a:pt x="1454" y="974"/>
                    </a:lnTo>
                    <a:lnTo>
                      <a:pt x="1444" y="966"/>
                    </a:lnTo>
                    <a:lnTo>
                      <a:pt x="1441" y="957"/>
                    </a:lnTo>
                    <a:lnTo>
                      <a:pt x="1425" y="947"/>
                    </a:lnTo>
                    <a:lnTo>
                      <a:pt x="1399" y="922"/>
                    </a:lnTo>
                    <a:lnTo>
                      <a:pt x="1401" y="923"/>
                    </a:lnTo>
                    <a:lnTo>
                      <a:pt x="1433" y="923"/>
                    </a:lnTo>
                    <a:lnTo>
                      <a:pt x="1433" y="896"/>
                    </a:lnTo>
                    <a:lnTo>
                      <a:pt x="1528" y="895"/>
                    </a:lnTo>
                    <a:lnTo>
                      <a:pt x="1541" y="892"/>
                    </a:lnTo>
                    <a:lnTo>
                      <a:pt x="1546" y="892"/>
                    </a:lnTo>
                    <a:lnTo>
                      <a:pt x="1561" y="864"/>
                    </a:lnTo>
                    <a:lnTo>
                      <a:pt x="1565" y="861"/>
                    </a:lnTo>
                    <a:lnTo>
                      <a:pt x="1571" y="863"/>
                    </a:lnTo>
                    <a:lnTo>
                      <a:pt x="1572" y="855"/>
                    </a:lnTo>
                    <a:lnTo>
                      <a:pt x="1583" y="839"/>
                    </a:lnTo>
                    <a:lnTo>
                      <a:pt x="1590" y="842"/>
                    </a:lnTo>
                    <a:lnTo>
                      <a:pt x="1588" y="858"/>
                    </a:lnTo>
                    <a:lnTo>
                      <a:pt x="1593" y="859"/>
                    </a:lnTo>
                    <a:lnTo>
                      <a:pt x="1595" y="861"/>
                    </a:lnTo>
                    <a:lnTo>
                      <a:pt x="1594" y="876"/>
                    </a:lnTo>
                    <a:lnTo>
                      <a:pt x="1597" y="886"/>
                    </a:lnTo>
                    <a:lnTo>
                      <a:pt x="1600" y="881"/>
                    </a:lnTo>
                    <a:lnTo>
                      <a:pt x="1606" y="860"/>
                    </a:lnTo>
                    <a:lnTo>
                      <a:pt x="1608" y="849"/>
                    </a:lnTo>
                    <a:lnTo>
                      <a:pt x="1616" y="825"/>
                    </a:lnTo>
                    <a:lnTo>
                      <a:pt x="1619" y="815"/>
                    </a:lnTo>
                    <a:lnTo>
                      <a:pt x="1616" y="810"/>
                    </a:lnTo>
                    <a:lnTo>
                      <a:pt x="1611" y="806"/>
                    </a:lnTo>
                    <a:lnTo>
                      <a:pt x="1620" y="801"/>
                    </a:lnTo>
                    <a:lnTo>
                      <a:pt x="1619" y="794"/>
                    </a:lnTo>
                    <a:lnTo>
                      <a:pt x="1611" y="790"/>
                    </a:lnTo>
                    <a:lnTo>
                      <a:pt x="1617" y="782"/>
                    </a:lnTo>
                    <a:lnTo>
                      <a:pt x="1622" y="772"/>
                    </a:lnTo>
                    <a:lnTo>
                      <a:pt x="1622" y="763"/>
                    </a:lnTo>
                    <a:lnTo>
                      <a:pt x="1632" y="744"/>
                    </a:lnTo>
                    <a:lnTo>
                      <a:pt x="1641" y="736"/>
                    </a:lnTo>
                    <a:lnTo>
                      <a:pt x="1653" y="723"/>
                    </a:lnTo>
                    <a:lnTo>
                      <a:pt x="1656" y="714"/>
                    </a:lnTo>
                    <a:lnTo>
                      <a:pt x="1657" y="703"/>
                    </a:lnTo>
                    <a:lnTo>
                      <a:pt x="1654" y="692"/>
                    </a:lnTo>
                    <a:lnTo>
                      <a:pt x="1648" y="683"/>
                    </a:lnTo>
                    <a:lnTo>
                      <a:pt x="1617" y="680"/>
                    </a:lnTo>
                    <a:lnTo>
                      <a:pt x="1605" y="691"/>
                    </a:lnTo>
                    <a:lnTo>
                      <a:pt x="1605" y="678"/>
                    </a:lnTo>
                    <a:lnTo>
                      <a:pt x="1588" y="675"/>
                    </a:lnTo>
                    <a:lnTo>
                      <a:pt x="1576" y="676"/>
                    </a:lnTo>
                    <a:lnTo>
                      <a:pt x="1555" y="682"/>
                    </a:lnTo>
                    <a:lnTo>
                      <a:pt x="1544" y="690"/>
                    </a:lnTo>
                    <a:lnTo>
                      <a:pt x="1519" y="691"/>
                    </a:lnTo>
                    <a:lnTo>
                      <a:pt x="1504" y="691"/>
                    </a:lnTo>
                    <a:lnTo>
                      <a:pt x="1495" y="692"/>
                    </a:lnTo>
                    <a:lnTo>
                      <a:pt x="1484" y="697"/>
                    </a:lnTo>
                    <a:lnTo>
                      <a:pt x="1474" y="699"/>
                    </a:lnTo>
                    <a:lnTo>
                      <a:pt x="1464" y="708"/>
                    </a:lnTo>
                    <a:lnTo>
                      <a:pt x="1459" y="720"/>
                    </a:lnTo>
                    <a:lnTo>
                      <a:pt x="1457" y="750"/>
                    </a:lnTo>
                    <a:lnTo>
                      <a:pt x="1453" y="767"/>
                    </a:lnTo>
                    <a:lnTo>
                      <a:pt x="1449" y="779"/>
                    </a:lnTo>
                    <a:lnTo>
                      <a:pt x="1443" y="788"/>
                    </a:lnTo>
                    <a:lnTo>
                      <a:pt x="1441" y="801"/>
                    </a:lnTo>
                    <a:lnTo>
                      <a:pt x="1436" y="812"/>
                    </a:lnTo>
                    <a:lnTo>
                      <a:pt x="1426" y="823"/>
                    </a:lnTo>
                    <a:lnTo>
                      <a:pt x="1411" y="830"/>
                    </a:lnTo>
                    <a:lnTo>
                      <a:pt x="1414" y="849"/>
                    </a:lnTo>
                    <a:lnTo>
                      <a:pt x="1395" y="859"/>
                    </a:lnTo>
                    <a:lnTo>
                      <a:pt x="1387" y="860"/>
                    </a:lnTo>
                    <a:lnTo>
                      <a:pt x="1380" y="859"/>
                    </a:lnTo>
                    <a:lnTo>
                      <a:pt x="1377" y="854"/>
                    </a:lnTo>
                    <a:lnTo>
                      <a:pt x="1377" y="848"/>
                    </a:lnTo>
                    <a:lnTo>
                      <a:pt x="1368" y="846"/>
                    </a:lnTo>
                    <a:lnTo>
                      <a:pt x="1351" y="846"/>
                    </a:lnTo>
                    <a:lnTo>
                      <a:pt x="1345" y="848"/>
                    </a:lnTo>
                    <a:lnTo>
                      <a:pt x="1335" y="850"/>
                    </a:lnTo>
                    <a:lnTo>
                      <a:pt x="1321" y="858"/>
                    </a:lnTo>
                    <a:lnTo>
                      <a:pt x="1312" y="860"/>
                    </a:lnTo>
                    <a:lnTo>
                      <a:pt x="1303" y="859"/>
                    </a:lnTo>
                    <a:lnTo>
                      <a:pt x="1275" y="864"/>
                    </a:lnTo>
                    <a:lnTo>
                      <a:pt x="1251" y="876"/>
                    </a:lnTo>
                    <a:lnTo>
                      <a:pt x="1238" y="876"/>
                    </a:lnTo>
                    <a:lnTo>
                      <a:pt x="1226" y="868"/>
                    </a:lnTo>
                    <a:lnTo>
                      <a:pt x="1215" y="853"/>
                    </a:lnTo>
                    <a:lnTo>
                      <a:pt x="1210" y="849"/>
                    </a:lnTo>
                    <a:lnTo>
                      <a:pt x="1210" y="852"/>
                    </a:lnTo>
                    <a:lnTo>
                      <a:pt x="1195" y="850"/>
                    </a:lnTo>
                    <a:lnTo>
                      <a:pt x="1183" y="846"/>
                    </a:lnTo>
                    <a:lnTo>
                      <a:pt x="1175" y="843"/>
                    </a:lnTo>
                    <a:lnTo>
                      <a:pt x="1169" y="839"/>
                    </a:lnTo>
                    <a:lnTo>
                      <a:pt x="1164" y="832"/>
                    </a:lnTo>
                    <a:lnTo>
                      <a:pt x="1160" y="830"/>
                    </a:lnTo>
                    <a:lnTo>
                      <a:pt x="1154" y="822"/>
                    </a:lnTo>
                    <a:lnTo>
                      <a:pt x="1152" y="820"/>
                    </a:lnTo>
                    <a:lnTo>
                      <a:pt x="1149" y="820"/>
                    </a:lnTo>
                    <a:lnTo>
                      <a:pt x="1148" y="818"/>
                    </a:lnTo>
                    <a:lnTo>
                      <a:pt x="1146" y="809"/>
                    </a:lnTo>
                    <a:lnTo>
                      <a:pt x="1130" y="773"/>
                    </a:lnTo>
                    <a:lnTo>
                      <a:pt x="1126" y="766"/>
                    </a:lnTo>
                    <a:lnTo>
                      <a:pt x="1120" y="761"/>
                    </a:lnTo>
                    <a:lnTo>
                      <a:pt x="1108" y="747"/>
                    </a:lnTo>
                    <a:lnTo>
                      <a:pt x="1103" y="741"/>
                    </a:lnTo>
                    <a:lnTo>
                      <a:pt x="1088" y="717"/>
                    </a:lnTo>
                    <a:lnTo>
                      <a:pt x="1084" y="705"/>
                    </a:lnTo>
                    <a:lnTo>
                      <a:pt x="1086" y="703"/>
                    </a:lnTo>
                    <a:lnTo>
                      <a:pt x="1090" y="696"/>
                    </a:lnTo>
                    <a:lnTo>
                      <a:pt x="1090" y="690"/>
                    </a:lnTo>
                    <a:lnTo>
                      <a:pt x="1089" y="686"/>
                    </a:lnTo>
                    <a:lnTo>
                      <a:pt x="1071" y="664"/>
                    </a:lnTo>
                    <a:lnTo>
                      <a:pt x="1063" y="645"/>
                    </a:lnTo>
                    <a:lnTo>
                      <a:pt x="1063" y="634"/>
                    </a:lnTo>
                    <a:lnTo>
                      <a:pt x="1068" y="611"/>
                    </a:lnTo>
                    <a:lnTo>
                      <a:pt x="1067" y="574"/>
                    </a:lnTo>
                    <a:lnTo>
                      <a:pt x="1067" y="562"/>
                    </a:lnTo>
                    <a:lnTo>
                      <a:pt x="1065" y="552"/>
                    </a:lnTo>
                    <a:lnTo>
                      <a:pt x="1061" y="547"/>
                    </a:lnTo>
                    <a:lnTo>
                      <a:pt x="1060" y="529"/>
                    </a:lnTo>
                    <a:lnTo>
                      <a:pt x="1060" y="505"/>
                    </a:lnTo>
                    <a:lnTo>
                      <a:pt x="1057" y="502"/>
                    </a:lnTo>
                    <a:lnTo>
                      <a:pt x="1057" y="498"/>
                    </a:lnTo>
                    <a:lnTo>
                      <a:pt x="1062" y="484"/>
                    </a:lnTo>
                    <a:lnTo>
                      <a:pt x="1068" y="479"/>
                    </a:lnTo>
                    <a:lnTo>
                      <a:pt x="1071" y="467"/>
                    </a:lnTo>
                    <a:lnTo>
                      <a:pt x="1071" y="459"/>
                    </a:lnTo>
                    <a:lnTo>
                      <a:pt x="1073" y="455"/>
                    </a:lnTo>
                    <a:lnTo>
                      <a:pt x="1086" y="459"/>
                    </a:lnTo>
                    <a:lnTo>
                      <a:pt x="1089" y="457"/>
                    </a:lnTo>
                    <a:lnTo>
                      <a:pt x="1095" y="450"/>
                    </a:lnTo>
                    <a:lnTo>
                      <a:pt x="1098" y="444"/>
                    </a:lnTo>
                    <a:lnTo>
                      <a:pt x="1099" y="434"/>
                    </a:lnTo>
                    <a:lnTo>
                      <a:pt x="1098" y="433"/>
                    </a:lnTo>
                    <a:lnTo>
                      <a:pt x="1095" y="439"/>
                    </a:lnTo>
                    <a:lnTo>
                      <a:pt x="1093" y="443"/>
                    </a:lnTo>
                    <a:lnTo>
                      <a:pt x="1090" y="444"/>
                    </a:lnTo>
                    <a:lnTo>
                      <a:pt x="1089" y="444"/>
                    </a:lnTo>
                    <a:lnTo>
                      <a:pt x="1090" y="438"/>
                    </a:lnTo>
                    <a:lnTo>
                      <a:pt x="1095" y="425"/>
                    </a:lnTo>
                    <a:lnTo>
                      <a:pt x="1078" y="424"/>
                    </a:lnTo>
                    <a:lnTo>
                      <a:pt x="1060" y="416"/>
                    </a:lnTo>
                    <a:lnTo>
                      <a:pt x="1033" y="413"/>
                    </a:lnTo>
                    <a:lnTo>
                      <a:pt x="1018" y="405"/>
                    </a:lnTo>
                    <a:lnTo>
                      <a:pt x="1004" y="403"/>
                    </a:lnTo>
                    <a:lnTo>
                      <a:pt x="987" y="392"/>
                    </a:lnTo>
                    <a:lnTo>
                      <a:pt x="970" y="366"/>
                    </a:lnTo>
                    <a:lnTo>
                      <a:pt x="955" y="319"/>
                    </a:lnTo>
                    <a:lnTo>
                      <a:pt x="938" y="308"/>
                    </a:lnTo>
                    <a:lnTo>
                      <a:pt x="930" y="288"/>
                    </a:lnTo>
                    <a:lnTo>
                      <a:pt x="914" y="271"/>
                    </a:lnTo>
                    <a:lnTo>
                      <a:pt x="894" y="225"/>
                    </a:lnTo>
                    <a:lnTo>
                      <a:pt x="883" y="217"/>
                    </a:lnTo>
                    <a:lnTo>
                      <a:pt x="877" y="207"/>
                    </a:lnTo>
                    <a:lnTo>
                      <a:pt x="860" y="191"/>
                    </a:lnTo>
                    <a:lnTo>
                      <a:pt x="852" y="181"/>
                    </a:lnTo>
                    <a:lnTo>
                      <a:pt x="807" y="183"/>
                    </a:lnTo>
                    <a:lnTo>
                      <a:pt x="796" y="180"/>
                    </a:lnTo>
                    <a:lnTo>
                      <a:pt x="785" y="185"/>
                    </a:lnTo>
                    <a:lnTo>
                      <a:pt x="782" y="188"/>
                    </a:lnTo>
                    <a:lnTo>
                      <a:pt x="759" y="235"/>
                    </a:lnTo>
                    <a:lnTo>
                      <a:pt x="735" y="230"/>
                    </a:lnTo>
                    <a:lnTo>
                      <a:pt x="711" y="214"/>
                    </a:lnTo>
                    <a:lnTo>
                      <a:pt x="692" y="198"/>
                    </a:lnTo>
                    <a:lnTo>
                      <a:pt x="678" y="180"/>
                    </a:lnTo>
                    <a:lnTo>
                      <a:pt x="664" y="129"/>
                    </a:lnTo>
                    <a:lnTo>
                      <a:pt x="635" y="110"/>
                    </a:lnTo>
                    <a:lnTo>
                      <a:pt x="615" y="93"/>
                    </a:lnTo>
                    <a:lnTo>
                      <a:pt x="606" y="80"/>
                    </a:lnTo>
                    <a:lnTo>
                      <a:pt x="594" y="74"/>
                    </a:lnTo>
                    <a:lnTo>
                      <a:pt x="587" y="62"/>
                    </a:lnTo>
                    <a:lnTo>
                      <a:pt x="582" y="59"/>
                    </a:lnTo>
                    <a:lnTo>
                      <a:pt x="572" y="53"/>
                    </a:lnTo>
                    <a:lnTo>
                      <a:pt x="482" y="54"/>
                    </a:lnTo>
                    <a:lnTo>
                      <a:pt x="481" y="84"/>
                    </a:lnTo>
                    <a:lnTo>
                      <a:pt x="437" y="84"/>
                    </a:lnTo>
                    <a:lnTo>
                      <a:pt x="334" y="84"/>
                    </a:lnTo>
                    <a:lnTo>
                      <a:pt x="125" y="7"/>
                    </a:lnTo>
                    <a:lnTo>
                      <a:pt x="124" y="0"/>
                    </a:lnTo>
                    <a:lnTo>
                      <a:pt x="0" y="10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2" y="31"/>
                    </a:lnTo>
                    <a:lnTo>
                      <a:pt x="16" y="41"/>
                    </a:lnTo>
                    <a:lnTo>
                      <a:pt x="22" y="47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9" y="57"/>
                    </a:lnTo>
                    <a:lnTo>
                      <a:pt x="30" y="73"/>
                    </a:lnTo>
                    <a:lnTo>
                      <a:pt x="48" y="99"/>
                    </a:lnTo>
                    <a:lnTo>
                      <a:pt x="50" y="106"/>
                    </a:lnTo>
                    <a:lnTo>
                      <a:pt x="50" y="111"/>
                    </a:lnTo>
                    <a:lnTo>
                      <a:pt x="52" y="112"/>
                    </a:lnTo>
                    <a:lnTo>
                      <a:pt x="54" y="117"/>
                    </a:lnTo>
                    <a:lnTo>
                      <a:pt x="57" y="120"/>
                    </a:lnTo>
                    <a:lnTo>
                      <a:pt x="65" y="137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70" y="145"/>
                    </a:lnTo>
                    <a:lnTo>
                      <a:pt x="72" y="147"/>
                    </a:lnTo>
                    <a:lnTo>
                      <a:pt x="75" y="155"/>
                    </a:lnTo>
                    <a:lnTo>
                      <a:pt x="78" y="176"/>
                    </a:lnTo>
                    <a:lnTo>
                      <a:pt x="82" y="187"/>
                    </a:lnTo>
                    <a:lnTo>
                      <a:pt x="84" y="191"/>
                    </a:lnTo>
                    <a:lnTo>
                      <a:pt x="94" y="195"/>
                    </a:lnTo>
                    <a:lnTo>
                      <a:pt x="98" y="197"/>
                    </a:lnTo>
                    <a:lnTo>
                      <a:pt x="104" y="198"/>
                    </a:lnTo>
                    <a:lnTo>
                      <a:pt x="111" y="208"/>
                    </a:lnTo>
                    <a:lnTo>
                      <a:pt x="121" y="209"/>
                    </a:lnTo>
                    <a:lnTo>
                      <a:pt x="126" y="217"/>
                    </a:lnTo>
                    <a:lnTo>
                      <a:pt x="132" y="228"/>
                    </a:lnTo>
                    <a:lnTo>
                      <a:pt x="136" y="230"/>
                    </a:lnTo>
                    <a:lnTo>
                      <a:pt x="147" y="241"/>
                    </a:lnTo>
                    <a:lnTo>
                      <a:pt x="151" y="244"/>
                    </a:lnTo>
                    <a:lnTo>
                      <a:pt x="170" y="268"/>
                    </a:lnTo>
                    <a:lnTo>
                      <a:pt x="172" y="276"/>
                    </a:lnTo>
                    <a:lnTo>
                      <a:pt x="172" y="284"/>
                    </a:lnTo>
                    <a:lnTo>
                      <a:pt x="173" y="287"/>
                    </a:lnTo>
                    <a:lnTo>
                      <a:pt x="172" y="290"/>
                    </a:lnTo>
                    <a:lnTo>
                      <a:pt x="173" y="295"/>
                    </a:lnTo>
                    <a:lnTo>
                      <a:pt x="168" y="296"/>
                    </a:lnTo>
                    <a:lnTo>
                      <a:pt x="164" y="300"/>
                    </a:lnTo>
                    <a:lnTo>
                      <a:pt x="164" y="305"/>
                    </a:lnTo>
                    <a:lnTo>
                      <a:pt x="167" y="306"/>
                    </a:lnTo>
                    <a:lnTo>
                      <a:pt x="165" y="311"/>
                    </a:lnTo>
                    <a:lnTo>
                      <a:pt x="159" y="306"/>
                    </a:lnTo>
                    <a:lnTo>
                      <a:pt x="142" y="311"/>
                    </a:lnTo>
                    <a:lnTo>
                      <a:pt x="120" y="309"/>
                    </a:lnTo>
                    <a:lnTo>
                      <a:pt x="120" y="317"/>
                    </a:lnTo>
                    <a:lnTo>
                      <a:pt x="122" y="319"/>
                    </a:lnTo>
                    <a:lnTo>
                      <a:pt x="126" y="315"/>
                    </a:lnTo>
                    <a:lnTo>
                      <a:pt x="137" y="326"/>
                    </a:lnTo>
                    <a:lnTo>
                      <a:pt x="147" y="330"/>
                    </a:lnTo>
                    <a:lnTo>
                      <a:pt x="149" y="333"/>
                    </a:lnTo>
                    <a:lnTo>
                      <a:pt x="152" y="344"/>
                    </a:lnTo>
                    <a:lnTo>
                      <a:pt x="156" y="347"/>
                    </a:lnTo>
                    <a:lnTo>
                      <a:pt x="165" y="348"/>
                    </a:lnTo>
                    <a:lnTo>
                      <a:pt x="170" y="351"/>
                    </a:lnTo>
                    <a:lnTo>
                      <a:pt x="173" y="357"/>
                    </a:lnTo>
                    <a:lnTo>
                      <a:pt x="179" y="358"/>
                    </a:lnTo>
                    <a:lnTo>
                      <a:pt x="188" y="363"/>
                    </a:lnTo>
                    <a:lnTo>
                      <a:pt x="192" y="369"/>
                    </a:lnTo>
                    <a:lnTo>
                      <a:pt x="199" y="373"/>
                    </a:lnTo>
                    <a:lnTo>
                      <a:pt x="212" y="375"/>
                    </a:lnTo>
                    <a:lnTo>
                      <a:pt x="222" y="363"/>
                    </a:lnTo>
                    <a:lnTo>
                      <a:pt x="224" y="368"/>
                    </a:lnTo>
                    <a:lnTo>
                      <a:pt x="223" y="375"/>
                    </a:lnTo>
                    <a:lnTo>
                      <a:pt x="227" y="380"/>
                    </a:lnTo>
                    <a:lnTo>
                      <a:pt x="239" y="397"/>
                    </a:lnTo>
                    <a:lnTo>
                      <a:pt x="251" y="405"/>
                    </a:lnTo>
                    <a:lnTo>
                      <a:pt x="258" y="408"/>
                    </a:lnTo>
                    <a:lnTo>
                      <a:pt x="264" y="408"/>
                    </a:lnTo>
                    <a:lnTo>
                      <a:pt x="267" y="414"/>
                    </a:lnTo>
                    <a:lnTo>
                      <a:pt x="277" y="436"/>
                    </a:lnTo>
                    <a:lnTo>
                      <a:pt x="278" y="444"/>
                    </a:lnTo>
                    <a:lnTo>
                      <a:pt x="280" y="466"/>
                    </a:lnTo>
                    <a:lnTo>
                      <a:pt x="276" y="483"/>
                    </a:lnTo>
                    <a:lnTo>
                      <a:pt x="272" y="491"/>
                    </a:lnTo>
                    <a:lnTo>
                      <a:pt x="272" y="497"/>
                    </a:lnTo>
                    <a:lnTo>
                      <a:pt x="275" y="492"/>
                    </a:lnTo>
                    <a:lnTo>
                      <a:pt x="277" y="491"/>
                    </a:lnTo>
                    <a:lnTo>
                      <a:pt x="280" y="495"/>
                    </a:lnTo>
                    <a:lnTo>
                      <a:pt x="286" y="494"/>
                    </a:lnTo>
                    <a:lnTo>
                      <a:pt x="291" y="498"/>
                    </a:lnTo>
                    <a:lnTo>
                      <a:pt x="292" y="504"/>
                    </a:lnTo>
                    <a:lnTo>
                      <a:pt x="294" y="508"/>
                    </a:lnTo>
                    <a:lnTo>
                      <a:pt x="305" y="509"/>
                    </a:lnTo>
                    <a:lnTo>
                      <a:pt x="305" y="514"/>
                    </a:lnTo>
                    <a:lnTo>
                      <a:pt x="315" y="524"/>
                    </a:lnTo>
                    <a:lnTo>
                      <a:pt x="334" y="534"/>
                    </a:lnTo>
                    <a:lnTo>
                      <a:pt x="340" y="541"/>
                    </a:lnTo>
                    <a:lnTo>
                      <a:pt x="361" y="559"/>
                    </a:lnTo>
                    <a:lnTo>
                      <a:pt x="368" y="562"/>
                    </a:lnTo>
                    <a:lnTo>
                      <a:pt x="379" y="575"/>
                    </a:lnTo>
                    <a:lnTo>
                      <a:pt x="388" y="600"/>
                    </a:lnTo>
                    <a:lnTo>
                      <a:pt x="394" y="606"/>
                    </a:lnTo>
                    <a:lnTo>
                      <a:pt x="399" y="607"/>
                    </a:lnTo>
                    <a:lnTo>
                      <a:pt x="404" y="601"/>
                    </a:lnTo>
                    <a:lnTo>
                      <a:pt x="412" y="597"/>
                    </a:lnTo>
                    <a:lnTo>
                      <a:pt x="419" y="590"/>
                    </a:lnTo>
                    <a:lnTo>
                      <a:pt x="422" y="584"/>
                    </a:lnTo>
                    <a:lnTo>
                      <a:pt x="423" y="575"/>
                    </a:lnTo>
                    <a:lnTo>
                      <a:pt x="421" y="569"/>
                    </a:lnTo>
                    <a:lnTo>
                      <a:pt x="415" y="563"/>
                    </a:lnTo>
                    <a:lnTo>
                      <a:pt x="412" y="557"/>
                    </a:lnTo>
                    <a:lnTo>
                      <a:pt x="404" y="546"/>
                    </a:lnTo>
                    <a:lnTo>
                      <a:pt x="404" y="541"/>
                    </a:lnTo>
                    <a:lnTo>
                      <a:pt x="390" y="532"/>
                    </a:lnTo>
                    <a:lnTo>
                      <a:pt x="382" y="524"/>
                    </a:lnTo>
                    <a:lnTo>
                      <a:pt x="373" y="531"/>
                    </a:lnTo>
                    <a:lnTo>
                      <a:pt x="367" y="529"/>
                    </a:lnTo>
                    <a:lnTo>
                      <a:pt x="362" y="524"/>
                    </a:lnTo>
                    <a:lnTo>
                      <a:pt x="355" y="511"/>
                    </a:lnTo>
                    <a:lnTo>
                      <a:pt x="353" y="507"/>
                    </a:lnTo>
                    <a:lnTo>
                      <a:pt x="353" y="488"/>
                    </a:lnTo>
                    <a:lnTo>
                      <a:pt x="346" y="475"/>
                    </a:lnTo>
                    <a:lnTo>
                      <a:pt x="342" y="468"/>
                    </a:lnTo>
                    <a:lnTo>
                      <a:pt x="341" y="470"/>
                    </a:lnTo>
                    <a:lnTo>
                      <a:pt x="341" y="451"/>
                    </a:lnTo>
                    <a:lnTo>
                      <a:pt x="333" y="445"/>
                    </a:lnTo>
                    <a:lnTo>
                      <a:pt x="330" y="441"/>
                    </a:lnTo>
                    <a:lnTo>
                      <a:pt x="324" y="434"/>
                    </a:lnTo>
                    <a:lnTo>
                      <a:pt x="323" y="424"/>
                    </a:lnTo>
                    <a:lnTo>
                      <a:pt x="320" y="405"/>
                    </a:lnTo>
                    <a:lnTo>
                      <a:pt x="317" y="402"/>
                    </a:lnTo>
                    <a:lnTo>
                      <a:pt x="315" y="395"/>
                    </a:lnTo>
                    <a:lnTo>
                      <a:pt x="308" y="379"/>
                    </a:lnTo>
                    <a:lnTo>
                      <a:pt x="299" y="370"/>
                    </a:lnTo>
                    <a:lnTo>
                      <a:pt x="294" y="370"/>
                    </a:lnTo>
                    <a:lnTo>
                      <a:pt x="296" y="382"/>
                    </a:lnTo>
                    <a:lnTo>
                      <a:pt x="299" y="387"/>
                    </a:lnTo>
                    <a:lnTo>
                      <a:pt x="298" y="387"/>
                    </a:lnTo>
                    <a:lnTo>
                      <a:pt x="292" y="380"/>
                    </a:lnTo>
                    <a:lnTo>
                      <a:pt x="292" y="375"/>
                    </a:lnTo>
                    <a:lnTo>
                      <a:pt x="287" y="368"/>
                    </a:lnTo>
                    <a:lnTo>
                      <a:pt x="285" y="360"/>
                    </a:lnTo>
                    <a:lnTo>
                      <a:pt x="285" y="358"/>
                    </a:lnTo>
                    <a:lnTo>
                      <a:pt x="282" y="353"/>
                    </a:lnTo>
                    <a:lnTo>
                      <a:pt x="274" y="349"/>
                    </a:lnTo>
                    <a:lnTo>
                      <a:pt x="272" y="341"/>
                    </a:lnTo>
                    <a:lnTo>
                      <a:pt x="266" y="330"/>
                    </a:lnTo>
                    <a:lnTo>
                      <a:pt x="247" y="309"/>
                    </a:lnTo>
                    <a:lnTo>
                      <a:pt x="244" y="298"/>
                    </a:lnTo>
                    <a:lnTo>
                      <a:pt x="243" y="289"/>
                    </a:lnTo>
                    <a:lnTo>
                      <a:pt x="240" y="282"/>
                    </a:lnTo>
                    <a:lnTo>
                      <a:pt x="239" y="274"/>
                    </a:lnTo>
                    <a:lnTo>
                      <a:pt x="238" y="274"/>
                    </a:lnTo>
                    <a:lnTo>
                      <a:pt x="237" y="271"/>
                    </a:lnTo>
                    <a:lnTo>
                      <a:pt x="234" y="269"/>
                    </a:lnTo>
                    <a:lnTo>
                      <a:pt x="231" y="271"/>
                    </a:lnTo>
                    <a:lnTo>
                      <a:pt x="229" y="269"/>
                    </a:lnTo>
                    <a:lnTo>
                      <a:pt x="224" y="261"/>
                    </a:lnTo>
                    <a:lnTo>
                      <a:pt x="219" y="246"/>
                    </a:lnTo>
                    <a:lnTo>
                      <a:pt x="217" y="247"/>
                    </a:lnTo>
                    <a:lnTo>
                      <a:pt x="215" y="246"/>
                    </a:lnTo>
                    <a:lnTo>
                      <a:pt x="208" y="241"/>
                    </a:lnTo>
                    <a:lnTo>
                      <a:pt x="204" y="242"/>
                    </a:lnTo>
                    <a:lnTo>
                      <a:pt x="197" y="229"/>
                    </a:lnTo>
                    <a:lnTo>
                      <a:pt x="195" y="218"/>
                    </a:lnTo>
                    <a:lnTo>
                      <a:pt x="175" y="202"/>
                    </a:lnTo>
                    <a:lnTo>
                      <a:pt x="170" y="197"/>
                    </a:lnTo>
                    <a:lnTo>
                      <a:pt x="168" y="192"/>
                    </a:lnTo>
                    <a:lnTo>
                      <a:pt x="164" y="190"/>
                    </a:lnTo>
                    <a:lnTo>
                      <a:pt x="157" y="188"/>
                    </a:lnTo>
                    <a:lnTo>
                      <a:pt x="156" y="183"/>
                    </a:lnTo>
                    <a:lnTo>
                      <a:pt x="152" y="176"/>
                    </a:lnTo>
                    <a:lnTo>
                      <a:pt x="148" y="169"/>
                    </a:lnTo>
                    <a:lnTo>
                      <a:pt x="143" y="164"/>
                    </a:lnTo>
                    <a:lnTo>
                      <a:pt x="140" y="143"/>
                    </a:lnTo>
                    <a:lnTo>
                      <a:pt x="138" y="125"/>
                    </a:lnTo>
                    <a:lnTo>
                      <a:pt x="137" y="115"/>
                    </a:lnTo>
                    <a:lnTo>
                      <a:pt x="132" y="107"/>
                    </a:lnTo>
                    <a:lnTo>
                      <a:pt x="130" y="100"/>
                    </a:lnTo>
                    <a:lnTo>
                      <a:pt x="127" y="82"/>
                    </a:lnTo>
                    <a:lnTo>
                      <a:pt x="127" y="72"/>
                    </a:lnTo>
                    <a:lnTo>
                      <a:pt x="129" y="64"/>
                    </a:lnTo>
                    <a:lnTo>
                      <a:pt x="127" y="56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91" name="Freeform 94">
                <a:extLst>
                  <a:ext uri="{FF2B5EF4-FFF2-40B4-BE49-F238E27FC236}">
                    <a16:creationId xmlns:a16="http://schemas.microsoft.com/office/drawing/2014/main" xmlns="" id="{B5BFCFE6-9D23-3B4B-B984-6B593242FAD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987765" y="2711579"/>
                <a:ext cx="174383" cy="414565"/>
              </a:xfrm>
              <a:custGeom>
                <a:avLst/>
                <a:gdLst/>
                <a:ahLst/>
                <a:cxnLst>
                  <a:cxn ang="0">
                    <a:pos x="125" y="657"/>
                  </a:cxn>
                  <a:cxn ang="0">
                    <a:pos x="116" y="592"/>
                  </a:cxn>
                  <a:cxn ang="0">
                    <a:pos x="89" y="559"/>
                  </a:cxn>
                  <a:cxn ang="0">
                    <a:pos x="85" y="536"/>
                  </a:cxn>
                  <a:cxn ang="0">
                    <a:pos x="78" y="512"/>
                  </a:cxn>
                  <a:cxn ang="0">
                    <a:pos x="22" y="470"/>
                  </a:cxn>
                  <a:cxn ang="0">
                    <a:pos x="0" y="443"/>
                  </a:cxn>
                  <a:cxn ang="0">
                    <a:pos x="19" y="416"/>
                  </a:cxn>
                  <a:cxn ang="0">
                    <a:pos x="27" y="376"/>
                  </a:cxn>
                  <a:cxn ang="0">
                    <a:pos x="47" y="365"/>
                  </a:cxn>
                  <a:cxn ang="0">
                    <a:pos x="42" y="326"/>
                  </a:cxn>
                  <a:cxn ang="0">
                    <a:pos x="59" y="276"/>
                  </a:cxn>
                  <a:cxn ang="0">
                    <a:pos x="101" y="268"/>
                  </a:cxn>
                  <a:cxn ang="0">
                    <a:pos x="134" y="197"/>
                  </a:cxn>
                  <a:cxn ang="0">
                    <a:pos x="160" y="155"/>
                  </a:cxn>
                  <a:cxn ang="0">
                    <a:pos x="194" y="92"/>
                  </a:cxn>
                  <a:cxn ang="0">
                    <a:pos x="242" y="63"/>
                  </a:cxn>
                  <a:cxn ang="0">
                    <a:pos x="264" y="33"/>
                  </a:cxn>
                  <a:cxn ang="0">
                    <a:pos x="290" y="5"/>
                  </a:cxn>
                  <a:cxn ang="0">
                    <a:pos x="322" y="20"/>
                  </a:cxn>
                  <a:cxn ang="0">
                    <a:pos x="354" y="79"/>
                  </a:cxn>
                  <a:cxn ang="0">
                    <a:pos x="342" y="163"/>
                  </a:cxn>
                  <a:cxn ang="0">
                    <a:pos x="311" y="198"/>
                  </a:cxn>
                  <a:cxn ang="0">
                    <a:pos x="304" y="256"/>
                  </a:cxn>
                  <a:cxn ang="0">
                    <a:pos x="323" y="258"/>
                  </a:cxn>
                  <a:cxn ang="0">
                    <a:pos x="366" y="281"/>
                  </a:cxn>
                  <a:cxn ang="0">
                    <a:pos x="391" y="346"/>
                  </a:cxn>
                  <a:cxn ang="0">
                    <a:pos x="423" y="387"/>
                  </a:cxn>
                  <a:cxn ang="0">
                    <a:pos x="488" y="391"/>
                  </a:cxn>
                  <a:cxn ang="0">
                    <a:pos x="456" y="427"/>
                  </a:cxn>
                  <a:cxn ang="0">
                    <a:pos x="445" y="443"/>
                  </a:cxn>
                  <a:cxn ang="0">
                    <a:pos x="426" y="464"/>
                  </a:cxn>
                  <a:cxn ang="0">
                    <a:pos x="383" y="496"/>
                  </a:cxn>
                  <a:cxn ang="0">
                    <a:pos x="332" y="518"/>
                  </a:cxn>
                  <a:cxn ang="0">
                    <a:pos x="304" y="581"/>
                  </a:cxn>
                  <a:cxn ang="0">
                    <a:pos x="312" y="635"/>
                  </a:cxn>
                  <a:cxn ang="0">
                    <a:pos x="344" y="693"/>
                  </a:cxn>
                  <a:cxn ang="0">
                    <a:pos x="354" y="722"/>
                  </a:cxn>
                  <a:cxn ang="0">
                    <a:pos x="342" y="760"/>
                  </a:cxn>
                  <a:cxn ang="0">
                    <a:pos x="334" y="807"/>
                  </a:cxn>
                  <a:cxn ang="0">
                    <a:pos x="376" y="854"/>
                  </a:cxn>
                  <a:cxn ang="0">
                    <a:pos x="391" y="922"/>
                  </a:cxn>
                  <a:cxn ang="0">
                    <a:pos x="375" y="1000"/>
                  </a:cxn>
                  <a:cxn ang="0">
                    <a:pos x="355" y="1047"/>
                  </a:cxn>
                  <a:cxn ang="0">
                    <a:pos x="349" y="1017"/>
                  </a:cxn>
                  <a:cxn ang="0">
                    <a:pos x="351" y="958"/>
                  </a:cxn>
                  <a:cxn ang="0">
                    <a:pos x="351" y="937"/>
                  </a:cxn>
                  <a:cxn ang="0">
                    <a:pos x="333" y="851"/>
                  </a:cxn>
                  <a:cxn ang="0">
                    <a:pos x="317" y="821"/>
                  </a:cxn>
                  <a:cxn ang="0">
                    <a:pos x="297" y="721"/>
                  </a:cxn>
                  <a:cxn ang="0">
                    <a:pos x="279" y="688"/>
                  </a:cxn>
                  <a:cxn ang="0">
                    <a:pos x="251" y="653"/>
                  </a:cxn>
                  <a:cxn ang="0">
                    <a:pos x="226" y="693"/>
                  </a:cxn>
                  <a:cxn ang="0">
                    <a:pos x="179" y="726"/>
                  </a:cxn>
                  <a:cxn ang="0">
                    <a:pos x="154" y="728"/>
                  </a:cxn>
                  <a:cxn ang="0">
                    <a:pos x="122" y="726"/>
                  </a:cxn>
                  <a:cxn ang="0">
                    <a:pos x="112" y="704"/>
                  </a:cxn>
                </a:cxnLst>
                <a:rect l="0" t="0" r="r" b="b"/>
                <a:pathLst>
                  <a:path w="489" h="1050">
                    <a:moveTo>
                      <a:pt x="112" y="704"/>
                    </a:moveTo>
                    <a:lnTo>
                      <a:pt x="117" y="690"/>
                    </a:lnTo>
                    <a:lnTo>
                      <a:pt x="119" y="673"/>
                    </a:lnTo>
                    <a:lnTo>
                      <a:pt x="125" y="657"/>
                    </a:lnTo>
                    <a:lnTo>
                      <a:pt x="125" y="638"/>
                    </a:lnTo>
                    <a:lnTo>
                      <a:pt x="121" y="607"/>
                    </a:lnTo>
                    <a:lnTo>
                      <a:pt x="117" y="599"/>
                    </a:lnTo>
                    <a:lnTo>
                      <a:pt x="116" y="592"/>
                    </a:lnTo>
                    <a:lnTo>
                      <a:pt x="109" y="580"/>
                    </a:lnTo>
                    <a:lnTo>
                      <a:pt x="95" y="556"/>
                    </a:lnTo>
                    <a:lnTo>
                      <a:pt x="92" y="545"/>
                    </a:lnTo>
                    <a:lnTo>
                      <a:pt x="89" y="559"/>
                    </a:lnTo>
                    <a:lnTo>
                      <a:pt x="78" y="553"/>
                    </a:lnTo>
                    <a:lnTo>
                      <a:pt x="71" y="539"/>
                    </a:lnTo>
                    <a:lnTo>
                      <a:pt x="74" y="531"/>
                    </a:lnTo>
                    <a:lnTo>
                      <a:pt x="85" y="536"/>
                    </a:lnTo>
                    <a:lnTo>
                      <a:pt x="84" y="531"/>
                    </a:lnTo>
                    <a:lnTo>
                      <a:pt x="76" y="525"/>
                    </a:lnTo>
                    <a:lnTo>
                      <a:pt x="79" y="518"/>
                    </a:lnTo>
                    <a:lnTo>
                      <a:pt x="78" y="512"/>
                    </a:lnTo>
                    <a:lnTo>
                      <a:pt x="38" y="493"/>
                    </a:lnTo>
                    <a:lnTo>
                      <a:pt x="37" y="482"/>
                    </a:lnTo>
                    <a:lnTo>
                      <a:pt x="28" y="479"/>
                    </a:lnTo>
                    <a:lnTo>
                      <a:pt x="22" y="470"/>
                    </a:lnTo>
                    <a:lnTo>
                      <a:pt x="21" y="474"/>
                    </a:lnTo>
                    <a:lnTo>
                      <a:pt x="14" y="468"/>
                    </a:lnTo>
                    <a:lnTo>
                      <a:pt x="10" y="458"/>
                    </a:lnTo>
                    <a:lnTo>
                      <a:pt x="0" y="443"/>
                    </a:lnTo>
                    <a:lnTo>
                      <a:pt x="1" y="425"/>
                    </a:lnTo>
                    <a:lnTo>
                      <a:pt x="3" y="418"/>
                    </a:lnTo>
                    <a:lnTo>
                      <a:pt x="7" y="413"/>
                    </a:lnTo>
                    <a:lnTo>
                      <a:pt x="19" y="416"/>
                    </a:lnTo>
                    <a:lnTo>
                      <a:pt x="17" y="387"/>
                    </a:lnTo>
                    <a:lnTo>
                      <a:pt x="19" y="384"/>
                    </a:lnTo>
                    <a:lnTo>
                      <a:pt x="22" y="381"/>
                    </a:lnTo>
                    <a:lnTo>
                      <a:pt x="27" y="376"/>
                    </a:lnTo>
                    <a:lnTo>
                      <a:pt x="36" y="378"/>
                    </a:lnTo>
                    <a:lnTo>
                      <a:pt x="41" y="377"/>
                    </a:lnTo>
                    <a:lnTo>
                      <a:pt x="46" y="371"/>
                    </a:lnTo>
                    <a:lnTo>
                      <a:pt x="47" y="365"/>
                    </a:lnTo>
                    <a:lnTo>
                      <a:pt x="44" y="365"/>
                    </a:lnTo>
                    <a:lnTo>
                      <a:pt x="41" y="355"/>
                    </a:lnTo>
                    <a:lnTo>
                      <a:pt x="41" y="339"/>
                    </a:lnTo>
                    <a:lnTo>
                      <a:pt x="42" y="326"/>
                    </a:lnTo>
                    <a:lnTo>
                      <a:pt x="53" y="327"/>
                    </a:lnTo>
                    <a:lnTo>
                      <a:pt x="57" y="322"/>
                    </a:lnTo>
                    <a:lnTo>
                      <a:pt x="60" y="302"/>
                    </a:lnTo>
                    <a:lnTo>
                      <a:pt x="59" y="276"/>
                    </a:lnTo>
                    <a:lnTo>
                      <a:pt x="66" y="269"/>
                    </a:lnTo>
                    <a:lnTo>
                      <a:pt x="80" y="265"/>
                    </a:lnTo>
                    <a:lnTo>
                      <a:pt x="93" y="268"/>
                    </a:lnTo>
                    <a:lnTo>
                      <a:pt x="101" y="268"/>
                    </a:lnTo>
                    <a:lnTo>
                      <a:pt x="106" y="263"/>
                    </a:lnTo>
                    <a:lnTo>
                      <a:pt x="112" y="243"/>
                    </a:lnTo>
                    <a:lnTo>
                      <a:pt x="130" y="208"/>
                    </a:lnTo>
                    <a:lnTo>
                      <a:pt x="134" y="197"/>
                    </a:lnTo>
                    <a:lnTo>
                      <a:pt x="132" y="187"/>
                    </a:lnTo>
                    <a:lnTo>
                      <a:pt x="138" y="178"/>
                    </a:lnTo>
                    <a:lnTo>
                      <a:pt x="154" y="167"/>
                    </a:lnTo>
                    <a:lnTo>
                      <a:pt x="160" y="155"/>
                    </a:lnTo>
                    <a:lnTo>
                      <a:pt x="159" y="127"/>
                    </a:lnTo>
                    <a:lnTo>
                      <a:pt x="166" y="111"/>
                    </a:lnTo>
                    <a:lnTo>
                      <a:pt x="179" y="100"/>
                    </a:lnTo>
                    <a:lnTo>
                      <a:pt x="194" y="92"/>
                    </a:lnTo>
                    <a:lnTo>
                      <a:pt x="204" y="84"/>
                    </a:lnTo>
                    <a:lnTo>
                      <a:pt x="211" y="70"/>
                    </a:lnTo>
                    <a:lnTo>
                      <a:pt x="231" y="66"/>
                    </a:lnTo>
                    <a:lnTo>
                      <a:pt x="242" y="63"/>
                    </a:lnTo>
                    <a:lnTo>
                      <a:pt x="258" y="68"/>
                    </a:lnTo>
                    <a:lnTo>
                      <a:pt x="263" y="63"/>
                    </a:lnTo>
                    <a:lnTo>
                      <a:pt x="259" y="47"/>
                    </a:lnTo>
                    <a:lnTo>
                      <a:pt x="264" y="33"/>
                    </a:lnTo>
                    <a:lnTo>
                      <a:pt x="275" y="28"/>
                    </a:lnTo>
                    <a:lnTo>
                      <a:pt x="281" y="21"/>
                    </a:lnTo>
                    <a:lnTo>
                      <a:pt x="281" y="9"/>
                    </a:lnTo>
                    <a:lnTo>
                      <a:pt x="290" y="5"/>
                    </a:lnTo>
                    <a:lnTo>
                      <a:pt x="294" y="0"/>
                    </a:lnTo>
                    <a:lnTo>
                      <a:pt x="297" y="0"/>
                    </a:lnTo>
                    <a:lnTo>
                      <a:pt x="310" y="6"/>
                    </a:lnTo>
                    <a:lnTo>
                      <a:pt x="322" y="20"/>
                    </a:lnTo>
                    <a:lnTo>
                      <a:pt x="326" y="37"/>
                    </a:lnTo>
                    <a:lnTo>
                      <a:pt x="331" y="45"/>
                    </a:lnTo>
                    <a:lnTo>
                      <a:pt x="347" y="47"/>
                    </a:lnTo>
                    <a:lnTo>
                      <a:pt x="354" y="79"/>
                    </a:lnTo>
                    <a:lnTo>
                      <a:pt x="355" y="100"/>
                    </a:lnTo>
                    <a:lnTo>
                      <a:pt x="351" y="128"/>
                    </a:lnTo>
                    <a:lnTo>
                      <a:pt x="351" y="136"/>
                    </a:lnTo>
                    <a:lnTo>
                      <a:pt x="342" y="163"/>
                    </a:lnTo>
                    <a:lnTo>
                      <a:pt x="333" y="174"/>
                    </a:lnTo>
                    <a:lnTo>
                      <a:pt x="326" y="177"/>
                    </a:lnTo>
                    <a:lnTo>
                      <a:pt x="322" y="187"/>
                    </a:lnTo>
                    <a:lnTo>
                      <a:pt x="311" y="198"/>
                    </a:lnTo>
                    <a:lnTo>
                      <a:pt x="307" y="217"/>
                    </a:lnTo>
                    <a:lnTo>
                      <a:pt x="301" y="231"/>
                    </a:lnTo>
                    <a:lnTo>
                      <a:pt x="305" y="247"/>
                    </a:lnTo>
                    <a:lnTo>
                      <a:pt x="304" y="256"/>
                    </a:lnTo>
                    <a:lnTo>
                      <a:pt x="294" y="273"/>
                    </a:lnTo>
                    <a:lnTo>
                      <a:pt x="299" y="278"/>
                    </a:lnTo>
                    <a:lnTo>
                      <a:pt x="312" y="264"/>
                    </a:lnTo>
                    <a:lnTo>
                      <a:pt x="323" y="258"/>
                    </a:lnTo>
                    <a:lnTo>
                      <a:pt x="342" y="257"/>
                    </a:lnTo>
                    <a:lnTo>
                      <a:pt x="361" y="256"/>
                    </a:lnTo>
                    <a:lnTo>
                      <a:pt x="361" y="267"/>
                    </a:lnTo>
                    <a:lnTo>
                      <a:pt x="366" y="281"/>
                    </a:lnTo>
                    <a:lnTo>
                      <a:pt x="367" y="301"/>
                    </a:lnTo>
                    <a:lnTo>
                      <a:pt x="381" y="311"/>
                    </a:lnTo>
                    <a:lnTo>
                      <a:pt x="397" y="319"/>
                    </a:lnTo>
                    <a:lnTo>
                      <a:pt x="391" y="346"/>
                    </a:lnTo>
                    <a:lnTo>
                      <a:pt x="387" y="366"/>
                    </a:lnTo>
                    <a:lnTo>
                      <a:pt x="402" y="369"/>
                    </a:lnTo>
                    <a:lnTo>
                      <a:pt x="420" y="375"/>
                    </a:lnTo>
                    <a:lnTo>
                      <a:pt x="423" y="387"/>
                    </a:lnTo>
                    <a:lnTo>
                      <a:pt x="441" y="404"/>
                    </a:lnTo>
                    <a:lnTo>
                      <a:pt x="461" y="402"/>
                    </a:lnTo>
                    <a:lnTo>
                      <a:pt x="476" y="389"/>
                    </a:lnTo>
                    <a:lnTo>
                      <a:pt x="488" y="391"/>
                    </a:lnTo>
                    <a:lnTo>
                      <a:pt x="489" y="397"/>
                    </a:lnTo>
                    <a:lnTo>
                      <a:pt x="488" y="402"/>
                    </a:lnTo>
                    <a:lnTo>
                      <a:pt x="483" y="409"/>
                    </a:lnTo>
                    <a:lnTo>
                      <a:pt x="456" y="427"/>
                    </a:lnTo>
                    <a:lnTo>
                      <a:pt x="456" y="432"/>
                    </a:lnTo>
                    <a:lnTo>
                      <a:pt x="458" y="440"/>
                    </a:lnTo>
                    <a:lnTo>
                      <a:pt x="452" y="441"/>
                    </a:lnTo>
                    <a:lnTo>
                      <a:pt x="445" y="443"/>
                    </a:lnTo>
                    <a:lnTo>
                      <a:pt x="440" y="447"/>
                    </a:lnTo>
                    <a:lnTo>
                      <a:pt x="439" y="453"/>
                    </a:lnTo>
                    <a:lnTo>
                      <a:pt x="433" y="456"/>
                    </a:lnTo>
                    <a:lnTo>
                      <a:pt x="426" y="464"/>
                    </a:lnTo>
                    <a:lnTo>
                      <a:pt x="420" y="477"/>
                    </a:lnTo>
                    <a:lnTo>
                      <a:pt x="407" y="480"/>
                    </a:lnTo>
                    <a:lnTo>
                      <a:pt x="398" y="485"/>
                    </a:lnTo>
                    <a:lnTo>
                      <a:pt x="383" y="496"/>
                    </a:lnTo>
                    <a:lnTo>
                      <a:pt x="372" y="502"/>
                    </a:lnTo>
                    <a:lnTo>
                      <a:pt x="361" y="513"/>
                    </a:lnTo>
                    <a:lnTo>
                      <a:pt x="350" y="517"/>
                    </a:lnTo>
                    <a:lnTo>
                      <a:pt x="332" y="518"/>
                    </a:lnTo>
                    <a:lnTo>
                      <a:pt x="318" y="520"/>
                    </a:lnTo>
                    <a:lnTo>
                      <a:pt x="304" y="559"/>
                    </a:lnTo>
                    <a:lnTo>
                      <a:pt x="302" y="571"/>
                    </a:lnTo>
                    <a:lnTo>
                      <a:pt x="304" y="581"/>
                    </a:lnTo>
                    <a:lnTo>
                      <a:pt x="295" y="588"/>
                    </a:lnTo>
                    <a:lnTo>
                      <a:pt x="296" y="595"/>
                    </a:lnTo>
                    <a:lnTo>
                      <a:pt x="302" y="612"/>
                    </a:lnTo>
                    <a:lnTo>
                      <a:pt x="312" y="635"/>
                    </a:lnTo>
                    <a:lnTo>
                      <a:pt x="335" y="652"/>
                    </a:lnTo>
                    <a:lnTo>
                      <a:pt x="343" y="662"/>
                    </a:lnTo>
                    <a:lnTo>
                      <a:pt x="345" y="678"/>
                    </a:lnTo>
                    <a:lnTo>
                      <a:pt x="344" y="693"/>
                    </a:lnTo>
                    <a:lnTo>
                      <a:pt x="347" y="705"/>
                    </a:lnTo>
                    <a:lnTo>
                      <a:pt x="356" y="706"/>
                    </a:lnTo>
                    <a:lnTo>
                      <a:pt x="360" y="716"/>
                    </a:lnTo>
                    <a:lnTo>
                      <a:pt x="354" y="722"/>
                    </a:lnTo>
                    <a:lnTo>
                      <a:pt x="348" y="736"/>
                    </a:lnTo>
                    <a:lnTo>
                      <a:pt x="345" y="744"/>
                    </a:lnTo>
                    <a:lnTo>
                      <a:pt x="345" y="757"/>
                    </a:lnTo>
                    <a:lnTo>
                      <a:pt x="342" y="760"/>
                    </a:lnTo>
                    <a:lnTo>
                      <a:pt x="333" y="768"/>
                    </a:lnTo>
                    <a:lnTo>
                      <a:pt x="329" y="776"/>
                    </a:lnTo>
                    <a:lnTo>
                      <a:pt x="328" y="790"/>
                    </a:lnTo>
                    <a:lnTo>
                      <a:pt x="334" y="807"/>
                    </a:lnTo>
                    <a:lnTo>
                      <a:pt x="353" y="819"/>
                    </a:lnTo>
                    <a:lnTo>
                      <a:pt x="371" y="839"/>
                    </a:lnTo>
                    <a:lnTo>
                      <a:pt x="374" y="845"/>
                    </a:lnTo>
                    <a:lnTo>
                      <a:pt x="376" y="854"/>
                    </a:lnTo>
                    <a:lnTo>
                      <a:pt x="377" y="887"/>
                    </a:lnTo>
                    <a:lnTo>
                      <a:pt x="383" y="905"/>
                    </a:lnTo>
                    <a:lnTo>
                      <a:pt x="386" y="907"/>
                    </a:lnTo>
                    <a:lnTo>
                      <a:pt x="391" y="922"/>
                    </a:lnTo>
                    <a:lnTo>
                      <a:pt x="406" y="956"/>
                    </a:lnTo>
                    <a:lnTo>
                      <a:pt x="404" y="963"/>
                    </a:lnTo>
                    <a:lnTo>
                      <a:pt x="386" y="993"/>
                    </a:lnTo>
                    <a:lnTo>
                      <a:pt x="375" y="1000"/>
                    </a:lnTo>
                    <a:lnTo>
                      <a:pt x="367" y="1012"/>
                    </a:lnTo>
                    <a:lnTo>
                      <a:pt x="365" y="1027"/>
                    </a:lnTo>
                    <a:lnTo>
                      <a:pt x="360" y="1039"/>
                    </a:lnTo>
                    <a:lnTo>
                      <a:pt x="355" y="1047"/>
                    </a:lnTo>
                    <a:lnTo>
                      <a:pt x="354" y="1050"/>
                    </a:lnTo>
                    <a:lnTo>
                      <a:pt x="344" y="1043"/>
                    </a:lnTo>
                    <a:lnTo>
                      <a:pt x="345" y="1031"/>
                    </a:lnTo>
                    <a:lnTo>
                      <a:pt x="349" y="1017"/>
                    </a:lnTo>
                    <a:lnTo>
                      <a:pt x="359" y="993"/>
                    </a:lnTo>
                    <a:lnTo>
                      <a:pt x="359" y="981"/>
                    </a:lnTo>
                    <a:lnTo>
                      <a:pt x="361" y="964"/>
                    </a:lnTo>
                    <a:lnTo>
                      <a:pt x="351" y="958"/>
                    </a:lnTo>
                    <a:lnTo>
                      <a:pt x="344" y="953"/>
                    </a:lnTo>
                    <a:lnTo>
                      <a:pt x="345" y="946"/>
                    </a:lnTo>
                    <a:lnTo>
                      <a:pt x="354" y="947"/>
                    </a:lnTo>
                    <a:lnTo>
                      <a:pt x="351" y="937"/>
                    </a:lnTo>
                    <a:lnTo>
                      <a:pt x="354" y="924"/>
                    </a:lnTo>
                    <a:lnTo>
                      <a:pt x="349" y="897"/>
                    </a:lnTo>
                    <a:lnTo>
                      <a:pt x="338" y="870"/>
                    </a:lnTo>
                    <a:lnTo>
                      <a:pt x="333" y="851"/>
                    </a:lnTo>
                    <a:lnTo>
                      <a:pt x="329" y="855"/>
                    </a:lnTo>
                    <a:lnTo>
                      <a:pt x="327" y="860"/>
                    </a:lnTo>
                    <a:lnTo>
                      <a:pt x="322" y="844"/>
                    </a:lnTo>
                    <a:lnTo>
                      <a:pt x="317" y="821"/>
                    </a:lnTo>
                    <a:lnTo>
                      <a:pt x="311" y="805"/>
                    </a:lnTo>
                    <a:lnTo>
                      <a:pt x="306" y="784"/>
                    </a:lnTo>
                    <a:lnTo>
                      <a:pt x="301" y="759"/>
                    </a:lnTo>
                    <a:lnTo>
                      <a:pt x="297" y="721"/>
                    </a:lnTo>
                    <a:lnTo>
                      <a:pt x="299" y="695"/>
                    </a:lnTo>
                    <a:lnTo>
                      <a:pt x="295" y="695"/>
                    </a:lnTo>
                    <a:lnTo>
                      <a:pt x="291" y="694"/>
                    </a:lnTo>
                    <a:lnTo>
                      <a:pt x="279" y="688"/>
                    </a:lnTo>
                    <a:lnTo>
                      <a:pt x="269" y="679"/>
                    </a:lnTo>
                    <a:lnTo>
                      <a:pt x="262" y="671"/>
                    </a:lnTo>
                    <a:lnTo>
                      <a:pt x="254" y="673"/>
                    </a:lnTo>
                    <a:lnTo>
                      <a:pt x="251" y="653"/>
                    </a:lnTo>
                    <a:lnTo>
                      <a:pt x="246" y="642"/>
                    </a:lnTo>
                    <a:lnTo>
                      <a:pt x="246" y="662"/>
                    </a:lnTo>
                    <a:lnTo>
                      <a:pt x="241" y="685"/>
                    </a:lnTo>
                    <a:lnTo>
                      <a:pt x="226" y="693"/>
                    </a:lnTo>
                    <a:lnTo>
                      <a:pt x="211" y="700"/>
                    </a:lnTo>
                    <a:lnTo>
                      <a:pt x="200" y="710"/>
                    </a:lnTo>
                    <a:lnTo>
                      <a:pt x="189" y="717"/>
                    </a:lnTo>
                    <a:lnTo>
                      <a:pt x="179" y="726"/>
                    </a:lnTo>
                    <a:lnTo>
                      <a:pt x="170" y="738"/>
                    </a:lnTo>
                    <a:lnTo>
                      <a:pt x="165" y="733"/>
                    </a:lnTo>
                    <a:lnTo>
                      <a:pt x="159" y="735"/>
                    </a:lnTo>
                    <a:lnTo>
                      <a:pt x="154" y="728"/>
                    </a:lnTo>
                    <a:lnTo>
                      <a:pt x="146" y="738"/>
                    </a:lnTo>
                    <a:lnTo>
                      <a:pt x="136" y="733"/>
                    </a:lnTo>
                    <a:lnTo>
                      <a:pt x="127" y="730"/>
                    </a:lnTo>
                    <a:lnTo>
                      <a:pt x="122" y="726"/>
                    </a:lnTo>
                    <a:lnTo>
                      <a:pt x="125" y="717"/>
                    </a:lnTo>
                    <a:lnTo>
                      <a:pt x="116" y="725"/>
                    </a:lnTo>
                    <a:lnTo>
                      <a:pt x="109" y="721"/>
                    </a:lnTo>
                    <a:lnTo>
                      <a:pt x="112" y="704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92" name="Freeform 313">
                <a:extLst>
                  <a:ext uri="{FF2B5EF4-FFF2-40B4-BE49-F238E27FC236}">
                    <a16:creationId xmlns:a16="http://schemas.microsoft.com/office/drawing/2014/main" xmlns="" id="{CD82AAE8-3B50-3A43-982F-1201B206D81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27748" y="2717500"/>
                <a:ext cx="14382" cy="7896"/>
              </a:xfrm>
              <a:custGeom>
                <a:avLst/>
                <a:gdLst/>
                <a:ahLst/>
                <a:cxnLst>
                  <a:cxn ang="0">
                    <a:pos x="291" y="10"/>
                  </a:cxn>
                  <a:cxn ang="0">
                    <a:pos x="281" y="6"/>
                  </a:cxn>
                  <a:cxn ang="0">
                    <a:pos x="289" y="25"/>
                  </a:cxn>
                  <a:cxn ang="0">
                    <a:pos x="298" y="25"/>
                  </a:cxn>
                  <a:cxn ang="0">
                    <a:pos x="326" y="50"/>
                  </a:cxn>
                  <a:cxn ang="0">
                    <a:pos x="336" y="96"/>
                  </a:cxn>
                  <a:cxn ang="0">
                    <a:pos x="312" y="69"/>
                  </a:cxn>
                  <a:cxn ang="0">
                    <a:pos x="274" y="50"/>
                  </a:cxn>
                  <a:cxn ang="0">
                    <a:pos x="230" y="52"/>
                  </a:cxn>
                  <a:cxn ang="0">
                    <a:pos x="98" y="96"/>
                  </a:cxn>
                  <a:cxn ang="0">
                    <a:pos x="21" y="93"/>
                  </a:cxn>
                  <a:cxn ang="0">
                    <a:pos x="0" y="52"/>
                  </a:cxn>
                  <a:cxn ang="0">
                    <a:pos x="87" y="45"/>
                  </a:cxn>
                  <a:cxn ang="0">
                    <a:pos x="208" y="0"/>
                  </a:cxn>
                  <a:cxn ang="0">
                    <a:pos x="257" y="0"/>
                  </a:cxn>
                  <a:cxn ang="0">
                    <a:pos x="291" y="10"/>
                  </a:cxn>
                </a:cxnLst>
                <a:rect l="0" t="0" r="r" b="b"/>
                <a:pathLst>
                  <a:path w="336" h="96">
                    <a:moveTo>
                      <a:pt x="291" y="10"/>
                    </a:moveTo>
                    <a:lnTo>
                      <a:pt x="281" y="6"/>
                    </a:lnTo>
                    <a:lnTo>
                      <a:pt x="289" y="25"/>
                    </a:lnTo>
                    <a:lnTo>
                      <a:pt x="298" y="25"/>
                    </a:lnTo>
                    <a:lnTo>
                      <a:pt x="326" y="50"/>
                    </a:lnTo>
                    <a:lnTo>
                      <a:pt x="336" y="96"/>
                    </a:lnTo>
                    <a:lnTo>
                      <a:pt x="312" y="69"/>
                    </a:lnTo>
                    <a:lnTo>
                      <a:pt x="274" y="50"/>
                    </a:lnTo>
                    <a:lnTo>
                      <a:pt x="230" y="52"/>
                    </a:lnTo>
                    <a:lnTo>
                      <a:pt x="98" y="96"/>
                    </a:lnTo>
                    <a:lnTo>
                      <a:pt x="21" y="93"/>
                    </a:lnTo>
                    <a:lnTo>
                      <a:pt x="0" y="52"/>
                    </a:lnTo>
                    <a:lnTo>
                      <a:pt x="87" y="45"/>
                    </a:lnTo>
                    <a:lnTo>
                      <a:pt x="208" y="0"/>
                    </a:lnTo>
                    <a:lnTo>
                      <a:pt x="257" y="0"/>
                    </a:lnTo>
                    <a:lnTo>
                      <a:pt x="291" y="1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93" name="Freeform 314">
                <a:extLst>
                  <a:ext uri="{FF2B5EF4-FFF2-40B4-BE49-F238E27FC236}">
                    <a16:creationId xmlns:a16="http://schemas.microsoft.com/office/drawing/2014/main" xmlns="" id="{87F0DEE0-A7DC-D445-9C07-7A11423E9AE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51119" y="2719476"/>
                <a:ext cx="1798" cy="19741"/>
              </a:xfrm>
              <a:custGeom>
                <a:avLst/>
                <a:gdLst/>
                <a:ahLst/>
                <a:cxnLst>
                  <a:cxn ang="0">
                    <a:pos x="76" y="83"/>
                  </a:cxn>
                  <a:cxn ang="0">
                    <a:pos x="86" y="6"/>
                  </a:cxn>
                  <a:cxn ang="0">
                    <a:pos x="86" y="62"/>
                  </a:cxn>
                  <a:cxn ang="0">
                    <a:pos x="53" y="146"/>
                  </a:cxn>
                  <a:cxn ang="0">
                    <a:pos x="39" y="232"/>
                  </a:cxn>
                  <a:cxn ang="0">
                    <a:pos x="0" y="173"/>
                  </a:cxn>
                  <a:cxn ang="0">
                    <a:pos x="14" y="159"/>
                  </a:cxn>
                  <a:cxn ang="0">
                    <a:pos x="21" y="135"/>
                  </a:cxn>
                  <a:cxn ang="0">
                    <a:pos x="18" y="95"/>
                  </a:cxn>
                  <a:cxn ang="0">
                    <a:pos x="42" y="6"/>
                  </a:cxn>
                  <a:cxn ang="0">
                    <a:pos x="53" y="0"/>
                  </a:cxn>
                  <a:cxn ang="0">
                    <a:pos x="72" y="41"/>
                  </a:cxn>
                  <a:cxn ang="0">
                    <a:pos x="76" y="83"/>
                  </a:cxn>
                </a:cxnLst>
                <a:rect l="0" t="0" r="r" b="b"/>
                <a:pathLst>
                  <a:path w="86" h="232">
                    <a:moveTo>
                      <a:pt x="76" y="83"/>
                    </a:moveTo>
                    <a:lnTo>
                      <a:pt x="86" y="6"/>
                    </a:lnTo>
                    <a:lnTo>
                      <a:pt x="86" y="62"/>
                    </a:lnTo>
                    <a:lnTo>
                      <a:pt x="53" y="146"/>
                    </a:lnTo>
                    <a:lnTo>
                      <a:pt x="39" y="232"/>
                    </a:lnTo>
                    <a:lnTo>
                      <a:pt x="0" y="173"/>
                    </a:lnTo>
                    <a:lnTo>
                      <a:pt x="14" y="159"/>
                    </a:lnTo>
                    <a:lnTo>
                      <a:pt x="21" y="135"/>
                    </a:lnTo>
                    <a:lnTo>
                      <a:pt x="18" y="95"/>
                    </a:lnTo>
                    <a:lnTo>
                      <a:pt x="42" y="6"/>
                    </a:lnTo>
                    <a:lnTo>
                      <a:pt x="53" y="0"/>
                    </a:lnTo>
                    <a:lnTo>
                      <a:pt x="72" y="41"/>
                    </a:lnTo>
                    <a:lnTo>
                      <a:pt x="76" y="83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94" name="Freeform 318">
                <a:extLst>
                  <a:ext uri="{FF2B5EF4-FFF2-40B4-BE49-F238E27FC236}">
                    <a16:creationId xmlns:a16="http://schemas.microsoft.com/office/drawing/2014/main" xmlns="" id="{472FF97A-97BC-C244-9719-D373150BB6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67299" y="2756983"/>
                <a:ext cx="1798" cy="15793"/>
              </a:xfrm>
              <a:custGeom>
                <a:avLst/>
                <a:gdLst/>
                <a:ahLst/>
                <a:cxnLst>
                  <a:cxn ang="0">
                    <a:pos x="37" y="20"/>
                  </a:cxn>
                  <a:cxn ang="0">
                    <a:pos x="37" y="0"/>
                  </a:cxn>
                  <a:cxn ang="0">
                    <a:pos x="52" y="45"/>
                  </a:cxn>
                  <a:cxn ang="0">
                    <a:pos x="47" y="192"/>
                  </a:cxn>
                  <a:cxn ang="0">
                    <a:pos x="10" y="160"/>
                  </a:cxn>
                  <a:cxn ang="0">
                    <a:pos x="0" y="120"/>
                  </a:cxn>
                  <a:cxn ang="0">
                    <a:pos x="20" y="99"/>
                  </a:cxn>
                  <a:cxn ang="0">
                    <a:pos x="37" y="20"/>
                  </a:cxn>
                </a:cxnLst>
                <a:rect l="0" t="0" r="r" b="b"/>
                <a:pathLst>
                  <a:path w="52" h="192">
                    <a:moveTo>
                      <a:pt x="37" y="20"/>
                    </a:moveTo>
                    <a:lnTo>
                      <a:pt x="37" y="0"/>
                    </a:lnTo>
                    <a:lnTo>
                      <a:pt x="52" y="45"/>
                    </a:lnTo>
                    <a:lnTo>
                      <a:pt x="47" y="192"/>
                    </a:lnTo>
                    <a:lnTo>
                      <a:pt x="10" y="160"/>
                    </a:lnTo>
                    <a:lnTo>
                      <a:pt x="0" y="120"/>
                    </a:lnTo>
                    <a:lnTo>
                      <a:pt x="20" y="99"/>
                    </a:lnTo>
                    <a:lnTo>
                      <a:pt x="37" y="2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95" name="Freeform 316">
                <a:extLst>
                  <a:ext uri="{FF2B5EF4-FFF2-40B4-BE49-F238E27FC236}">
                    <a16:creationId xmlns:a16="http://schemas.microsoft.com/office/drawing/2014/main" xmlns="" id="{DBE8F546-92DD-9E42-AE55-2691CEB2826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42130" y="2762906"/>
                <a:ext cx="7191" cy="23689"/>
              </a:xfrm>
              <a:custGeom>
                <a:avLst/>
                <a:gdLst/>
                <a:ahLst/>
                <a:cxnLst>
                  <a:cxn ang="0">
                    <a:pos x="93" y="46"/>
                  </a:cxn>
                  <a:cxn ang="0">
                    <a:pos x="107" y="50"/>
                  </a:cxn>
                  <a:cxn ang="0">
                    <a:pos x="114" y="81"/>
                  </a:cxn>
                  <a:cxn ang="0">
                    <a:pos x="175" y="163"/>
                  </a:cxn>
                  <a:cxn ang="0">
                    <a:pos x="175" y="244"/>
                  </a:cxn>
                  <a:cxn ang="0">
                    <a:pos x="168" y="268"/>
                  </a:cxn>
                  <a:cxn ang="0">
                    <a:pos x="141" y="288"/>
                  </a:cxn>
                  <a:cxn ang="0">
                    <a:pos x="101" y="291"/>
                  </a:cxn>
                  <a:cxn ang="0">
                    <a:pos x="59" y="244"/>
                  </a:cxn>
                  <a:cxn ang="0">
                    <a:pos x="10" y="212"/>
                  </a:cxn>
                  <a:cxn ang="0">
                    <a:pos x="0" y="167"/>
                  </a:cxn>
                  <a:cxn ang="0">
                    <a:pos x="28" y="84"/>
                  </a:cxn>
                  <a:cxn ang="0">
                    <a:pos x="35" y="39"/>
                  </a:cxn>
                  <a:cxn ang="0">
                    <a:pos x="30" y="8"/>
                  </a:cxn>
                  <a:cxn ang="0">
                    <a:pos x="79" y="0"/>
                  </a:cxn>
                  <a:cxn ang="0">
                    <a:pos x="93" y="46"/>
                  </a:cxn>
                </a:cxnLst>
                <a:rect l="0" t="0" r="r" b="b"/>
                <a:pathLst>
                  <a:path w="175" h="291">
                    <a:moveTo>
                      <a:pt x="93" y="46"/>
                    </a:moveTo>
                    <a:lnTo>
                      <a:pt x="107" y="50"/>
                    </a:lnTo>
                    <a:lnTo>
                      <a:pt x="114" y="81"/>
                    </a:lnTo>
                    <a:lnTo>
                      <a:pt x="175" y="163"/>
                    </a:lnTo>
                    <a:lnTo>
                      <a:pt x="175" y="244"/>
                    </a:lnTo>
                    <a:lnTo>
                      <a:pt x="168" y="268"/>
                    </a:lnTo>
                    <a:lnTo>
                      <a:pt x="141" y="288"/>
                    </a:lnTo>
                    <a:lnTo>
                      <a:pt x="101" y="291"/>
                    </a:lnTo>
                    <a:lnTo>
                      <a:pt x="59" y="244"/>
                    </a:lnTo>
                    <a:lnTo>
                      <a:pt x="10" y="212"/>
                    </a:lnTo>
                    <a:lnTo>
                      <a:pt x="0" y="167"/>
                    </a:lnTo>
                    <a:lnTo>
                      <a:pt x="28" y="84"/>
                    </a:lnTo>
                    <a:lnTo>
                      <a:pt x="35" y="39"/>
                    </a:lnTo>
                    <a:lnTo>
                      <a:pt x="30" y="8"/>
                    </a:lnTo>
                    <a:lnTo>
                      <a:pt x="79" y="0"/>
                    </a:lnTo>
                    <a:lnTo>
                      <a:pt x="93" y="46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96" name="Freeform 315">
                <a:extLst>
                  <a:ext uri="{FF2B5EF4-FFF2-40B4-BE49-F238E27FC236}">
                    <a16:creationId xmlns:a16="http://schemas.microsoft.com/office/drawing/2014/main" xmlns="" id="{FAB9EAFD-CD78-1540-9CEF-D96C620F135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51119" y="2764880"/>
                <a:ext cx="3596" cy="1974"/>
              </a:xfrm>
              <a:custGeom>
                <a:avLst/>
                <a:gdLst/>
                <a:ahLst/>
                <a:cxnLst>
                  <a:cxn ang="0">
                    <a:pos x="55" y="25"/>
                  </a:cxn>
                  <a:cxn ang="0">
                    <a:pos x="73" y="7"/>
                  </a:cxn>
                  <a:cxn ang="0">
                    <a:pos x="73" y="0"/>
                  </a:cxn>
                  <a:cxn ang="0">
                    <a:pos x="48" y="0"/>
                  </a:cxn>
                  <a:cxn ang="0">
                    <a:pos x="8" y="4"/>
                  </a:cxn>
                  <a:cxn ang="0">
                    <a:pos x="0" y="28"/>
                  </a:cxn>
                  <a:cxn ang="0">
                    <a:pos x="55" y="25"/>
                  </a:cxn>
                </a:cxnLst>
                <a:rect l="0" t="0" r="r" b="b"/>
                <a:pathLst>
                  <a:path w="73" h="28">
                    <a:moveTo>
                      <a:pt x="55" y="25"/>
                    </a:moveTo>
                    <a:lnTo>
                      <a:pt x="73" y="7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8" y="4"/>
                    </a:lnTo>
                    <a:lnTo>
                      <a:pt x="0" y="28"/>
                    </a:lnTo>
                    <a:lnTo>
                      <a:pt x="55" y="25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97" name="Freeform 327">
                <a:extLst>
                  <a:ext uri="{FF2B5EF4-FFF2-40B4-BE49-F238E27FC236}">
                    <a16:creationId xmlns:a16="http://schemas.microsoft.com/office/drawing/2014/main" xmlns="" id="{BF8C47F3-D6BA-8748-8E58-A56C2C09ADB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13366" y="2768828"/>
                <a:ext cx="1798" cy="7896"/>
              </a:xfrm>
              <a:custGeom>
                <a:avLst/>
                <a:gdLst/>
                <a:ahLst/>
                <a:cxnLst>
                  <a:cxn ang="0">
                    <a:pos x="72" y="7"/>
                  </a:cxn>
                  <a:cxn ang="0">
                    <a:pos x="57" y="0"/>
                  </a:cxn>
                  <a:cxn ang="0">
                    <a:pos x="0" y="79"/>
                  </a:cxn>
                  <a:cxn ang="0">
                    <a:pos x="7" y="93"/>
                  </a:cxn>
                  <a:cxn ang="0">
                    <a:pos x="72" y="7"/>
                  </a:cxn>
                </a:cxnLst>
                <a:rect l="0" t="0" r="r" b="b"/>
                <a:pathLst>
                  <a:path w="72" h="93">
                    <a:moveTo>
                      <a:pt x="72" y="7"/>
                    </a:moveTo>
                    <a:lnTo>
                      <a:pt x="57" y="0"/>
                    </a:lnTo>
                    <a:lnTo>
                      <a:pt x="0" y="79"/>
                    </a:lnTo>
                    <a:lnTo>
                      <a:pt x="7" y="93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98" name="Freeform 319">
                <a:extLst>
                  <a:ext uri="{FF2B5EF4-FFF2-40B4-BE49-F238E27FC236}">
                    <a16:creationId xmlns:a16="http://schemas.microsoft.com/office/drawing/2014/main" xmlns="" id="{DAC73B0B-9361-1B4F-BC5C-896ABE29B22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76287" y="2770803"/>
                <a:ext cx="5394" cy="17768"/>
              </a:xfrm>
              <a:custGeom>
                <a:avLst/>
                <a:gdLst/>
                <a:ahLst/>
                <a:cxnLst>
                  <a:cxn ang="0">
                    <a:pos x="115" y="147"/>
                  </a:cxn>
                  <a:cxn ang="0">
                    <a:pos x="132" y="142"/>
                  </a:cxn>
                  <a:cxn ang="0">
                    <a:pos x="146" y="205"/>
                  </a:cxn>
                  <a:cxn ang="0">
                    <a:pos x="121" y="212"/>
                  </a:cxn>
                  <a:cxn ang="0">
                    <a:pos x="87" y="202"/>
                  </a:cxn>
                  <a:cxn ang="0">
                    <a:pos x="101" y="157"/>
                  </a:cxn>
                  <a:cxn ang="0">
                    <a:pos x="56" y="76"/>
                  </a:cxn>
                  <a:cxn ang="0">
                    <a:pos x="0" y="0"/>
                  </a:cxn>
                  <a:cxn ang="0">
                    <a:pos x="24" y="4"/>
                  </a:cxn>
                  <a:cxn ang="0">
                    <a:pos x="52" y="35"/>
                  </a:cxn>
                  <a:cxn ang="0">
                    <a:pos x="115" y="147"/>
                  </a:cxn>
                </a:cxnLst>
                <a:rect l="0" t="0" r="r" b="b"/>
                <a:pathLst>
                  <a:path w="146" h="212">
                    <a:moveTo>
                      <a:pt x="115" y="147"/>
                    </a:moveTo>
                    <a:lnTo>
                      <a:pt x="132" y="142"/>
                    </a:lnTo>
                    <a:lnTo>
                      <a:pt x="146" y="205"/>
                    </a:lnTo>
                    <a:lnTo>
                      <a:pt x="121" y="212"/>
                    </a:lnTo>
                    <a:lnTo>
                      <a:pt x="87" y="202"/>
                    </a:lnTo>
                    <a:lnTo>
                      <a:pt x="101" y="157"/>
                    </a:lnTo>
                    <a:lnTo>
                      <a:pt x="56" y="76"/>
                    </a:lnTo>
                    <a:lnTo>
                      <a:pt x="0" y="0"/>
                    </a:lnTo>
                    <a:lnTo>
                      <a:pt x="24" y="4"/>
                    </a:lnTo>
                    <a:lnTo>
                      <a:pt x="52" y="35"/>
                    </a:lnTo>
                    <a:lnTo>
                      <a:pt x="115" y="147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99" name="Freeform 328">
                <a:extLst>
                  <a:ext uri="{FF2B5EF4-FFF2-40B4-BE49-F238E27FC236}">
                    <a16:creationId xmlns:a16="http://schemas.microsoft.com/office/drawing/2014/main" xmlns="" id="{F0036255-DC07-DC43-AD36-C6DA43243C8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09770" y="2778699"/>
                <a:ext cx="3596" cy="394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6"/>
                  </a:cxn>
                  <a:cxn ang="0">
                    <a:pos x="4" y="36"/>
                  </a:cxn>
                  <a:cxn ang="0">
                    <a:pos x="53" y="18"/>
                  </a:cxn>
                  <a:cxn ang="0">
                    <a:pos x="56" y="0"/>
                  </a:cxn>
                </a:cxnLst>
                <a:rect l="0" t="0" r="r" b="b"/>
                <a:pathLst>
                  <a:path w="56" h="36">
                    <a:moveTo>
                      <a:pt x="56" y="0"/>
                    </a:moveTo>
                    <a:lnTo>
                      <a:pt x="0" y="26"/>
                    </a:lnTo>
                    <a:lnTo>
                      <a:pt x="4" y="36"/>
                    </a:lnTo>
                    <a:lnTo>
                      <a:pt x="53" y="1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00" name="Freeform 329">
                <a:extLst>
                  <a:ext uri="{FF2B5EF4-FFF2-40B4-BE49-F238E27FC236}">
                    <a16:creationId xmlns:a16="http://schemas.microsoft.com/office/drawing/2014/main" xmlns="" id="{FBDD7AFE-4D39-3041-8FD1-6B5A7928466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598984" y="2782648"/>
                <a:ext cx="7191" cy="7896"/>
              </a:xfrm>
              <a:custGeom>
                <a:avLst/>
                <a:gdLst/>
                <a:ahLst/>
                <a:cxnLst>
                  <a:cxn ang="0">
                    <a:pos x="152" y="40"/>
                  </a:cxn>
                  <a:cxn ang="0">
                    <a:pos x="109" y="36"/>
                  </a:cxn>
                  <a:cxn ang="0">
                    <a:pos x="44" y="67"/>
                  </a:cxn>
                  <a:cxn ang="0">
                    <a:pos x="0" y="70"/>
                  </a:cxn>
                  <a:cxn ang="0">
                    <a:pos x="9" y="50"/>
                  </a:cxn>
                  <a:cxn ang="0">
                    <a:pos x="59" y="36"/>
                  </a:cxn>
                  <a:cxn ang="0">
                    <a:pos x="119" y="0"/>
                  </a:cxn>
                  <a:cxn ang="0">
                    <a:pos x="155" y="9"/>
                  </a:cxn>
                  <a:cxn ang="0">
                    <a:pos x="152" y="40"/>
                  </a:cxn>
                </a:cxnLst>
                <a:rect l="0" t="0" r="r" b="b"/>
                <a:pathLst>
                  <a:path w="155" h="70">
                    <a:moveTo>
                      <a:pt x="152" y="40"/>
                    </a:moveTo>
                    <a:lnTo>
                      <a:pt x="109" y="36"/>
                    </a:lnTo>
                    <a:lnTo>
                      <a:pt x="44" y="67"/>
                    </a:lnTo>
                    <a:lnTo>
                      <a:pt x="0" y="70"/>
                    </a:lnTo>
                    <a:lnTo>
                      <a:pt x="9" y="50"/>
                    </a:lnTo>
                    <a:lnTo>
                      <a:pt x="59" y="36"/>
                    </a:lnTo>
                    <a:lnTo>
                      <a:pt x="119" y="0"/>
                    </a:lnTo>
                    <a:lnTo>
                      <a:pt x="155" y="9"/>
                    </a:lnTo>
                    <a:lnTo>
                      <a:pt x="152" y="4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01" name="Freeform 320">
                <a:extLst>
                  <a:ext uri="{FF2B5EF4-FFF2-40B4-BE49-F238E27FC236}">
                    <a16:creationId xmlns:a16="http://schemas.microsoft.com/office/drawing/2014/main" xmlns="" id="{984B3FAB-AEEF-AF42-9D5C-618D883C239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92467" y="2784621"/>
                <a:ext cx="3596" cy="394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28"/>
                  </a:cxn>
                  <a:cxn ang="0">
                    <a:pos x="0" y="55"/>
                  </a:cxn>
                  <a:cxn ang="0">
                    <a:pos x="35" y="52"/>
                  </a:cxn>
                  <a:cxn ang="0">
                    <a:pos x="52" y="0"/>
                  </a:cxn>
                  <a:cxn ang="0">
                    <a:pos x="20" y="0"/>
                  </a:cxn>
                </a:cxnLst>
                <a:rect l="0" t="0" r="r" b="b"/>
                <a:pathLst>
                  <a:path w="52" h="55">
                    <a:moveTo>
                      <a:pt x="20" y="0"/>
                    </a:moveTo>
                    <a:lnTo>
                      <a:pt x="3" y="28"/>
                    </a:lnTo>
                    <a:lnTo>
                      <a:pt x="0" y="55"/>
                    </a:lnTo>
                    <a:lnTo>
                      <a:pt x="35" y="52"/>
                    </a:lnTo>
                    <a:lnTo>
                      <a:pt x="5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02" name="Freeform 105">
                <a:extLst>
                  <a:ext uri="{FF2B5EF4-FFF2-40B4-BE49-F238E27FC236}">
                    <a16:creationId xmlns:a16="http://schemas.microsoft.com/office/drawing/2014/main" xmlns="" id="{40A199A9-2D1C-784E-B9A7-79CB4C57E61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536083" y="2784621"/>
                <a:ext cx="34158" cy="7896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82" y="4"/>
                  </a:cxn>
                  <a:cxn ang="0">
                    <a:pos x="87" y="9"/>
                  </a:cxn>
                  <a:cxn ang="0">
                    <a:pos x="92" y="9"/>
                  </a:cxn>
                  <a:cxn ang="0">
                    <a:pos x="94" y="10"/>
                  </a:cxn>
                  <a:cxn ang="0">
                    <a:pos x="97" y="15"/>
                  </a:cxn>
                  <a:cxn ang="0">
                    <a:pos x="97" y="18"/>
                  </a:cxn>
                  <a:cxn ang="0">
                    <a:pos x="93" y="26"/>
                  </a:cxn>
                  <a:cxn ang="0">
                    <a:pos x="93" y="32"/>
                  </a:cxn>
                  <a:cxn ang="0">
                    <a:pos x="94" y="41"/>
                  </a:cxn>
                  <a:cxn ang="0">
                    <a:pos x="92" y="50"/>
                  </a:cxn>
                  <a:cxn ang="0">
                    <a:pos x="83" y="69"/>
                  </a:cxn>
                  <a:cxn ang="0">
                    <a:pos x="79" y="95"/>
                  </a:cxn>
                  <a:cxn ang="0">
                    <a:pos x="76" y="114"/>
                  </a:cxn>
                  <a:cxn ang="0">
                    <a:pos x="68" y="131"/>
                  </a:cxn>
                  <a:cxn ang="0">
                    <a:pos x="57" y="150"/>
                  </a:cxn>
                  <a:cxn ang="0">
                    <a:pos x="51" y="159"/>
                  </a:cxn>
                  <a:cxn ang="0">
                    <a:pos x="48" y="168"/>
                  </a:cxn>
                  <a:cxn ang="0">
                    <a:pos x="40" y="199"/>
                  </a:cxn>
                  <a:cxn ang="0">
                    <a:pos x="36" y="195"/>
                  </a:cxn>
                  <a:cxn ang="0">
                    <a:pos x="33" y="182"/>
                  </a:cxn>
                  <a:cxn ang="0">
                    <a:pos x="25" y="170"/>
                  </a:cxn>
                  <a:cxn ang="0">
                    <a:pos x="16" y="163"/>
                  </a:cxn>
                  <a:cxn ang="0">
                    <a:pos x="6" y="147"/>
                  </a:cxn>
                  <a:cxn ang="0">
                    <a:pos x="1" y="122"/>
                  </a:cxn>
                  <a:cxn ang="0">
                    <a:pos x="0" y="102"/>
                  </a:cxn>
                  <a:cxn ang="0">
                    <a:pos x="2" y="92"/>
                  </a:cxn>
                  <a:cxn ang="0">
                    <a:pos x="9" y="76"/>
                  </a:cxn>
                  <a:cxn ang="0">
                    <a:pos x="48" y="17"/>
                  </a:cxn>
                  <a:cxn ang="0">
                    <a:pos x="65" y="7"/>
                  </a:cxn>
                  <a:cxn ang="0">
                    <a:pos x="68" y="3"/>
                  </a:cxn>
                  <a:cxn ang="0">
                    <a:pos x="75" y="0"/>
                  </a:cxn>
                </a:cxnLst>
                <a:rect l="0" t="0" r="r" b="b"/>
                <a:pathLst>
                  <a:path w="97" h="199">
                    <a:moveTo>
                      <a:pt x="75" y="0"/>
                    </a:moveTo>
                    <a:lnTo>
                      <a:pt x="82" y="4"/>
                    </a:lnTo>
                    <a:lnTo>
                      <a:pt x="87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7" y="15"/>
                    </a:lnTo>
                    <a:lnTo>
                      <a:pt x="97" y="18"/>
                    </a:lnTo>
                    <a:lnTo>
                      <a:pt x="93" y="26"/>
                    </a:lnTo>
                    <a:lnTo>
                      <a:pt x="93" y="32"/>
                    </a:lnTo>
                    <a:lnTo>
                      <a:pt x="94" y="41"/>
                    </a:lnTo>
                    <a:lnTo>
                      <a:pt x="92" y="50"/>
                    </a:lnTo>
                    <a:lnTo>
                      <a:pt x="83" y="69"/>
                    </a:lnTo>
                    <a:lnTo>
                      <a:pt x="79" y="95"/>
                    </a:lnTo>
                    <a:lnTo>
                      <a:pt x="76" y="114"/>
                    </a:lnTo>
                    <a:lnTo>
                      <a:pt x="68" y="131"/>
                    </a:lnTo>
                    <a:lnTo>
                      <a:pt x="57" y="150"/>
                    </a:lnTo>
                    <a:lnTo>
                      <a:pt x="51" y="159"/>
                    </a:lnTo>
                    <a:lnTo>
                      <a:pt x="48" y="168"/>
                    </a:lnTo>
                    <a:lnTo>
                      <a:pt x="40" y="199"/>
                    </a:lnTo>
                    <a:lnTo>
                      <a:pt x="36" y="195"/>
                    </a:lnTo>
                    <a:lnTo>
                      <a:pt x="33" y="182"/>
                    </a:lnTo>
                    <a:lnTo>
                      <a:pt x="25" y="170"/>
                    </a:lnTo>
                    <a:lnTo>
                      <a:pt x="16" y="163"/>
                    </a:lnTo>
                    <a:lnTo>
                      <a:pt x="6" y="147"/>
                    </a:lnTo>
                    <a:lnTo>
                      <a:pt x="1" y="122"/>
                    </a:lnTo>
                    <a:lnTo>
                      <a:pt x="0" y="102"/>
                    </a:lnTo>
                    <a:lnTo>
                      <a:pt x="2" y="92"/>
                    </a:lnTo>
                    <a:lnTo>
                      <a:pt x="9" y="76"/>
                    </a:lnTo>
                    <a:lnTo>
                      <a:pt x="48" y="17"/>
                    </a:lnTo>
                    <a:lnTo>
                      <a:pt x="65" y="7"/>
                    </a:lnTo>
                    <a:lnTo>
                      <a:pt x="68" y="3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03" name="Freeform 326">
                <a:extLst>
                  <a:ext uri="{FF2B5EF4-FFF2-40B4-BE49-F238E27FC236}">
                    <a16:creationId xmlns:a16="http://schemas.microsoft.com/office/drawing/2014/main" xmlns="" id="{3A872983-CFEA-C340-A1E8-05E84DD41B1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49321" y="2788570"/>
                <a:ext cx="3596" cy="592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55"/>
                  </a:cxn>
                  <a:cxn ang="0">
                    <a:pos x="4" y="80"/>
                  </a:cxn>
                  <a:cxn ang="0">
                    <a:pos x="42" y="57"/>
                  </a:cxn>
                  <a:cxn ang="0">
                    <a:pos x="70" y="9"/>
                  </a:cxn>
                  <a:cxn ang="0">
                    <a:pos x="42" y="0"/>
                  </a:cxn>
                </a:cxnLst>
                <a:rect l="0" t="0" r="r" b="b"/>
                <a:pathLst>
                  <a:path w="70" h="80">
                    <a:moveTo>
                      <a:pt x="42" y="0"/>
                    </a:moveTo>
                    <a:lnTo>
                      <a:pt x="0" y="55"/>
                    </a:lnTo>
                    <a:lnTo>
                      <a:pt x="4" y="80"/>
                    </a:lnTo>
                    <a:lnTo>
                      <a:pt x="42" y="57"/>
                    </a:lnTo>
                    <a:lnTo>
                      <a:pt x="70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04" name="Freeform 317">
                <a:extLst>
                  <a:ext uri="{FF2B5EF4-FFF2-40B4-BE49-F238E27FC236}">
                    <a16:creationId xmlns:a16="http://schemas.microsoft.com/office/drawing/2014/main" xmlns="" id="{A8858379-AE22-A948-B67C-A9504572E9B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51119" y="2790544"/>
                <a:ext cx="1798" cy="1184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7" y="0"/>
                  </a:cxn>
                  <a:cxn ang="0">
                    <a:pos x="69" y="118"/>
                  </a:cxn>
                  <a:cxn ang="0">
                    <a:pos x="59" y="144"/>
                  </a:cxn>
                  <a:cxn ang="0">
                    <a:pos x="17" y="128"/>
                  </a:cxn>
                  <a:cxn ang="0">
                    <a:pos x="0" y="70"/>
                  </a:cxn>
                </a:cxnLst>
                <a:rect l="0" t="0" r="r" b="b"/>
                <a:pathLst>
                  <a:path w="69" h="144">
                    <a:moveTo>
                      <a:pt x="0" y="70"/>
                    </a:moveTo>
                    <a:lnTo>
                      <a:pt x="47" y="0"/>
                    </a:lnTo>
                    <a:lnTo>
                      <a:pt x="69" y="118"/>
                    </a:lnTo>
                    <a:lnTo>
                      <a:pt x="59" y="144"/>
                    </a:lnTo>
                    <a:lnTo>
                      <a:pt x="17" y="12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05" name="Freeform 321">
                <a:extLst>
                  <a:ext uri="{FF2B5EF4-FFF2-40B4-BE49-F238E27FC236}">
                    <a16:creationId xmlns:a16="http://schemas.microsoft.com/office/drawing/2014/main" xmlns="" id="{EDEF375B-B11D-4247-92AA-5C4EEF7F4B4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685277" y="2802389"/>
                <a:ext cx="5394" cy="197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7"/>
                  </a:cxn>
                  <a:cxn ang="0">
                    <a:pos x="37" y="105"/>
                  </a:cxn>
                  <a:cxn ang="0">
                    <a:pos x="55" y="135"/>
                  </a:cxn>
                  <a:cxn ang="0">
                    <a:pos x="93" y="149"/>
                  </a:cxn>
                  <a:cxn ang="0">
                    <a:pos x="117" y="204"/>
                  </a:cxn>
                  <a:cxn ang="0">
                    <a:pos x="117" y="232"/>
                  </a:cxn>
                  <a:cxn ang="0">
                    <a:pos x="96" y="191"/>
                  </a:cxn>
                  <a:cxn ang="0">
                    <a:pos x="52" y="162"/>
                  </a:cxn>
                  <a:cxn ang="0">
                    <a:pos x="35" y="118"/>
                  </a:cxn>
                  <a:cxn ang="0">
                    <a:pos x="24" y="44"/>
                  </a:cxn>
                  <a:cxn ang="0">
                    <a:pos x="0" y="0"/>
                  </a:cxn>
                </a:cxnLst>
                <a:rect l="0" t="0" r="r" b="b"/>
                <a:pathLst>
                  <a:path w="117" h="232">
                    <a:moveTo>
                      <a:pt x="0" y="0"/>
                    </a:moveTo>
                    <a:lnTo>
                      <a:pt x="10" y="17"/>
                    </a:lnTo>
                    <a:lnTo>
                      <a:pt x="37" y="105"/>
                    </a:lnTo>
                    <a:lnTo>
                      <a:pt x="55" y="135"/>
                    </a:lnTo>
                    <a:lnTo>
                      <a:pt x="93" y="149"/>
                    </a:lnTo>
                    <a:lnTo>
                      <a:pt x="117" y="204"/>
                    </a:lnTo>
                    <a:lnTo>
                      <a:pt x="117" y="232"/>
                    </a:lnTo>
                    <a:lnTo>
                      <a:pt x="96" y="191"/>
                    </a:lnTo>
                    <a:lnTo>
                      <a:pt x="52" y="162"/>
                    </a:lnTo>
                    <a:lnTo>
                      <a:pt x="35" y="118"/>
                    </a:lnTo>
                    <a:lnTo>
                      <a:pt x="24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06" name="Freeform 322">
                <a:extLst>
                  <a:ext uri="{FF2B5EF4-FFF2-40B4-BE49-F238E27FC236}">
                    <a16:creationId xmlns:a16="http://schemas.microsoft.com/office/drawing/2014/main" xmlns="" id="{F026554B-468F-3B4C-8D3D-A68F58D7E61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701456" y="2820155"/>
                <a:ext cx="5394" cy="17768"/>
              </a:xfrm>
              <a:custGeom>
                <a:avLst/>
                <a:gdLst/>
                <a:ahLst/>
                <a:cxnLst>
                  <a:cxn ang="0">
                    <a:pos x="101" y="73"/>
                  </a:cxn>
                  <a:cxn ang="0">
                    <a:pos x="101" y="48"/>
                  </a:cxn>
                  <a:cxn ang="0">
                    <a:pos x="101" y="56"/>
                  </a:cxn>
                  <a:cxn ang="0">
                    <a:pos x="90" y="48"/>
                  </a:cxn>
                  <a:cxn ang="0">
                    <a:pos x="31" y="48"/>
                  </a:cxn>
                  <a:cxn ang="0">
                    <a:pos x="4" y="27"/>
                  </a:cxn>
                  <a:cxn ang="0">
                    <a:pos x="0" y="14"/>
                  </a:cxn>
                  <a:cxn ang="0">
                    <a:pos x="11" y="0"/>
                  </a:cxn>
                  <a:cxn ang="0">
                    <a:pos x="46" y="14"/>
                  </a:cxn>
                  <a:cxn ang="0">
                    <a:pos x="83" y="41"/>
                  </a:cxn>
                  <a:cxn ang="0">
                    <a:pos x="125" y="41"/>
                  </a:cxn>
                  <a:cxn ang="0">
                    <a:pos x="145" y="61"/>
                  </a:cxn>
                  <a:cxn ang="0">
                    <a:pos x="149" y="113"/>
                  </a:cxn>
                  <a:cxn ang="0">
                    <a:pos x="103" y="172"/>
                  </a:cxn>
                  <a:cxn ang="0">
                    <a:pos x="49" y="218"/>
                  </a:cxn>
                  <a:cxn ang="0">
                    <a:pos x="35" y="182"/>
                  </a:cxn>
                  <a:cxn ang="0">
                    <a:pos x="111" y="100"/>
                  </a:cxn>
                  <a:cxn ang="0">
                    <a:pos x="101" y="73"/>
                  </a:cxn>
                </a:cxnLst>
                <a:rect l="0" t="0" r="r" b="b"/>
                <a:pathLst>
                  <a:path w="149" h="218">
                    <a:moveTo>
                      <a:pt x="101" y="73"/>
                    </a:moveTo>
                    <a:lnTo>
                      <a:pt x="101" y="48"/>
                    </a:lnTo>
                    <a:lnTo>
                      <a:pt x="101" y="56"/>
                    </a:lnTo>
                    <a:lnTo>
                      <a:pt x="90" y="48"/>
                    </a:lnTo>
                    <a:lnTo>
                      <a:pt x="31" y="48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11" y="0"/>
                    </a:lnTo>
                    <a:lnTo>
                      <a:pt x="46" y="14"/>
                    </a:lnTo>
                    <a:lnTo>
                      <a:pt x="83" y="41"/>
                    </a:lnTo>
                    <a:lnTo>
                      <a:pt x="125" y="41"/>
                    </a:lnTo>
                    <a:lnTo>
                      <a:pt x="145" y="61"/>
                    </a:lnTo>
                    <a:lnTo>
                      <a:pt x="149" y="113"/>
                    </a:lnTo>
                    <a:lnTo>
                      <a:pt x="103" y="172"/>
                    </a:lnTo>
                    <a:lnTo>
                      <a:pt x="49" y="218"/>
                    </a:lnTo>
                    <a:lnTo>
                      <a:pt x="35" y="182"/>
                    </a:lnTo>
                    <a:lnTo>
                      <a:pt x="111" y="100"/>
                    </a:lnTo>
                    <a:lnTo>
                      <a:pt x="101" y="73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07" name="Freeform 323">
                <a:extLst>
                  <a:ext uri="{FF2B5EF4-FFF2-40B4-BE49-F238E27FC236}">
                    <a16:creationId xmlns:a16="http://schemas.microsoft.com/office/drawing/2014/main" xmlns="" id="{25E39D14-E2C7-ED4E-B7F3-C6911F76CBF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715838" y="2832000"/>
                <a:ext cx="5394" cy="1974"/>
              </a:xfrm>
              <a:custGeom>
                <a:avLst/>
                <a:gdLst/>
                <a:ahLst/>
                <a:cxnLst>
                  <a:cxn ang="0">
                    <a:pos x="118" y="34"/>
                  </a:cxn>
                  <a:cxn ang="0">
                    <a:pos x="100" y="3"/>
                  </a:cxn>
                  <a:cxn ang="0">
                    <a:pos x="56" y="0"/>
                  </a:cxn>
                  <a:cxn ang="0">
                    <a:pos x="0" y="24"/>
                  </a:cxn>
                  <a:cxn ang="0">
                    <a:pos x="52" y="17"/>
                  </a:cxn>
                  <a:cxn ang="0">
                    <a:pos x="90" y="34"/>
                  </a:cxn>
                  <a:cxn ang="0">
                    <a:pos x="118" y="34"/>
                  </a:cxn>
                </a:cxnLst>
                <a:rect l="0" t="0" r="r" b="b"/>
                <a:pathLst>
                  <a:path w="118" h="34">
                    <a:moveTo>
                      <a:pt x="118" y="34"/>
                    </a:moveTo>
                    <a:lnTo>
                      <a:pt x="100" y="3"/>
                    </a:lnTo>
                    <a:lnTo>
                      <a:pt x="56" y="0"/>
                    </a:lnTo>
                    <a:lnTo>
                      <a:pt x="0" y="24"/>
                    </a:lnTo>
                    <a:lnTo>
                      <a:pt x="52" y="17"/>
                    </a:lnTo>
                    <a:lnTo>
                      <a:pt x="90" y="34"/>
                    </a:lnTo>
                    <a:lnTo>
                      <a:pt x="118" y="34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08" name="Freeform 347">
                <a:extLst>
                  <a:ext uri="{FF2B5EF4-FFF2-40B4-BE49-F238E27FC236}">
                    <a16:creationId xmlns:a16="http://schemas.microsoft.com/office/drawing/2014/main" xmlns="" id="{5C97BCE9-2A93-B747-BE8B-314D41D32C1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543253" y="2833975"/>
                <a:ext cx="133034" cy="96733"/>
              </a:xfrm>
              <a:custGeom>
                <a:avLst/>
                <a:gdLst/>
                <a:ahLst/>
                <a:cxnLst>
                  <a:cxn ang="0">
                    <a:pos x="2488" y="571"/>
                  </a:cxn>
                  <a:cxn ang="0">
                    <a:pos x="2639" y="644"/>
                  </a:cxn>
                  <a:cxn ang="0">
                    <a:pos x="2750" y="689"/>
                  </a:cxn>
                  <a:cxn ang="0">
                    <a:pos x="2869" y="689"/>
                  </a:cxn>
                  <a:cxn ang="0">
                    <a:pos x="2865" y="787"/>
                  </a:cxn>
                  <a:cxn ang="0">
                    <a:pos x="2916" y="820"/>
                  </a:cxn>
                  <a:cxn ang="0">
                    <a:pos x="3170" y="871"/>
                  </a:cxn>
                  <a:cxn ang="0">
                    <a:pos x="3309" y="951"/>
                  </a:cxn>
                  <a:cxn ang="0">
                    <a:pos x="3137" y="1073"/>
                  </a:cxn>
                  <a:cxn ang="0">
                    <a:pos x="2908" y="1111"/>
                  </a:cxn>
                  <a:cxn ang="0">
                    <a:pos x="2531" y="1086"/>
                  </a:cxn>
                  <a:cxn ang="0">
                    <a:pos x="2269" y="1123"/>
                  </a:cxn>
                  <a:cxn ang="0">
                    <a:pos x="2255" y="1069"/>
                  </a:cxn>
                  <a:cxn ang="0">
                    <a:pos x="2449" y="951"/>
                  </a:cxn>
                  <a:cxn ang="0">
                    <a:pos x="2416" y="880"/>
                  </a:cxn>
                  <a:cxn ang="0">
                    <a:pos x="2107" y="803"/>
                  </a:cxn>
                  <a:cxn ang="0">
                    <a:pos x="1989" y="660"/>
                  </a:cxn>
                  <a:cxn ang="0">
                    <a:pos x="1832" y="547"/>
                  </a:cxn>
                  <a:cxn ang="0">
                    <a:pos x="1675" y="534"/>
                  </a:cxn>
                  <a:cxn ang="0">
                    <a:pos x="1405" y="412"/>
                  </a:cxn>
                  <a:cxn ang="0">
                    <a:pos x="1184" y="366"/>
                  </a:cxn>
                  <a:cxn ang="0">
                    <a:pos x="1091" y="383"/>
                  </a:cxn>
                  <a:cxn ang="0">
                    <a:pos x="955" y="353"/>
                  </a:cxn>
                  <a:cxn ang="0">
                    <a:pos x="870" y="293"/>
                  </a:cxn>
                  <a:cxn ang="0">
                    <a:pos x="990" y="231"/>
                  </a:cxn>
                  <a:cxn ang="0">
                    <a:pos x="929" y="189"/>
                  </a:cxn>
                  <a:cxn ang="0">
                    <a:pos x="604" y="205"/>
                  </a:cxn>
                  <a:cxn ang="0">
                    <a:pos x="451" y="325"/>
                  </a:cxn>
                  <a:cxn ang="0">
                    <a:pos x="281" y="403"/>
                  </a:cxn>
                  <a:cxn ang="0">
                    <a:pos x="129" y="482"/>
                  </a:cxn>
                  <a:cxn ang="0">
                    <a:pos x="99" y="449"/>
                  </a:cxn>
                  <a:cxn ang="0">
                    <a:pos x="78" y="396"/>
                  </a:cxn>
                  <a:cxn ang="0">
                    <a:pos x="147" y="366"/>
                  </a:cxn>
                  <a:cxn ang="0">
                    <a:pos x="238" y="176"/>
                  </a:cxn>
                  <a:cxn ang="0">
                    <a:pos x="454" y="79"/>
                  </a:cxn>
                  <a:cxn ang="0">
                    <a:pos x="1003" y="0"/>
                  </a:cxn>
                  <a:cxn ang="0">
                    <a:pos x="1295" y="20"/>
                  </a:cxn>
                  <a:cxn ang="0">
                    <a:pos x="1490" y="62"/>
                  </a:cxn>
                  <a:cxn ang="0">
                    <a:pos x="1637" y="189"/>
                  </a:cxn>
                  <a:cxn ang="0">
                    <a:pos x="1879" y="251"/>
                  </a:cxn>
                  <a:cxn ang="0">
                    <a:pos x="1985" y="293"/>
                  </a:cxn>
                  <a:cxn ang="0">
                    <a:pos x="1989" y="325"/>
                  </a:cxn>
                  <a:cxn ang="0">
                    <a:pos x="2167" y="429"/>
                  </a:cxn>
                  <a:cxn ang="0">
                    <a:pos x="2394" y="508"/>
                  </a:cxn>
                </a:cxnLst>
                <a:rect l="0" t="0" r="r" b="b"/>
                <a:pathLst>
                  <a:path w="3347" h="1123">
                    <a:moveTo>
                      <a:pt x="2394" y="508"/>
                    </a:moveTo>
                    <a:lnTo>
                      <a:pt x="2399" y="517"/>
                    </a:lnTo>
                    <a:lnTo>
                      <a:pt x="2488" y="571"/>
                    </a:lnTo>
                    <a:lnTo>
                      <a:pt x="2559" y="627"/>
                    </a:lnTo>
                    <a:lnTo>
                      <a:pt x="2605" y="644"/>
                    </a:lnTo>
                    <a:lnTo>
                      <a:pt x="2639" y="644"/>
                    </a:lnTo>
                    <a:lnTo>
                      <a:pt x="2665" y="652"/>
                    </a:lnTo>
                    <a:lnTo>
                      <a:pt x="2687" y="669"/>
                    </a:lnTo>
                    <a:lnTo>
                      <a:pt x="2750" y="689"/>
                    </a:lnTo>
                    <a:lnTo>
                      <a:pt x="2793" y="689"/>
                    </a:lnTo>
                    <a:lnTo>
                      <a:pt x="2835" y="680"/>
                    </a:lnTo>
                    <a:lnTo>
                      <a:pt x="2869" y="689"/>
                    </a:lnTo>
                    <a:lnTo>
                      <a:pt x="2886" y="719"/>
                    </a:lnTo>
                    <a:lnTo>
                      <a:pt x="2886" y="744"/>
                    </a:lnTo>
                    <a:lnTo>
                      <a:pt x="2865" y="787"/>
                    </a:lnTo>
                    <a:lnTo>
                      <a:pt x="2865" y="803"/>
                    </a:lnTo>
                    <a:lnTo>
                      <a:pt x="2874" y="811"/>
                    </a:lnTo>
                    <a:lnTo>
                      <a:pt x="2916" y="820"/>
                    </a:lnTo>
                    <a:lnTo>
                      <a:pt x="3094" y="816"/>
                    </a:lnTo>
                    <a:lnTo>
                      <a:pt x="3128" y="828"/>
                    </a:lnTo>
                    <a:lnTo>
                      <a:pt x="3170" y="871"/>
                    </a:lnTo>
                    <a:lnTo>
                      <a:pt x="3182" y="891"/>
                    </a:lnTo>
                    <a:lnTo>
                      <a:pt x="3259" y="947"/>
                    </a:lnTo>
                    <a:lnTo>
                      <a:pt x="3309" y="951"/>
                    </a:lnTo>
                    <a:lnTo>
                      <a:pt x="3343" y="964"/>
                    </a:lnTo>
                    <a:lnTo>
                      <a:pt x="3347" y="1002"/>
                    </a:lnTo>
                    <a:lnTo>
                      <a:pt x="3137" y="1073"/>
                    </a:lnTo>
                    <a:lnTo>
                      <a:pt x="3072" y="1103"/>
                    </a:lnTo>
                    <a:lnTo>
                      <a:pt x="2996" y="1115"/>
                    </a:lnTo>
                    <a:lnTo>
                      <a:pt x="2908" y="1111"/>
                    </a:lnTo>
                    <a:lnTo>
                      <a:pt x="2852" y="1094"/>
                    </a:lnTo>
                    <a:lnTo>
                      <a:pt x="2793" y="1090"/>
                    </a:lnTo>
                    <a:lnTo>
                      <a:pt x="2531" y="1086"/>
                    </a:lnTo>
                    <a:lnTo>
                      <a:pt x="2394" y="1103"/>
                    </a:lnTo>
                    <a:lnTo>
                      <a:pt x="2314" y="1123"/>
                    </a:lnTo>
                    <a:lnTo>
                      <a:pt x="2269" y="1123"/>
                    </a:lnTo>
                    <a:lnTo>
                      <a:pt x="2243" y="1115"/>
                    </a:lnTo>
                    <a:lnTo>
                      <a:pt x="2235" y="1094"/>
                    </a:lnTo>
                    <a:lnTo>
                      <a:pt x="2255" y="1069"/>
                    </a:lnTo>
                    <a:lnTo>
                      <a:pt x="2314" y="1019"/>
                    </a:lnTo>
                    <a:lnTo>
                      <a:pt x="2373" y="985"/>
                    </a:lnTo>
                    <a:lnTo>
                      <a:pt x="2449" y="951"/>
                    </a:lnTo>
                    <a:lnTo>
                      <a:pt x="2457" y="917"/>
                    </a:lnTo>
                    <a:lnTo>
                      <a:pt x="2454" y="900"/>
                    </a:lnTo>
                    <a:lnTo>
                      <a:pt x="2416" y="880"/>
                    </a:lnTo>
                    <a:lnTo>
                      <a:pt x="2319" y="849"/>
                    </a:lnTo>
                    <a:lnTo>
                      <a:pt x="2141" y="837"/>
                    </a:lnTo>
                    <a:lnTo>
                      <a:pt x="2107" y="803"/>
                    </a:lnTo>
                    <a:lnTo>
                      <a:pt x="2056" y="770"/>
                    </a:lnTo>
                    <a:lnTo>
                      <a:pt x="2019" y="727"/>
                    </a:lnTo>
                    <a:lnTo>
                      <a:pt x="1989" y="660"/>
                    </a:lnTo>
                    <a:lnTo>
                      <a:pt x="1977" y="606"/>
                    </a:lnTo>
                    <a:lnTo>
                      <a:pt x="1938" y="560"/>
                    </a:lnTo>
                    <a:lnTo>
                      <a:pt x="1832" y="547"/>
                    </a:lnTo>
                    <a:lnTo>
                      <a:pt x="1734" y="551"/>
                    </a:lnTo>
                    <a:lnTo>
                      <a:pt x="1700" y="547"/>
                    </a:lnTo>
                    <a:lnTo>
                      <a:pt x="1675" y="534"/>
                    </a:lnTo>
                    <a:lnTo>
                      <a:pt x="1564" y="513"/>
                    </a:lnTo>
                    <a:lnTo>
                      <a:pt x="1473" y="472"/>
                    </a:lnTo>
                    <a:lnTo>
                      <a:pt x="1405" y="412"/>
                    </a:lnTo>
                    <a:lnTo>
                      <a:pt x="1354" y="387"/>
                    </a:lnTo>
                    <a:lnTo>
                      <a:pt x="1222" y="383"/>
                    </a:lnTo>
                    <a:lnTo>
                      <a:pt x="1184" y="366"/>
                    </a:lnTo>
                    <a:lnTo>
                      <a:pt x="1159" y="366"/>
                    </a:lnTo>
                    <a:lnTo>
                      <a:pt x="1129" y="378"/>
                    </a:lnTo>
                    <a:lnTo>
                      <a:pt x="1091" y="383"/>
                    </a:lnTo>
                    <a:lnTo>
                      <a:pt x="1049" y="370"/>
                    </a:lnTo>
                    <a:lnTo>
                      <a:pt x="1037" y="358"/>
                    </a:lnTo>
                    <a:lnTo>
                      <a:pt x="955" y="353"/>
                    </a:lnTo>
                    <a:lnTo>
                      <a:pt x="904" y="341"/>
                    </a:lnTo>
                    <a:lnTo>
                      <a:pt x="887" y="327"/>
                    </a:lnTo>
                    <a:lnTo>
                      <a:pt x="870" y="293"/>
                    </a:lnTo>
                    <a:lnTo>
                      <a:pt x="870" y="276"/>
                    </a:lnTo>
                    <a:lnTo>
                      <a:pt x="972" y="251"/>
                    </a:lnTo>
                    <a:lnTo>
                      <a:pt x="990" y="231"/>
                    </a:lnTo>
                    <a:lnTo>
                      <a:pt x="981" y="209"/>
                    </a:lnTo>
                    <a:lnTo>
                      <a:pt x="943" y="201"/>
                    </a:lnTo>
                    <a:lnTo>
                      <a:pt x="929" y="189"/>
                    </a:lnTo>
                    <a:lnTo>
                      <a:pt x="718" y="167"/>
                    </a:lnTo>
                    <a:lnTo>
                      <a:pt x="658" y="172"/>
                    </a:lnTo>
                    <a:lnTo>
                      <a:pt x="604" y="205"/>
                    </a:lnTo>
                    <a:lnTo>
                      <a:pt x="557" y="251"/>
                    </a:lnTo>
                    <a:lnTo>
                      <a:pt x="519" y="302"/>
                    </a:lnTo>
                    <a:lnTo>
                      <a:pt x="451" y="325"/>
                    </a:lnTo>
                    <a:lnTo>
                      <a:pt x="370" y="332"/>
                    </a:lnTo>
                    <a:lnTo>
                      <a:pt x="323" y="349"/>
                    </a:lnTo>
                    <a:lnTo>
                      <a:pt x="281" y="403"/>
                    </a:lnTo>
                    <a:lnTo>
                      <a:pt x="230" y="412"/>
                    </a:lnTo>
                    <a:lnTo>
                      <a:pt x="213" y="420"/>
                    </a:lnTo>
                    <a:lnTo>
                      <a:pt x="129" y="482"/>
                    </a:lnTo>
                    <a:lnTo>
                      <a:pt x="120" y="482"/>
                    </a:lnTo>
                    <a:lnTo>
                      <a:pt x="117" y="466"/>
                    </a:lnTo>
                    <a:lnTo>
                      <a:pt x="99" y="449"/>
                    </a:lnTo>
                    <a:lnTo>
                      <a:pt x="0" y="455"/>
                    </a:lnTo>
                    <a:lnTo>
                      <a:pt x="0" y="441"/>
                    </a:lnTo>
                    <a:lnTo>
                      <a:pt x="78" y="396"/>
                    </a:lnTo>
                    <a:lnTo>
                      <a:pt x="133" y="390"/>
                    </a:lnTo>
                    <a:lnTo>
                      <a:pt x="141" y="383"/>
                    </a:lnTo>
                    <a:lnTo>
                      <a:pt x="147" y="366"/>
                    </a:lnTo>
                    <a:lnTo>
                      <a:pt x="147" y="257"/>
                    </a:lnTo>
                    <a:lnTo>
                      <a:pt x="163" y="226"/>
                    </a:lnTo>
                    <a:lnTo>
                      <a:pt x="238" y="176"/>
                    </a:lnTo>
                    <a:lnTo>
                      <a:pt x="337" y="130"/>
                    </a:lnTo>
                    <a:lnTo>
                      <a:pt x="358" y="125"/>
                    </a:lnTo>
                    <a:lnTo>
                      <a:pt x="454" y="79"/>
                    </a:lnTo>
                    <a:lnTo>
                      <a:pt x="675" y="29"/>
                    </a:lnTo>
                    <a:lnTo>
                      <a:pt x="752" y="3"/>
                    </a:lnTo>
                    <a:lnTo>
                      <a:pt x="1003" y="0"/>
                    </a:lnTo>
                    <a:lnTo>
                      <a:pt x="1112" y="20"/>
                    </a:lnTo>
                    <a:lnTo>
                      <a:pt x="1227" y="25"/>
                    </a:lnTo>
                    <a:lnTo>
                      <a:pt x="1295" y="20"/>
                    </a:lnTo>
                    <a:lnTo>
                      <a:pt x="1336" y="54"/>
                    </a:lnTo>
                    <a:lnTo>
                      <a:pt x="1366" y="67"/>
                    </a:lnTo>
                    <a:lnTo>
                      <a:pt x="1490" y="62"/>
                    </a:lnTo>
                    <a:lnTo>
                      <a:pt x="1524" y="79"/>
                    </a:lnTo>
                    <a:lnTo>
                      <a:pt x="1612" y="150"/>
                    </a:lnTo>
                    <a:lnTo>
                      <a:pt x="1637" y="189"/>
                    </a:lnTo>
                    <a:lnTo>
                      <a:pt x="1700" y="240"/>
                    </a:lnTo>
                    <a:lnTo>
                      <a:pt x="1751" y="257"/>
                    </a:lnTo>
                    <a:lnTo>
                      <a:pt x="1879" y="251"/>
                    </a:lnTo>
                    <a:lnTo>
                      <a:pt x="1913" y="273"/>
                    </a:lnTo>
                    <a:lnTo>
                      <a:pt x="1968" y="273"/>
                    </a:lnTo>
                    <a:lnTo>
                      <a:pt x="1985" y="293"/>
                    </a:lnTo>
                    <a:lnTo>
                      <a:pt x="1968" y="293"/>
                    </a:lnTo>
                    <a:lnTo>
                      <a:pt x="1964" y="311"/>
                    </a:lnTo>
                    <a:lnTo>
                      <a:pt x="1989" y="325"/>
                    </a:lnTo>
                    <a:lnTo>
                      <a:pt x="2056" y="335"/>
                    </a:lnTo>
                    <a:lnTo>
                      <a:pt x="2099" y="358"/>
                    </a:lnTo>
                    <a:lnTo>
                      <a:pt x="2167" y="429"/>
                    </a:lnTo>
                    <a:lnTo>
                      <a:pt x="2269" y="458"/>
                    </a:lnTo>
                    <a:lnTo>
                      <a:pt x="2344" y="496"/>
                    </a:lnTo>
                    <a:lnTo>
                      <a:pt x="2394" y="508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09" name="Freeform 90">
                <a:extLst>
                  <a:ext uri="{FF2B5EF4-FFF2-40B4-BE49-F238E27FC236}">
                    <a16:creationId xmlns:a16="http://schemas.microsoft.com/office/drawing/2014/main" xmlns="" id="{2429C1B4-8AEA-4248-BCAC-108997D4649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81923" y="2833975"/>
                <a:ext cx="142024" cy="327704"/>
              </a:xfrm>
              <a:custGeom>
                <a:avLst/>
                <a:gdLst/>
                <a:ahLst/>
                <a:cxnLst>
                  <a:cxn ang="0">
                    <a:pos x="237" y="758"/>
                  </a:cxn>
                  <a:cxn ang="0">
                    <a:pos x="250" y="749"/>
                  </a:cxn>
                  <a:cxn ang="0">
                    <a:pos x="270" y="727"/>
                  </a:cxn>
                  <a:cxn ang="0">
                    <a:pos x="321" y="713"/>
                  </a:cxn>
                  <a:cxn ang="0">
                    <a:pos x="376" y="679"/>
                  </a:cxn>
                  <a:cxn ang="0">
                    <a:pos x="387" y="654"/>
                  </a:cxn>
                  <a:cxn ang="0">
                    <a:pos x="388" y="643"/>
                  </a:cxn>
                  <a:cxn ang="0">
                    <a:pos x="388" y="607"/>
                  </a:cxn>
                  <a:cxn ang="0">
                    <a:pos x="395" y="596"/>
                  </a:cxn>
                  <a:cxn ang="0">
                    <a:pos x="389" y="557"/>
                  </a:cxn>
                  <a:cxn ang="0">
                    <a:pos x="382" y="507"/>
                  </a:cxn>
                  <a:cxn ang="0">
                    <a:pos x="336" y="409"/>
                  </a:cxn>
                  <a:cxn ang="0">
                    <a:pos x="323" y="401"/>
                  </a:cxn>
                  <a:cxn ang="0">
                    <a:pos x="281" y="372"/>
                  </a:cxn>
                  <a:cxn ang="0">
                    <a:pos x="255" y="344"/>
                  </a:cxn>
                  <a:cxn ang="0">
                    <a:pos x="228" y="297"/>
                  </a:cxn>
                  <a:cxn ang="0">
                    <a:pos x="194" y="245"/>
                  </a:cxn>
                  <a:cxn ang="0">
                    <a:pos x="239" y="171"/>
                  </a:cxn>
                  <a:cxn ang="0">
                    <a:pos x="258" y="140"/>
                  </a:cxn>
                  <a:cxn ang="0">
                    <a:pos x="307" y="105"/>
                  </a:cxn>
                  <a:cxn ang="0">
                    <a:pos x="312" y="97"/>
                  </a:cxn>
                  <a:cxn ang="0">
                    <a:pos x="255" y="77"/>
                  </a:cxn>
                  <a:cxn ang="0">
                    <a:pos x="244" y="26"/>
                  </a:cxn>
                  <a:cxn ang="0">
                    <a:pos x="184" y="5"/>
                  </a:cxn>
                  <a:cxn ang="0">
                    <a:pos x="142" y="19"/>
                  </a:cxn>
                  <a:cxn ang="0">
                    <a:pos x="104" y="33"/>
                  </a:cxn>
                  <a:cxn ang="0">
                    <a:pos x="71" y="31"/>
                  </a:cxn>
                  <a:cxn ang="0">
                    <a:pos x="36" y="33"/>
                  </a:cxn>
                  <a:cxn ang="0">
                    <a:pos x="13" y="37"/>
                  </a:cxn>
                  <a:cxn ang="0">
                    <a:pos x="12" y="60"/>
                  </a:cxn>
                  <a:cxn ang="0">
                    <a:pos x="41" y="112"/>
                  </a:cxn>
                  <a:cxn ang="0">
                    <a:pos x="97" y="134"/>
                  </a:cxn>
                  <a:cxn ang="0">
                    <a:pos x="129" y="162"/>
                  </a:cxn>
                  <a:cxn ang="0">
                    <a:pos x="146" y="192"/>
                  </a:cxn>
                  <a:cxn ang="0">
                    <a:pos x="107" y="208"/>
                  </a:cxn>
                  <a:cxn ang="0">
                    <a:pos x="107" y="231"/>
                  </a:cxn>
                  <a:cxn ang="0">
                    <a:pos x="165" y="280"/>
                  </a:cxn>
                  <a:cxn ang="0">
                    <a:pos x="213" y="332"/>
                  </a:cxn>
                  <a:cxn ang="0">
                    <a:pos x="238" y="371"/>
                  </a:cxn>
                  <a:cxn ang="0">
                    <a:pos x="265" y="396"/>
                  </a:cxn>
                  <a:cxn ang="0">
                    <a:pos x="292" y="457"/>
                  </a:cxn>
                  <a:cxn ang="0">
                    <a:pos x="299" y="558"/>
                  </a:cxn>
                  <a:cxn ang="0">
                    <a:pos x="281" y="625"/>
                  </a:cxn>
                  <a:cxn ang="0">
                    <a:pos x="238" y="646"/>
                  </a:cxn>
                  <a:cxn ang="0">
                    <a:pos x="206" y="674"/>
                  </a:cxn>
                  <a:cxn ang="0">
                    <a:pos x="194" y="697"/>
                  </a:cxn>
                  <a:cxn ang="0">
                    <a:pos x="158" y="705"/>
                  </a:cxn>
                  <a:cxn ang="0">
                    <a:pos x="134" y="726"/>
                  </a:cxn>
                  <a:cxn ang="0">
                    <a:pos x="161" y="752"/>
                  </a:cxn>
                  <a:cxn ang="0">
                    <a:pos x="148" y="797"/>
                  </a:cxn>
                  <a:cxn ang="0">
                    <a:pos x="153" y="832"/>
                  </a:cxn>
                  <a:cxn ang="0">
                    <a:pos x="195" y="797"/>
                  </a:cxn>
                  <a:cxn ang="0">
                    <a:pos x="228" y="773"/>
                  </a:cxn>
                </a:cxnLst>
                <a:rect l="0" t="0" r="r" b="b"/>
                <a:pathLst>
                  <a:path w="395" h="832">
                    <a:moveTo>
                      <a:pt x="228" y="773"/>
                    </a:moveTo>
                    <a:lnTo>
                      <a:pt x="238" y="776"/>
                    </a:lnTo>
                    <a:lnTo>
                      <a:pt x="242" y="768"/>
                    </a:lnTo>
                    <a:lnTo>
                      <a:pt x="237" y="758"/>
                    </a:lnTo>
                    <a:lnTo>
                      <a:pt x="239" y="753"/>
                    </a:lnTo>
                    <a:lnTo>
                      <a:pt x="245" y="754"/>
                    </a:lnTo>
                    <a:lnTo>
                      <a:pt x="247" y="748"/>
                    </a:lnTo>
                    <a:lnTo>
                      <a:pt x="250" y="749"/>
                    </a:lnTo>
                    <a:lnTo>
                      <a:pt x="249" y="741"/>
                    </a:lnTo>
                    <a:lnTo>
                      <a:pt x="253" y="737"/>
                    </a:lnTo>
                    <a:lnTo>
                      <a:pt x="255" y="731"/>
                    </a:lnTo>
                    <a:lnTo>
                      <a:pt x="270" y="727"/>
                    </a:lnTo>
                    <a:lnTo>
                      <a:pt x="276" y="731"/>
                    </a:lnTo>
                    <a:lnTo>
                      <a:pt x="283" y="731"/>
                    </a:lnTo>
                    <a:lnTo>
                      <a:pt x="308" y="716"/>
                    </a:lnTo>
                    <a:lnTo>
                      <a:pt x="321" y="713"/>
                    </a:lnTo>
                    <a:lnTo>
                      <a:pt x="330" y="701"/>
                    </a:lnTo>
                    <a:lnTo>
                      <a:pt x="361" y="687"/>
                    </a:lnTo>
                    <a:lnTo>
                      <a:pt x="367" y="681"/>
                    </a:lnTo>
                    <a:lnTo>
                      <a:pt x="376" y="679"/>
                    </a:lnTo>
                    <a:lnTo>
                      <a:pt x="378" y="673"/>
                    </a:lnTo>
                    <a:lnTo>
                      <a:pt x="379" y="665"/>
                    </a:lnTo>
                    <a:lnTo>
                      <a:pt x="385" y="660"/>
                    </a:lnTo>
                    <a:lnTo>
                      <a:pt x="387" y="654"/>
                    </a:lnTo>
                    <a:lnTo>
                      <a:pt x="383" y="650"/>
                    </a:lnTo>
                    <a:lnTo>
                      <a:pt x="385" y="646"/>
                    </a:lnTo>
                    <a:lnTo>
                      <a:pt x="388" y="647"/>
                    </a:lnTo>
                    <a:lnTo>
                      <a:pt x="388" y="643"/>
                    </a:lnTo>
                    <a:lnTo>
                      <a:pt x="383" y="619"/>
                    </a:lnTo>
                    <a:lnTo>
                      <a:pt x="384" y="615"/>
                    </a:lnTo>
                    <a:lnTo>
                      <a:pt x="388" y="618"/>
                    </a:lnTo>
                    <a:lnTo>
                      <a:pt x="388" y="607"/>
                    </a:lnTo>
                    <a:lnTo>
                      <a:pt x="392" y="602"/>
                    </a:lnTo>
                    <a:lnTo>
                      <a:pt x="395" y="603"/>
                    </a:lnTo>
                    <a:lnTo>
                      <a:pt x="395" y="607"/>
                    </a:lnTo>
                    <a:lnTo>
                      <a:pt x="395" y="596"/>
                    </a:lnTo>
                    <a:lnTo>
                      <a:pt x="394" y="587"/>
                    </a:lnTo>
                    <a:lnTo>
                      <a:pt x="390" y="585"/>
                    </a:lnTo>
                    <a:lnTo>
                      <a:pt x="389" y="569"/>
                    </a:lnTo>
                    <a:lnTo>
                      <a:pt x="389" y="557"/>
                    </a:lnTo>
                    <a:lnTo>
                      <a:pt x="388" y="549"/>
                    </a:lnTo>
                    <a:lnTo>
                      <a:pt x="388" y="539"/>
                    </a:lnTo>
                    <a:lnTo>
                      <a:pt x="385" y="536"/>
                    </a:lnTo>
                    <a:lnTo>
                      <a:pt x="382" y="507"/>
                    </a:lnTo>
                    <a:lnTo>
                      <a:pt x="366" y="456"/>
                    </a:lnTo>
                    <a:lnTo>
                      <a:pt x="344" y="434"/>
                    </a:lnTo>
                    <a:lnTo>
                      <a:pt x="337" y="424"/>
                    </a:lnTo>
                    <a:lnTo>
                      <a:pt x="336" y="409"/>
                    </a:lnTo>
                    <a:lnTo>
                      <a:pt x="335" y="413"/>
                    </a:lnTo>
                    <a:lnTo>
                      <a:pt x="329" y="414"/>
                    </a:lnTo>
                    <a:lnTo>
                      <a:pt x="329" y="409"/>
                    </a:lnTo>
                    <a:lnTo>
                      <a:pt x="323" y="401"/>
                    </a:lnTo>
                    <a:lnTo>
                      <a:pt x="306" y="398"/>
                    </a:lnTo>
                    <a:lnTo>
                      <a:pt x="298" y="387"/>
                    </a:lnTo>
                    <a:lnTo>
                      <a:pt x="290" y="378"/>
                    </a:lnTo>
                    <a:lnTo>
                      <a:pt x="281" y="372"/>
                    </a:lnTo>
                    <a:lnTo>
                      <a:pt x="274" y="362"/>
                    </a:lnTo>
                    <a:lnTo>
                      <a:pt x="270" y="359"/>
                    </a:lnTo>
                    <a:lnTo>
                      <a:pt x="265" y="351"/>
                    </a:lnTo>
                    <a:lnTo>
                      <a:pt x="255" y="344"/>
                    </a:lnTo>
                    <a:lnTo>
                      <a:pt x="248" y="334"/>
                    </a:lnTo>
                    <a:lnTo>
                      <a:pt x="236" y="324"/>
                    </a:lnTo>
                    <a:lnTo>
                      <a:pt x="234" y="312"/>
                    </a:lnTo>
                    <a:lnTo>
                      <a:pt x="228" y="297"/>
                    </a:lnTo>
                    <a:lnTo>
                      <a:pt x="217" y="290"/>
                    </a:lnTo>
                    <a:lnTo>
                      <a:pt x="197" y="270"/>
                    </a:lnTo>
                    <a:lnTo>
                      <a:pt x="191" y="258"/>
                    </a:lnTo>
                    <a:lnTo>
                      <a:pt x="194" y="245"/>
                    </a:lnTo>
                    <a:lnTo>
                      <a:pt x="197" y="235"/>
                    </a:lnTo>
                    <a:lnTo>
                      <a:pt x="199" y="222"/>
                    </a:lnTo>
                    <a:lnTo>
                      <a:pt x="211" y="195"/>
                    </a:lnTo>
                    <a:lnTo>
                      <a:pt x="239" y="171"/>
                    </a:lnTo>
                    <a:lnTo>
                      <a:pt x="243" y="166"/>
                    </a:lnTo>
                    <a:lnTo>
                      <a:pt x="247" y="152"/>
                    </a:lnTo>
                    <a:lnTo>
                      <a:pt x="253" y="145"/>
                    </a:lnTo>
                    <a:lnTo>
                      <a:pt x="258" y="140"/>
                    </a:lnTo>
                    <a:lnTo>
                      <a:pt x="276" y="132"/>
                    </a:lnTo>
                    <a:lnTo>
                      <a:pt x="286" y="124"/>
                    </a:lnTo>
                    <a:lnTo>
                      <a:pt x="287" y="116"/>
                    </a:lnTo>
                    <a:lnTo>
                      <a:pt x="307" y="105"/>
                    </a:lnTo>
                    <a:lnTo>
                      <a:pt x="315" y="108"/>
                    </a:lnTo>
                    <a:lnTo>
                      <a:pt x="318" y="106"/>
                    </a:lnTo>
                    <a:lnTo>
                      <a:pt x="319" y="102"/>
                    </a:lnTo>
                    <a:lnTo>
                      <a:pt x="312" y="97"/>
                    </a:lnTo>
                    <a:lnTo>
                      <a:pt x="293" y="98"/>
                    </a:lnTo>
                    <a:lnTo>
                      <a:pt x="283" y="96"/>
                    </a:lnTo>
                    <a:lnTo>
                      <a:pt x="278" y="91"/>
                    </a:lnTo>
                    <a:lnTo>
                      <a:pt x="255" y="77"/>
                    </a:lnTo>
                    <a:lnTo>
                      <a:pt x="248" y="65"/>
                    </a:lnTo>
                    <a:lnTo>
                      <a:pt x="243" y="50"/>
                    </a:lnTo>
                    <a:lnTo>
                      <a:pt x="248" y="35"/>
                    </a:lnTo>
                    <a:lnTo>
                      <a:pt x="244" y="26"/>
                    </a:lnTo>
                    <a:lnTo>
                      <a:pt x="224" y="25"/>
                    </a:lnTo>
                    <a:lnTo>
                      <a:pt x="211" y="21"/>
                    </a:lnTo>
                    <a:lnTo>
                      <a:pt x="196" y="15"/>
                    </a:lnTo>
                    <a:lnTo>
                      <a:pt x="184" y="5"/>
                    </a:lnTo>
                    <a:lnTo>
                      <a:pt x="169" y="0"/>
                    </a:lnTo>
                    <a:lnTo>
                      <a:pt x="162" y="1"/>
                    </a:lnTo>
                    <a:lnTo>
                      <a:pt x="152" y="12"/>
                    </a:lnTo>
                    <a:lnTo>
                      <a:pt x="142" y="19"/>
                    </a:lnTo>
                    <a:lnTo>
                      <a:pt x="127" y="27"/>
                    </a:lnTo>
                    <a:lnTo>
                      <a:pt x="121" y="28"/>
                    </a:lnTo>
                    <a:lnTo>
                      <a:pt x="113" y="26"/>
                    </a:lnTo>
                    <a:lnTo>
                      <a:pt x="104" y="33"/>
                    </a:lnTo>
                    <a:lnTo>
                      <a:pt x="94" y="38"/>
                    </a:lnTo>
                    <a:lnTo>
                      <a:pt x="91" y="32"/>
                    </a:lnTo>
                    <a:lnTo>
                      <a:pt x="77" y="36"/>
                    </a:lnTo>
                    <a:lnTo>
                      <a:pt x="71" y="31"/>
                    </a:lnTo>
                    <a:lnTo>
                      <a:pt x="65" y="32"/>
                    </a:lnTo>
                    <a:lnTo>
                      <a:pt x="50" y="42"/>
                    </a:lnTo>
                    <a:lnTo>
                      <a:pt x="44" y="41"/>
                    </a:lnTo>
                    <a:lnTo>
                      <a:pt x="36" y="33"/>
                    </a:lnTo>
                    <a:lnTo>
                      <a:pt x="23" y="31"/>
                    </a:lnTo>
                    <a:lnTo>
                      <a:pt x="21" y="28"/>
                    </a:lnTo>
                    <a:lnTo>
                      <a:pt x="17" y="31"/>
                    </a:lnTo>
                    <a:lnTo>
                      <a:pt x="13" y="37"/>
                    </a:lnTo>
                    <a:lnTo>
                      <a:pt x="7" y="44"/>
                    </a:lnTo>
                    <a:lnTo>
                      <a:pt x="7" y="48"/>
                    </a:lnTo>
                    <a:lnTo>
                      <a:pt x="0" y="44"/>
                    </a:lnTo>
                    <a:lnTo>
                      <a:pt x="12" y="60"/>
                    </a:lnTo>
                    <a:lnTo>
                      <a:pt x="29" y="80"/>
                    </a:lnTo>
                    <a:lnTo>
                      <a:pt x="39" y="90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43" y="120"/>
                    </a:lnTo>
                    <a:lnTo>
                      <a:pt x="57" y="135"/>
                    </a:lnTo>
                    <a:lnTo>
                      <a:pt x="77" y="139"/>
                    </a:lnTo>
                    <a:lnTo>
                      <a:pt x="97" y="134"/>
                    </a:lnTo>
                    <a:lnTo>
                      <a:pt x="113" y="135"/>
                    </a:lnTo>
                    <a:lnTo>
                      <a:pt x="122" y="146"/>
                    </a:lnTo>
                    <a:lnTo>
                      <a:pt x="127" y="155"/>
                    </a:lnTo>
                    <a:lnTo>
                      <a:pt x="129" y="162"/>
                    </a:lnTo>
                    <a:lnTo>
                      <a:pt x="137" y="168"/>
                    </a:lnTo>
                    <a:lnTo>
                      <a:pt x="141" y="177"/>
                    </a:lnTo>
                    <a:lnTo>
                      <a:pt x="147" y="183"/>
                    </a:lnTo>
                    <a:lnTo>
                      <a:pt x="146" y="192"/>
                    </a:lnTo>
                    <a:lnTo>
                      <a:pt x="130" y="208"/>
                    </a:lnTo>
                    <a:lnTo>
                      <a:pt x="125" y="208"/>
                    </a:lnTo>
                    <a:lnTo>
                      <a:pt x="114" y="205"/>
                    </a:lnTo>
                    <a:lnTo>
                      <a:pt x="107" y="208"/>
                    </a:lnTo>
                    <a:lnTo>
                      <a:pt x="103" y="213"/>
                    </a:lnTo>
                    <a:lnTo>
                      <a:pt x="99" y="222"/>
                    </a:lnTo>
                    <a:lnTo>
                      <a:pt x="100" y="229"/>
                    </a:lnTo>
                    <a:lnTo>
                      <a:pt x="107" y="231"/>
                    </a:lnTo>
                    <a:lnTo>
                      <a:pt x="115" y="237"/>
                    </a:lnTo>
                    <a:lnTo>
                      <a:pt x="134" y="247"/>
                    </a:lnTo>
                    <a:lnTo>
                      <a:pt x="161" y="267"/>
                    </a:lnTo>
                    <a:lnTo>
                      <a:pt x="165" y="280"/>
                    </a:lnTo>
                    <a:lnTo>
                      <a:pt x="188" y="301"/>
                    </a:lnTo>
                    <a:lnTo>
                      <a:pt x="191" y="311"/>
                    </a:lnTo>
                    <a:lnTo>
                      <a:pt x="208" y="331"/>
                    </a:lnTo>
                    <a:lnTo>
                      <a:pt x="213" y="332"/>
                    </a:lnTo>
                    <a:lnTo>
                      <a:pt x="231" y="344"/>
                    </a:lnTo>
                    <a:lnTo>
                      <a:pt x="236" y="358"/>
                    </a:lnTo>
                    <a:lnTo>
                      <a:pt x="239" y="370"/>
                    </a:lnTo>
                    <a:lnTo>
                      <a:pt x="238" y="371"/>
                    </a:lnTo>
                    <a:lnTo>
                      <a:pt x="239" y="372"/>
                    </a:lnTo>
                    <a:lnTo>
                      <a:pt x="243" y="386"/>
                    </a:lnTo>
                    <a:lnTo>
                      <a:pt x="251" y="386"/>
                    </a:lnTo>
                    <a:lnTo>
                      <a:pt x="265" y="396"/>
                    </a:lnTo>
                    <a:lnTo>
                      <a:pt x="274" y="404"/>
                    </a:lnTo>
                    <a:lnTo>
                      <a:pt x="278" y="421"/>
                    </a:lnTo>
                    <a:lnTo>
                      <a:pt x="291" y="450"/>
                    </a:lnTo>
                    <a:lnTo>
                      <a:pt x="292" y="457"/>
                    </a:lnTo>
                    <a:lnTo>
                      <a:pt x="292" y="490"/>
                    </a:lnTo>
                    <a:lnTo>
                      <a:pt x="290" y="527"/>
                    </a:lnTo>
                    <a:lnTo>
                      <a:pt x="292" y="543"/>
                    </a:lnTo>
                    <a:lnTo>
                      <a:pt x="299" y="558"/>
                    </a:lnTo>
                    <a:lnTo>
                      <a:pt x="298" y="607"/>
                    </a:lnTo>
                    <a:lnTo>
                      <a:pt x="296" y="619"/>
                    </a:lnTo>
                    <a:lnTo>
                      <a:pt x="290" y="628"/>
                    </a:lnTo>
                    <a:lnTo>
                      <a:pt x="281" y="625"/>
                    </a:lnTo>
                    <a:lnTo>
                      <a:pt x="271" y="634"/>
                    </a:lnTo>
                    <a:lnTo>
                      <a:pt x="264" y="638"/>
                    </a:lnTo>
                    <a:lnTo>
                      <a:pt x="256" y="638"/>
                    </a:lnTo>
                    <a:lnTo>
                      <a:pt x="238" y="646"/>
                    </a:lnTo>
                    <a:lnTo>
                      <a:pt x="237" y="656"/>
                    </a:lnTo>
                    <a:lnTo>
                      <a:pt x="218" y="657"/>
                    </a:lnTo>
                    <a:lnTo>
                      <a:pt x="208" y="661"/>
                    </a:lnTo>
                    <a:lnTo>
                      <a:pt x="206" y="674"/>
                    </a:lnTo>
                    <a:lnTo>
                      <a:pt x="207" y="683"/>
                    </a:lnTo>
                    <a:lnTo>
                      <a:pt x="208" y="692"/>
                    </a:lnTo>
                    <a:lnTo>
                      <a:pt x="202" y="694"/>
                    </a:lnTo>
                    <a:lnTo>
                      <a:pt x="194" y="697"/>
                    </a:lnTo>
                    <a:lnTo>
                      <a:pt x="183" y="704"/>
                    </a:lnTo>
                    <a:lnTo>
                      <a:pt x="173" y="708"/>
                    </a:lnTo>
                    <a:lnTo>
                      <a:pt x="165" y="705"/>
                    </a:lnTo>
                    <a:lnTo>
                      <a:pt x="158" y="705"/>
                    </a:lnTo>
                    <a:lnTo>
                      <a:pt x="157" y="715"/>
                    </a:lnTo>
                    <a:lnTo>
                      <a:pt x="152" y="720"/>
                    </a:lnTo>
                    <a:lnTo>
                      <a:pt x="145" y="724"/>
                    </a:lnTo>
                    <a:lnTo>
                      <a:pt x="134" y="726"/>
                    </a:lnTo>
                    <a:lnTo>
                      <a:pt x="129" y="727"/>
                    </a:lnTo>
                    <a:lnTo>
                      <a:pt x="136" y="738"/>
                    </a:lnTo>
                    <a:lnTo>
                      <a:pt x="154" y="746"/>
                    </a:lnTo>
                    <a:lnTo>
                      <a:pt x="161" y="752"/>
                    </a:lnTo>
                    <a:lnTo>
                      <a:pt x="157" y="760"/>
                    </a:lnTo>
                    <a:lnTo>
                      <a:pt x="150" y="770"/>
                    </a:lnTo>
                    <a:lnTo>
                      <a:pt x="148" y="786"/>
                    </a:lnTo>
                    <a:lnTo>
                      <a:pt x="148" y="797"/>
                    </a:lnTo>
                    <a:lnTo>
                      <a:pt x="151" y="810"/>
                    </a:lnTo>
                    <a:lnTo>
                      <a:pt x="156" y="822"/>
                    </a:lnTo>
                    <a:lnTo>
                      <a:pt x="151" y="827"/>
                    </a:lnTo>
                    <a:lnTo>
                      <a:pt x="153" y="832"/>
                    </a:lnTo>
                    <a:lnTo>
                      <a:pt x="162" y="830"/>
                    </a:lnTo>
                    <a:lnTo>
                      <a:pt x="175" y="821"/>
                    </a:lnTo>
                    <a:lnTo>
                      <a:pt x="186" y="807"/>
                    </a:lnTo>
                    <a:lnTo>
                      <a:pt x="195" y="797"/>
                    </a:lnTo>
                    <a:lnTo>
                      <a:pt x="216" y="789"/>
                    </a:lnTo>
                    <a:lnTo>
                      <a:pt x="220" y="785"/>
                    </a:lnTo>
                    <a:lnTo>
                      <a:pt x="220" y="778"/>
                    </a:lnTo>
                    <a:lnTo>
                      <a:pt x="228" y="773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" sz="1800" dirty="0">
                  <a:solidFill>
                    <a:srgbClr val="343941"/>
                  </a:solidFill>
                  <a:latin typeface="Arial Regular"/>
                </a:endParaRPr>
              </a:p>
            </p:txBody>
          </p:sp>
          <p:sp>
            <p:nvSpPr>
              <p:cNvPr id="1010" name="Freeform 324">
                <a:extLst>
                  <a:ext uri="{FF2B5EF4-FFF2-40B4-BE49-F238E27FC236}">
                    <a16:creationId xmlns:a16="http://schemas.microsoft.com/office/drawing/2014/main" xmlns="" id="{C3AD5329-E641-D84D-855B-85487B8D2BD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728423" y="2839897"/>
                <a:ext cx="10786" cy="7896"/>
              </a:xfrm>
              <a:custGeom>
                <a:avLst/>
                <a:gdLst/>
                <a:ahLst/>
                <a:cxnLst>
                  <a:cxn ang="0">
                    <a:pos x="48" y="19"/>
                  </a:cxn>
                  <a:cxn ang="0">
                    <a:pos x="86" y="0"/>
                  </a:cxn>
                  <a:cxn ang="0">
                    <a:pos x="114" y="25"/>
                  </a:cxn>
                  <a:cxn ang="0">
                    <a:pos x="192" y="61"/>
                  </a:cxn>
                  <a:cxn ang="0">
                    <a:pos x="241" y="92"/>
                  </a:cxn>
                  <a:cxn ang="0">
                    <a:pos x="248" y="103"/>
                  </a:cxn>
                  <a:cxn ang="0">
                    <a:pos x="210" y="98"/>
                  </a:cxn>
                  <a:cxn ang="0">
                    <a:pos x="148" y="52"/>
                  </a:cxn>
                  <a:cxn ang="0">
                    <a:pos x="100" y="34"/>
                  </a:cxn>
                  <a:cxn ang="0">
                    <a:pos x="41" y="73"/>
                  </a:cxn>
                  <a:cxn ang="0">
                    <a:pos x="0" y="76"/>
                  </a:cxn>
                  <a:cxn ang="0">
                    <a:pos x="13" y="48"/>
                  </a:cxn>
                  <a:cxn ang="0">
                    <a:pos x="48" y="19"/>
                  </a:cxn>
                </a:cxnLst>
                <a:rect l="0" t="0" r="r" b="b"/>
                <a:pathLst>
                  <a:path w="248" h="103">
                    <a:moveTo>
                      <a:pt x="48" y="19"/>
                    </a:moveTo>
                    <a:lnTo>
                      <a:pt x="86" y="0"/>
                    </a:lnTo>
                    <a:lnTo>
                      <a:pt x="114" y="25"/>
                    </a:lnTo>
                    <a:lnTo>
                      <a:pt x="192" y="61"/>
                    </a:lnTo>
                    <a:lnTo>
                      <a:pt x="241" y="92"/>
                    </a:lnTo>
                    <a:lnTo>
                      <a:pt x="248" y="103"/>
                    </a:lnTo>
                    <a:lnTo>
                      <a:pt x="210" y="98"/>
                    </a:lnTo>
                    <a:lnTo>
                      <a:pt x="148" y="52"/>
                    </a:lnTo>
                    <a:lnTo>
                      <a:pt x="100" y="34"/>
                    </a:lnTo>
                    <a:lnTo>
                      <a:pt x="41" y="73"/>
                    </a:lnTo>
                    <a:lnTo>
                      <a:pt x="0" y="76"/>
                    </a:lnTo>
                    <a:lnTo>
                      <a:pt x="13" y="48"/>
                    </a:lnTo>
                    <a:lnTo>
                      <a:pt x="48" y="19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11" name="Freeform 349">
                <a:extLst>
                  <a:ext uri="{FF2B5EF4-FFF2-40B4-BE49-F238E27FC236}">
                    <a16:creationId xmlns:a16="http://schemas.microsoft.com/office/drawing/2014/main" xmlns="" id="{7A92B960-38FB-CE4B-91DE-D48E0AFA12B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613366" y="2845820"/>
                <a:ext cx="12585" cy="17768"/>
              </a:xfrm>
              <a:custGeom>
                <a:avLst/>
                <a:gdLst/>
                <a:ahLst/>
                <a:cxnLst>
                  <a:cxn ang="0">
                    <a:pos x="211" y="85"/>
                  </a:cxn>
                  <a:cxn ang="0">
                    <a:pos x="283" y="127"/>
                  </a:cxn>
                  <a:cxn ang="0">
                    <a:pos x="308" y="156"/>
                  </a:cxn>
                  <a:cxn ang="0">
                    <a:pos x="317" y="201"/>
                  </a:cxn>
                  <a:cxn ang="0">
                    <a:pos x="266" y="198"/>
                  </a:cxn>
                  <a:cxn ang="0">
                    <a:pos x="208" y="156"/>
                  </a:cxn>
                  <a:cxn ang="0">
                    <a:pos x="169" y="97"/>
                  </a:cxn>
                  <a:cxn ang="0">
                    <a:pos x="135" y="68"/>
                  </a:cxn>
                  <a:cxn ang="0">
                    <a:pos x="59" y="59"/>
                  </a:cxn>
                  <a:cxn ang="0">
                    <a:pos x="38" y="50"/>
                  </a:cxn>
                  <a:cxn ang="0">
                    <a:pos x="8" y="29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85" y="4"/>
                  </a:cxn>
                  <a:cxn ang="0">
                    <a:pos x="211" y="85"/>
                  </a:cxn>
                </a:cxnLst>
                <a:rect l="0" t="0" r="r" b="b"/>
                <a:pathLst>
                  <a:path w="317" h="201">
                    <a:moveTo>
                      <a:pt x="211" y="85"/>
                    </a:moveTo>
                    <a:lnTo>
                      <a:pt x="283" y="127"/>
                    </a:lnTo>
                    <a:lnTo>
                      <a:pt x="308" y="156"/>
                    </a:lnTo>
                    <a:lnTo>
                      <a:pt x="317" y="201"/>
                    </a:lnTo>
                    <a:lnTo>
                      <a:pt x="266" y="198"/>
                    </a:lnTo>
                    <a:lnTo>
                      <a:pt x="208" y="156"/>
                    </a:lnTo>
                    <a:lnTo>
                      <a:pt x="169" y="97"/>
                    </a:lnTo>
                    <a:lnTo>
                      <a:pt x="135" y="68"/>
                    </a:lnTo>
                    <a:lnTo>
                      <a:pt x="59" y="59"/>
                    </a:lnTo>
                    <a:lnTo>
                      <a:pt x="38" y="50"/>
                    </a:lnTo>
                    <a:lnTo>
                      <a:pt x="8" y="2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85" y="4"/>
                    </a:lnTo>
                    <a:lnTo>
                      <a:pt x="211" y="85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12" name="Freeform 96">
                <a:extLst>
                  <a:ext uri="{FF2B5EF4-FFF2-40B4-BE49-F238E27FC236}">
                    <a16:creationId xmlns:a16="http://schemas.microsoft.com/office/drawing/2014/main" xmlns="" id="{A38AFA90-AA34-8C42-832A-AC3D219E956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44171" y="2849768"/>
                <a:ext cx="142024" cy="193464"/>
              </a:xfrm>
              <a:custGeom>
                <a:avLst/>
                <a:gdLst/>
                <a:ahLst/>
                <a:cxnLst>
                  <a:cxn ang="0">
                    <a:pos x="135" y="39"/>
                  </a:cxn>
                  <a:cxn ang="0">
                    <a:pos x="147" y="71"/>
                  </a:cxn>
                  <a:cxn ang="0">
                    <a:pos x="183" y="98"/>
                  </a:cxn>
                  <a:cxn ang="0">
                    <a:pos x="228" y="105"/>
                  </a:cxn>
                  <a:cxn ang="0">
                    <a:pos x="243" y="127"/>
                  </a:cxn>
                  <a:cxn ang="0">
                    <a:pos x="252" y="151"/>
                  </a:cxn>
                  <a:cxn ang="0">
                    <a:pos x="220" y="164"/>
                  </a:cxn>
                  <a:cxn ang="0">
                    <a:pos x="205" y="181"/>
                  </a:cxn>
                  <a:cxn ang="0">
                    <a:pos x="221" y="196"/>
                  </a:cxn>
                  <a:cxn ang="0">
                    <a:pos x="271" y="239"/>
                  </a:cxn>
                  <a:cxn ang="0">
                    <a:pos x="314" y="290"/>
                  </a:cxn>
                  <a:cxn ang="0">
                    <a:pos x="342" y="317"/>
                  </a:cxn>
                  <a:cxn ang="0">
                    <a:pos x="345" y="331"/>
                  </a:cxn>
                  <a:cxn ang="0">
                    <a:pos x="371" y="355"/>
                  </a:cxn>
                  <a:cxn ang="0">
                    <a:pos x="397" y="409"/>
                  </a:cxn>
                  <a:cxn ang="0">
                    <a:pos x="394" y="455"/>
                  </a:cxn>
                  <a:cxn ang="0">
                    <a:pos x="366" y="469"/>
                  </a:cxn>
                  <a:cxn ang="0">
                    <a:pos x="338" y="464"/>
                  </a:cxn>
                  <a:cxn ang="0">
                    <a:pos x="313" y="490"/>
                  </a:cxn>
                  <a:cxn ang="0">
                    <a:pos x="276" y="474"/>
                  </a:cxn>
                  <a:cxn ang="0">
                    <a:pos x="287" y="459"/>
                  </a:cxn>
                  <a:cxn ang="0">
                    <a:pos x="290" y="398"/>
                  </a:cxn>
                  <a:cxn ang="0">
                    <a:pos x="276" y="380"/>
                  </a:cxn>
                  <a:cxn ang="0">
                    <a:pos x="257" y="367"/>
                  </a:cxn>
                  <a:cxn ang="0">
                    <a:pos x="247" y="321"/>
                  </a:cxn>
                  <a:cxn ang="0">
                    <a:pos x="237" y="286"/>
                  </a:cxn>
                  <a:cxn ang="0">
                    <a:pos x="220" y="270"/>
                  </a:cxn>
                  <a:cxn ang="0">
                    <a:pos x="195" y="240"/>
                  </a:cxn>
                  <a:cxn ang="0">
                    <a:pos x="161" y="243"/>
                  </a:cxn>
                  <a:cxn ang="0">
                    <a:pos x="145" y="261"/>
                  </a:cxn>
                  <a:cxn ang="0">
                    <a:pos x="115" y="261"/>
                  </a:cxn>
                  <a:cxn ang="0">
                    <a:pos x="93" y="251"/>
                  </a:cxn>
                  <a:cxn ang="0">
                    <a:pos x="55" y="274"/>
                  </a:cxn>
                  <a:cxn ang="0">
                    <a:pos x="44" y="282"/>
                  </a:cxn>
                  <a:cxn ang="0">
                    <a:pos x="48" y="231"/>
                  </a:cxn>
                  <a:cxn ang="0">
                    <a:pos x="54" y="202"/>
                  </a:cxn>
                  <a:cxn ang="0">
                    <a:pos x="50" y="165"/>
                  </a:cxn>
                  <a:cxn ang="0">
                    <a:pos x="21" y="163"/>
                  </a:cxn>
                  <a:cxn ang="0">
                    <a:pos x="12" y="121"/>
                  </a:cxn>
                  <a:cxn ang="0">
                    <a:pos x="0" y="113"/>
                  </a:cxn>
                  <a:cxn ang="0">
                    <a:pos x="5" y="99"/>
                  </a:cxn>
                  <a:cxn ang="0">
                    <a:pos x="23" y="92"/>
                  </a:cxn>
                  <a:cxn ang="0">
                    <a:pos x="48" y="61"/>
                  </a:cxn>
                  <a:cxn ang="0">
                    <a:pos x="59" y="76"/>
                  </a:cxn>
                  <a:cxn ang="0">
                    <a:pos x="85" y="52"/>
                  </a:cxn>
                  <a:cxn ang="0">
                    <a:pos x="77" y="7"/>
                  </a:cxn>
                  <a:cxn ang="0">
                    <a:pos x="106" y="3"/>
                  </a:cxn>
                </a:cxnLst>
                <a:rect l="0" t="0" r="r" b="b"/>
                <a:pathLst>
                  <a:path w="398" h="490">
                    <a:moveTo>
                      <a:pt x="106" y="3"/>
                    </a:moveTo>
                    <a:lnTo>
                      <a:pt x="118" y="19"/>
                    </a:lnTo>
                    <a:lnTo>
                      <a:pt x="135" y="39"/>
                    </a:lnTo>
                    <a:lnTo>
                      <a:pt x="145" y="49"/>
                    </a:lnTo>
                    <a:lnTo>
                      <a:pt x="150" y="59"/>
                    </a:lnTo>
                    <a:lnTo>
                      <a:pt x="147" y="71"/>
                    </a:lnTo>
                    <a:lnTo>
                      <a:pt x="149" y="79"/>
                    </a:lnTo>
                    <a:lnTo>
                      <a:pt x="163" y="94"/>
                    </a:lnTo>
                    <a:lnTo>
                      <a:pt x="183" y="98"/>
                    </a:lnTo>
                    <a:lnTo>
                      <a:pt x="203" y="93"/>
                    </a:lnTo>
                    <a:lnTo>
                      <a:pt x="219" y="94"/>
                    </a:lnTo>
                    <a:lnTo>
                      <a:pt x="228" y="105"/>
                    </a:lnTo>
                    <a:lnTo>
                      <a:pt x="233" y="114"/>
                    </a:lnTo>
                    <a:lnTo>
                      <a:pt x="235" y="121"/>
                    </a:lnTo>
                    <a:lnTo>
                      <a:pt x="243" y="127"/>
                    </a:lnTo>
                    <a:lnTo>
                      <a:pt x="247" y="136"/>
                    </a:lnTo>
                    <a:lnTo>
                      <a:pt x="253" y="142"/>
                    </a:lnTo>
                    <a:lnTo>
                      <a:pt x="252" y="151"/>
                    </a:lnTo>
                    <a:lnTo>
                      <a:pt x="236" y="167"/>
                    </a:lnTo>
                    <a:lnTo>
                      <a:pt x="231" y="167"/>
                    </a:lnTo>
                    <a:lnTo>
                      <a:pt x="220" y="164"/>
                    </a:lnTo>
                    <a:lnTo>
                      <a:pt x="213" y="167"/>
                    </a:lnTo>
                    <a:lnTo>
                      <a:pt x="209" y="172"/>
                    </a:lnTo>
                    <a:lnTo>
                      <a:pt x="205" y="181"/>
                    </a:lnTo>
                    <a:lnTo>
                      <a:pt x="206" y="188"/>
                    </a:lnTo>
                    <a:lnTo>
                      <a:pt x="213" y="190"/>
                    </a:lnTo>
                    <a:lnTo>
                      <a:pt x="221" y="196"/>
                    </a:lnTo>
                    <a:lnTo>
                      <a:pt x="240" y="206"/>
                    </a:lnTo>
                    <a:lnTo>
                      <a:pt x="267" y="226"/>
                    </a:lnTo>
                    <a:lnTo>
                      <a:pt x="271" y="239"/>
                    </a:lnTo>
                    <a:lnTo>
                      <a:pt x="294" y="260"/>
                    </a:lnTo>
                    <a:lnTo>
                      <a:pt x="297" y="270"/>
                    </a:lnTo>
                    <a:lnTo>
                      <a:pt x="314" y="290"/>
                    </a:lnTo>
                    <a:lnTo>
                      <a:pt x="319" y="291"/>
                    </a:lnTo>
                    <a:lnTo>
                      <a:pt x="337" y="303"/>
                    </a:lnTo>
                    <a:lnTo>
                      <a:pt x="342" y="317"/>
                    </a:lnTo>
                    <a:lnTo>
                      <a:pt x="345" y="329"/>
                    </a:lnTo>
                    <a:lnTo>
                      <a:pt x="344" y="330"/>
                    </a:lnTo>
                    <a:lnTo>
                      <a:pt x="345" y="331"/>
                    </a:lnTo>
                    <a:lnTo>
                      <a:pt x="349" y="345"/>
                    </a:lnTo>
                    <a:lnTo>
                      <a:pt x="357" y="345"/>
                    </a:lnTo>
                    <a:lnTo>
                      <a:pt x="371" y="355"/>
                    </a:lnTo>
                    <a:lnTo>
                      <a:pt x="380" y="363"/>
                    </a:lnTo>
                    <a:lnTo>
                      <a:pt x="384" y="380"/>
                    </a:lnTo>
                    <a:lnTo>
                      <a:pt x="397" y="409"/>
                    </a:lnTo>
                    <a:lnTo>
                      <a:pt x="398" y="416"/>
                    </a:lnTo>
                    <a:lnTo>
                      <a:pt x="398" y="449"/>
                    </a:lnTo>
                    <a:lnTo>
                      <a:pt x="394" y="455"/>
                    </a:lnTo>
                    <a:lnTo>
                      <a:pt x="383" y="464"/>
                    </a:lnTo>
                    <a:lnTo>
                      <a:pt x="373" y="469"/>
                    </a:lnTo>
                    <a:lnTo>
                      <a:pt x="366" y="469"/>
                    </a:lnTo>
                    <a:lnTo>
                      <a:pt x="357" y="460"/>
                    </a:lnTo>
                    <a:lnTo>
                      <a:pt x="349" y="460"/>
                    </a:lnTo>
                    <a:lnTo>
                      <a:pt x="338" y="464"/>
                    </a:lnTo>
                    <a:lnTo>
                      <a:pt x="322" y="473"/>
                    </a:lnTo>
                    <a:lnTo>
                      <a:pt x="322" y="487"/>
                    </a:lnTo>
                    <a:lnTo>
                      <a:pt x="313" y="490"/>
                    </a:lnTo>
                    <a:lnTo>
                      <a:pt x="302" y="486"/>
                    </a:lnTo>
                    <a:lnTo>
                      <a:pt x="284" y="482"/>
                    </a:lnTo>
                    <a:lnTo>
                      <a:pt x="276" y="474"/>
                    </a:lnTo>
                    <a:lnTo>
                      <a:pt x="276" y="470"/>
                    </a:lnTo>
                    <a:lnTo>
                      <a:pt x="280" y="470"/>
                    </a:lnTo>
                    <a:lnTo>
                      <a:pt x="287" y="459"/>
                    </a:lnTo>
                    <a:lnTo>
                      <a:pt x="287" y="417"/>
                    </a:lnTo>
                    <a:lnTo>
                      <a:pt x="291" y="407"/>
                    </a:lnTo>
                    <a:lnTo>
                      <a:pt x="290" y="398"/>
                    </a:lnTo>
                    <a:lnTo>
                      <a:pt x="289" y="391"/>
                    </a:lnTo>
                    <a:lnTo>
                      <a:pt x="284" y="385"/>
                    </a:lnTo>
                    <a:lnTo>
                      <a:pt x="276" y="380"/>
                    </a:lnTo>
                    <a:lnTo>
                      <a:pt x="274" y="373"/>
                    </a:lnTo>
                    <a:lnTo>
                      <a:pt x="264" y="372"/>
                    </a:lnTo>
                    <a:lnTo>
                      <a:pt x="257" y="367"/>
                    </a:lnTo>
                    <a:lnTo>
                      <a:pt x="249" y="357"/>
                    </a:lnTo>
                    <a:lnTo>
                      <a:pt x="246" y="346"/>
                    </a:lnTo>
                    <a:lnTo>
                      <a:pt x="247" y="321"/>
                    </a:lnTo>
                    <a:lnTo>
                      <a:pt x="246" y="308"/>
                    </a:lnTo>
                    <a:lnTo>
                      <a:pt x="242" y="296"/>
                    </a:lnTo>
                    <a:lnTo>
                      <a:pt x="237" y="286"/>
                    </a:lnTo>
                    <a:lnTo>
                      <a:pt x="230" y="281"/>
                    </a:lnTo>
                    <a:lnTo>
                      <a:pt x="228" y="274"/>
                    </a:lnTo>
                    <a:lnTo>
                      <a:pt x="220" y="270"/>
                    </a:lnTo>
                    <a:lnTo>
                      <a:pt x="213" y="263"/>
                    </a:lnTo>
                    <a:lnTo>
                      <a:pt x="208" y="255"/>
                    </a:lnTo>
                    <a:lnTo>
                      <a:pt x="195" y="240"/>
                    </a:lnTo>
                    <a:lnTo>
                      <a:pt x="183" y="239"/>
                    </a:lnTo>
                    <a:lnTo>
                      <a:pt x="172" y="240"/>
                    </a:lnTo>
                    <a:lnTo>
                      <a:pt x="161" y="243"/>
                    </a:lnTo>
                    <a:lnTo>
                      <a:pt x="157" y="254"/>
                    </a:lnTo>
                    <a:lnTo>
                      <a:pt x="152" y="258"/>
                    </a:lnTo>
                    <a:lnTo>
                      <a:pt x="145" y="261"/>
                    </a:lnTo>
                    <a:lnTo>
                      <a:pt x="133" y="267"/>
                    </a:lnTo>
                    <a:lnTo>
                      <a:pt x="124" y="267"/>
                    </a:lnTo>
                    <a:lnTo>
                      <a:pt x="115" y="261"/>
                    </a:lnTo>
                    <a:lnTo>
                      <a:pt x="109" y="251"/>
                    </a:lnTo>
                    <a:lnTo>
                      <a:pt x="102" y="249"/>
                    </a:lnTo>
                    <a:lnTo>
                      <a:pt x="93" y="251"/>
                    </a:lnTo>
                    <a:lnTo>
                      <a:pt x="80" y="256"/>
                    </a:lnTo>
                    <a:lnTo>
                      <a:pt x="68" y="269"/>
                    </a:lnTo>
                    <a:lnTo>
                      <a:pt x="55" y="274"/>
                    </a:lnTo>
                    <a:lnTo>
                      <a:pt x="48" y="283"/>
                    </a:lnTo>
                    <a:lnTo>
                      <a:pt x="43" y="287"/>
                    </a:lnTo>
                    <a:lnTo>
                      <a:pt x="44" y="282"/>
                    </a:lnTo>
                    <a:lnTo>
                      <a:pt x="41" y="269"/>
                    </a:lnTo>
                    <a:lnTo>
                      <a:pt x="45" y="255"/>
                    </a:lnTo>
                    <a:lnTo>
                      <a:pt x="48" y="231"/>
                    </a:lnTo>
                    <a:lnTo>
                      <a:pt x="53" y="220"/>
                    </a:lnTo>
                    <a:lnTo>
                      <a:pt x="53" y="211"/>
                    </a:lnTo>
                    <a:lnTo>
                      <a:pt x="54" y="202"/>
                    </a:lnTo>
                    <a:lnTo>
                      <a:pt x="50" y="186"/>
                    </a:lnTo>
                    <a:lnTo>
                      <a:pt x="54" y="169"/>
                    </a:lnTo>
                    <a:lnTo>
                      <a:pt x="50" y="165"/>
                    </a:lnTo>
                    <a:lnTo>
                      <a:pt x="29" y="165"/>
                    </a:lnTo>
                    <a:lnTo>
                      <a:pt x="23" y="164"/>
                    </a:lnTo>
                    <a:lnTo>
                      <a:pt x="21" y="163"/>
                    </a:lnTo>
                    <a:lnTo>
                      <a:pt x="21" y="145"/>
                    </a:lnTo>
                    <a:lnTo>
                      <a:pt x="18" y="130"/>
                    </a:lnTo>
                    <a:lnTo>
                      <a:pt x="12" y="121"/>
                    </a:lnTo>
                    <a:lnTo>
                      <a:pt x="9" y="116"/>
                    </a:lnTo>
                    <a:lnTo>
                      <a:pt x="2" y="119"/>
                    </a:lnTo>
                    <a:lnTo>
                      <a:pt x="0" y="113"/>
                    </a:lnTo>
                    <a:lnTo>
                      <a:pt x="1" y="105"/>
                    </a:lnTo>
                    <a:lnTo>
                      <a:pt x="4" y="105"/>
                    </a:lnTo>
                    <a:lnTo>
                      <a:pt x="5" y="99"/>
                    </a:lnTo>
                    <a:lnTo>
                      <a:pt x="10" y="95"/>
                    </a:lnTo>
                    <a:lnTo>
                      <a:pt x="17" y="93"/>
                    </a:lnTo>
                    <a:lnTo>
                      <a:pt x="23" y="92"/>
                    </a:lnTo>
                    <a:lnTo>
                      <a:pt x="21" y="84"/>
                    </a:lnTo>
                    <a:lnTo>
                      <a:pt x="21" y="79"/>
                    </a:lnTo>
                    <a:lnTo>
                      <a:pt x="48" y="61"/>
                    </a:lnTo>
                    <a:lnTo>
                      <a:pt x="53" y="54"/>
                    </a:lnTo>
                    <a:lnTo>
                      <a:pt x="54" y="49"/>
                    </a:lnTo>
                    <a:lnTo>
                      <a:pt x="59" y="76"/>
                    </a:lnTo>
                    <a:lnTo>
                      <a:pt x="80" y="71"/>
                    </a:lnTo>
                    <a:lnTo>
                      <a:pt x="84" y="67"/>
                    </a:lnTo>
                    <a:lnTo>
                      <a:pt x="85" y="52"/>
                    </a:lnTo>
                    <a:lnTo>
                      <a:pt x="79" y="36"/>
                    </a:lnTo>
                    <a:lnTo>
                      <a:pt x="76" y="19"/>
                    </a:lnTo>
                    <a:lnTo>
                      <a:pt x="77" y="7"/>
                    </a:lnTo>
                    <a:lnTo>
                      <a:pt x="86" y="0"/>
                    </a:lnTo>
                    <a:lnTo>
                      <a:pt x="106" y="1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13" name="Freeform 325">
                <a:extLst>
                  <a:ext uri="{FF2B5EF4-FFF2-40B4-BE49-F238E27FC236}">
                    <a16:creationId xmlns:a16="http://schemas.microsoft.com/office/drawing/2014/main" xmlns="" id="{B57764A8-E813-344E-8AF4-68DC491CA4B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1085610">
                <a:off x="2714041" y="2861612"/>
                <a:ext cx="7191" cy="11845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84" y="0"/>
                  </a:cxn>
                  <a:cxn ang="0">
                    <a:pos x="184" y="56"/>
                  </a:cxn>
                  <a:cxn ang="0">
                    <a:pos x="175" y="104"/>
                  </a:cxn>
                  <a:cxn ang="0">
                    <a:pos x="132" y="132"/>
                  </a:cxn>
                  <a:cxn ang="0">
                    <a:pos x="0" y="146"/>
                  </a:cxn>
                  <a:cxn ang="0">
                    <a:pos x="4" y="76"/>
                  </a:cxn>
                  <a:cxn ang="0">
                    <a:pos x="62" y="49"/>
                  </a:cxn>
                  <a:cxn ang="0">
                    <a:pos x="114" y="67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6">
                    <a:moveTo>
                      <a:pt x="192" y="0"/>
                    </a:moveTo>
                    <a:lnTo>
                      <a:pt x="184" y="0"/>
                    </a:lnTo>
                    <a:lnTo>
                      <a:pt x="184" y="56"/>
                    </a:lnTo>
                    <a:lnTo>
                      <a:pt x="175" y="104"/>
                    </a:lnTo>
                    <a:lnTo>
                      <a:pt x="132" y="132"/>
                    </a:lnTo>
                    <a:lnTo>
                      <a:pt x="0" y="146"/>
                    </a:lnTo>
                    <a:lnTo>
                      <a:pt x="4" y="76"/>
                    </a:lnTo>
                    <a:lnTo>
                      <a:pt x="62" y="49"/>
                    </a:lnTo>
                    <a:lnTo>
                      <a:pt x="114" y="6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14" name="Freeform 331">
                <a:extLst>
                  <a:ext uri="{FF2B5EF4-FFF2-40B4-BE49-F238E27FC236}">
                    <a16:creationId xmlns:a16="http://schemas.microsoft.com/office/drawing/2014/main" xmlns="" id="{D7EBEDE4-2FB3-964A-9CDA-25367E4CB59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721232" y="2881354"/>
                <a:ext cx="43147" cy="65146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119" y="0"/>
                  </a:cxn>
                  <a:cxn ang="0">
                    <a:pos x="338" y="4"/>
                  </a:cxn>
                  <a:cxn ang="0">
                    <a:pos x="512" y="76"/>
                  </a:cxn>
                  <a:cxn ang="0">
                    <a:pos x="614" y="110"/>
                  </a:cxn>
                  <a:cxn ang="0">
                    <a:pos x="643" y="181"/>
                  </a:cxn>
                  <a:cxn ang="0">
                    <a:pos x="805" y="193"/>
                  </a:cxn>
                  <a:cxn ang="0">
                    <a:pos x="825" y="227"/>
                  </a:cxn>
                  <a:cxn ang="0">
                    <a:pos x="728" y="244"/>
                  </a:cxn>
                  <a:cxn ang="0">
                    <a:pos x="796" y="294"/>
                  </a:cxn>
                  <a:cxn ang="0">
                    <a:pos x="977" y="336"/>
                  </a:cxn>
                  <a:cxn ang="0">
                    <a:pos x="1076" y="404"/>
                  </a:cxn>
                  <a:cxn ang="0">
                    <a:pos x="1080" y="462"/>
                  </a:cxn>
                  <a:cxn ang="0">
                    <a:pos x="1012" y="547"/>
                  </a:cxn>
                  <a:cxn ang="0">
                    <a:pos x="940" y="522"/>
                  </a:cxn>
                  <a:cxn ang="0">
                    <a:pos x="706" y="483"/>
                  </a:cxn>
                  <a:cxn ang="0">
                    <a:pos x="551" y="522"/>
                  </a:cxn>
                  <a:cxn ang="0">
                    <a:pos x="525" y="556"/>
                  </a:cxn>
                  <a:cxn ang="0">
                    <a:pos x="406" y="589"/>
                  </a:cxn>
                  <a:cxn ang="0">
                    <a:pos x="369" y="509"/>
                  </a:cxn>
                  <a:cxn ang="0">
                    <a:pos x="292" y="517"/>
                  </a:cxn>
                  <a:cxn ang="0">
                    <a:pos x="233" y="584"/>
                  </a:cxn>
                  <a:cxn ang="0">
                    <a:pos x="174" y="673"/>
                  </a:cxn>
                  <a:cxn ang="0">
                    <a:pos x="110" y="745"/>
                  </a:cxn>
                  <a:cxn ang="0">
                    <a:pos x="85" y="733"/>
                  </a:cxn>
                  <a:cxn ang="0">
                    <a:pos x="42" y="694"/>
                  </a:cxn>
                  <a:cxn ang="0">
                    <a:pos x="25" y="619"/>
                  </a:cxn>
                  <a:cxn ang="0">
                    <a:pos x="42" y="531"/>
                  </a:cxn>
                  <a:cxn ang="0">
                    <a:pos x="0" y="458"/>
                  </a:cxn>
                  <a:cxn ang="0">
                    <a:pos x="8" y="417"/>
                  </a:cxn>
                  <a:cxn ang="0">
                    <a:pos x="46" y="290"/>
                  </a:cxn>
                  <a:cxn ang="0">
                    <a:pos x="77" y="235"/>
                  </a:cxn>
                  <a:cxn ang="0">
                    <a:pos x="59" y="127"/>
                  </a:cxn>
                  <a:cxn ang="0">
                    <a:pos x="12" y="38"/>
                  </a:cxn>
                </a:cxnLst>
                <a:rect l="0" t="0" r="r" b="b"/>
                <a:pathLst>
                  <a:path w="1080" h="745">
                    <a:moveTo>
                      <a:pt x="17" y="29"/>
                    </a:moveTo>
                    <a:lnTo>
                      <a:pt x="25" y="17"/>
                    </a:lnTo>
                    <a:lnTo>
                      <a:pt x="51" y="0"/>
                    </a:lnTo>
                    <a:lnTo>
                      <a:pt x="119" y="0"/>
                    </a:lnTo>
                    <a:lnTo>
                      <a:pt x="183" y="9"/>
                    </a:lnTo>
                    <a:lnTo>
                      <a:pt x="338" y="4"/>
                    </a:lnTo>
                    <a:lnTo>
                      <a:pt x="423" y="29"/>
                    </a:lnTo>
                    <a:lnTo>
                      <a:pt x="512" y="76"/>
                    </a:lnTo>
                    <a:lnTo>
                      <a:pt x="589" y="84"/>
                    </a:lnTo>
                    <a:lnTo>
                      <a:pt x="614" y="110"/>
                    </a:lnTo>
                    <a:lnTo>
                      <a:pt x="632" y="169"/>
                    </a:lnTo>
                    <a:lnTo>
                      <a:pt x="643" y="181"/>
                    </a:lnTo>
                    <a:lnTo>
                      <a:pt x="699" y="193"/>
                    </a:lnTo>
                    <a:lnTo>
                      <a:pt x="805" y="193"/>
                    </a:lnTo>
                    <a:lnTo>
                      <a:pt x="822" y="203"/>
                    </a:lnTo>
                    <a:lnTo>
                      <a:pt x="825" y="227"/>
                    </a:lnTo>
                    <a:lnTo>
                      <a:pt x="779" y="244"/>
                    </a:lnTo>
                    <a:lnTo>
                      <a:pt x="728" y="244"/>
                    </a:lnTo>
                    <a:lnTo>
                      <a:pt x="723" y="269"/>
                    </a:lnTo>
                    <a:lnTo>
                      <a:pt x="796" y="294"/>
                    </a:lnTo>
                    <a:lnTo>
                      <a:pt x="944" y="298"/>
                    </a:lnTo>
                    <a:lnTo>
                      <a:pt x="977" y="336"/>
                    </a:lnTo>
                    <a:lnTo>
                      <a:pt x="1038" y="387"/>
                    </a:lnTo>
                    <a:lnTo>
                      <a:pt x="1076" y="404"/>
                    </a:lnTo>
                    <a:lnTo>
                      <a:pt x="1080" y="417"/>
                    </a:lnTo>
                    <a:lnTo>
                      <a:pt x="1080" y="462"/>
                    </a:lnTo>
                    <a:lnTo>
                      <a:pt x="1055" y="509"/>
                    </a:lnTo>
                    <a:lnTo>
                      <a:pt x="1012" y="547"/>
                    </a:lnTo>
                    <a:lnTo>
                      <a:pt x="969" y="547"/>
                    </a:lnTo>
                    <a:lnTo>
                      <a:pt x="940" y="522"/>
                    </a:lnTo>
                    <a:lnTo>
                      <a:pt x="872" y="496"/>
                    </a:lnTo>
                    <a:lnTo>
                      <a:pt x="706" y="483"/>
                    </a:lnTo>
                    <a:lnTo>
                      <a:pt x="589" y="500"/>
                    </a:lnTo>
                    <a:lnTo>
                      <a:pt x="551" y="522"/>
                    </a:lnTo>
                    <a:lnTo>
                      <a:pt x="538" y="547"/>
                    </a:lnTo>
                    <a:lnTo>
                      <a:pt x="525" y="556"/>
                    </a:lnTo>
                    <a:lnTo>
                      <a:pt x="474" y="576"/>
                    </a:lnTo>
                    <a:lnTo>
                      <a:pt x="406" y="589"/>
                    </a:lnTo>
                    <a:lnTo>
                      <a:pt x="369" y="522"/>
                    </a:lnTo>
                    <a:lnTo>
                      <a:pt x="369" y="509"/>
                    </a:lnTo>
                    <a:lnTo>
                      <a:pt x="322" y="504"/>
                    </a:lnTo>
                    <a:lnTo>
                      <a:pt x="292" y="517"/>
                    </a:lnTo>
                    <a:lnTo>
                      <a:pt x="271" y="534"/>
                    </a:lnTo>
                    <a:lnTo>
                      <a:pt x="233" y="584"/>
                    </a:lnTo>
                    <a:lnTo>
                      <a:pt x="191" y="656"/>
                    </a:lnTo>
                    <a:lnTo>
                      <a:pt x="174" y="673"/>
                    </a:lnTo>
                    <a:lnTo>
                      <a:pt x="170" y="690"/>
                    </a:lnTo>
                    <a:lnTo>
                      <a:pt x="110" y="745"/>
                    </a:lnTo>
                    <a:lnTo>
                      <a:pt x="88" y="745"/>
                    </a:lnTo>
                    <a:lnTo>
                      <a:pt x="85" y="733"/>
                    </a:lnTo>
                    <a:lnTo>
                      <a:pt x="46" y="702"/>
                    </a:lnTo>
                    <a:lnTo>
                      <a:pt x="42" y="694"/>
                    </a:lnTo>
                    <a:lnTo>
                      <a:pt x="42" y="640"/>
                    </a:lnTo>
                    <a:lnTo>
                      <a:pt x="25" y="619"/>
                    </a:lnTo>
                    <a:lnTo>
                      <a:pt x="34" y="606"/>
                    </a:lnTo>
                    <a:lnTo>
                      <a:pt x="42" y="531"/>
                    </a:lnTo>
                    <a:lnTo>
                      <a:pt x="34" y="496"/>
                    </a:lnTo>
                    <a:lnTo>
                      <a:pt x="0" y="458"/>
                    </a:lnTo>
                    <a:lnTo>
                      <a:pt x="0" y="434"/>
                    </a:lnTo>
                    <a:lnTo>
                      <a:pt x="8" y="417"/>
                    </a:lnTo>
                    <a:lnTo>
                      <a:pt x="51" y="384"/>
                    </a:lnTo>
                    <a:lnTo>
                      <a:pt x="46" y="290"/>
                    </a:lnTo>
                    <a:lnTo>
                      <a:pt x="68" y="269"/>
                    </a:lnTo>
                    <a:lnTo>
                      <a:pt x="77" y="235"/>
                    </a:lnTo>
                    <a:lnTo>
                      <a:pt x="51" y="206"/>
                    </a:lnTo>
                    <a:lnTo>
                      <a:pt x="59" y="127"/>
                    </a:lnTo>
                    <a:lnTo>
                      <a:pt x="46" y="80"/>
                    </a:lnTo>
                    <a:lnTo>
                      <a:pt x="12" y="38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15" name="Freeform 348">
                <a:extLst>
                  <a:ext uri="{FF2B5EF4-FFF2-40B4-BE49-F238E27FC236}">
                    <a16:creationId xmlns:a16="http://schemas.microsoft.com/office/drawing/2014/main" xmlns="" id="{4F7EB69A-CAF0-CD4B-A082-379B525A800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564826" y="2885302"/>
                <a:ext cx="5394" cy="11845"/>
              </a:xfrm>
              <a:custGeom>
                <a:avLst/>
                <a:gdLst/>
                <a:ahLst/>
                <a:cxnLst>
                  <a:cxn ang="0">
                    <a:pos x="128" y="5"/>
                  </a:cxn>
                  <a:cxn ang="0">
                    <a:pos x="136" y="42"/>
                  </a:cxn>
                  <a:cxn ang="0">
                    <a:pos x="153" y="64"/>
                  </a:cxn>
                  <a:cxn ang="0">
                    <a:pos x="165" y="128"/>
                  </a:cxn>
                  <a:cxn ang="0">
                    <a:pos x="77" y="156"/>
                  </a:cxn>
                  <a:cxn ang="0">
                    <a:pos x="38" y="156"/>
                  </a:cxn>
                  <a:cxn ang="0">
                    <a:pos x="22" y="144"/>
                  </a:cxn>
                  <a:cxn ang="0">
                    <a:pos x="8" y="131"/>
                  </a:cxn>
                  <a:cxn ang="0">
                    <a:pos x="0" y="98"/>
                  </a:cxn>
                  <a:cxn ang="0">
                    <a:pos x="51" y="123"/>
                  </a:cxn>
                  <a:cxn ang="0">
                    <a:pos x="63" y="89"/>
                  </a:cxn>
                  <a:cxn ang="0">
                    <a:pos x="51" y="68"/>
                  </a:cxn>
                  <a:cxn ang="0">
                    <a:pos x="47" y="42"/>
                  </a:cxn>
                  <a:cxn ang="0">
                    <a:pos x="51" y="9"/>
                  </a:cxn>
                  <a:cxn ang="0">
                    <a:pos x="89" y="0"/>
                  </a:cxn>
                  <a:cxn ang="0">
                    <a:pos x="114" y="5"/>
                  </a:cxn>
                  <a:cxn ang="0">
                    <a:pos x="128" y="14"/>
                  </a:cxn>
                  <a:cxn ang="0">
                    <a:pos x="128" y="5"/>
                  </a:cxn>
                </a:cxnLst>
                <a:rect l="0" t="0" r="r" b="b"/>
                <a:pathLst>
                  <a:path w="165" h="156">
                    <a:moveTo>
                      <a:pt x="128" y="5"/>
                    </a:moveTo>
                    <a:lnTo>
                      <a:pt x="136" y="42"/>
                    </a:lnTo>
                    <a:lnTo>
                      <a:pt x="153" y="64"/>
                    </a:lnTo>
                    <a:lnTo>
                      <a:pt x="165" y="128"/>
                    </a:lnTo>
                    <a:lnTo>
                      <a:pt x="77" y="156"/>
                    </a:lnTo>
                    <a:lnTo>
                      <a:pt x="38" y="156"/>
                    </a:lnTo>
                    <a:lnTo>
                      <a:pt x="22" y="144"/>
                    </a:lnTo>
                    <a:lnTo>
                      <a:pt x="8" y="131"/>
                    </a:lnTo>
                    <a:lnTo>
                      <a:pt x="0" y="98"/>
                    </a:lnTo>
                    <a:lnTo>
                      <a:pt x="51" y="123"/>
                    </a:lnTo>
                    <a:lnTo>
                      <a:pt x="63" y="89"/>
                    </a:lnTo>
                    <a:lnTo>
                      <a:pt x="51" y="68"/>
                    </a:lnTo>
                    <a:lnTo>
                      <a:pt x="47" y="42"/>
                    </a:lnTo>
                    <a:lnTo>
                      <a:pt x="51" y="9"/>
                    </a:lnTo>
                    <a:lnTo>
                      <a:pt x="89" y="0"/>
                    </a:lnTo>
                    <a:lnTo>
                      <a:pt x="114" y="5"/>
                    </a:lnTo>
                    <a:lnTo>
                      <a:pt x="128" y="14"/>
                    </a:lnTo>
                    <a:lnTo>
                      <a:pt x="128" y="5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16" name="Freeform 336">
                <a:extLst>
                  <a:ext uri="{FF2B5EF4-FFF2-40B4-BE49-F238E27FC236}">
                    <a16:creationId xmlns:a16="http://schemas.microsoft.com/office/drawing/2014/main" xmlns="" id="{486CFAC4-1872-AD46-B38D-7FB39777CB1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699659" y="2889250"/>
                <a:ext cx="1798" cy="39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9" y="0"/>
                  </a:cxn>
                  <a:cxn ang="0">
                    <a:pos x="68" y="20"/>
                  </a:cxn>
                  <a:cxn ang="0">
                    <a:pos x="63" y="42"/>
                  </a:cxn>
                  <a:cxn ang="0">
                    <a:pos x="14" y="42"/>
                  </a:cxn>
                  <a:cxn ang="0">
                    <a:pos x="5" y="34"/>
                  </a:cxn>
                  <a:cxn ang="0">
                    <a:pos x="0" y="20"/>
                  </a:cxn>
                  <a:cxn ang="0">
                    <a:pos x="5" y="9"/>
                  </a:cxn>
                  <a:cxn ang="0">
                    <a:pos x="17" y="9"/>
                  </a:cxn>
                  <a:cxn ang="0">
                    <a:pos x="26" y="0"/>
                  </a:cxn>
                </a:cxnLst>
                <a:rect l="0" t="0" r="r" b="b"/>
                <a:pathLst>
                  <a:path w="68" h="42">
                    <a:moveTo>
                      <a:pt x="26" y="0"/>
                    </a:moveTo>
                    <a:lnTo>
                      <a:pt x="39" y="0"/>
                    </a:lnTo>
                    <a:lnTo>
                      <a:pt x="68" y="20"/>
                    </a:lnTo>
                    <a:lnTo>
                      <a:pt x="63" y="42"/>
                    </a:lnTo>
                    <a:lnTo>
                      <a:pt x="14" y="42"/>
                    </a:lnTo>
                    <a:lnTo>
                      <a:pt x="5" y="34"/>
                    </a:lnTo>
                    <a:lnTo>
                      <a:pt x="0" y="20"/>
                    </a:lnTo>
                    <a:lnTo>
                      <a:pt x="5" y="9"/>
                    </a:lnTo>
                    <a:lnTo>
                      <a:pt x="17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17" name="Freeform 93">
                <a:extLst>
                  <a:ext uri="{FF2B5EF4-FFF2-40B4-BE49-F238E27FC236}">
                    <a16:creationId xmlns:a16="http://schemas.microsoft.com/office/drawing/2014/main" xmlns="" id="{85305220-FC0D-424C-B734-C88A6838843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093833" y="2891223"/>
                <a:ext cx="154607" cy="333627"/>
              </a:xfrm>
              <a:custGeom>
                <a:avLst/>
                <a:gdLst/>
                <a:ahLst/>
                <a:cxnLst>
                  <a:cxn ang="0">
                    <a:pos x="125" y="24"/>
                  </a:cxn>
                  <a:cxn ang="0">
                    <a:pos x="77" y="49"/>
                  </a:cxn>
                  <a:cxn ang="0">
                    <a:pos x="23" y="67"/>
                  </a:cxn>
                  <a:cxn ang="0">
                    <a:pos x="0" y="135"/>
                  </a:cxn>
                  <a:cxn ang="0">
                    <a:pos x="40" y="199"/>
                  </a:cxn>
                  <a:cxn ang="0">
                    <a:pos x="52" y="252"/>
                  </a:cxn>
                  <a:cxn ang="0">
                    <a:pos x="53" y="283"/>
                  </a:cxn>
                  <a:cxn ang="0">
                    <a:pos x="38" y="315"/>
                  </a:cxn>
                  <a:cxn ang="0">
                    <a:pos x="58" y="366"/>
                  </a:cxn>
                  <a:cxn ang="0">
                    <a:pos x="82" y="434"/>
                  </a:cxn>
                  <a:cxn ang="0">
                    <a:pos x="111" y="503"/>
                  </a:cxn>
                  <a:cxn ang="0">
                    <a:pos x="72" y="559"/>
                  </a:cxn>
                  <a:cxn ang="0">
                    <a:pos x="59" y="597"/>
                  </a:cxn>
                  <a:cxn ang="0">
                    <a:pos x="37" y="681"/>
                  </a:cxn>
                  <a:cxn ang="0">
                    <a:pos x="80" y="725"/>
                  </a:cxn>
                  <a:cxn ang="0">
                    <a:pos x="118" y="774"/>
                  </a:cxn>
                  <a:cxn ang="0">
                    <a:pos x="160" y="797"/>
                  </a:cxn>
                  <a:cxn ang="0">
                    <a:pos x="194" y="833"/>
                  </a:cxn>
                  <a:cxn ang="0">
                    <a:pos x="243" y="829"/>
                  </a:cxn>
                  <a:cxn ang="0">
                    <a:pos x="215" y="778"/>
                  </a:cxn>
                  <a:cxn ang="0">
                    <a:pos x="157" y="745"/>
                  </a:cxn>
                  <a:cxn ang="0">
                    <a:pos x="131" y="676"/>
                  </a:cxn>
                  <a:cxn ang="0">
                    <a:pos x="102" y="651"/>
                  </a:cxn>
                  <a:cxn ang="0">
                    <a:pos x="85" y="607"/>
                  </a:cxn>
                  <a:cxn ang="0">
                    <a:pos x="93" y="568"/>
                  </a:cxn>
                  <a:cxn ang="0">
                    <a:pos x="112" y="515"/>
                  </a:cxn>
                  <a:cxn ang="0">
                    <a:pos x="133" y="439"/>
                  </a:cxn>
                  <a:cxn ang="0">
                    <a:pos x="161" y="409"/>
                  </a:cxn>
                  <a:cxn ang="0">
                    <a:pos x="179" y="455"/>
                  </a:cxn>
                  <a:cxn ang="0">
                    <a:pos x="189" y="458"/>
                  </a:cxn>
                  <a:cxn ang="0">
                    <a:pos x="251" y="476"/>
                  </a:cxn>
                  <a:cxn ang="0">
                    <a:pos x="271" y="489"/>
                  </a:cxn>
                  <a:cxn ang="0">
                    <a:pos x="292" y="510"/>
                  </a:cxn>
                  <a:cxn ang="0">
                    <a:pos x="265" y="462"/>
                  </a:cxn>
                  <a:cxn ang="0">
                    <a:pos x="265" y="407"/>
                  </a:cxn>
                  <a:cxn ang="0">
                    <a:pos x="298" y="366"/>
                  </a:cxn>
                  <a:cxn ang="0">
                    <a:pos x="368" y="365"/>
                  </a:cxn>
                  <a:cxn ang="0">
                    <a:pos x="416" y="365"/>
                  </a:cxn>
                  <a:cxn ang="0">
                    <a:pos x="431" y="302"/>
                  </a:cxn>
                  <a:cxn ang="0">
                    <a:pos x="416" y="275"/>
                  </a:cxn>
                  <a:cxn ang="0">
                    <a:pos x="389" y="252"/>
                  </a:cxn>
                  <a:cxn ang="0">
                    <a:pos x="382" y="191"/>
                  </a:cxn>
                  <a:cxn ang="0">
                    <a:pos x="360" y="165"/>
                  </a:cxn>
                  <a:cxn ang="0">
                    <a:pos x="323" y="134"/>
                  </a:cxn>
                  <a:cxn ang="0">
                    <a:pos x="292" y="153"/>
                  </a:cxn>
                  <a:cxn ang="0">
                    <a:pos x="255" y="156"/>
                  </a:cxn>
                  <a:cxn ang="0">
                    <a:pos x="220" y="151"/>
                  </a:cxn>
                  <a:cxn ang="0">
                    <a:pos x="183" y="182"/>
                  </a:cxn>
                  <a:cxn ang="0">
                    <a:pos x="188" y="126"/>
                  </a:cxn>
                  <a:cxn ang="0">
                    <a:pos x="190" y="81"/>
                  </a:cxn>
                  <a:cxn ang="0">
                    <a:pos x="163" y="59"/>
                  </a:cxn>
                  <a:cxn ang="0">
                    <a:pos x="152" y="16"/>
                  </a:cxn>
                  <a:cxn ang="0">
                    <a:pos x="141" y="0"/>
                  </a:cxn>
                </a:cxnLst>
                <a:rect l="0" t="0" r="r" b="b"/>
                <a:pathLst>
                  <a:path w="431" h="844">
                    <a:moveTo>
                      <a:pt x="144" y="0"/>
                    </a:moveTo>
                    <a:lnTo>
                      <a:pt x="138" y="3"/>
                    </a:lnTo>
                    <a:lnTo>
                      <a:pt x="131" y="11"/>
                    </a:lnTo>
                    <a:lnTo>
                      <a:pt x="125" y="24"/>
                    </a:lnTo>
                    <a:lnTo>
                      <a:pt x="112" y="27"/>
                    </a:lnTo>
                    <a:lnTo>
                      <a:pt x="103" y="32"/>
                    </a:lnTo>
                    <a:lnTo>
                      <a:pt x="88" y="43"/>
                    </a:lnTo>
                    <a:lnTo>
                      <a:pt x="77" y="49"/>
                    </a:lnTo>
                    <a:lnTo>
                      <a:pt x="66" y="60"/>
                    </a:lnTo>
                    <a:lnTo>
                      <a:pt x="55" y="64"/>
                    </a:lnTo>
                    <a:lnTo>
                      <a:pt x="37" y="65"/>
                    </a:lnTo>
                    <a:lnTo>
                      <a:pt x="23" y="67"/>
                    </a:lnTo>
                    <a:lnTo>
                      <a:pt x="9" y="106"/>
                    </a:lnTo>
                    <a:lnTo>
                      <a:pt x="7" y="118"/>
                    </a:lnTo>
                    <a:lnTo>
                      <a:pt x="9" y="128"/>
                    </a:lnTo>
                    <a:lnTo>
                      <a:pt x="0" y="135"/>
                    </a:lnTo>
                    <a:lnTo>
                      <a:pt x="1" y="142"/>
                    </a:lnTo>
                    <a:lnTo>
                      <a:pt x="7" y="159"/>
                    </a:lnTo>
                    <a:lnTo>
                      <a:pt x="17" y="182"/>
                    </a:lnTo>
                    <a:lnTo>
                      <a:pt x="40" y="199"/>
                    </a:lnTo>
                    <a:lnTo>
                      <a:pt x="48" y="209"/>
                    </a:lnTo>
                    <a:lnTo>
                      <a:pt x="50" y="225"/>
                    </a:lnTo>
                    <a:lnTo>
                      <a:pt x="49" y="240"/>
                    </a:lnTo>
                    <a:lnTo>
                      <a:pt x="52" y="252"/>
                    </a:lnTo>
                    <a:lnTo>
                      <a:pt x="61" y="253"/>
                    </a:lnTo>
                    <a:lnTo>
                      <a:pt x="65" y="263"/>
                    </a:lnTo>
                    <a:lnTo>
                      <a:pt x="59" y="269"/>
                    </a:lnTo>
                    <a:lnTo>
                      <a:pt x="53" y="283"/>
                    </a:lnTo>
                    <a:lnTo>
                      <a:pt x="50" y="291"/>
                    </a:lnTo>
                    <a:lnTo>
                      <a:pt x="50" y="304"/>
                    </a:lnTo>
                    <a:lnTo>
                      <a:pt x="47" y="307"/>
                    </a:lnTo>
                    <a:lnTo>
                      <a:pt x="38" y="315"/>
                    </a:lnTo>
                    <a:lnTo>
                      <a:pt x="34" y="323"/>
                    </a:lnTo>
                    <a:lnTo>
                      <a:pt x="33" y="337"/>
                    </a:lnTo>
                    <a:lnTo>
                      <a:pt x="39" y="354"/>
                    </a:lnTo>
                    <a:lnTo>
                      <a:pt x="58" y="366"/>
                    </a:lnTo>
                    <a:lnTo>
                      <a:pt x="76" y="386"/>
                    </a:lnTo>
                    <a:lnTo>
                      <a:pt x="79" y="392"/>
                    </a:lnTo>
                    <a:lnTo>
                      <a:pt x="81" y="401"/>
                    </a:lnTo>
                    <a:lnTo>
                      <a:pt x="82" y="434"/>
                    </a:lnTo>
                    <a:lnTo>
                      <a:pt x="88" y="452"/>
                    </a:lnTo>
                    <a:lnTo>
                      <a:pt x="91" y="454"/>
                    </a:lnTo>
                    <a:lnTo>
                      <a:pt x="96" y="469"/>
                    </a:lnTo>
                    <a:lnTo>
                      <a:pt x="111" y="503"/>
                    </a:lnTo>
                    <a:lnTo>
                      <a:pt x="109" y="510"/>
                    </a:lnTo>
                    <a:lnTo>
                      <a:pt x="91" y="540"/>
                    </a:lnTo>
                    <a:lnTo>
                      <a:pt x="80" y="547"/>
                    </a:lnTo>
                    <a:lnTo>
                      <a:pt x="72" y="559"/>
                    </a:lnTo>
                    <a:lnTo>
                      <a:pt x="70" y="574"/>
                    </a:lnTo>
                    <a:lnTo>
                      <a:pt x="65" y="586"/>
                    </a:lnTo>
                    <a:lnTo>
                      <a:pt x="60" y="594"/>
                    </a:lnTo>
                    <a:lnTo>
                      <a:pt x="59" y="597"/>
                    </a:lnTo>
                    <a:lnTo>
                      <a:pt x="54" y="610"/>
                    </a:lnTo>
                    <a:lnTo>
                      <a:pt x="53" y="618"/>
                    </a:lnTo>
                    <a:lnTo>
                      <a:pt x="39" y="664"/>
                    </a:lnTo>
                    <a:lnTo>
                      <a:pt x="37" y="681"/>
                    </a:lnTo>
                    <a:lnTo>
                      <a:pt x="37" y="696"/>
                    </a:lnTo>
                    <a:lnTo>
                      <a:pt x="40" y="705"/>
                    </a:lnTo>
                    <a:lnTo>
                      <a:pt x="60" y="703"/>
                    </a:lnTo>
                    <a:lnTo>
                      <a:pt x="80" y="725"/>
                    </a:lnTo>
                    <a:lnTo>
                      <a:pt x="86" y="729"/>
                    </a:lnTo>
                    <a:lnTo>
                      <a:pt x="101" y="750"/>
                    </a:lnTo>
                    <a:lnTo>
                      <a:pt x="112" y="759"/>
                    </a:lnTo>
                    <a:lnTo>
                      <a:pt x="118" y="774"/>
                    </a:lnTo>
                    <a:lnTo>
                      <a:pt x="145" y="804"/>
                    </a:lnTo>
                    <a:lnTo>
                      <a:pt x="140" y="788"/>
                    </a:lnTo>
                    <a:lnTo>
                      <a:pt x="152" y="788"/>
                    </a:lnTo>
                    <a:lnTo>
                      <a:pt x="160" y="797"/>
                    </a:lnTo>
                    <a:lnTo>
                      <a:pt x="177" y="800"/>
                    </a:lnTo>
                    <a:lnTo>
                      <a:pt x="187" y="802"/>
                    </a:lnTo>
                    <a:lnTo>
                      <a:pt x="197" y="817"/>
                    </a:lnTo>
                    <a:lnTo>
                      <a:pt x="194" y="833"/>
                    </a:lnTo>
                    <a:lnTo>
                      <a:pt x="198" y="844"/>
                    </a:lnTo>
                    <a:lnTo>
                      <a:pt x="221" y="829"/>
                    </a:lnTo>
                    <a:lnTo>
                      <a:pt x="232" y="831"/>
                    </a:lnTo>
                    <a:lnTo>
                      <a:pt x="243" y="829"/>
                    </a:lnTo>
                    <a:lnTo>
                      <a:pt x="251" y="817"/>
                    </a:lnTo>
                    <a:lnTo>
                      <a:pt x="242" y="804"/>
                    </a:lnTo>
                    <a:lnTo>
                      <a:pt x="230" y="790"/>
                    </a:lnTo>
                    <a:lnTo>
                      <a:pt x="215" y="778"/>
                    </a:lnTo>
                    <a:lnTo>
                      <a:pt x="181" y="773"/>
                    </a:lnTo>
                    <a:lnTo>
                      <a:pt x="168" y="758"/>
                    </a:lnTo>
                    <a:lnTo>
                      <a:pt x="162" y="754"/>
                    </a:lnTo>
                    <a:lnTo>
                      <a:pt x="157" y="745"/>
                    </a:lnTo>
                    <a:lnTo>
                      <a:pt x="151" y="709"/>
                    </a:lnTo>
                    <a:lnTo>
                      <a:pt x="145" y="699"/>
                    </a:lnTo>
                    <a:lnTo>
                      <a:pt x="136" y="691"/>
                    </a:lnTo>
                    <a:lnTo>
                      <a:pt x="131" y="676"/>
                    </a:lnTo>
                    <a:lnTo>
                      <a:pt x="129" y="660"/>
                    </a:lnTo>
                    <a:lnTo>
                      <a:pt x="124" y="649"/>
                    </a:lnTo>
                    <a:lnTo>
                      <a:pt x="114" y="646"/>
                    </a:lnTo>
                    <a:lnTo>
                      <a:pt x="102" y="651"/>
                    </a:lnTo>
                    <a:lnTo>
                      <a:pt x="92" y="649"/>
                    </a:lnTo>
                    <a:lnTo>
                      <a:pt x="88" y="640"/>
                    </a:lnTo>
                    <a:lnTo>
                      <a:pt x="86" y="623"/>
                    </a:lnTo>
                    <a:lnTo>
                      <a:pt x="85" y="607"/>
                    </a:lnTo>
                    <a:lnTo>
                      <a:pt x="85" y="592"/>
                    </a:lnTo>
                    <a:lnTo>
                      <a:pt x="86" y="586"/>
                    </a:lnTo>
                    <a:lnTo>
                      <a:pt x="92" y="578"/>
                    </a:lnTo>
                    <a:lnTo>
                      <a:pt x="93" y="568"/>
                    </a:lnTo>
                    <a:lnTo>
                      <a:pt x="98" y="563"/>
                    </a:lnTo>
                    <a:lnTo>
                      <a:pt x="103" y="553"/>
                    </a:lnTo>
                    <a:lnTo>
                      <a:pt x="103" y="542"/>
                    </a:lnTo>
                    <a:lnTo>
                      <a:pt x="112" y="515"/>
                    </a:lnTo>
                    <a:lnTo>
                      <a:pt x="119" y="501"/>
                    </a:lnTo>
                    <a:lnTo>
                      <a:pt x="126" y="487"/>
                    </a:lnTo>
                    <a:lnTo>
                      <a:pt x="128" y="471"/>
                    </a:lnTo>
                    <a:lnTo>
                      <a:pt x="133" y="439"/>
                    </a:lnTo>
                    <a:lnTo>
                      <a:pt x="129" y="415"/>
                    </a:lnTo>
                    <a:lnTo>
                      <a:pt x="142" y="411"/>
                    </a:lnTo>
                    <a:lnTo>
                      <a:pt x="157" y="409"/>
                    </a:lnTo>
                    <a:lnTo>
                      <a:pt x="161" y="409"/>
                    </a:lnTo>
                    <a:lnTo>
                      <a:pt x="168" y="411"/>
                    </a:lnTo>
                    <a:lnTo>
                      <a:pt x="179" y="414"/>
                    </a:lnTo>
                    <a:lnTo>
                      <a:pt x="182" y="419"/>
                    </a:lnTo>
                    <a:lnTo>
                      <a:pt x="179" y="455"/>
                    </a:lnTo>
                    <a:lnTo>
                      <a:pt x="183" y="462"/>
                    </a:lnTo>
                    <a:lnTo>
                      <a:pt x="187" y="462"/>
                    </a:lnTo>
                    <a:lnTo>
                      <a:pt x="184" y="458"/>
                    </a:lnTo>
                    <a:lnTo>
                      <a:pt x="189" y="458"/>
                    </a:lnTo>
                    <a:lnTo>
                      <a:pt x="212" y="460"/>
                    </a:lnTo>
                    <a:lnTo>
                      <a:pt x="222" y="458"/>
                    </a:lnTo>
                    <a:lnTo>
                      <a:pt x="233" y="461"/>
                    </a:lnTo>
                    <a:lnTo>
                      <a:pt x="251" y="476"/>
                    </a:lnTo>
                    <a:lnTo>
                      <a:pt x="257" y="484"/>
                    </a:lnTo>
                    <a:lnTo>
                      <a:pt x="264" y="488"/>
                    </a:lnTo>
                    <a:lnTo>
                      <a:pt x="270" y="492"/>
                    </a:lnTo>
                    <a:lnTo>
                      <a:pt x="271" y="489"/>
                    </a:lnTo>
                    <a:lnTo>
                      <a:pt x="276" y="493"/>
                    </a:lnTo>
                    <a:lnTo>
                      <a:pt x="285" y="511"/>
                    </a:lnTo>
                    <a:lnTo>
                      <a:pt x="291" y="516"/>
                    </a:lnTo>
                    <a:lnTo>
                      <a:pt x="292" y="510"/>
                    </a:lnTo>
                    <a:lnTo>
                      <a:pt x="292" y="501"/>
                    </a:lnTo>
                    <a:lnTo>
                      <a:pt x="286" y="487"/>
                    </a:lnTo>
                    <a:lnTo>
                      <a:pt x="280" y="473"/>
                    </a:lnTo>
                    <a:lnTo>
                      <a:pt x="265" y="462"/>
                    </a:lnTo>
                    <a:lnTo>
                      <a:pt x="258" y="440"/>
                    </a:lnTo>
                    <a:lnTo>
                      <a:pt x="255" y="429"/>
                    </a:lnTo>
                    <a:lnTo>
                      <a:pt x="258" y="411"/>
                    </a:lnTo>
                    <a:lnTo>
                      <a:pt x="265" y="407"/>
                    </a:lnTo>
                    <a:lnTo>
                      <a:pt x="270" y="396"/>
                    </a:lnTo>
                    <a:lnTo>
                      <a:pt x="278" y="392"/>
                    </a:lnTo>
                    <a:lnTo>
                      <a:pt x="292" y="372"/>
                    </a:lnTo>
                    <a:lnTo>
                      <a:pt x="298" y="366"/>
                    </a:lnTo>
                    <a:lnTo>
                      <a:pt x="307" y="363"/>
                    </a:lnTo>
                    <a:lnTo>
                      <a:pt x="334" y="365"/>
                    </a:lnTo>
                    <a:lnTo>
                      <a:pt x="350" y="368"/>
                    </a:lnTo>
                    <a:lnTo>
                      <a:pt x="368" y="365"/>
                    </a:lnTo>
                    <a:lnTo>
                      <a:pt x="396" y="364"/>
                    </a:lnTo>
                    <a:lnTo>
                      <a:pt x="405" y="374"/>
                    </a:lnTo>
                    <a:lnTo>
                      <a:pt x="416" y="369"/>
                    </a:lnTo>
                    <a:lnTo>
                      <a:pt x="416" y="365"/>
                    </a:lnTo>
                    <a:lnTo>
                      <a:pt x="420" y="365"/>
                    </a:lnTo>
                    <a:lnTo>
                      <a:pt x="427" y="354"/>
                    </a:lnTo>
                    <a:lnTo>
                      <a:pt x="427" y="312"/>
                    </a:lnTo>
                    <a:lnTo>
                      <a:pt x="431" y="302"/>
                    </a:lnTo>
                    <a:lnTo>
                      <a:pt x="430" y="293"/>
                    </a:lnTo>
                    <a:lnTo>
                      <a:pt x="429" y="286"/>
                    </a:lnTo>
                    <a:lnTo>
                      <a:pt x="424" y="280"/>
                    </a:lnTo>
                    <a:lnTo>
                      <a:pt x="416" y="275"/>
                    </a:lnTo>
                    <a:lnTo>
                      <a:pt x="414" y="268"/>
                    </a:lnTo>
                    <a:lnTo>
                      <a:pt x="404" y="267"/>
                    </a:lnTo>
                    <a:lnTo>
                      <a:pt x="397" y="262"/>
                    </a:lnTo>
                    <a:lnTo>
                      <a:pt x="389" y="252"/>
                    </a:lnTo>
                    <a:lnTo>
                      <a:pt x="386" y="241"/>
                    </a:lnTo>
                    <a:lnTo>
                      <a:pt x="387" y="216"/>
                    </a:lnTo>
                    <a:lnTo>
                      <a:pt x="386" y="203"/>
                    </a:lnTo>
                    <a:lnTo>
                      <a:pt x="382" y="191"/>
                    </a:lnTo>
                    <a:lnTo>
                      <a:pt x="377" y="181"/>
                    </a:lnTo>
                    <a:lnTo>
                      <a:pt x="370" y="176"/>
                    </a:lnTo>
                    <a:lnTo>
                      <a:pt x="368" y="169"/>
                    </a:lnTo>
                    <a:lnTo>
                      <a:pt x="360" y="165"/>
                    </a:lnTo>
                    <a:lnTo>
                      <a:pt x="353" y="158"/>
                    </a:lnTo>
                    <a:lnTo>
                      <a:pt x="348" y="150"/>
                    </a:lnTo>
                    <a:lnTo>
                      <a:pt x="335" y="135"/>
                    </a:lnTo>
                    <a:lnTo>
                      <a:pt x="323" y="134"/>
                    </a:lnTo>
                    <a:lnTo>
                      <a:pt x="312" y="135"/>
                    </a:lnTo>
                    <a:lnTo>
                      <a:pt x="301" y="138"/>
                    </a:lnTo>
                    <a:lnTo>
                      <a:pt x="297" y="149"/>
                    </a:lnTo>
                    <a:lnTo>
                      <a:pt x="292" y="153"/>
                    </a:lnTo>
                    <a:lnTo>
                      <a:pt x="285" y="156"/>
                    </a:lnTo>
                    <a:lnTo>
                      <a:pt x="273" y="162"/>
                    </a:lnTo>
                    <a:lnTo>
                      <a:pt x="264" y="162"/>
                    </a:lnTo>
                    <a:lnTo>
                      <a:pt x="255" y="156"/>
                    </a:lnTo>
                    <a:lnTo>
                      <a:pt x="249" y="146"/>
                    </a:lnTo>
                    <a:lnTo>
                      <a:pt x="242" y="144"/>
                    </a:lnTo>
                    <a:lnTo>
                      <a:pt x="233" y="146"/>
                    </a:lnTo>
                    <a:lnTo>
                      <a:pt x="220" y="151"/>
                    </a:lnTo>
                    <a:lnTo>
                      <a:pt x="208" y="164"/>
                    </a:lnTo>
                    <a:lnTo>
                      <a:pt x="195" y="169"/>
                    </a:lnTo>
                    <a:lnTo>
                      <a:pt x="188" y="178"/>
                    </a:lnTo>
                    <a:lnTo>
                      <a:pt x="183" y="182"/>
                    </a:lnTo>
                    <a:lnTo>
                      <a:pt x="184" y="177"/>
                    </a:lnTo>
                    <a:lnTo>
                      <a:pt x="181" y="164"/>
                    </a:lnTo>
                    <a:lnTo>
                      <a:pt x="185" y="150"/>
                    </a:lnTo>
                    <a:lnTo>
                      <a:pt x="188" y="126"/>
                    </a:lnTo>
                    <a:lnTo>
                      <a:pt x="193" y="115"/>
                    </a:lnTo>
                    <a:lnTo>
                      <a:pt x="193" y="106"/>
                    </a:lnTo>
                    <a:lnTo>
                      <a:pt x="194" y="97"/>
                    </a:lnTo>
                    <a:lnTo>
                      <a:pt x="190" y="81"/>
                    </a:lnTo>
                    <a:lnTo>
                      <a:pt x="194" y="64"/>
                    </a:lnTo>
                    <a:lnTo>
                      <a:pt x="190" y="60"/>
                    </a:lnTo>
                    <a:lnTo>
                      <a:pt x="169" y="60"/>
                    </a:lnTo>
                    <a:lnTo>
                      <a:pt x="163" y="59"/>
                    </a:lnTo>
                    <a:lnTo>
                      <a:pt x="161" y="58"/>
                    </a:lnTo>
                    <a:lnTo>
                      <a:pt x="161" y="40"/>
                    </a:lnTo>
                    <a:lnTo>
                      <a:pt x="158" y="25"/>
                    </a:lnTo>
                    <a:lnTo>
                      <a:pt x="152" y="16"/>
                    </a:lnTo>
                    <a:lnTo>
                      <a:pt x="149" y="11"/>
                    </a:lnTo>
                    <a:lnTo>
                      <a:pt x="142" y="14"/>
                    </a:lnTo>
                    <a:lnTo>
                      <a:pt x="140" y="8"/>
                    </a:lnTo>
                    <a:lnTo>
                      <a:pt x="141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grpSp>
            <p:nvGrpSpPr>
              <p:cNvPr id="1018" name="Group 337">
                <a:extLst>
                  <a:ext uri="{FF2B5EF4-FFF2-40B4-BE49-F238E27FC236}">
                    <a16:creationId xmlns:a16="http://schemas.microsoft.com/office/drawing/2014/main" xmlns="" id="{3DF7C271-3DB9-0F4C-82A3-6E638059103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690669" y="2893199"/>
                <a:ext cx="32360" cy="55276"/>
                <a:chOff x="1694" y="2257"/>
                <a:chExt cx="18" cy="28"/>
              </a:xfrm>
              <a:solidFill>
                <a:srgbClr val="EAEFF3">
                  <a:alpha val="70000"/>
                </a:srgbClr>
              </a:solidFill>
            </p:grpSpPr>
            <p:sp>
              <p:nvSpPr>
                <p:cNvPr id="1075" name="Freeform 339">
                  <a:extLst>
                    <a:ext uri="{FF2B5EF4-FFF2-40B4-BE49-F238E27FC236}">
                      <a16:creationId xmlns:a16="http://schemas.microsoft.com/office/drawing/2014/main" xmlns="" id="{2FC4C2ED-0A35-2849-872D-42BCB97D37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-1047951">
                  <a:off x="1694" y="2257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826" y="627"/>
                    </a:cxn>
                    <a:cxn ang="0">
                      <a:pos x="835" y="614"/>
                    </a:cxn>
                    <a:cxn ang="0">
                      <a:pos x="843" y="539"/>
                    </a:cxn>
                    <a:cxn ang="0">
                      <a:pos x="835" y="504"/>
                    </a:cxn>
                    <a:cxn ang="0">
                      <a:pos x="801" y="466"/>
                    </a:cxn>
                    <a:cxn ang="0">
                      <a:pos x="801" y="442"/>
                    </a:cxn>
                    <a:cxn ang="0">
                      <a:pos x="809" y="425"/>
                    </a:cxn>
                    <a:cxn ang="0">
                      <a:pos x="852" y="392"/>
                    </a:cxn>
                    <a:cxn ang="0">
                      <a:pos x="847" y="298"/>
                    </a:cxn>
                    <a:cxn ang="0">
                      <a:pos x="868" y="277"/>
                    </a:cxn>
                    <a:cxn ang="0">
                      <a:pos x="877" y="243"/>
                    </a:cxn>
                    <a:cxn ang="0">
                      <a:pos x="852" y="214"/>
                    </a:cxn>
                    <a:cxn ang="0">
                      <a:pos x="860" y="135"/>
                    </a:cxn>
                    <a:cxn ang="0">
                      <a:pos x="847" y="88"/>
                    </a:cxn>
                    <a:cxn ang="0">
                      <a:pos x="813" y="46"/>
                    </a:cxn>
                    <a:cxn ang="0">
                      <a:pos x="818" y="37"/>
                    </a:cxn>
                    <a:cxn ang="0">
                      <a:pos x="809" y="37"/>
                    </a:cxn>
                    <a:cxn ang="0">
                      <a:pos x="775" y="63"/>
                    </a:cxn>
                    <a:cxn ang="0">
                      <a:pos x="639" y="67"/>
                    </a:cxn>
                    <a:cxn ang="0">
                      <a:pos x="606" y="59"/>
                    </a:cxn>
                    <a:cxn ang="0">
                      <a:pos x="564" y="29"/>
                    </a:cxn>
                    <a:cxn ang="0">
                      <a:pos x="513" y="8"/>
                    </a:cxn>
                    <a:cxn ang="0">
                      <a:pos x="445" y="0"/>
                    </a:cxn>
                    <a:cxn ang="0">
                      <a:pos x="356" y="17"/>
                    </a:cxn>
                    <a:cxn ang="0">
                      <a:pos x="317" y="37"/>
                    </a:cxn>
                    <a:cxn ang="0">
                      <a:pos x="300" y="63"/>
                    </a:cxn>
                    <a:cxn ang="0">
                      <a:pos x="305" y="101"/>
                    </a:cxn>
                    <a:cxn ang="0">
                      <a:pos x="326" y="109"/>
                    </a:cxn>
                    <a:cxn ang="0">
                      <a:pos x="445" y="109"/>
                    </a:cxn>
                    <a:cxn ang="0">
                      <a:pos x="492" y="135"/>
                    </a:cxn>
                    <a:cxn ang="0">
                      <a:pos x="504" y="172"/>
                    </a:cxn>
                    <a:cxn ang="0">
                      <a:pos x="504" y="298"/>
                    </a:cxn>
                    <a:cxn ang="0">
                      <a:pos x="513" y="327"/>
                    </a:cxn>
                    <a:cxn ang="0">
                      <a:pos x="584" y="387"/>
                    </a:cxn>
                    <a:cxn ang="0">
                      <a:pos x="631" y="412"/>
                    </a:cxn>
                    <a:cxn ang="0">
                      <a:pos x="635" y="442"/>
                    </a:cxn>
                    <a:cxn ang="0">
                      <a:pos x="618" y="459"/>
                    </a:cxn>
                    <a:cxn ang="0">
                      <a:pos x="581" y="459"/>
                    </a:cxn>
                    <a:cxn ang="0">
                      <a:pos x="516" y="476"/>
                    </a:cxn>
                    <a:cxn ang="0">
                      <a:pos x="377" y="479"/>
                    </a:cxn>
                    <a:cxn ang="0">
                      <a:pos x="262" y="466"/>
                    </a:cxn>
                    <a:cxn ang="0">
                      <a:pos x="186" y="445"/>
                    </a:cxn>
                    <a:cxn ang="0">
                      <a:pos x="8" y="445"/>
                    </a:cxn>
                    <a:cxn ang="0">
                      <a:pos x="0" y="459"/>
                    </a:cxn>
                    <a:cxn ang="0">
                      <a:pos x="0" y="491"/>
                    </a:cxn>
                    <a:cxn ang="0">
                      <a:pos x="42" y="550"/>
                    </a:cxn>
                    <a:cxn ang="0">
                      <a:pos x="131" y="589"/>
                    </a:cxn>
                    <a:cxn ang="0">
                      <a:pos x="164" y="623"/>
                    </a:cxn>
                    <a:cxn ang="0">
                      <a:pos x="186" y="614"/>
                    </a:cxn>
                    <a:cxn ang="0">
                      <a:pos x="181" y="584"/>
                    </a:cxn>
                    <a:cxn ang="0">
                      <a:pos x="198" y="567"/>
                    </a:cxn>
                    <a:cxn ang="0">
                      <a:pos x="224" y="555"/>
                    </a:cxn>
                    <a:cxn ang="0">
                      <a:pos x="249" y="555"/>
                    </a:cxn>
                    <a:cxn ang="0">
                      <a:pos x="339" y="559"/>
                    </a:cxn>
                    <a:cxn ang="0">
                      <a:pos x="504" y="601"/>
                    </a:cxn>
                    <a:cxn ang="0">
                      <a:pos x="547" y="597"/>
                    </a:cxn>
                    <a:cxn ang="0">
                      <a:pos x="648" y="567"/>
                    </a:cxn>
                    <a:cxn ang="0">
                      <a:pos x="690" y="567"/>
                    </a:cxn>
                    <a:cxn ang="0">
                      <a:pos x="729" y="575"/>
                    </a:cxn>
                    <a:cxn ang="0">
                      <a:pos x="758" y="592"/>
                    </a:cxn>
                    <a:cxn ang="0">
                      <a:pos x="787" y="601"/>
                    </a:cxn>
                    <a:cxn ang="0">
                      <a:pos x="821" y="617"/>
                    </a:cxn>
                    <a:cxn ang="0">
                      <a:pos x="826" y="627"/>
                    </a:cxn>
                  </a:cxnLst>
                  <a:rect l="0" t="0" r="r" b="b"/>
                  <a:pathLst>
                    <a:path w="877" h="627">
                      <a:moveTo>
                        <a:pt x="826" y="627"/>
                      </a:moveTo>
                      <a:lnTo>
                        <a:pt x="835" y="614"/>
                      </a:lnTo>
                      <a:lnTo>
                        <a:pt x="843" y="539"/>
                      </a:lnTo>
                      <a:lnTo>
                        <a:pt x="835" y="504"/>
                      </a:lnTo>
                      <a:lnTo>
                        <a:pt x="801" y="466"/>
                      </a:lnTo>
                      <a:lnTo>
                        <a:pt x="801" y="442"/>
                      </a:lnTo>
                      <a:lnTo>
                        <a:pt x="809" y="425"/>
                      </a:lnTo>
                      <a:lnTo>
                        <a:pt x="852" y="392"/>
                      </a:lnTo>
                      <a:lnTo>
                        <a:pt x="847" y="298"/>
                      </a:lnTo>
                      <a:lnTo>
                        <a:pt x="868" y="277"/>
                      </a:lnTo>
                      <a:lnTo>
                        <a:pt x="877" y="243"/>
                      </a:lnTo>
                      <a:lnTo>
                        <a:pt x="852" y="214"/>
                      </a:lnTo>
                      <a:lnTo>
                        <a:pt x="860" y="135"/>
                      </a:lnTo>
                      <a:lnTo>
                        <a:pt x="847" y="88"/>
                      </a:lnTo>
                      <a:lnTo>
                        <a:pt x="813" y="46"/>
                      </a:lnTo>
                      <a:lnTo>
                        <a:pt x="818" y="37"/>
                      </a:lnTo>
                      <a:lnTo>
                        <a:pt x="809" y="37"/>
                      </a:lnTo>
                      <a:lnTo>
                        <a:pt x="775" y="63"/>
                      </a:lnTo>
                      <a:lnTo>
                        <a:pt x="639" y="67"/>
                      </a:lnTo>
                      <a:lnTo>
                        <a:pt x="606" y="59"/>
                      </a:lnTo>
                      <a:lnTo>
                        <a:pt x="564" y="29"/>
                      </a:lnTo>
                      <a:lnTo>
                        <a:pt x="513" y="8"/>
                      </a:lnTo>
                      <a:lnTo>
                        <a:pt x="445" y="0"/>
                      </a:lnTo>
                      <a:lnTo>
                        <a:pt x="356" y="17"/>
                      </a:lnTo>
                      <a:lnTo>
                        <a:pt x="317" y="37"/>
                      </a:lnTo>
                      <a:lnTo>
                        <a:pt x="300" y="63"/>
                      </a:lnTo>
                      <a:lnTo>
                        <a:pt x="305" y="101"/>
                      </a:lnTo>
                      <a:lnTo>
                        <a:pt x="326" y="109"/>
                      </a:lnTo>
                      <a:lnTo>
                        <a:pt x="445" y="109"/>
                      </a:lnTo>
                      <a:lnTo>
                        <a:pt x="492" y="135"/>
                      </a:lnTo>
                      <a:lnTo>
                        <a:pt x="504" y="172"/>
                      </a:lnTo>
                      <a:lnTo>
                        <a:pt x="504" y="298"/>
                      </a:lnTo>
                      <a:lnTo>
                        <a:pt x="513" y="327"/>
                      </a:lnTo>
                      <a:lnTo>
                        <a:pt x="584" y="387"/>
                      </a:lnTo>
                      <a:lnTo>
                        <a:pt x="631" y="412"/>
                      </a:lnTo>
                      <a:lnTo>
                        <a:pt x="635" y="442"/>
                      </a:lnTo>
                      <a:lnTo>
                        <a:pt x="618" y="459"/>
                      </a:lnTo>
                      <a:lnTo>
                        <a:pt x="581" y="459"/>
                      </a:lnTo>
                      <a:lnTo>
                        <a:pt x="516" y="476"/>
                      </a:lnTo>
                      <a:lnTo>
                        <a:pt x="377" y="479"/>
                      </a:lnTo>
                      <a:lnTo>
                        <a:pt x="262" y="466"/>
                      </a:lnTo>
                      <a:lnTo>
                        <a:pt x="186" y="445"/>
                      </a:lnTo>
                      <a:lnTo>
                        <a:pt x="8" y="445"/>
                      </a:lnTo>
                      <a:lnTo>
                        <a:pt x="0" y="459"/>
                      </a:lnTo>
                      <a:lnTo>
                        <a:pt x="0" y="491"/>
                      </a:lnTo>
                      <a:lnTo>
                        <a:pt x="42" y="550"/>
                      </a:lnTo>
                      <a:lnTo>
                        <a:pt x="131" y="589"/>
                      </a:lnTo>
                      <a:lnTo>
                        <a:pt x="164" y="623"/>
                      </a:lnTo>
                      <a:lnTo>
                        <a:pt x="186" y="614"/>
                      </a:lnTo>
                      <a:lnTo>
                        <a:pt x="181" y="584"/>
                      </a:lnTo>
                      <a:lnTo>
                        <a:pt x="198" y="567"/>
                      </a:lnTo>
                      <a:lnTo>
                        <a:pt x="224" y="555"/>
                      </a:lnTo>
                      <a:lnTo>
                        <a:pt x="249" y="555"/>
                      </a:lnTo>
                      <a:lnTo>
                        <a:pt x="339" y="559"/>
                      </a:lnTo>
                      <a:lnTo>
                        <a:pt x="504" y="601"/>
                      </a:lnTo>
                      <a:lnTo>
                        <a:pt x="547" y="597"/>
                      </a:lnTo>
                      <a:lnTo>
                        <a:pt x="648" y="567"/>
                      </a:lnTo>
                      <a:lnTo>
                        <a:pt x="690" y="567"/>
                      </a:lnTo>
                      <a:lnTo>
                        <a:pt x="729" y="575"/>
                      </a:lnTo>
                      <a:lnTo>
                        <a:pt x="758" y="592"/>
                      </a:lnTo>
                      <a:lnTo>
                        <a:pt x="787" y="601"/>
                      </a:lnTo>
                      <a:lnTo>
                        <a:pt x="821" y="617"/>
                      </a:lnTo>
                      <a:lnTo>
                        <a:pt x="826" y="62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Freeform 338">
                  <a:extLst>
                    <a:ext uri="{FF2B5EF4-FFF2-40B4-BE49-F238E27FC236}">
                      <a16:creationId xmlns:a16="http://schemas.microsoft.com/office/drawing/2014/main" xmlns="" id="{47C31C0B-CA5E-9C40-AEFB-8753A2D902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-1047951">
                  <a:off x="1701" y="2270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89" y="8"/>
                    </a:cxn>
                    <a:cxn ang="0">
                      <a:pos x="138" y="32"/>
                    </a:cxn>
                    <a:cxn ang="0">
                      <a:pos x="147" y="83"/>
                    </a:cxn>
                    <a:cxn ang="0">
                      <a:pos x="105" y="62"/>
                    </a:cxn>
                    <a:cxn ang="0">
                      <a:pos x="29" y="56"/>
                    </a:cxn>
                    <a:cxn ang="0">
                      <a:pos x="0" y="14"/>
                    </a:cxn>
                    <a:cxn ang="0">
                      <a:pos x="32" y="0"/>
                    </a:cxn>
                    <a:cxn ang="0">
                      <a:pos x="89" y="8"/>
                    </a:cxn>
                  </a:cxnLst>
                  <a:rect l="0" t="0" r="r" b="b"/>
                  <a:pathLst>
                    <a:path w="147" h="83">
                      <a:moveTo>
                        <a:pt x="89" y="8"/>
                      </a:moveTo>
                      <a:lnTo>
                        <a:pt x="138" y="32"/>
                      </a:lnTo>
                      <a:lnTo>
                        <a:pt x="147" y="83"/>
                      </a:lnTo>
                      <a:lnTo>
                        <a:pt x="105" y="62"/>
                      </a:lnTo>
                      <a:lnTo>
                        <a:pt x="29" y="56"/>
                      </a:lnTo>
                      <a:lnTo>
                        <a:pt x="0" y="14"/>
                      </a:lnTo>
                      <a:lnTo>
                        <a:pt x="32" y="0"/>
                      </a:lnTo>
                      <a:lnTo>
                        <a:pt x="89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19" name="Freeform 343">
                <a:extLst>
                  <a:ext uri="{FF2B5EF4-FFF2-40B4-BE49-F238E27FC236}">
                    <a16:creationId xmlns:a16="http://schemas.microsoft.com/office/drawing/2014/main" xmlns="" id="{C83649DA-2A70-0A44-880A-ED17532C417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05726" y="2901095"/>
                <a:ext cx="0" cy="197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1"/>
                  </a:cxn>
                  <a:cxn ang="0">
                    <a:pos x="3" y="39"/>
                  </a:cxn>
                  <a:cxn ang="0">
                    <a:pos x="28" y="32"/>
                  </a:cxn>
                  <a:cxn ang="0">
                    <a:pos x="28" y="0"/>
                  </a:cxn>
                </a:cxnLst>
                <a:rect l="0" t="0" r="r" b="b"/>
                <a:pathLst>
                  <a:path w="28" h="39">
                    <a:moveTo>
                      <a:pt x="28" y="0"/>
                    </a:moveTo>
                    <a:lnTo>
                      <a:pt x="0" y="21"/>
                    </a:lnTo>
                    <a:lnTo>
                      <a:pt x="3" y="39"/>
                    </a:lnTo>
                    <a:lnTo>
                      <a:pt x="28" y="3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20" name="Freeform 113">
                <a:extLst>
                  <a:ext uri="{FF2B5EF4-FFF2-40B4-BE49-F238E27FC236}">
                    <a16:creationId xmlns:a16="http://schemas.microsoft.com/office/drawing/2014/main" xmlns="" id="{AC641161-0680-1E46-8EDE-0FBC986B5BF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309565" y="2903068"/>
                <a:ext cx="46742" cy="45406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100" y="5"/>
                  </a:cxn>
                  <a:cxn ang="0">
                    <a:pos x="105" y="0"/>
                  </a:cxn>
                  <a:cxn ang="0">
                    <a:pos x="112" y="5"/>
                  </a:cxn>
                  <a:cxn ang="0">
                    <a:pos x="123" y="8"/>
                  </a:cxn>
                  <a:cxn ang="0">
                    <a:pos x="127" y="20"/>
                  </a:cxn>
                  <a:cxn ang="0">
                    <a:pos x="127" y="27"/>
                  </a:cxn>
                  <a:cxn ang="0">
                    <a:pos x="117" y="37"/>
                  </a:cxn>
                  <a:cxn ang="0">
                    <a:pos x="105" y="61"/>
                  </a:cxn>
                  <a:cxn ang="0">
                    <a:pos x="100" y="79"/>
                  </a:cxn>
                  <a:cxn ang="0">
                    <a:pos x="91" y="85"/>
                  </a:cxn>
                  <a:cxn ang="0">
                    <a:pos x="78" y="99"/>
                  </a:cxn>
                  <a:cxn ang="0">
                    <a:pos x="66" y="101"/>
                  </a:cxn>
                  <a:cxn ang="0">
                    <a:pos x="59" y="113"/>
                  </a:cxn>
                  <a:cxn ang="0">
                    <a:pos x="53" y="112"/>
                  </a:cxn>
                  <a:cxn ang="0">
                    <a:pos x="48" y="109"/>
                  </a:cxn>
                  <a:cxn ang="0">
                    <a:pos x="11" y="97"/>
                  </a:cxn>
                  <a:cxn ang="0">
                    <a:pos x="3" y="86"/>
                  </a:cxn>
                  <a:cxn ang="0">
                    <a:pos x="0" y="50"/>
                  </a:cxn>
                  <a:cxn ang="0">
                    <a:pos x="6" y="45"/>
                  </a:cxn>
                  <a:cxn ang="0">
                    <a:pos x="19" y="31"/>
                  </a:cxn>
                  <a:cxn ang="0">
                    <a:pos x="28" y="24"/>
                  </a:cxn>
                  <a:cxn ang="0">
                    <a:pos x="30" y="20"/>
                  </a:cxn>
                  <a:cxn ang="0">
                    <a:pos x="37" y="15"/>
                  </a:cxn>
                  <a:cxn ang="0">
                    <a:pos x="49" y="10"/>
                  </a:cxn>
                  <a:cxn ang="0">
                    <a:pos x="78" y="9"/>
                  </a:cxn>
                  <a:cxn ang="0">
                    <a:pos x="85" y="4"/>
                  </a:cxn>
                  <a:cxn ang="0">
                    <a:pos x="92" y="5"/>
                  </a:cxn>
                  <a:cxn ang="0">
                    <a:pos x="97" y="4"/>
                  </a:cxn>
                  <a:cxn ang="0">
                    <a:pos x="102" y="5"/>
                  </a:cxn>
                </a:cxnLst>
                <a:rect l="0" t="0" r="r" b="b"/>
                <a:pathLst>
                  <a:path w="127" h="113">
                    <a:moveTo>
                      <a:pt x="102" y="5"/>
                    </a:moveTo>
                    <a:lnTo>
                      <a:pt x="100" y="5"/>
                    </a:lnTo>
                    <a:lnTo>
                      <a:pt x="105" y="0"/>
                    </a:lnTo>
                    <a:lnTo>
                      <a:pt x="112" y="5"/>
                    </a:lnTo>
                    <a:lnTo>
                      <a:pt x="123" y="8"/>
                    </a:lnTo>
                    <a:lnTo>
                      <a:pt x="127" y="20"/>
                    </a:lnTo>
                    <a:lnTo>
                      <a:pt x="127" y="27"/>
                    </a:lnTo>
                    <a:lnTo>
                      <a:pt x="117" y="37"/>
                    </a:lnTo>
                    <a:lnTo>
                      <a:pt x="105" y="61"/>
                    </a:lnTo>
                    <a:lnTo>
                      <a:pt x="100" y="79"/>
                    </a:lnTo>
                    <a:lnTo>
                      <a:pt x="91" y="85"/>
                    </a:lnTo>
                    <a:lnTo>
                      <a:pt x="78" y="99"/>
                    </a:lnTo>
                    <a:lnTo>
                      <a:pt x="66" y="101"/>
                    </a:lnTo>
                    <a:lnTo>
                      <a:pt x="59" y="113"/>
                    </a:lnTo>
                    <a:lnTo>
                      <a:pt x="53" y="112"/>
                    </a:lnTo>
                    <a:lnTo>
                      <a:pt x="48" y="109"/>
                    </a:lnTo>
                    <a:lnTo>
                      <a:pt x="11" y="97"/>
                    </a:lnTo>
                    <a:lnTo>
                      <a:pt x="3" y="86"/>
                    </a:lnTo>
                    <a:lnTo>
                      <a:pt x="0" y="50"/>
                    </a:lnTo>
                    <a:lnTo>
                      <a:pt x="6" y="45"/>
                    </a:lnTo>
                    <a:lnTo>
                      <a:pt x="19" y="31"/>
                    </a:lnTo>
                    <a:lnTo>
                      <a:pt x="28" y="24"/>
                    </a:lnTo>
                    <a:lnTo>
                      <a:pt x="30" y="20"/>
                    </a:lnTo>
                    <a:lnTo>
                      <a:pt x="37" y="15"/>
                    </a:lnTo>
                    <a:lnTo>
                      <a:pt x="49" y="10"/>
                    </a:lnTo>
                    <a:lnTo>
                      <a:pt x="78" y="9"/>
                    </a:lnTo>
                    <a:lnTo>
                      <a:pt x="85" y="4"/>
                    </a:lnTo>
                    <a:lnTo>
                      <a:pt x="92" y="5"/>
                    </a:lnTo>
                    <a:lnTo>
                      <a:pt x="97" y="4"/>
                    </a:lnTo>
                    <a:lnTo>
                      <a:pt x="102" y="5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21" name="Freeform 340">
                <a:extLst>
                  <a:ext uri="{FF2B5EF4-FFF2-40B4-BE49-F238E27FC236}">
                    <a16:creationId xmlns:a16="http://schemas.microsoft.com/office/drawing/2014/main" xmlns="" id="{AAB58C31-294D-5343-966F-6F8A3E76140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778760" y="2905043"/>
                <a:ext cx="17978" cy="15793"/>
              </a:xfrm>
              <a:custGeom>
                <a:avLst/>
                <a:gdLst/>
                <a:ahLst/>
                <a:cxnLst>
                  <a:cxn ang="0">
                    <a:pos x="442" y="20"/>
                  </a:cxn>
                  <a:cxn ang="0">
                    <a:pos x="462" y="54"/>
                  </a:cxn>
                  <a:cxn ang="0">
                    <a:pos x="471" y="99"/>
                  </a:cxn>
                  <a:cxn ang="0">
                    <a:pos x="425" y="141"/>
                  </a:cxn>
                  <a:cxn ang="0">
                    <a:pos x="393" y="159"/>
                  </a:cxn>
                  <a:cxn ang="0">
                    <a:pos x="292" y="180"/>
                  </a:cxn>
                  <a:cxn ang="0">
                    <a:pos x="224" y="180"/>
                  </a:cxn>
                  <a:cxn ang="0">
                    <a:pos x="156" y="172"/>
                  </a:cxn>
                  <a:cxn ang="0">
                    <a:pos x="51" y="176"/>
                  </a:cxn>
                  <a:cxn ang="0">
                    <a:pos x="42" y="172"/>
                  </a:cxn>
                  <a:cxn ang="0">
                    <a:pos x="30" y="113"/>
                  </a:cxn>
                  <a:cxn ang="0">
                    <a:pos x="0" y="66"/>
                  </a:cxn>
                  <a:cxn ang="0">
                    <a:pos x="0" y="23"/>
                  </a:cxn>
                  <a:cxn ang="0">
                    <a:pos x="30" y="0"/>
                  </a:cxn>
                  <a:cxn ang="0">
                    <a:pos x="385" y="0"/>
                  </a:cxn>
                  <a:cxn ang="0">
                    <a:pos x="416" y="3"/>
                  </a:cxn>
                  <a:cxn ang="0">
                    <a:pos x="437" y="11"/>
                  </a:cxn>
                  <a:cxn ang="0">
                    <a:pos x="442" y="20"/>
                  </a:cxn>
                </a:cxnLst>
                <a:rect l="0" t="0" r="r" b="b"/>
                <a:pathLst>
                  <a:path w="471" h="180">
                    <a:moveTo>
                      <a:pt x="442" y="20"/>
                    </a:moveTo>
                    <a:lnTo>
                      <a:pt x="462" y="54"/>
                    </a:lnTo>
                    <a:lnTo>
                      <a:pt x="471" y="99"/>
                    </a:lnTo>
                    <a:lnTo>
                      <a:pt x="425" y="141"/>
                    </a:lnTo>
                    <a:lnTo>
                      <a:pt x="393" y="159"/>
                    </a:lnTo>
                    <a:lnTo>
                      <a:pt x="292" y="180"/>
                    </a:lnTo>
                    <a:lnTo>
                      <a:pt x="224" y="180"/>
                    </a:lnTo>
                    <a:lnTo>
                      <a:pt x="156" y="172"/>
                    </a:lnTo>
                    <a:lnTo>
                      <a:pt x="51" y="176"/>
                    </a:lnTo>
                    <a:lnTo>
                      <a:pt x="42" y="172"/>
                    </a:lnTo>
                    <a:lnTo>
                      <a:pt x="30" y="113"/>
                    </a:lnTo>
                    <a:lnTo>
                      <a:pt x="0" y="66"/>
                    </a:lnTo>
                    <a:lnTo>
                      <a:pt x="0" y="23"/>
                    </a:lnTo>
                    <a:lnTo>
                      <a:pt x="30" y="0"/>
                    </a:lnTo>
                    <a:lnTo>
                      <a:pt x="385" y="0"/>
                    </a:lnTo>
                    <a:lnTo>
                      <a:pt x="416" y="3"/>
                    </a:lnTo>
                    <a:lnTo>
                      <a:pt x="437" y="11"/>
                    </a:lnTo>
                    <a:lnTo>
                      <a:pt x="442" y="2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4400" rt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" sz="1800" dirty="0">
                  <a:solidFill>
                    <a:srgbClr val="343941"/>
                  </a:solidFill>
                  <a:latin typeface="Arial Regular"/>
                </a:endParaRPr>
              </a:p>
            </p:txBody>
          </p:sp>
          <p:sp>
            <p:nvSpPr>
              <p:cNvPr id="1022" name="Freeform 344">
                <a:extLst>
                  <a:ext uri="{FF2B5EF4-FFF2-40B4-BE49-F238E27FC236}">
                    <a16:creationId xmlns:a16="http://schemas.microsoft.com/office/drawing/2014/main" xmlns="" id="{496B29E6-68EC-8642-92F2-F6148F8CB83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09322" y="2916888"/>
                <a:ext cx="1798" cy="3949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17"/>
                  </a:cxn>
                  <a:cxn ang="0">
                    <a:pos x="6" y="34"/>
                  </a:cxn>
                  <a:cxn ang="0">
                    <a:pos x="42" y="0"/>
                  </a:cxn>
                  <a:cxn ang="0">
                    <a:pos x="6" y="8"/>
                  </a:cxn>
                </a:cxnLst>
                <a:rect l="0" t="0" r="r" b="b"/>
                <a:pathLst>
                  <a:path w="42" h="34">
                    <a:moveTo>
                      <a:pt x="6" y="8"/>
                    </a:moveTo>
                    <a:lnTo>
                      <a:pt x="0" y="17"/>
                    </a:lnTo>
                    <a:lnTo>
                      <a:pt x="6" y="34"/>
                    </a:lnTo>
                    <a:lnTo>
                      <a:pt x="42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23" name="Freeform 350">
                <a:extLst>
                  <a:ext uri="{FF2B5EF4-FFF2-40B4-BE49-F238E27FC236}">
                    <a16:creationId xmlns:a16="http://schemas.microsoft.com/office/drawing/2014/main" xmlns="" id="{0A2B7383-12F2-7044-BF50-383B087BDFC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38086" y="2916888"/>
                <a:ext cx="0" cy="5923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0"/>
                  </a:cxn>
                  <a:cxn ang="0">
                    <a:pos x="11" y="30"/>
                  </a:cxn>
                  <a:cxn ang="0">
                    <a:pos x="31" y="47"/>
                  </a:cxn>
                  <a:cxn ang="0">
                    <a:pos x="46" y="42"/>
                  </a:cxn>
                  <a:cxn ang="0">
                    <a:pos x="46" y="10"/>
                  </a:cxn>
                  <a:cxn ang="0">
                    <a:pos x="34" y="2"/>
                  </a:cxn>
                </a:cxnLst>
                <a:rect l="0" t="0" r="r" b="b"/>
                <a:pathLst>
                  <a:path w="46" h="47">
                    <a:moveTo>
                      <a:pt x="34" y="2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31" y="47"/>
                    </a:lnTo>
                    <a:lnTo>
                      <a:pt x="46" y="42"/>
                    </a:lnTo>
                    <a:lnTo>
                      <a:pt x="46" y="1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24" name="Freeform 332">
                <a:extLst>
                  <a:ext uri="{FF2B5EF4-FFF2-40B4-BE49-F238E27FC236}">
                    <a16:creationId xmlns:a16="http://schemas.microsoft.com/office/drawing/2014/main" xmlns="" id="{B6F38F1F-A1F5-1045-8FC2-55DBBB57179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50670" y="2920836"/>
                <a:ext cx="1798" cy="197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" y="4"/>
                  </a:cxn>
                  <a:cxn ang="0">
                    <a:pos x="0" y="28"/>
                  </a:cxn>
                  <a:cxn ang="0">
                    <a:pos x="4" y="48"/>
                  </a:cxn>
                  <a:cxn ang="0">
                    <a:pos x="24" y="53"/>
                  </a:cxn>
                  <a:cxn ang="0">
                    <a:pos x="52" y="34"/>
                  </a:cxn>
                  <a:cxn ang="0">
                    <a:pos x="56" y="22"/>
                  </a:cxn>
                  <a:cxn ang="0">
                    <a:pos x="18" y="0"/>
                  </a:cxn>
                </a:cxnLst>
                <a:rect l="0" t="0" r="r" b="b"/>
                <a:pathLst>
                  <a:path w="56" h="53">
                    <a:moveTo>
                      <a:pt x="18" y="0"/>
                    </a:moveTo>
                    <a:lnTo>
                      <a:pt x="11" y="4"/>
                    </a:lnTo>
                    <a:lnTo>
                      <a:pt x="0" y="28"/>
                    </a:lnTo>
                    <a:lnTo>
                      <a:pt x="4" y="48"/>
                    </a:lnTo>
                    <a:lnTo>
                      <a:pt x="24" y="53"/>
                    </a:lnTo>
                    <a:lnTo>
                      <a:pt x="52" y="34"/>
                    </a:lnTo>
                    <a:lnTo>
                      <a:pt x="56" y="2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25" name="Freeform 342">
                <a:extLst>
                  <a:ext uri="{FF2B5EF4-FFF2-40B4-BE49-F238E27FC236}">
                    <a16:creationId xmlns:a16="http://schemas.microsoft.com/office/drawing/2014/main" xmlns="" id="{9794607D-D3F8-2548-ADD5-3F16138F71D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57862" y="2936629"/>
                <a:ext cx="5394" cy="13819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98" y="4"/>
                  </a:cxn>
                  <a:cxn ang="0">
                    <a:pos x="81" y="52"/>
                  </a:cxn>
                  <a:cxn ang="0">
                    <a:pos x="17" y="45"/>
                  </a:cxn>
                  <a:cxn ang="0">
                    <a:pos x="0" y="104"/>
                  </a:cxn>
                  <a:cxn ang="0">
                    <a:pos x="8" y="160"/>
                  </a:cxn>
                  <a:cxn ang="0">
                    <a:pos x="53" y="163"/>
                  </a:cxn>
                  <a:cxn ang="0">
                    <a:pos x="70" y="104"/>
                  </a:cxn>
                  <a:cxn ang="0">
                    <a:pos x="83" y="93"/>
                  </a:cxn>
                  <a:cxn ang="0">
                    <a:pos x="132" y="91"/>
                  </a:cxn>
                  <a:cxn ang="0">
                    <a:pos x="173" y="74"/>
                  </a:cxn>
                  <a:cxn ang="0">
                    <a:pos x="166" y="52"/>
                  </a:cxn>
                  <a:cxn ang="0">
                    <a:pos x="135" y="38"/>
                  </a:cxn>
                  <a:cxn ang="0">
                    <a:pos x="122" y="0"/>
                  </a:cxn>
                </a:cxnLst>
                <a:rect l="0" t="0" r="r" b="b"/>
                <a:pathLst>
                  <a:path w="173" h="163">
                    <a:moveTo>
                      <a:pt x="122" y="0"/>
                    </a:moveTo>
                    <a:lnTo>
                      <a:pt x="98" y="4"/>
                    </a:lnTo>
                    <a:lnTo>
                      <a:pt x="81" y="52"/>
                    </a:lnTo>
                    <a:lnTo>
                      <a:pt x="17" y="45"/>
                    </a:lnTo>
                    <a:lnTo>
                      <a:pt x="0" y="104"/>
                    </a:lnTo>
                    <a:lnTo>
                      <a:pt x="8" y="160"/>
                    </a:lnTo>
                    <a:lnTo>
                      <a:pt x="53" y="163"/>
                    </a:lnTo>
                    <a:lnTo>
                      <a:pt x="70" y="104"/>
                    </a:lnTo>
                    <a:lnTo>
                      <a:pt x="83" y="93"/>
                    </a:lnTo>
                    <a:lnTo>
                      <a:pt x="132" y="91"/>
                    </a:lnTo>
                    <a:lnTo>
                      <a:pt x="173" y="74"/>
                    </a:lnTo>
                    <a:lnTo>
                      <a:pt x="166" y="52"/>
                    </a:lnTo>
                    <a:lnTo>
                      <a:pt x="135" y="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grpSp>
            <p:nvGrpSpPr>
              <p:cNvPr id="1026" name="Group 69">
                <a:extLst>
                  <a:ext uri="{FF2B5EF4-FFF2-40B4-BE49-F238E27FC236}">
                    <a16:creationId xmlns:a16="http://schemas.microsoft.com/office/drawing/2014/main" xmlns="" id="{3D119F43-E7A8-2243-B41E-27243A273656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6480352" y="2938603"/>
                <a:ext cx="183371" cy="288222"/>
                <a:chOff x="3802" y="2280"/>
                <a:chExt cx="102" cy="146"/>
              </a:xfrm>
              <a:solidFill>
                <a:srgbClr val="00486B"/>
              </a:solidFill>
            </p:grpSpPr>
            <p:sp>
              <p:nvSpPr>
                <p:cNvPr id="1064" name="Freeform 72">
                  <a:extLst>
                    <a:ext uri="{FF2B5EF4-FFF2-40B4-BE49-F238E27FC236}">
                      <a16:creationId xmlns:a16="http://schemas.microsoft.com/office/drawing/2014/main" xmlns="" id="{A7A6AAFE-BF35-D245-AB85-05A191FD7B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30" y="2280"/>
                  <a:ext cx="47" cy="69"/>
                </a:xfrm>
                <a:custGeom>
                  <a:avLst/>
                  <a:gdLst/>
                  <a:ahLst/>
                  <a:cxnLst>
                    <a:cxn ang="0">
                      <a:pos x="139" y="17"/>
                    </a:cxn>
                    <a:cxn ang="0">
                      <a:pos x="129" y="44"/>
                    </a:cxn>
                    <a:cxn ang="0">
                      <a:pos x="139" y="75"/>
                    </a:cxn>
                    <a:cxn ang="0">
                      <a:pos x="146" y="97"/>
                    </a:cxn>
                    <a:cxn ang="0">
                      <a:pos x="133" y="132"/>
                    </a:cxn>
                    <a:cxn ang="0">
                      <a:pos x="120" y="144"/>
                    </a:cxn>
                    <a:cxn ang="0">
                      <a:pos x="98" y="165"/>
                    </a:cxn>
                    <a:cxn ang="0">
                      <a:pos x="87" y="188"/>
                    </a:cxn>
                    <a:cxn ang="0">
                      <a:pos x="98" y="216"/>
                    </a:cxn>
                    <a:cxn ang="0">
                      <a:pos x="99" y="238"/>
                    </a:cxn>
                    <a:cxn ang="0">
                      <a:pos x="120" y="268"/>
                    </a:cxn>
                    <a:cxn ang="0">
                      <a:pos x="131" y="261"/>
                    </a:cxn>
                    <a:cxn ang="0">
                      <a:pos x="145" y="245"/>
                    </a:cxn>
                    <a:cxn ang="0">
                      <a:pos x="167" y="245"/>
                    </a:cxn>
                    <a:cxn ang="0">
                      <a:pos x="179" y="273"/>
                    </a:cxn>
                    <a:cxn ang="0">
                      <a:pos x="189" y="259"/>
                    </a:cxn>
                    <a:cxn ang="0">
                      <a:pos x="206" y="267"/>
                    </a:cxn>
                    <a:cxn ang="0">
                      <a:pos x="215" y="279"/>
                    </a:cxn>
                    <a:cxn ang="0">
                      <a:pos x="216" y="299"/>
                    </a:cxn>
                    <a:cxn ang="0">
                      <a:pos x="220" y="312"/>
                    </a:cxn>
                    <a:cxn ang="0">
                      <a:pos x="232" y="317"/>
                    </a:cxn>
                    <a:cxn ang="0">
                      <a:pos x="231" y="345"/>
                    </a:cxn>
                    <a:cxn ang="0">
                      <a:pos x="227" y="324"/>
                    </a:cxn>
                    <a:cxn ang="0">
                      <a:pos x="201" y="317"/>
                    </a:cxn>
                    <a:cxn ang="0">
                      <a:pos x="184" y="294"/>
                    </a:cxn>
                    <a:cxn ang="0">
                      <a:pos x="166" y="279"/>
                    </a:cxn>
                    <a:cxn ang="0">
                      <a:pos x="149" y="280"/>
                    </a:cxn>
                    <a:cxn ang="0">
                      <a:pos x="152" y="306"/>
                    </a:cxn>
                    <a:cxn ang="0">
                      <a:pos x="124" y="273"/>
                    </a:cxn>
                    <a:cxn ang="0">
                      <a:pos x="98" y="268"/>
                    </a:cxn>
                    <a:cxn ang="0">
                      <a:pos x="75" y="284"/>
                    </a:cxn>
                    <a:cxn ang="0">
                      <a:pos x="56" y="270"/>
                    </a:cxn>
                    <a:cxn ang="0">
                      <a:pos x="45" y="254"/>
                    </a:cxn>
                    <a:cxn ang="0">
                      <a:pos x="61" y="231"/>
                    </a:cxn>
                    <a:cxn ang="0">
                      <a:pos x="45" y="219"/>
                    </a:cxn>
                    <a:cxn ang="0">
                      <a:pos x="33" y="230"/>
                    </a:cxn>
                    <a:cxn ang="0">
                      <a:pos x="16" y="203"/>
                    </a:cxn>
                    <a:cxn ang="0">
                      <a:pos x="0" y="138"/>
                    </a:cxn>
                    <a:cxn ang="0">
                      <a:pos x="17" y="146"/>
                    </a:cxn>
                    <a:cxn ang="0">
                      <a:pos x="29" y="97"/>
                    </a:cxn>
                    <a:cxn ang="0">
                      <a:pos x="33" y="53"/>
                    </a:cxn>
                    <a:cxn ang="0">
                      <a:pos x="43" y="7"/>
                    </a:cxn>
                    <a:cxn ang="0">
                      <a:pos x="67" y="1"/>
                    </a:cxn>
                    <a:cxn ang="0">
                      <a:pos x="113" y="17"/>
                    </a:cxn>
                    <a:cxn ang="0">
                      <a:pos x="130" y="4"/>
                    </a:cxn>
                  </a:cxnLst>
                  <a:rect l="0" t="0" r="r" b="b"/>
                  <a:pathLst>
                    <a:path w="236" h="345">
                      <a:moveTo>
                        <a:pt x="134" y="10"/>
                      </a:moveTo>
                      <a:lnTo>
                        <a:pt x="137" y="14"/>
                      </a:lnTo>
                      <a:lnTo>
                        <a:pt x="139" y="17"/>
                      </a:lnTo>
                      <a:lnTo>
                        <a:pt x="135" y="22"/>
                      </a:lnTo>
                      <a:lnTo>
                        <a:pt x="130" y="33"/>
                      </a:lnTo>
                      <a:lnTo>
                        <a:pt x="129" y="44"/>
                      </a:lnTo>
                      <a:lnTo>
                        <a:pt x="129" y="66"/>
                      </a:lnTo>
                      <a:lnTo>
                        <a:pt x="134" y="74"/>
                      </a:lnTo>
                      <a:lnTo>
                        <a:pt x="139" y="75"/>
                      </a:lnTo>
                      <a:lnTo>
                        <a:pt x="141" y="81"/>
                      </a:lnTo>
                      <a:lnTo>
                        <a:pt x="146" y="87"/>
                      </a:lnTo>
                      <a:lnTo>
                        <a:pt x="146" y="97"/>
                      </a:lnTo>
                      <a:lnTo>
                        <a:pt x="141" y="109"/>
                      </a:lnTo>
                      <a:lnTo>
                        <a:pt x="135" y="122"/>
                      </a:lnTo>
                      <a:lnTo>
                        <a:pt x="133" y="132"/>
                      </a:lnTo>
                      <a:lnTo>
                        <a:pt x="128" y="143"/>
                      </a:lnTo>
                      <a:lnTo>
                        <a:pt x="121" y="148"/>
                      </a:lnTo>
                      <a:lnTo>
                        <a:pt x="120" y="144"/>
                      </a:lnTo>
                      <a:lnTo>
                        <a:pt x="112" y="150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8" y="175"/>
                      </a:lnTo>
                      <a:lnTo>
                        <a:pt x="94" y="184"/>
                      </a:lnTo>
                      <a:lnTo>
                        <a:pt x="87" y="188"/>
                      </a:lnTo>
                      <a:lnTo>
                        <a:pt x="88" y="198"/>
                      </a:lnTo>
                      <a:lnTo>
                        <a:pt x="93" y="208"/>
                      </a:lnTo>
                      <a:lnTo>
                        <a:pt x="98" y="216"/>
                      </a:lnTo>
                      <a:lnTo>
                        <a:pt x="102" y="222"/>
                      </a:lnTo>
                      <a:lnTo>
                        <a:pt x="99" y="227"/>
                      </a:lnTo>
                      <a:lnTo>
                        <a:pt x="99" y="238"/>
                      </a:lnTo>
                      <a:lnTo>
                        <a:pt x="104" y="247"/>
                      </a:lnTo>
                      <a:lnTo>
                        <a:pt x="106" y="254"/>
                      </a:lnTo>
                      <a:lnTo>
                        <a:pt x="120" y="268"/>
                      </a:lnTo>
                      <a:lnTo>
                        <a:pt x="125" y="268"/>
                      </a:lnTo>
                      <a:lnTo>
                        <a:pt x="134" y="265"/>
                      </a:lnTo>
                      <a:lnTo>
                        <a:pt x="131" y="261"/>
                      </a:lnTo>
                      <a:lnTo>
                        <a:pt x="133" y="251"/>
                      </a:lnTo>
                      <a:lnTo>
                        <a:pt x="136" y="253"/>
                      </a:lnTo>
                      <a:lnTo>
                        <a:pt x="145" y="245"/>
                      </a:lnTo>
                      <a:lnTo>
                        <a:pt x="155" y="247"/>
                      </a:lnTo>
                      <a:lnTo>
                        <a:pt x="160" y="243"/>
                      </a:lnTo>
                      <a:lnTo>
                        <a:pt x="167" y="245"/>
                      </a:lnTo>
                      <a:lnTo>
                        <a:pt x="173" y="252"/>
                      </a:lnTo>
                      <a:lnTo>
                        <a:pt x="178" y="263"/>
                      </a:lnTo>
                      <a:lnTo>
                        <a:pt x="179" y="273"/>
                      </a:lnTo>
                      <a:lnTo>
                        <a:pt x="184" y="276"/>
                      </a:lnTo>
                      <a:lnTo>
                        <a:pt x="190" y="270"/>
                      </a:lnTo>
                      <a:lnTo>
                        <a:pt x="189" y="259"/>
                      </a:lnTo>
                      <a:lnTo>
                        <a:pt x="194" y="262"/>
                      </a:lnTo>
                      <a:lnTo>
                        <a:pt x="198" y="264"/>
                      </a:lnTo>
                      <a:lnTo>
                        <a:pt x="206" y="267"/>
                      </a:lnTo>
                      <a:lnTo>
                        <a:pt x="221" y="273"/>
                      </a:lnTo>
                      <a:lnTo>
                        <a:pt x="223" y="278"/>
                      </a:lnTo>
                      <a:lnTo>
                        <a:pt x="215" y="279"/>
                      </a:lnTo>
                      <a:lnTo>
                        <a:pt x="207" y="285"/>
                      </a:lnTo>
                      <a:lnTo>
                        <a:pt x="209" y="294"/>
                      </a:lnTo>
                      <a:lnTo>
                        <a:pt x="216" y="299"/>
                      </a:lnTo>
                      <a:lnTo>
                        <a:pt x="221" y="301"/>
                      </a:lnTo>
                      <a:lnTo>
                        <a:pt x="219" y="308"/>
                      </a:lnTo>
                      <a:lnTo>
                        <a:pt x="220" y="312"/>
                      </a:lnTo>
                      <a:lnTo>
                        <a:pt x="225" y="312"/>
                      </a:lnTo>
                      <a:lnTo>
                        <a:pt x="226" y="316"/>
                      </a:lnTo>
                      <a:lnTo>
                        <a:pt x="232" y="317"/>
                      </a:lnTo>
                      <a:lnTo>
                        <a:pt x="236" y="321"/>
                      </a:lnTo>
                      <a:lnTo>
                        <a:pt x="236" y="339"/>
                      </a:lnTo>
                      <a:lnTo>
                        <a:pt x="231" y="345"/>
                      </a:lnTo>
                      <a:lnTo>
                        <a:pt x="223" y="338"/>
                      </a:lnTo>
                      <a:lnTo>
                        <a:pt x="221" y="331"/>
                      </a:lnTo>
                      <a:lnTo>
                        <a:pt x="227" y="324"/>
                      </a:lnTo>
                      <a:lnTo>
                        <a:pt x="223" y="324"/>
                      </a:lnTo>
                      <a:lnTo>
                        <a:pt x="211" y="324"/>
                      </a:lnTo>
                      <a:lnTo>
                        <a:pt x="201" y="317"/>
                      </a:lnTo>
                      <a:lnTo>
                        <a:pt x="194" y="315"/>
                      </a:lnTo>
                      <a:lnTo>
                        <a:pt x="190" y="302"/>
                      </a:lnTo>
                      <a:lnTo>
                        <a:pt x="184" y="294"/>
                      </a:lnTo>
                      <a:lnTo>
                        <a:pt x="173" y="289"/>
                      </a:lnTo>
                      <a:lnTo>
                        <a:pt x="168" y="284"/>
                      </a:lnTo>
                      <a:lnTo>
                        <a:pt x="166" y="279"/>
                      </a:lnTo>
                      <a:lnTo>
                        <a:pt x="157" y="270"/>
                      </a:lnTo>
                      <a:lnTo>
                        <a:pt x="147" y="268"/>
                      </a:lnTo>
                      <a:lnTo>
                        <a:pt x="149" y="280"/>
                      </a:lnTo>
                      <a:lnTo>
                        <a:pt x="158" y="302"/>
                      </a:lnTo>
                      <a:lnTo>
                        <a:pt x="158" y="306"/>
                      </a:lnTo>
                      <a:lnTo>
                        <a:pt x="152" y="306"/>
                      </a:lnTo>
                      <a:lnTo>
                        <a:pt x="147" y="294"/>
                      </a:lnTo>
                      <a:lnTo>
                        <a:pt x="137" y="286"/>
                      </a:lnTo>
                      <a:lnTo>
                        <a:pt x="124" y="273"/>
                      </a:lnTo>
                      <a:lnTo>
                        <a:pt x="115" y="268"/>
                      </a:lnTo>
                      <a:lnTo>
                        <a:pt x="109" y="267"/>
                      </a:lnTo>
                      <a:lnTo>
                        <a:pt x="98" y="268"/>
                      </a:lnTo>
                      <a:lnTo>
                        <a:pt x="92" y="278"/>
                      </a:lnTo>
                      <a:lnTo>
                        <a:pt x="85" y="283"/>
                      </a:lnTo>
                      <a:lnTo>
                        <a:pt x="75" y="284"/>
                      </a:lnTo>
                      <a:lnTo>
                        <a:pt x="70" y="278"/>
                      </a:lnTo>
                      <a:lnTo>
                        <a:pt x="63" y="276"/>
                      </a:lnTo>
                      <a:lnTo>
                        <a:pt x="56" y="270"/>
                      </a:lnTo>
                      <a:lnTo>
                        <a:pt x="50" y="274"/>
                      </a:lnTo>
                      <a:lnTo>
                        <a:pt x="47" y="264"/>
                      </a:lnTo>
                      <a:lnTo>
                        <a:pt x="45" y="254"/>
                      </a:lnTo>
                      <a:lnTo>
                        <a:pt x="49" y="247"/>
                      </a:lnTo>
                      <a:lnTo>
                        <a:pt x="56" y="240"/>
                      </a:lnTo>
                      <a:lnTo>
                        <a:pt x="61" y="231"/>
                      </a:lnTo>
                      <a:lnTo>
                        <a:pt x="61" y="225"/>
                      </a:lnTo>
                      <a:lnTo>
                        <a:pt x="55" y="220"/>
                      </a:lnTo>
                      <a:lnTo>
                        <a:pt x="45" y="219"/>
                      </a:lnTo>
                      <a:lnTo>
                        <a:pt x="44" y="233"/>
                      </a:lnTo>
                      <a:lnTo>
                        <a:pt x="42" y="238"/>
                      </a:lnTo>
                      <a:lnTo>
                        <a:pt x="33" y="230"/>
                      </a:lnTo>
                      <a:lnTo>
                        <a:pt x="28" y="219"/>
                      </a:lnTo>
                      <a:lnTo>
                        <a:pt x="21" y="219"/>
                      </a:lnTo>
                      <a:lnTo>
                        <a:pt x="16" y="203"/>
                      </a:lnTo>
                      <a:lnTo>
                        <a:pt x="13" y="188"/>
                      </a:lnTo>
                      <a:lnTo>
                        <a:pt x="2" y="155"/>
                      </a:lnTo>
                      <a:lnTo>
                        <a:pt x="0" y="138"/>
                      </a:lnTo>
                      <a:lnTo>
                        <a:pt x="0" y="134"/>
                      </a:lnTo>
                      <a:lnTo>
                        <a:pt x="8" y="136"/>
                      </a:lnTo>
                      <a:lnTo>
                        <a:pt x="17" y="146"/>
                      </a:lnTo>
                      <a:lnTo>
                        <a:pt x="29" y="143"/>
                      </a:lnTo>
                      <a:lnTo>
                        <a:pt x="28" y="113"/>
                      </a:lnTo>
                      <a:lnTo>
                        <a:pt x="29" y="97"/>
                      </a:lnTo>
                      <a:lnTo>
                        <a:pt x="34" y="82"/>
                      </a:lnTo>
                      <a:lnTo>
                        <a:pt x="34" y="65"/>
                      </a:lnTo>
                      <a:lnTo>
                        <a:pt x="33" y="53"/>
                      </a:lnTo>
                      <a:lnTo>
                        <a:pt x="34" y="41"/>
                      </a:lnTo>
                      <a:lnTo>
                        <a:pt x="38" y="17"/>
                      </a:lnTo>
                      <a:lnTo>
                        <a:pt x="43" y="7"/>
                      </a:lnTo>
                      <a:lnTo>
                        <a:pt x="50" y="0"/>
                      </a:lnTo>
                      <a:lnTo>
                        <a:pt x="56" y="1"/>
                      </a:lnTo>
                      <a:lnTo>
                        <a:pt x="67" y="1"/>
                      </a:lnTo>
                      <a:lnTo>
                        <a:pt x="80" y="4"/>
                      </a:lnTo>
                      <a:lnTo>
                        <a:pt x="102" y="17"/>
                      </a:lnTo>
                      <a:lnTo>
                        <a:pt x="113" y="17"/>
                      </a:lnTo>
                      <a:lnTo>
                        <a:pt x="120" y="15"/>
                      </a:lnTo>
                      <a:lnTo>
                        <a:pt x="123" y="4"/>
                      </a:lnTo>
                      <a:lnTo>
                        <a:pt x="130" y="4"/>
                      </a:lnTo>
                      <a:lnTo>
                        <a:pt x="134" y="1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65" name="Freeform 71">
                  <a:extLst>
                    <a:ext uri="{FF2B5EF4-FFF2-40B4-BE49-F238E27FC236}">
                      <a16:creationId xmlns:a16="http://schemas.microsoft.com/office/drawing/2014/main" xmlns="" id="{AD9B8908-0E46-C044-A533-D386E992F2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35" y="2339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32" y="0"/>
                    </a:cxn>
                    <a:cxn ang="0">
                      <a:pos x="37" y="0"/>
                    </a:cxn>
                    <a:cxn ang="0">
                      <a:pos x="47" y="3"/>
                    </a:cxn>
                    <a:cxn ang="0">
                      <a:pos x="56" y="10"/>
                    </a:cxn>
                    <a:cxn ang="0">
                      <a:pos x="59" y="16"/>
                    </a:cxn>
                    <a:cxn ang="0">
                      <a:pos x="63" y="17"/>
                    </a:cxn>
                    <a:cxn ang="0">
                      <a:pos x="64" y="28"/>
                    </a:cxn>
                    <a:cxn ang="0">
                      <a:pos x="64" y="38"/>
                    </a:cxn>
                    <a:cxn ang="0">
                      <a:pos x="67" y="51"/>
                    </a:cxn>
                    <a:cxn ang="0">
                      <a:pos x="63" y="54"/>
                    </a:cxn>
                    <a:cxn ang="0">
                      <a:pos x="63" y="62"/>
                    </a:cxn>
                    <a:cxn ang="0">
                      <a:pos x="48" y="71"/>
                    </a:cxn>
                    <a:cxn ang="0">
                      <a:pos x="45" y="64"/>
                    </a:cxn>
                    <a:cxn ang="0">
                      <a:pos x="36" y="57"/>
                    </a:cxn>
                    <a:cxn ang="0">
                      <a:pos x="26" y="36"/>
                    </a:cxn>
                    <a:cxn ang="0">
                      <a:pos x="25" y="25"/>
                    </a:cxn>
                    <a:cxn ang="0">
                      <a:pos x="20" y="16"/>
                    </a:cxn>
                    <a:cxn ang="0">
                      <a:pos x="13" y="13"/>
                    </a:cxn>
                    <a:cxn ang="0">
                      <a:pos x="10" y="4"/>
                    </a:cxn>
                    <a:cxn ang="0">
                      <a:pos x="5" y="3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67" h="71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7" y="3"/>
                      </a:lnTo>
                      <a:lnTo>
                        <a:pt x="56" y="10"/>
                      </a:lnTo>
                      <a:lnTo>
                        <a:pt x="59" y="16"/>
                      </a:lnTo>
                      <a:lnTo>
                        <a:pt x="63" y="17"/>
                      </a:lnTo>
                      <a:lnTo>
                        <a:pt x="64" y="28"/>
                      </a:lnTo>
                      <a:lnTo>
                        <a:pt x="64" y="38"/>
                      </a:lnTo>
                      <a:lnTo>
                        <a:pt x="67" y="51"/>
                      </a:lnTo>
                      <a:lnTo>
                        <a:pt x="63" y="54"/>
                      </a:lnTo>
                      <a:lnTo>
                        <a:pt x="63" y="62"/>
                      </a:lnTo>
                      <a:lnTo>
                        <a:pt x="48" y="71"/>
                      </a:lnTo>
                      <a:lnTo>
                        <a:pt x="45" y="64"/>
                      </a:lnTo>
                      <a:lnTo>
                        <a:pt x="36" y="57"/>
                      </a:lnTo>
                      <a:lnTo>
                        <a:pt x="26" y="36"/>
                      </a:lnTo>
                      <a:lnTo>
                        <a:pt x="25" y="25"/>
                      </a:lnTo>
                      <a:lnTo>
                        <a:pt x="20" y="16"/>
                      </a:lnTo>
                      <a:lnTo>
                        <a:pt x="13" y="13"/>
                      </a:lnTo>
                      <a:lnTo>
                        <a:pt x="10" y="4"/>
                      </a:lnTo>
                      <a:lnTo>
                        <a:pt x="5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66" name="Freeform 74">
                  <a:extLst>
                    <a:ext uri="{FF2B5EF4-FFF2-40B4-BE49-F238E27FC236}">
                      <a16:creationId xmlns:a16="http://schemas.microsoft.com/office/drawing/2014/main" xmlns="" id="{6D29B8A1-A347-294E-8C61-F456C6E6E7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79" y="2348"/>
                  <a:ext cx="15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3" y="4"/>
                    </a:cxn>
                    <a:cxn ang="0">
                      <a:pos x="26" y="5"/>
                    </a:cxn>
                    <a:cxn ang="0">
                      <a:pos x="38" y="0"/>
                    </a:cxn>
                    <a:cxn ang="0">
                      <a:pos x="44" y="2"/>
                    </a:cxn>
                    <a:cxn ang="0">
                      <a:pos x="51" y="6"/>
                    </a:cxn>
                    <a:cxn ang="0">
                      <a:pos x="55" y="15"/>
                    </a:cxn>
                    <a:cxn ang="0">
                      <a:pos x="64" y="21"/>
                    </a:cxn>
                    <a:cxn ang="0">
                      <a:pos x="64" y="32"/>
                    </a:cxn>
                    <a:cxn ang="0">
                      <a:pos x="62" y="47"/>
                    </a:cxn>
                    <a:cxn ang="0">
                      <a:pos x="64" y="57"/>
                    </a:cxn>
                    <a:cxn ang="0">
                      <a:pos x="72" y="78"/>
                    </a:cxn>
                    <a:cxn ang="0">
                      <a:pos x="77" y="85"/>
                    </a:cxn>
                    <a:cxn ang="0">
                      <a:pos x="62" y="85"/>
                    </a:cxn>
                    <a:cxn ang="0">
                      <a:pos x="51" y="83"/>
                    </a:cxn>
                    <a:cxn ang="0">
                      <a:pos x="48" y="73"/>
                    </a:cxn>
                    <a:cxn ang="0">
                      <a:pos x="42" y="70"/>
                    </a:cxn>
                    <a:cxn ang="0">
                      <a:pos x="34" y="64"/>
                    </a:cxn>
                    <a:cxn ang="0">
                      <a:pos x="34" y="59"/>
                    </a:cxn>
                    <a:cxn ang="0">
                      <a:pos x="37" y="51"/>
                    </a:cxn>
                    <a:cxn ang="0">
                      <a:pos x="35" y="48"/>
                    </a:cxn>
                    <a:cxn ang="0">
                      <a:pos x="19" y="32"/>
                    </a:cxn>
                    <a:cxn ang="0">
                      <a:pos x="13" y="30"/>
                    </a:cxn>
                    <a:cxn ang="0">
                      <a:pos x="6" y="21"/>
                    </a:cxn>
                    <a:cxn ang="0">
                      <a:pos x="0" y="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7" h="85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26" y="5"/>
                      </a:lnTo>
                      <a:lnTo>
                        <a:pt x="38" y="0"/>
                      </a:lnTo>
                      <a:lnTo>
                        <a:pt x="44" y="2"/>
                      </a:lnTo>
                      <a:lnTo>
                        <a:pt x="51" y="6"/>
                      </a:lnTo>
                      <a:lnTo>
                        <a:pt x="55" y="15"/>
                      </a:lnTo>
                      <a:lnTo>
                        <a:pt x="64" y="21"/>
                      </a:lnTo>
                      <a:lnTo>
                        <a:pt x="64" y="32"/>
                      </a:lnTo>
                      <a:lnTo>
                        <a:pt x="62" y="47"/>
                      </a:lnTo>
                      <a:lnTo>
                        <a:pt x="64" y="57"/>
                      </a:lnTo>
                      <a:lnTo>
                        <a:pt x="72" y="78"/>
                      </a:lnTo>
                      <a:lnTo>
                        <a:pt x="77" y="85"/>
                      </a:lnTo>
                      <a:lnTo>
                        <a:pt x="62" y="85"/>
                      </a:lnTo>
                      <a:lnTo>
                        <a:pt x="51" y="83"/>
                      </a:lnTo>
                      <a:lnTo>
                        <a:pt x="48" y="73"/>
                      </a:lnTo>
                      <a:lnTo>
                        <a:pt x="42" y="70"/>
                      </a:lnTo>
                      <a:lnTo>
                        <a:pt x="34" y="64"/>
                      </a:lnTo>
                      <a:lnTo>
                        <a:pt x="34" y="59"/>
                      </a:lnTo>
                      <a:lnTo>
                        <a:pt x="37" y="51"/>
                      </a:lnTo>
                      <a:lnTo>
                        <a:pt x="35" y="48"/>
                      </a:lnTo>
                      <a:lnTo>
                        <a:pt x="19" y="32"/>
                      </a:lnTo>
                      <a:lnTo>
                        <a:pt x="13" y="30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67" name="Freeform 73">
                  <a:extLst>
                    <a:ext uri="{FF2B5EF4-FFF2-40B4-BE49-F238E27FC236}">
                      <a16:creationId xmlns:a16="http://schemas.microsoft.com/office/drawing/2014/main" xmlns="" id="{357C36F3-81B7-144A-B9F8-9429671E4E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67" y="2349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6" y="2"/>
                    </a:cxn>
                    <a:cxn ang="0">
                      <a:pos x="7" y="4"/>
                    </a:cxn>
                    <a:cxn ang="0">
                      <a:pos x="9" y="6"/>
                    </a:cxn>
                    <a:cxn ang="0">
                      <a:pos x="14" y="6"/>
                    </a:cxn>
                    <a:cxn ang="0">
                      <a:pos x="43" y="29"/>
                    </a:cxn>
                    <a:cxn ang="0">
                      <a:pos x="45" y="35"/>
                    </a:cxn>
                    <a:cxn ang="0">
                      <a:pos x="45" y="45"/>
                    </a:cxn>
                    <a:cxn ang="0">
                      <a:pos x="35" y="41"/>
                    </a:cxn>
                    <a:cxn ang="0">
                      <a:pos x="27" y="35"/>
                    </a:cxn>
                    <a:cxn ang="0">
                      <a:pos x="20" y="25"/>
                    </a:cxn>
                    <a:cxn ang="0">
                      <a:pos x="17" y="22"/>
                    </a:cxn>
                    <a:cxn ang="0">
                      <a:pos x="9" y="27"/>
                    </a:cxn>
                    <a:cxn ang="0">
                      <a:pos x="2" y="33"/>
                    </a:cxn>
                    <a:cxn ang="0">
                      <a:pos x="0" y="32"/>
                    </a:cxn>
                    <a:cxn ang="0">
                      <a:pos x="2" y="1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5" h="45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7" y="4"/>
                      </a:lnTo>
                      <a:lnTo>
                        <a:pt x="9" y="6"/>
                      </a:lnTo>
                      <a:lnTo>
                        <a:pt x="14" y="6"/>
                      </a:lnTo>
                      <a:lnTo>
                        <a:pt x="43" y="29"/>
                      </a:lnTo>
                      <a:lnTo>
                        <a:pt x="45" y="35"/>
                      </a:lnTo>
                      <a:lnTo>
                        <a:pt x="45" y="45"/>
                      </a:lnTo>
                      <a:lnTo>
                        <a:pt x="35" y="41"/>
                      </a:lnTo>
                      <a:lnTo>
                        <a:pt x="27" y="35"/>
                      </a:lnTo>
                      <a:lnTo>
                        <a:pt x="20" y="25"/>
                      </a:lnTo>
                      <a:lnTo>
                        <a:pt x="17" y="22"/>
                      </a:lnTo>
                      <a:lnTo>
                        <a:pt x="9" y="27"/>
                      </a:lnTo>
                      <a:lnTo>
                        <a:pt x="2" y="33"/>
                      </a:lnTo>
                      <a:lnTo>
                        <a:pt x="0" y="32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68" name="Freeform 75">
                  <a:extLst>
                    <a:ext uri="{FF2B5EF4-FFF2-40B4-BE49-F238E27FC236}">
                      <a16:creationId xmlns:a16="http://schemas.microsoft.com/office/drawing/2014/main" xmlns="" id="{53324967-667C-CE46-9640-159E601D8CF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53" y="2356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11" y="2"/>
                    </a:cxn>
                    <a:cxn ang="0">
                      <a:pos x="24" y="11"/>
                    </a:cxn>
                    <a:cxn ang="0">
                      <a:pos x="27" y="17"/>
                    </a:cxn>
                    <a:cxn ang="0">
                      <a:pos x="33" y="18"/>
                    </a:cxn>
                    <a:cxn ang="0">
                      <a:pos x="49" y="18"/>
                    </a:cxn>
                    <a:cxn ang="0">
                      <a:pos x="50" y="22"/>
                    </a:cxn>
                    <a:cxn ang="0">
                      <a:pos x="60" y="19"/>
                    </a:cxn>
                    <a:cxn ang="0">
                      <a:pos x="63" y="21"/>
                    </a:cxn>
                    <a:cxn ang="0">
                      <a:pos x="63" y="33"/>
                    </a:cxn>
                    <a:cxn ang="0">
                      <a:pos x="60" y="44"/>
                    </a:cxn>
                    <a:cxn ang="0">
                      <a:pos x="52" y="49"/>
                    </a:cxn>
                    <a:cxn ang="0">
                      <a:pos x="44" y="59"/>
                    </a:cxn>
                    <a:cxn ang="0">
                      <a:pos x="36" y="65"/>
                    </a:cxn>
                    <a:cxn ang="0">
                      <a:pos x="32" y="67"/>
                    </a:cxn>
                    <a:cxn ang="0">
                      <a:pos x="23" y="68"/>
                    </a:cxn>
                    <a:cxn ang="0">
                      <a:pos x="11" y="73"/>
                    </a:cxn>
                    <a:cxn ang="0">
                      <a:pos x="3" y="83"/>
                    </a:cxn>
                    <a:cxn ang="0">
                      <a:pos x="1" y="71"/>
                    </a:cxn>
                    <a:cxn ang="0">
                      <a:pos x="1" y="59"/>
                    </a:cxn>
                    <a:cxn ang="0">
                      <a:pos x="3" y="45"/>
                    </a:cxn>
                    <a:cxn ang="0">
                      <a:pos x="6" y="17"/>
                    </a:cxn>
                    <a:cxn ang="0">
                      <a:pos x="4" y="11"/>
                    </a:cxn>
                    <a:cxn ang="0">
                      <a:pos x="0" y="6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3" h="8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11" y="2"/>
                      </a:lnTo>
                      <a:lnTo>
                        <a:pt x="24" y="11"/>
                      </a:lnTo>
                      <a:lnTo>
                        <a:pt x="27" y="17"/>
                      </a:lnTo>
                      <a:lnTo>
                        <a:pt x="33" y="18"/>
                      </a:lnTo>
                      <a:lnTo>
                        <a:pt x="49" y="18"/>
                      </a:lnTo>
                      <a:lnTo>
                        <a:pt x="50" y="22"/>
                      </a:lnTo>
                      <a:lnTo>
                        <a:pt x="60" y="19"/>
                      </a:lnTo>
                      <a:lnTo>
                        <a:pt x="63" y="21"/>
                      </a:lnTo>
                      <a:lnTo>
                        <a:pt x="63" y="33"/>
                      </a:lnTo>
                      <a:lnTo>
                        <a:pt x="60" y="44"/>
                      </a:lnTo>
                      <a:lnTo>
                        <a:pt x="52" y="49"/>
                      </a:lnTo>
                      <a:lnTo>
                        <a:pt x="44" y="59"/>
                      </a:lnTo>
                      <a:lnTo>
                        <a:pt x="36" y="65"/>
                      </a:lnTo>
                      <a:lnTo>
                        <a:pt x="32" y="67"/>
                      </a:lnTo>
                      <a:lnTo>
                        <a:pt x="23" y="68"/>
                      </a:lnTo>
                      <a:lnTo>
                        <a:pt x="11" y="73"/>
                      </a:lnTo>
                      <a:lnTo>
                        <a:pt x="3" y="83"/>
                      </a:lnTo>
                      <a:lnTo>
                        <a:pt x="1" y="71"/>
                      </a:lnTo>
                      <a:lnTo>
                        <a:pt x="1" y="59"/>
                      </a:lnTo>
                      <a:lnTo>
                        <a:pt x="3" y="45"/>
                      </a:lnTo>
                      <a:lnTo>
                        <a:pt x="6" y="17"/>
                      </a:lnTo>
                      <a:lnTo>
                        <a:pt x="4" y="11"/>
                      </a:lnTo>
                      <a:lnTo>
                        <a:pt x="0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69" name="Freeform 77">
                  <a:extLst>
                    <a:ext uri="{FF2B5EF4-FFF2-40B4-BE49-F238E27FC236}">
                      <a16:creationId xmlns:a16="http://schemas.microsoft.com/office/drawing/2014/main" xmlns="" id="{C0B07E86-0658-2B46-AF29-DEC6B81E8A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79" y="2361"/>
                  <a:ext cx="10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"/>
                    </a:cxn>
                    <a:cxn ang="0">
                      <a:pos x="6" y="8"/>
                    </a:cxn>
                    <a:cxn ang="0">
                      <a:pos x="11" y="6"/>
                    </a:cxn>
                    <a:cxn ang="0">
                      <a:pos x="16" y="8"/>
                    </a:cxn>
                    <a:cxn ang="0">
                      <a:pos x="29" y="7"/>
                    </a:cxn>
                    <a:cxn ang="0">
                      <a:pos x="37" y="18"/>
                    </a:cxn>
                    <a:cxn ang="0">
                      <a:pos x="38" y="43"/>
                    </a:cxn>
                    <a:cxn ang="0">
                      <a:pos x="43" y="51"/>
                    </a:cxn>
                    <a:cxn ang="0">
                      <a:pos x="48" y="64"/>
                    </a:cxn>
                    <a:cxn ang="0">
                      <a:pos x="51" y="69"/>
                    </a:cxn>
                    <a:cxn ang="0">
                      <a:pos x="44" y="72"/>
                    </a:cxn>
                    <a:cxn ang="0">
                      <a:pos x="38" y="70"/>
                    </a:cxn>
                    <a:cxn ang="0">
                      <a:pos x="37" y="81"/>
                    </a:cxn>
                    <a:cxn ang="0">
                      <a:pos x="29" y="78"/>
                    </a:cxn>
                    <a:cxn ang="0">
                      <a:pos x="26" y="67"/>
                    </a:cxn>
                    <a:cxn ang="0">
                      <a:pos x="26" y="43"/>
                    </a:cxn>
                    <a:cxn ang="0">
                      <a:pos x="19" y="30"/>
                    </a:cxn>
                    <a:cxn ang="0">
                      <a:pos x="8" y="34"/>
                    </a:cxn>
                    <a:cxn ang="0">
                      <a:pos x="6" y="22"/>
                    </a:cxn>
                    <a:cxn ang="0">
                      <a:pos x="3" y="10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8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8"/>
                      </a:lnTo>
                      <a:lnTo>
                        <a:pt x="11" y="6"/>
                      </a:lnTo>
                      <a:lnTo>
                        <a:pt x="16" y="8"/>
                      </a:lnTo>
                      <a:lnTo>
                        <a:pt x="29" y="7"/>
                      </a:lnTo>
                      <a:lnTo>
                        <a:pt x="37" y="18"/>
                      </a:lnTo>
                      <a:lnTo>
                        <a:pt x="38" y="43"/>
                      </a:lnTo>
                      <a:lnTo>
                        <a:pt x="43" y="51"/>
                      </a:lnTo>
                      <a:lnTo>
                        <a:pt x="48" y="64"/>
                      </a:lnTo>
                      <a:lnTo>
                        <a:pt x="51" y="69"/>
                      </a:lnTo>
                      <a:lnTo>
                        <a:pt x="44" y="72"/>
                      </a:lnTo>
                      <a:lnTo>
                        <a:pt x="38" y="70"/>
                      </a:lnTo>
                      <a:lnTo>
                        <a:pt x="37" y="81"/>
                      </a:lnTo>
                      <a:lnTo>
                        <a:pt x="29" y="78"/>
                      </a:lnTo>
                      <a:lnTo>
                        <a:pt x="26" y="67"/>
                      </a:lnTo>
                      <a:lnTo>
                        <a:pt x="26" y="43"/>
                      </a:lnTo>
                      <a:lnTo>
                        <a:pt x="19" y="30"/>
                      </a:lnTo>
                      <a:lnTo>
                        <a:pt x="8" y="34"/>
                      </a:lnTo>
                      <a:lnTo>
                        <a:pt x="6" y="22"/>
                      </a:lnTo>
                      <a:lnTo>
                        <a:pt x="3" y="10"/>
                      </a:lnTo>
                      <a:lnTo>
                        <a:pt x="1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Freeform 70">
                  <a:extLst>
                    <a:ext uri="{FF2B5EF4-FFF2-40B4-BE49-F238E27FC236}">
                      <a16:creationId xmlns:a16="http://schemas.microsoft.com/office/drawing/2014/main" xmlns="" id="{B0D94E06-5AD2-A24D-8A42-7AA077600C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02" y="2362"/>
                  <a:ext cx="25" cy="33"/>
                </a:xfrm>
                <a:custGeom>
                  <a:avLst/>
                  <a:gdLst/>
                  <a:ahLst/>
                  <a:cxnLst>
                    <a:cxn ang="0">
                      <a:pos x="120" y="2"/>
                    </a:cxn>
                    <a:cxn ang="0">
                      <a:pos x="123" y="0"/>
                    </a:cxn>
                    <a:cxn ang="0">
                      <a:pos x="124" y="1"/>
                    </a:cxn>
                    <a:cxn ang="0">
                      <a:pos x="125" y="15"/>
                    </a:cxn>
                    <a:cxn ang="0">
                      <a:pos x="126" y="18"/>
                    </a:cxn>
                    <a:cxn ang="0">
                      <a:pos x="124" y="23"/>
                    </a:cxn>
                    <a:cxn ang="0">
                      <a:pos x="124" y="32"/>
                    </a:cxn>
                    <a:cxn ang="0">
                      <a:pos x="129" y="47"/>
                    </a:cxn>
                    <a:cxn ang="0">
                      <a:pos x="126" y="53"/>
                    </a:cxn>
                    <a:cxn ang="0">
                      <a:pos x="117" y="59"/>
                    </a:cxn>
                    <a:cxn ang="0">
                      <a:pos x="112" y="67"/>
                    </a:cxn>
                    <a:cxn ang="0">
                      <a:pos x="103" y="76"/>
                    </a:cxn>
                    <a:cxn ang="0">
                      <a:pos x="93" y="80"/>
                    </a:cxn>
                    <a:cxn ang="0">
                      <a:pos x="86" y="85"/>
                    </a:cxn>
                    <a:cxn ang="0">
                      <a:pos x="82" y="98"/>
                    </a:cxn>
                    <a:cxn ang="0">
                      <a:pos x="70" y="112"/>
                    </a:cxn>
                    <a:cxn ang="0">
                      <a:pos x="49" y="130"/>
                    </a:cxn>
                    <a:cxn ang="0">
                      <a:pos x="37" y="142"/>
                    </a:cxn>
                    <a:cxn ang="0">
                      <a:pos x="28" y="150"/>
                    </a:cxn>
                    <a:cxn ang="0">
                      <a:pos x="19" y="151"/>
                    </a:cxn>
                    <a:cxn ang="0">
                      <a:pos x="13" y="158"/>
                    </a:cxn>
                    <a:cxn ang="0">
                      <a:pos x="6" y="163"/>
                    </a:cxn>
                    <a:cxn ang="0">
                      <a:pos x="0" y="163"/>
                    </a:cxn>
                    <a:cxn ang="0">
                      <a:pos x="2" y="150"/>
                    </a:cxn>
                    <a:cxn ang="0">
                      <a:pos x="10" y="137"/>
                    </a:cxn>
                    <a:cxn ang="0">
                      <a:pos x="17" y="130"/>
                    </a:cxn>
                    <a:cxn ang="0">
                      <a:pos x="32" y="119"/>
                    </a:cxn>
                    <a:cxn ang="0">
                      <a:pos x="37" y="118"/>
                    </a:cxn>
                    <a:cxn ang="0">
                      <a:pos x="69" y="85"/>
                    </a:cxn>
                    <a:cxn ang="0">
                      <a:pos x="77" y="75"/>
                    </a:cxn>
                    <a:cxn ang="0">
                      <a:pos x="82" y="71"/>
                    </a:cxn>
                    <a:cxn ang="0">
                      <a:pos x="88" y="61"/>
                    </a:cxn>
                    <a:cxn ang="0">
                      <a:pos x="97" y="55"/>
                    </a:cxn>
                    <a:cxn ang="0">
                      <a:pos x="104" y="53"/>
                    </a:cxn>
                    <a:cxn ang="0">
                      <a:pos x="112" y="39"/>
                    </a:cxn>
                    <a:cxn ang="0">
                      <a:pos x="110" y="29"/>
                    </a:cxn>
                    <a:cxn ang="0">
                      <a:pos x="113" y="34"/>
                    </a:cxn>
                    <a:cxn ang="0">
                      <a:pos x="117" y="31"/>
                    </a:cxn>
                    <a:cxn ang="0">
                      <a:pos x="115" y="27"/>
                    </a:cxn>
                    <a:cxn ang="0">
                      <a:pos x="112" y="23"/>
                    </a:cxn>
                    <a:cxn ang="0">
                      <a:pos x="114" y="21"/>
                    </a:cxn>
                    <a:cxn ang="0">
                      <a:pos x="117" y="13"/>
                    </a:cxn>
                    <a:cxn ang="0">
                      <a:pos x="118" y="5"/>
                    </a:cxn>
                    <a:cxn ang="0">
                      <a:pos x="120" y="2"/>
                    </a:cxn>
                  </a:cxnLst>
                  <a:rect l="0" t="0" r="r" b="b"/>
                  <a:pathLst>
                    <a:path w="129" h="163">
                      <a:moveTo>
                        <a:pt x="120" y="2"/>
                      </a:moveTo>
                      <a:lnTo>
                        <a:pt x="123" y="0"/>
                      </a:lnTo>
                      <a:lnTo>
                        <a:pt x="124" y="1"/>
                      </a:lnTo>
                      <a:lnTo>
                        <a:pt x="125" y="15"/>
                      </a:lnTo>
                      <a:lnTo>
                        <a:pt x="126" y="18"/>
                      </a:lnTo>
                      <a:lnTo>
                        <a:pt x="124" y="23"/>
                      </a:lnTo>
                      <a:lnTo>
                        <a:pt x="124" y="32"/>
                      </a:lnTo>
                      <a:lnTo>
                        <a:pt x="129" y="47"/>
                      </a:lnTo>
                      <a:lnTo>
                        <a:pt x="126" y="53"/>
                      </a:lnTo>
                      <a:lnTo>
                        <a:pt x="117" y="59"/>
                      </a:lnTo>
                      <a:lnTo>
                        <a:pt x="112" y="67"/>
                      </a:lnTo>
                      <a:lnTo>
                        <a:pt x="103" y="76"/>
                      </a:lnTo>
                      <a:lnTo>
                        <a:pt x="93" y="80"/>
                      </a:lnTo>
                      <a:lnTo>
                        <a:pt x="86" y="85"/>
                      </a:lnTo>
                      <a:lnTo>
                        <a:pt x="82" y="98"/>
                      </a:lnTo>
                      <a:lnTo>
                        <a:pt x="70" y="112"/>
                      </a:lnTo>
                      <a:lnTo>
                        <a:pt x="49" y="130"/>
                      </a:lnTo>
                      <a:lnTo>
                        <a:pt x="37" y="142"/>
                      </a:lnTo>
                      <a:lnTo>
                        <a:pt x="28" y="150"/>
                      </a:lnTo>
                      <a:lnTo>
                        <a:pt x="19" y="151"/>
                      </a:lnTo>
                      <a:lnTo>
                        <a:pt x="13" y="158"/>
                      </a:lnTo>
                      <a:lnTo>
                        <a:pt x="6" y="163"/>
                      </a:lnTo>
                      <a:lnTo>
                        <a:pt x="0" y="163"/>
                      </a:lnTo>
                      <a:lnTo>
                        <a:pt x="2" y="150"/>
                      </a:lnTo>
                      <a:lnTo>
                        <a:pt x="10" y="137"/>
                      </a:lnTo>
                      <a:lnTo>
                        <a:pt x="17" y="130"/>
                      </a:lnTo>
                      <a:lnTo>
                        <a:pt x="32" y="119"/>
                      </a:lnTo>
                      <a:lnTo>
                        <a:pt x="37" y="118"/>
                      </a:lnTo>
                      <a:lnTo>
                        <a:pt x="69" y="85"/>
                      </a:lnTo>
                      <a:lnTo>
                        <a:pt x="77" y="75"/>
                      </a:lnTo>
                      <a:lnTo>
                        <a:pt x="82" y="71"/>
                      </a:lnTo>
                      <a:lnTo>
                        <a:pt x="88" y="61"/>
                      </a:lnTo>
                      <a:lnTo>
                        <a:pt x="97" y="55"/>
                      </a:lnTo>
                      <a:lnTo>
                        <a:pt x="104" y="53"/>
                      </a:lnTo>
                      <a:lnTo>
                        <a:pt x="112" y="39"/>
                      </a:lnTo>
                      <a:lnTo>
                        <a:pt x="110" y="29"/>
                      </a:lnTo>
                      <a:lnTo>
                        <a:pt x="113" y="34"/>
                      </a:lnTo>
                      <a:lnTo>
                        <a:pt x="117" y="31"/>
                      </a:lnTo>
                      <a:lnTo>
                        <a:pt x="115" y="27"/>
                      </a:lnTo>
                      <a:lnTo>
                        <a:pt x="112" y="23"/>
                      </a:lnTo>
                      <a:lnTo>
                        <a:pt x="114" y="21"/>
                      </a:lnTo>
                      <a:lnTo>
                        <a:pt x="117" y="13"/>
                      </a:lnTo>
                      <a:lnTo>
                        <a:pt x="118" y="5"/>
                      </a:lnTo>
                      <a:lnTo>
                        <a:pt x="120" y="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71" name="Freeform 78">
                  <a:extLst>
                    <a:ext uri="{FF2B5EF4-FFF2-40B4-BE49-F238E27FC236}">
                      <a16:creationId xmlns:a16="http://schemas.microsoft.com/office/drawing/2014/main" xmlns="" id="{98385F92-C31E-294F-B4A7-2C73035F33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69" y="2363"/>
                  <a:ext cx="7" cy="20"/>
                </a:xfrm>
                <a:custGeom>
                  <a:avLst/>
                  <a:gdLst/>
                  <a:ahLst/>
                  <a:cxnLst>
                    <a:cxn ang="0">
                      <a:pos x="35" y="2"/>
                    </a:cxn>
                    <a:cxn ang="0">
                      <a:pos x="37" y="0"/>
                    </a:cxn>
                    <a:cxn ang="0">
                      <a:pos x="38" y="5"/>
                    </a:cxn>
                    <a:cxn ang="0">
                      <a:pos x="37" y="10"/>
                    </a:cxn>
                    <a:cxn ang="0">
                      <a:pos x="37" y="33"/>
                    </a:cxn>
                    <a:cxn ang="0">
                      <a:pos x="36" y="48"/>
                    </a:cxn>
                    <a:cxn ang="0">
                      <a:pos x="24" y="58"/>
                    </a:cxn>
                    <a:cxn ang="0">
                      <a:pos x="15" y="75"/>
                    </a:cxn>
                    <a:cxn ang="0">
                      <a:pos x="10" y="86"/>
                    </a:cxn>
                    <a:cxn ang="0">
                      <a:pos x="6" y="96"/>
                    </a:cxn>
                    <a:cxn ang="0">
                      <a:pos x="3" y="99"/>
                    </a:cxn>
                    <a:cxn ang="0">
                      <a:pos x="0" y="87"/>
                    </a:cxn>
                    <a:cxn ang="0">
                      <a:pos x="0" y="78"/>
                    </a:cxn>
                    <a:cxn ang="0">
                      <a:pos x="8" y="58"/>
                    </a:cxn>
                    <a:cxn ang="0">
                      <a:pos x="17" y="41"/>
                    </a:cxn>
                    <a:cxn ang="0">
                      <a:pos x="26" y="21"/>
                    </a:cxn>
                    <a:cxn ang="0">
                      <a:pos x="31" y="5"/>
                    </a:cxn>
                    <a:cxn ang="0">
                      <a:pos x="35" y="2"/>
                    </a:cxn>
                  </a:cxnLst>
                  <a:rect l="0" t="0" r="r" b="b"/>
                  <a:pathLst>
                    <a:path w="38" h="99">
                      <a:moveTo>
                        <a:pt x="35" y="2"/>
                      </a:moveTo>
                      <a:lnTo>
                        <a:pt x="37" y="0"/>
                      </a:lnTo>
                      <a:lnTo>
                        <a:pt x="38" y="5"/>
                      </a:lnTo>
                      <a:lnTo>
                        <a:pt x="37" y="10"/>
                      </a:lnTo>
                      <a:lnTo>
                        <a:pt x="37" y="33"/>
                      </a:lnTo>
                      <a:lnTo>
                        <a:pt x="36" y="48"/>
                      </a:lnTo>
                      <a:lnTo>
                        <a:pt x="24" y="58"/>
                      </a:lnTo>
                      <a:lnTo>
                        <a:pt x="15" y="75"/>
                      </a:lnTo>
                      <a:lnTo>
                        <a:pt x="10" y="86"/>
                      </a:lnTo>
                      <a:lnTo>
                        <a:pt x="6" y="96"/>
                      </a:lnTo>
                      <a:lnTo>
                        <a:pt x="3" y="99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8" y="58"/>
                      </a:lnTo>
                      <a:lnTo>
                        <a:pt x="17" y="41"/>
                      </a:lnTo>
                      <a:lnTo>
                        <a:pt x="26" y="21"/>
                      </a:lnTo>
                      <a:lnTo>
                        <a:pt x="31" y="5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72" name="Freeform 76">
                  <a:extLst>
                    <a:ext uri="{FF2B5EF4-FFF2-40B4-BE49-F238E27FC236}">
                      <a16:creationId xmlns:a16="http://schemas.microsoft.com/office/drawing/2014/main" xmlns="" id="{DE177D13-0288-8940-A975-4A12DD1120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58" y="2367"/>
                  <a:ext cx="12" cy="21"/>
                </a:xfrm>
                <a:custGeom>
                  <a:avLst/>
                  <a:gdLst/>
                  <a:ahLst/>
                  <a:cxnLst>
                    <a:cxn ang="0">
                      <a:pos x="29" y="8"/>
                    </a:cxn>
                    <a:cxn ang="0">
                      <a:pos x="39" y="0"/>
                    </a:cxn>
                    <a:cxn ang="0">
                      <a:pos x="43" y="1"/>
                    </a:cxn>
                    <a:cxn ang="0">
                      <a:pos x="59" y="5"/>
                    </a:cxn>
                    <a:cxn ang="0">
                      <a:pos x="59" y="14"/>
                    </a:cxn>
                    <a:cxn ang="0">
                      <a:pos x="57" y="25"/>
                    </a:cxn>
                    <a:cxn ang="0">
                      <a:pos x="52" y="30"/>
                    </a:cxn>
                    <a:cxn ang="0">
                      <a:pos x="51" y="41"/>
                    </a:cxn>
                    <a:cxn ang="0">
                      <a:pos x="41" y="62"/>
                    </a:cxn>
                    <a:cxn ang="0">
                      <a:pos x="40" y="75"/>
                    </a:cxn>
                    <a:cxn ang="0">
                      <a:pos x="41" y="83"/>
                    </a:cxn>
                    <a:cxn ang="0">
                      <a:pos x="44" y="90"/>
                    </a:cxn>
                    <a:cxn ang="0">
                      <a:pos x="43" y="101"/>
                    </a:cxn>
                    <a:cxn ang="0">
                      <a:pos x="34" y="107"/>
                    </a:cxn>
                    <a:cxn ang="0">
                      <a:pos x="25" y="97"/>
                    </a:cxn>
                    <a:cxn ang="0">
                      <a:pos x="19" y="89"/>
                    </a:cxn>
                    <a:cxn ang="0">
                      <a:pos x="13" y="86"/>
                    </a:cxn>
                    <a:cxn ang="0">
                      <a:pos x="6" y="79"/>
                    </a:cxn>
                    <a:cxn ang="0">
                      <a:pos x="0" y="69"/>
                    </a:cxn>
                    <a:cxn ang="0">
                      <a:pos x="3" y="57"/>
                    </a:cxn>
                    <a:cxn ang="0">
                      <a:pos x="18" y="51"/>
                    </a:cxn>
                    <a:cxn ang="0">
                      <a:pos x="22" y="42"/>
                    </a:cxn>
                    <a:cxn ang="0">
                      <a:pos x="22" y="25"/>
                    </a:cxn>
                    <a:cxn ang="0">
                      <a:pos x="27" y="10"/>
                    </a:cxn>
                    <a:cxn ang="0">
                      <a:pos x="29" y="8"/>
                    </a:cxn>
                  </a:cxnLst>
                  <a:rect l="0" t="0" r="r" b="b"/>
                  <a:pathLst>
                    <a:path w="59" h="107">
                      <a:moveTo>
                        <a:pt x="29" y="8"/>
                      </a:moveTo>
                      <a:lnTo>
                        <a:pt x="39" y="0"/>
                      </a:lnTo>
                      <a:lnTo>
                        <a:pt x="43" y="1"/>
                      </a:lnTo>
                      <a:lnTo>
                        <a:pt x="59" y="5"/>
                      </a:lnTo>
                      <a:lnTo>
                        <a:pt x="59" y="14"/>
                      </a:lnTo>
                      <a:lnTo>
                        <a:pt x="57" y="25"/>
                      </a:lnTo>
                      <a:lnTo>
                        <a:pt x="52" y="30"/>
                      </a:lnTo>
                      <a:lnTo>
                        <a:pt x="51" y="41"/>
                      </a:lnTo>
                      <a:lnTo>
                        <a:pt x="41" y="62"/>
                      </a:lnTo>
                      <a:lnTo>
                        <a:pt x="40" y="75"/>
                      </a:lnTo>
                      <a:lnTo>
                        <a:pt x="41" y="83"/>
                      </a:lnTo>
                      <a:lnTo>
                        <a:pt x="44" y="90"/>
                      </a:lnTo>
                      <a:lnTo>
                        <a:pt x="43" y="101"/>
                      </a:lnTo>
                      <a:lnTo>
                        <a:pt x="34" y="107"/>
                      </a:lnTo>
                      <a:lnTo>
                        <a:pt x="25" y="97"/>
                      </a:lnTo>
                      <a:lnTo>
                        <a:pt x="19" y="89"/>
                      </a:lnTo>
                      <a:lnTo>
                        <a:pt x="13" y="86"/>
                      </a:lnTo>
                      <a:lnTo>
                        <a:pt x="6" y="79"/>
                      </a:lnTo>
                      <a:lnTo>
                        <a:pt x="0" y="69"/>
                      </a:lnTo>
                      <a:lnTo>
                        <a:pt x="3" y="57"/>
                      </a:lnTo>
                      <a:lnTo>
                        <a:pt x="18" y="51"/>
                      </a:lnTo>
                      <a:lnTo>
                        <a:pt x="22" y="42"/>
                      </a:lnTo>
                      <a:lnTo>
                        <a:pt x="22" y="25"/>
                      </a:lnTo>
                      <a:lnTo>
                        <a:pt x="27" y="10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73" name="Freeform 79">
                  <a:extLst>
                    <a:ext uri="{FF2B5EF4-FFF2-40B4-BE49-F238E27FC236}">
                      <a16:creationId xmlns:a16="http://schemas.microsoft.com/office/drawing/2014/main" xmlns="" id="{B4D0A0A5-43AB-3744-980F-5461FA5B32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74" y="2375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2" y="16"/>
                    </a:cxn>
                    <a:cxn ang="0">
                      <a:pos x="9" y="12"/>
                    </a:cxn>
                    <a:cxn ang="0">
                      <a:pos x="12" y="5"/>
                    </a:cxn>
                    <a:cxn ang="0">
                      <a:pos x="20" y="0"/>
                    </a:cxn>
                    <a:cxn ang="0">
                      <a:pos x="32" y="5"/>
                    </a:cxn>
                    <a:cxn ang="0">
                      <a:pos x="39" y="3"/>
                    </a:cxn>
                    <a:cxn ang="0">
                      <a:pos x="39" y="14"/>
                    </a:cxn>
                    <a:cxn ang="0">
                      <a:pos x="38" y="18"/>
                    </a:cxn>
                    <a:cxn ang="0">
                      <a:pos x="39" y="24"/>
                    </a:cxn>
                    <a:cxn ang="0">
                      <a:pos x="37" y="27"/>
                    </a:cxn>
                    <a:cxn ang="0">
                      <a:pos x="22" y="31"/>
                    </a:cxn>
                    <a:cxn ang="0">
                      <a:pos x="7" y="30"/>
                    </a:cxn>
                    <a:cxn ang="0">
                      <a:pos x="4" y="26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9" h="31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9" y="12"/>
                      </a:lnTo>
                      <a:lnTo>
                        <a:pt x="12" y="5"/>
                      </a:lnTo>
                      <a:lnTo>
                        <a:pt x="20" y="0"/>
                      </a:lnTo>
                      <a:lnTo>
                        <a:pt x="32" y="5"/>
                      </a:lnTo>
                      <a:lnTo>
                        <a:pt x="39" y="3"/>
                      </a:lnTo>
                      <a:lnTo>
                        <a:pt x="39" y="14"/>
                      </a:lnTo>
                      <a:lnTo>
                        <a:pt x="38" y="18"/>
                      </a:lnTo>
                      <a:lnTo>
                        <a:pt x="39" y="24"/>
                      </a:lnTo>
                      <a:lnTo>
                        <a:pt x="37" y="27"/>
                      </a:lnTo>
                      <a:lnTo>
                        <a:pt x="22" y="31"/>
                      </a:lnTo>
                      <a:lnTo>
                        <a:pt x="7" y="30"/>
                      </a:lnTo>
                      <a:lnTo>
                        <a:pt x="4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Freeform 80">
                  <a:extLst>
                    <a:ext uri="{FF2B5EF4-FFF2-40B4-BE49-F238E27FC236}">
                      <a16:creationId xmlns:a16="http://schemas.microsoft.com/office/drawing/2014/main" xmlns="" id="{AA527AFA-DEBE-8D48-9701-2CA20293A5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853" y="2380"/>
                  <a:ext cx="51" cy="46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207" y="10"/>
                    </a:cxn>
                    <a:cxn ang="0">
                      <a:pos x="224" y="26"/>
                    </a:cxn>
                    <a:cxn ang="0">
                      <a:pos x="233" y="33"/>
                    </a:cxn>
                    <a:cxn ang="0">
                      <a:pos x="240" y="51"/>
                    </a:cxn>
                    <a:cxn ang="0">
                      <a:pos x="242" y="70"/>
                    </a:cxn>
                    <a:cxn ang="0">
                      <a:pos x="246" y="86"/>
                    </a:cxn>
                    <a:cxn ang="0">
                      <a:pos x="250" y="110"/>
                    </a:cxn>
                    <a:cxn ang="0">
                      <a:pos x="254" y="142"/>
                    </a:cxn>
                    <a:cxn ang="0">
                      <a:pos x="243" y="152"/>
                    </a:cxn>
                    <a:cxn ang="0">
                      <a:pos x="238" y="185"/>
                    </a:cxn>
                    <a:cxn ang="0">
                      <a:pos x="227" y="167"/>
                    </a:cxn>
                    <a:cxn ang="0">
                      <a:pos x="221" y="142"/>
                    </a:cxn>
                    <a:cxn ang="0">
                      <a:pos x="212" y="131"/>
                    </a:cxn>
                    <a:cxn ang="0">
                      <a:pos x="192" y="158"/>
                    </a:cxn>
                    <a:cxn ang="0">
                      <a:pos x="197" y="179"/>
                    </a:cxn>
                    <a:cxn ang="0">
                      <a:pos x="206" y="201"/>
                    </a:cxn>
                    <a:cxn ang="0">
                      <a:pos x="194" y="227"/>
                    </a:cxn>
                    <a:cxn ang="0">
                      <a:pos x="184" y="211"/>
                    </a:cxn>
                    <a:cxn ang="0">
                      <a:pos x="174" y="211"/>
                    </a:cxn>
                    <a:cxn ang="0">
                      <a:pos x="156" y="210"/>
                    </a:cxn>
                    <a:cxn ang="0">
                      <a:pos x="125" y="189"/>
                    </a:cxn>
                    <a:cxn ang="0">
                      <a:pos x="119" y="171"/>
                    </a:cxn>
                    <a:cxn ang="0">
                      <a:pos x="113" y="150"/>
                    </a:cxn>
                    <a:cxn ang="0">
                      <a:pos x="125" y="126"/>
                    </a:cxn>
                    <a:cxn ang="0">
                      <a:pos x="105" y="108"/>
                    </a:cxn>
                    <a:cxn ang="0">
                      <a:pos x="89" y="104"/>
                    </a:cxn>
                    <a:cxn ang="0">
                      <a:pos x="81" y="125"/>
                    </a:cxn>
                    <a:cxn ang="0">
                      <a:pos x="68" y="121"/>
                    </a:cxn>
                    <a:cxn ang="0">
                      <a:pos x="55" y="126"/>
                    </a:cxn>
                    <a:cxn ang="0">
                      <a:pos x="50" y="123"/>
                    </a:cxn>
                    <a:cxn ang="0">
                      <a:pos x="39" y="112"/>
                    </a:cxn>
                    <a:cxn ang="0">
                      <a:pos x="16" y="153"/>
                    </a:cxn>
                    <a:cxn ang="0">
                      <a:pos x="3" y="155"/>
                    </a:cxn>
                    <a:cxn ang="0">
                      <a:pos x="7" y="121"/>
                    </a:cxn>
                    <a:cxn ang="0">
                      <a:pos x="22" y="93"/>
                    </a:cxn>
                    <a:cxn ang="0">
                      <a:pos x="56" y="76"/>
                    </a:cxn>
                    <a:cxn ang="0">
                      <a:pos x="73" y="64"/>
                    </a:cxn>
                    <a:cxn ang="0">
                      <a:pos x="99" y="64"/>
                    </a:cxn>
                    <a:cxn ang="0">
                      <a:pos x="98" y="94"/>
                    </a:cxn>
                    <a:cxn ang="0">
                      <a:pos x="127" y="69"/>
                    </a:cxn>
                    <a:cxn ang="0">
                      <a:pos x="146" y="66"/>
                    </a:cxn>
                    <a:cxn ang="0">
                      <a:pos x="153" y="49"/>
                    </a:cxn>
                    <a:cxn ang="0">
                      <a:pos x="169" y="46"/>
                    </a:cxn>
                    <a:cxn ang="0">
                      <a:pos x="189" y="43"/>
                    </a:cxn>
                    <a:cxn ang="0">
                      <a:pos x="194" y="26"/>
                    </a:cxn>
                    <a:cxn ang="0">
                      <a:pos x="191" y="1"/>
                    </a:cxn>
                  </a:cxnLst>
                  <a:rect l="0" t="0" r="r" b="b"/>
                  <a:pathLst>
                    <a:path w="254" h="227">
                      <a:moveTo>
                        <a:pt x="191" y="1"/>
                      </a:moveTo>
                      <a:lnTo>
                        <a:pt x="190" y="0"/>
                      </a:lnTo>
                      <a:lnTo>
                        <a:pt x="200" y="0"/>
                      </a:lnTo>
                      <a:lnTo>
                        <a:pt x="207" y="10"/>
                      </a:lnTo>
                      <a:lnTo>
                        <a:pt x="215" y="13"/>
                      </a:lnTo>
                      <a:lnTo>
                        <a:pt x="224" y="26"/>
                      </a:lnTo>
                      <a:lnTo>
                        <a:pt x="229" y="26"/>
                      </a:lnTo>
                      <a:lnTo>
                        <a:pt x="233" y="33"/>
                      </a:lnTo>
                      <a:lnTo>
                        <a:pt x="240" y="46"/>
                      </a:lnTo>
                      <a:lnTo>
                        <a:pt x="240" y="51"/>
                      </a:lnTo>
                      <a:lnTo>
                        <a:pt x="231" y="64"/>
                      </a:lnTo>
                      <a:lnTo>
                        <a:pt x="242" y="70"/>
                      </a:lnTo>
                      <a:lnTo>
                        <a:pt x="242" y="81"/>
                      </a:lnTo>
                      <a:lnTo>
                        <a:pt x="246" y="86"/>
                      </a:lnTo>
                      <a:lnTo>
                        <a:pt x="248" y="104"/>
                      </a:lnTo>
                      <a:lnTo>
                        <a:pt x="250" y="110"/>
                      </a:lnTo>
                      <a:lnTo>
                        <a:pt x="254" y="124"/>
                      </a:lnTo>
                      <a:lnTo>
                        <a:pt x="254" y="142"/>
                      </a:lnTo>
                      <a:lnTo>
                        <a:pt x="249" y="150"/>
                      </a:lnTo>
                      <a:lnTo>
                        <a:pt x="243" y="152"/>
                      </a:lnTo>
                      <a:lnTo>
                        <a:pt x="238" y="161"/>
                      </a:lnTo>
                      <a:lnTo>
                        <a:pt x="238" y="185"/>
                      </a:lnTo>
                      <a:lnTo>
                        <a:pt x="231" y="179"/>
                      </a:lnTo>
                      <a:lnTo>
                        <a:pt x="227" y="167"/>
                      </a:lnTo>
                      <a:lnTo>
                        <a:pt x="227" y="151"/>
                      </a:lnTo>
                      <a:lnTo>
                        <a:pt x="221" y="142"/>
                      </a:lnTo>
                      <a:lnTo>
                        <a:pt x="217" y="134"/>
                      </a:lnTo>
                      <a:lnTo>
                        <a:pt x="212" y="131"/>
                      </a:lnTo>
                      <a:lnTo>
                        <a:pt x="207" y="135"/>
                      </a:lnTo>
                      <a:lnTo>
                        <a:pt x="192" y="158"/>
                      </a:lnTo>
                      <a:lnTo>
                        <a:pt x="191" y="172"/>
                      </a:lnTo>
                      <a:lnTo>
                        <a:pt x="197" y="179"/>
                      </a:lnTo>
                      <a:lnTo>
                        <a:pt x="202" y="189"/>
                      </a:lnTo>
                      <a:lnTo>
                        <a:pt x="206" y="201"/>
                      </a:lnTo>
                      <a:lnTo>
                        <a:pt x="206" y="207"/>
                      </a:lnTo>
                      <a:lnTo>
                        <a:pt x="194" y="227"/>
                      </a:lnTo>
                      <a:lnTo>
                        <a:pt x="186" y="223"/>
                      </a:lnTo>
                      <a:lnTo>
                        <a:pt x="184" y="211"/>
                      </a:lnTo>
                      <a:lnTo>
                        <a:pt x="183" y="205"/>
                      </a:lnTo>
                      <a:lnTo>
                        <a:pt x="174" y="211"/>
                      </a:lnTo>
                      <a:lnTo>
                        <a:pt x="164" y="212"/>
                      </a:lnTo>
                      <a:lnTo>
                        <a:pt x="156" y="210"/>
                      </a:lnTo>
                      <a:lnTo>
                        <a:pt x="133" y="199"/>
                      </a:lnTo>
                      <a:lnTo>
                        <a:pt x="125" y="189"/>
                      </a:lnTo>
                      <a:lnTo>
                        <a:pt x="120" y="182"/>
                      </a:lnTo>
                      <a:lnTo>
                        <a:pt x="119" y="171"/>
                      </a:lnTo>
                      <a:lnTo>
                        <a:pt x="116" y="162"/>
                      </a:lnTo>
                      <a:lnTo>
                        <a:pt x="113" y="150"/>
                      </a:lnTo>
                      <a:lnTo>
                        <a:pt x="125" y="134"/>
                      </a:lnTo>
                      <a:lnTo>
                        <a:pt x="125" y="126"/>
                      </a:lnTo>
                      <a:lnTo>
                        <a:pt x="116" y="116"/>
                      </a:lnTo>
                      <a:lnTo>
                        <a:pt x="105" y="108"/>
                      </a:lnTo>
                      <a:lnTo>
                        <a:pt x="97" y="104"/>
                      </a:lnTo>
                      <a:lnTo>
                        <a:pt x="89" y="104"/>
                      </a:lnTo>
                      <a:lnTo>
                        <a:pt x="81" y="119"/>
                      </a:lnTo>
                      <a:lnTo>
                        <a:pt x="81" y="125"/>
                      </a:lnTo>
                      <a:lnTo>
                        <a:pt x="73" y="121"/>
                      </a:lnTo>
                      <a:lnTo>
                        <a:pt x="68" y="121"/>
                      </a:lnTo>
                      <a:lnTo>
                        <a:pt x="68" y="114"/>
                      </a:lnTo>
                      <a:lnTo>
                        <a:pt x="55" y="126"/>
                      </a:lnTo>
                      <a:lnTo>
                        <a:pt x="54" y="132"/>
                      </a:lnTo>
                      <a:lnTo>
                        <a:pt x="50" y="123"/>
                      </a:lnTo>
                      <a:lnTo>
                        <a:pt x="47" y="112"/>
                      </a:lnTo>
                      <a:lnTo>
                        <a:pt x="39" y="112"/>
                      </a:lnTo>
                      <a:lnTo>
                        <a:pt x="28" y="124"/>
                      </a:lnTo>
                      <a:lnTo>
                        <a:pt x="16" y="153"/>
                      </a:lnTo>
                      <a:lnTo>
                        <a:pt x="9" y="156"/>
                      </a:lnTo>
                      <a:lnTo>
                        <a:pt x="3" y="155"/>
                      </a:lnTo>
                      <a:lnTo>
                        <a:pt x="0" y="144"/>
                      </a:lnTo>
                      <a:lnTo>
                        <a:pt x="7" y="121"/>
                      </a:lnTo>
                      <a:lnTo>
                        <a:pt x="12" y="104"/>
                      </a:lnTo>
                      <a:lnTo>
                        <a:pt x="22" y="93"/>
                      </a:lnTo>
                      <a:lnTo>
                        <a:pt x="52" y="85"/>
                      </a:lnTo>
                      <a:lnTo>
                        <a:pt x="56" y="76"/>
                      </a:lnTo>
                      <a:lnTo>
                        <a:pt x="63" y="69"/>
                      </a:lnTo>
                      <a:lnTo>
                        <a:pt x="73" y="64"/>
                      </a:lnTo>
                      <a:lnTo>
                        <a:pt x="79" y="56"/>
                      </a:lnTo>
                      <a:lnTo>
                        <a:pt x="99" y="64"/>
                      </a:lnTo>
                      <a:lnTo>
                        <a:pt x="104" y="76"/>
                      </a:lnTo>
                      <a:lnTo>
                        <a:pt x="98" y="94"/>
                      </a:lnTo>
                      <a:lnTo>
                        <a:pt x="120" y="85"/>
                      </a:lnTo>
                      <a:lnTo>
                        <a:pt x="127" y="69"/>
                      </a:lnTo>
                      <a:lnTo>
                        <a:pt x="138" y="64"/>
                      </a:lnTo>
                      <a:lnTo>
                        <a:pt x="146" y="66"/>
                      </a:lnTo>
                      <a:lnTo>
                        <a:pt x="151" y="60"/>
                      </a:lnTo>
                      <a:lnTo>
                        <a:pt x="153" y="49"/>
                      </a:lnTo>
                      <a:lnTo>
                        <a:pt x="158" y="43"/>
                      </a:lnTo>
                      <a:lnTo>
                        <a:pt x="169" y="46"/>
                      </a:lnTo>
                      <a:lnTo>
                        <a:pt x="181" y="40"/>
                      </a:lnTo>
                      <a:lnTo>
                        <a:pt x="189" y="43"/>
                      </a:lnTo>
                      <a:lnTo>
                        <a:pt x="192" y="39"/>
                      </a:lnTo>
                      <a:lnTo>
                        <a:pt x="194" y="26"/>
                      </a:lnTo>
                      <a:lnTo>
                        <a:pt x="191" y="7"/>
                      </a:lnTo>
                      <a:lnTo>
                        <a:pt x="191" y="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7" name="Freeform 265">
                <a:extLst>
                  <a:ext uri="{FF2B5EF4-FFF2-40B4-BE49-F238E27FC236}">
                    <a16:creationId xmlns:a16="http://schemas.microsoft.com/office/drawing/2014/main" xmlns="" id="{DF364921-E6C4-144E-BBD5-ECE464BA1DF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408421" y="2942551"/>
                <a:ext cx="21573" cy="5725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1" y="0"/>
                  </a:cxn>
                  <a:cxn ang="0">
                    <a:pos x="36" y="3"/>
                  </a:cxn>
                  <a:cxn ang="0">
                    <a:pos x="21" y="31"/>
                  </a:cxn>
                  <a:cxn ang="0">
                    <a:pos x="16" y="31"/>
                  </a:cxn>
                  <a:cxn ang="0">
                    <a:pos x="3" y="34"/>
                  </a:cxn>
                  <a:cxn ang="0">
                    <a:pos x="3" y="106"/>
                  </a:cxn>
                  <a:cxn ang="0">
                    <a:pos x="2" y="141"/>
                  </a:cxn>
                  <a:cxn ang="0">
                    <a:pos x="0" y="142"/>
                  </a:cxn>
                  <a:cxn ang="0">
                    <a:pos x="9" y="144"/>
                  </a:cxn>
                  <a:cxn ang="0">
                    <a:pos x="21" y="145"/>
                  </a:cxn>
                  <a:cxn ang="0">
                    <a:pos x="20" y="144"/>
                  </a:cxn>
                  <a:cxn ang="0">
                    <a:pos x="20" y="136"/>
                  </a:cxn>
                  <a:cxn ang="0">
                    <a:pos x="21" y="132"/>
                  </a:cxn>
                  <a:cxn ang="0">
                    <a:pos x="27" y="126"/>
                  </a:cxn>
                  <a:cxn ang="0">
                    <a:pos x="38" y="118"/>
                  </a:cxn>
                  <a:cxn ang="0">
                    <a:pos x="45" y="110"/>
                  </a:cxn>
                  <a:cxn ang="0">
                    <a:pos x="47" y="102"/>
                  </a:cxn>
                  <a:cxn ang="0">
                    <a:pos x="48" y="102"/>
                  </a:cxn>
                  <a:cxn ang="0">
                    <a:pos x="51" y="89"/>
                  </a:cxn>
                  <a:cxn ang="0">
                    <a:pos x="52" y="77"/>
                  </a:cxn>
                  <a:cxn ang="0">
                    <a:pos x="51" y="56"/>
                  </a:cxn>
                  <a:cxn ang="0">
                    <a:pos x="53" y="41"/>
                  </a:cxn>
                  <a:cxn ang="0">
                    <a:pos x="57" y="28"/>
                  </a:cxn>
                  <a:cxn ang="0">
                    <a:pos x="62" y="18"/>
                  </a:cxn>
                  <a:cxn ang="0">
                    <a:pos x="62" y="13"/>
                  </a:cxn>
                  <a:cxn ang="0">
                    <a:pos x="58" y="8"/>
                  </a:cxn>
                  <a:cxn ang="0">
                    <a:pos x="47" y="3"/>
                  </a:cxn>
                  <a:cxn ang="0">
                    <a:pos x="46" y="2"/>
                  </a:cxn>
                </a:cxnLst>
                <a:rect l="0" t="0" r="r" b="b"/>
                <a:pathLst>
                  <a:path w="62" h="145">
                    <a:moveTo>
                      <a:pt x="46" y="2"/>
                    </a:moveTo>
                    <a:lnTo>
                      <a:pt x="41" y="0"/>
                    </a:lnTo>
                    <a:lnTo>
                      <a:pt x="36" y="3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3" y="34"/>
                    </a:lnTo>
                    <a:lnTo>
                      <a:pt x="3" y="106"/>
                    </a:lnTo>
                    <a:lnTo>
                      <a:pt x="2" y="141"/>
                    </a:lnTo>
                    <a:lnTo>
                      <a:pt x="0" y="142"/>
                    </a:lnTo>
                    <a:lnTo>
                      <a:pt x="9" y="144"/>
                    </a:lnTo>
                    <a:lnTo>
                      <a:pt x="21" y="145"/>
                    </a:lnTo>
                    <a:lnTo>
                      <a:pt x="20" y="144"/>
                    </a:lnTo>
                    <a:lnTo>
                      <a:pt x="20" y="136"/>
                    </a:lnTo>
                    <a:lnTo>
                      <a:pt x="21" y="132"/>
                    </a:lnTo>
                    <a:lnTo>
                      <a:pt x="27" y="126"/>
                    </a:lnTo>
                    <a:lnTo>
                      <a:pt x="38" y="118"/>
                    </a:lnTo>
                    <a:lnTo>
                      <a:pt x="45" y="11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1" y="89"/>
                    </a:lnTo>
                    <a:lnTo>
                      <a:pt x="52" y="77"/>
                    </a:lnTo>
                    <a:lnTo>
                      <a:pt x="51" y="56"/>
                    </a:lnTo>
                    <a:lnTo>
                      <a:pt x="53" y="41"/>
                    </a:lnTo>
                    <a:lnTo>
                      <a:pt x="57" y="28"/>
                    </a:lnTo>
                    <a:lnTo>
                      <a:pt x="62" y="18"/>
                    </a:lnTo>
                    <a:lnTo>
                      <a:pt x="62" y="13"/>
                    </a:lnTo>
                    <a:lnTo>
                      <a:pt x="58" y="8"/>
                    </a:lnTo>
                    <a:lnTo>
                      <a:pt x="47" y="3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28" name="Freeform 330">
                <a:extLst>
                  <a:ext uri="{FF2B5EF4-FFF2-40B4-BE49-F238E27FC236}">
                    <a16:creationId xmlns:a16="http://schemas.microsoft.com/office/drawing/2014/main" xmlns="" id="{C077F1A7-D73C-7044-8C50-3206673994A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647523" y="2952422"/>
                <a:ext cx="26967" cy="21716"/>
              </a:xfrm>
              <a:custGeom>
                <a:avLst/>
                <a:gdLst/>
                <a:ahLst/>
                <a:cxnLst>
                  <a:cxn ang="0">
                    <a:pos x="373" y="31"/>
                  </a:cxn>
                  <a:cxn ang="0">
                    <a:pos x="397" y="35"/>
                  </a:cxn>
                  <a:cxn ang="0">
                    <a:pos x="450" y="63"/>
                  </a:cxn>
                  <a:cxn ang="0">
                    <a:pos x="483" y="101"/>
                  </a:cxn>
                  <a:cxn ang="0">
                    <a:pos x="600" y="104"/>
                  </a:cxn>
                  <a:cxn ang="0">
                    <a:pos x="642" y="212"/>
                  </a:cxn>
                  <a:cxn ang="0">
                    <a:pos x="588" y="222"/>
                  </a:cxn>
                  <a:cxn ang="0">
                    <a:pos x="504" y="197"/>
                  </a:cxn>
                  <a:cxn ang="0">
                    <a:pos x="442" y="222"/>
                  </a:cxn>
                  <a:cxn ang="0">
                    <a:pos x="390" y="222"/>
                  </a:cxn>
                  <a:cxn ang="0">
                    <a:pos x="369" y="260"/>
                  </a:cxn>
                  <a:cxn ang="0">
                    <a:pos x="304" y="256"/>
                  </a:cxn>
                  <a:cxn ang="0">
                    <a:pos x="273" y="228"/>
                  </a:cxn>
                  <a:cxn ang="0">
                    <a:pos x="194" y="222"/>
                  </a:cxn>
                  <a:cxn ang="0">
                    <a:pos x="101" y="135"/>
                  </a:cxn>
                  <a:cxn ang="0">
                    <a:pos x="39" y="115"/>
                  </a:cxn>
                  <a:cxn ang="0">
                    <a:pos x="0" y="73"/>
                  </a:cxn>
                  <a:cxn ang="0">
                    <a:pos x="10" y="44"/>
                  </a:cxn>
                  <a:cxn ang="0">
                    <a:pos x="138" y="0"/>
                  </a:cxn>
                  <a:cxn ang="0">
                    <a:pos x="194" y="4"/>
                  </a:cxn>
                  <a:cxn ang="0">
                    <a:pos x="279" y="21"/>
                  </a:cxn>
                  <a:cxn ang="0">
                    <a:pos x="373" y="31"/>
                  </a:cxn>
                </a:cxnLst>
                <a:rect l="0" t="0" r="r" b="b"/>
                <a:pathLst>
                  <a:path w="642" h="260">
                    <a:moveTo>
                      <a:pt x="373" y="31"/>
                    </a:moveTo>
                    <a:lnTo>
                      <a:pt x="397" y="35"/>
                    </a:lnTo>
                    <a:lnTo>
                      <a:pt x="450" y="63"/>
                    </a:lnTo>
                    <a:lnTo>
                      <a:pt x="483" y="101"/>
                    </a:lnTo>
                    <a:lnTo>
                      <a:pt x="600" y="104"/>
                    </a:lnTo>
                    <a:lnTo>
                      <a:pt x="642" y="212"/>
                    </a:lnTo>
                    <a:lnTo>
                      <a:pt x="588" y="222"/>
                    </a:lnTo>
                    <a:lnTo>
                      <a:pt x="504" y="197"/>
                    </a:lnTo>
                    <a:lnTo>
                      <a:pt x="442" y="222"/>
                    </a:lnTo>
                    <a:lnTo>
                      <a:pt x="390" y="222"/>
                    </a:lnTo>
                    <a:lnTo>
                      <a:pt x="369" y="260"/>
                    </a:lnTo>
                    <a:lnTo>
                      <a:pt x="304" y="256"/>
                    </a:lnTo>
                    <a:lnTo>
                      <a:pt x="273" y="228"/>
                    </a:lnTo>
                    <a:lnTo>
                      <a:pt x="194" y="222"/>
                    </a:lnTo>
                    <a:lnTo>
                      <a:pt x="101" y="135"/>
                    </a:lnTo>
                    <a:lnTo>
                      <a:pt x="39" y="115"/>
                    </a:lnTo>
                    <a:lnTo>
                      <a:pt x="0" y="73"/>
                    </a:lnTo>
                    <a:lnTo>
                      <a:pt x="10" y="44"/>
                    </a:lnTo>
                    <a:lnTo>
                      <a:pt x="138" y="0"/>
                    </a:lnTo>
                    <a:lnTo>
                      <a:pt x="194" y="4"/>
                    </a:lnTo>
                    <a:lnTo>
                      <a:pt x="279" y="21"/>
                    </a:lnTo>
                    <a:lnTo>
                      <a:pt x="373" y="31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29" name="Freeform 264">
                <a:extLst>
                  <a:ext uri="{FF2B5EF4-FFF2-40B4-BE49-F238E27FC236}">
                    <a16:creationId xmlns:a16="http://schemas.microsoft.com/office/drawing/2014/main" xmlns="" id="{B2C495C2-C129-6745-BE6A-01C021CD7F7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349094" y="2956371"/>
                <a:ext cx="77305" cy="92784"/>
              </a:xfrm>
              <a:custGeom>
                <a:avLst/>
                <a:gdLst/>
                <a:ahLst/>
                <a:cxnLst>
                  <a:cxn ang="0">
                    <a:pos x="71" y="1"/>
                  </a:cxn>
                  <a:cxn ang="0">
                    <a:pos x="39" y="28"/>
                  </a:cxn>
                  <a:cxn ang="0">
                    <a:pos x="63" y="52"/>
                  </a:cxn>
                  <a:cxn ang="0">
                    <a:pos x="82" y="71"/>
                  </a:cxn>
                  <a:cxn ang="0">
                    <a:pos x="95" y="84"/>
                  </a:cxn>
                  <a:cxn ang="0">
                    <a:pos x="93" y="100"/>
                  </a:cxn>
                  <a:cxn ang="0">
                    <a:pos x="69" y="99"/>
                  </a:cxn>
                  <a:cxn ang="0">
                    <a:pos x="16" y="138"/>
                  </a:cxn>
                  <a:cxn ang="0">
                    <a:pos x="9" y="152"/>
                  </a:cxn>
                  <a:cxn ang="0">
                    <a:pos x="5" y="158"/>
                  </a:cxn>
                  <a:cxn ang="0">
                    <a:pos x="6" y="168"/>
                  </a:cxn>
                  <a:cxn ang="0">
                    <a:pos x="2" y="186"/>
                  </a:cxn>
                  <a:cxn ang="0">
                    <a:pos x="2" y="191"/>
                  </a:cxn>
                  <a:cxn ang="0">
                    <a:pos x="9" y="196"/>
                  </a:cxn>
                  <a:cxn ang="0">
                    <a:pos x="17" y="204"/>
                  </a:cxn>
                  <a:cxn ang="0">
                    <a:pos x="37" y="217"/>
                  </a:cxn>
                  <a:cxn ang="0">
                    <a:pos x="55" y="226"/>
                  </a:cxn>
                  <a:cxn ang="0">
                    <a:pos x="86" y="227"/>
                  </a:cxn>
                  <a:cxn ang="0">
                    <a:pos x="112" y="232"/>
                  </a:cxn>
                  <a:cxn ang="0">
                    <a:pos x="119" y="232"/>
                  </a:cxn>
                  <a:cxn ang="0">
                    <a:pos x="134" y="220"/>
                  </a:cxn>
                  <a:cxn ang="0">
                    <a:pos x="145" y="211"/>
                  </a:cxn>
                  <a:cxn ang="0">
                    <a:pos x="149" y="199"/>
                  </a:cxn>
                  <a:cxn ang="0">
                    <a:pos x="155" y="194"/>
                  </a:cxn>
                  <a:cxn ang="0">
                    <a:pos x="165" y="184"/>
                  </a:cxn>
                  <a:cxn ang="0">
                    <a:pos x="163" y="175"/>
                  </a:cxn>
                  <a:cxn ang="0">
                    <a:pos x="162" y="169"/>
                  </a:cxn>
                  <a:cxn ang="0">
                    <a:pos x="172" y="159"/>
                  </a:cxn>
                  <a:cxn ang="0">
                    <a:pos x="177" y="157"/>
                  </a:cxn>
                  <a:cxn ang="0">
                    <a:pos x="208" y="134"/>
                  </a:cxn>
                  <a:cxn ang="0">
                    <a:pos x="212" y="124"/>
                  </a:cxn>
                  <a:cxn ang="0">
                    <a:pos x="211" y="121"/>
                  </a:cxn>
                  <a:cxn ang="0">
                    <a:pos x="209" y="118"/>
                  </a:cxn>
                  <a:cxn ang="0">
                    <a:pos x="195" y="121"/>
                  </a:cxn>
                  <a:cxn ang="0">
                    <a:pos x="187" y="116"/>
                  </a:cxn>
                  <a:cxn ang="0">
                    <a:pos x="184" y="111"/>
                  </a:cxn>
                  <a:cxn ang="0">
                    <a:pos x="163" y="108"/>
                  </a:cxn>
                  <a:cxn ang="0">
                    <a:pos x="166" y="72"/>
                  </a:cxn>
                </a:cxnLst>
                <a:rect l="0" t="0" r="r" b="b"/>
                <a:pathLst>
                  <a:path w="212" h="235">
                    <a:moveTo>
                      <a:pt x="166" y="0"/>
                    </a:moveTo>
                    <a:lnTo>
                      <a:pt x="71" y="1"/>
                    </a:lnTo>
                    <a:lnTo>
                      <a:pt x="71" y="28"/>
                    </a:lnTo>
                    <a:lnTo>
                      <a:pt x="39" y="28"/>
                    </a:lnTo>
                    <a:lnTo>
                      <a:pt x="37" y="27"/>
                    </a:lnTo>
                    <a:lnTo>
                      <a:pt x="63" y="52"/>
                    </a:lnTo>
                    <a:lnTo>
                      <a:pt x="79" y="62"/>
                    </a:lnTo>
                    <a:lnTo>
                      <a:pt x="82" y="71"/>
                    </a:lnTo>
                    <a:lnTo>
                      <a:pt x="92" y="79"/>
                    </a:lnTo>
                    <a:lnTo>
                      <a:pt x="95" y="84"/>
                    </a:lnTo>
                    <a:lnTo>
                      <a:pt x="93" y="99"/>
                    </a:lnTo>
                    <a:lnTo>
                      <a:pt x="93" y="100"/>
                    </a:lnTo>
                    <a:lnTo>
                      <a:pt x="92" y="99"/>
                    </a:lnTo>
                    <a:lnTo>
                      <a:pt x="69" y="99"/>
                    </a:lnTo>
                    <a:lnTo>
                      <a:pt x="39" y="102"/>
                    </a:lnTo>
                    <a:lnTo>
                      <a:pt x="16" y="138"/>
                    </a:lnTo>
                    <a:lnTo>
                      <a:pt x="15" y="142"/>
                    </a:lnTo>
                    <a:lnTo>
                      <a:pt x="9" y="152"/>
                    </a:lnTo>
                    <a:lnTo>
                      <a:pt x="6" y="157"/>
                    </a:lnTo>
                    <a:lnTo>
                      <a:pt x="5" y="158"/>
                    </a:lnTo>
                    <a:lnTo>
                      <a:pt x="7" y="165"/>
                    </a:lnTo>
                    <a:lnTo>
                      <a:pt x="6" y="168"/>
                    </a:lnTo>
                    <a:lnTo>
                      <a:pt x="4" y="170"/>
                    </a:lnTo>
                    <a:lnTo>
                      <a:pt x="2" y="186"/>
                    </a:lnTo>
                    <a:lnTo>
                      <a:pt x="0" y="188"/>
                    </a:lnTo>
                    <a:lnTo>
                      <a:pt x="2" y="191"/>
                    </a:lnTo>
                    <a:lnTo>
                      <a:pt x="7" y="195"/>
                    </a:lnTo>
                    <a:lnTo>
                      <a:pt x="9" y="196"/>
                    </a:lnTo>
                    <a:lnTo>
                      <a:pt x="16" y="201"/>
                    </a:lnTo>
                    <a:lnTo>
                      <a:pt x="17" y="204"/>
                    </a:lnTo>
                    <a:lnTo>
                      <a:pt x="31" y="213"/>
                    </a:lnTo>
                    <a:lnTo>
                      <a:pt x="37" y="217"/>
                    </a:lnTo>
                    <a:lnTo>
                      <a:pt x="47" y="222"/>
                    </a:lnTo>
                    <a:lnTo>
                      <a:pt x="55" y="226"/>
                    </a:lnTo>
                    <a:lnTo>
                      <a:pt x="66" y="227"/>
                    </a:lnTo>
                    <a:lnTo>
                      <a:pt x="86" y="227"/>
                    </a:lnTo>
                    <a:lnTo>
                      <a:pt x="96" y="228"/>
                    </a:lnTo>
                    <a:lnTo>
                      <a:pt x="112" y="232"/>
                    </a:lnTo>
                    <a:lnTo>
                      <a:pt x="119" y="235"/>
                    </a:lnTo>
                    <a:lnTo>
                      <a:pt x="119" y="232"/>
                    </a:lnTo>
                    <a:lnTo>
                      <a:pt x="125" y="222"/>
                    </a:lnTo>
                    <a:lnTo>
                      <a:pt x="134" y="220"/>
                    </a:lnTo>
                    <a:lnTo>
                      <a:pt x="138" y="213"/>
                    </a:lnTo>
                    <a:lnTo>
                      <a:pt x="145" y="211"/>
                    </a:lnTo>
                    <a:lnTo>
                      <a:pt x="147" y="206"/>
                    </a:lnTo>
                    <a:lnTo>
                      <a:pt x="149" y="199"/>
                    </a:lnTo>
                    <a:lnTo>
                      <a:pt x="152" y="195"/>
                    </a:lnTo>
                    <a:lnTo>
                      <a:pt x="155" y="194"/>
                    </a:lnTo>
                    <a:lnTo>
                      <a:pt x="156" y="189"/>
                    </a:lnTo>
                    <a:lnTo>
                      <a:pt x="165" y="184"/>
                    </a:lnTo>
                    <a:lnTo>
                      <a:pt x="165" y="180"/>
                    </a:lnTo>
                    <a:lnTo>
                      <a:pt x="163" y="175"/>
                    </a:lnTo>
                    <a:lnTo>
                      <a:pt x="162" y="174"/>
                    </a:lnTo>
                    <a:lnTo>
                      <a:pt x="162" y="169"/>
                    </a:lnTo>
                    <a:lnTo>
                      <a:pt x="163" y="165"/>
                    </a:lnTo>
                    <a:lnTo>
                      <a:pt x="172" y="159"/>
                    </a:lnTo>
                    <a:lnTo>
                      <a:pt x="173" y="158"/>
                    </a:lnTo>
                    <a:lnTo>
                      <a:pt x="177" y="157"/>
                    </a:lnTo>
                    <a:lnTo>
                      <a:pt x="189" y="146"/>
                    </a:lnTo>
                    <a:lnTo>
                      <a:pt x="208" y="134"/>
                    </a:lnTo>
                    <a:lnTo>
                      <a:pt x="211" y="127"/>
                    </a:lnTo>
                    <a:lnTo>
                      <a:pt x="212" y="124"/>
                    </a:lnTo>
                    <a:lnTo>
                      <a:pt x="212" y="121"/>
                    </a:lnTo>
                    <a:lnTo>
                      <a:pt x="211" y="121"/>
                    </a:lnTo>
                    <a:lnTo>
                      <a:pt x="210" y="121"/>
                    </a:lnTo>
                    <a:lnTo>
                      <a:pt x="209" y="118"/>
                    </a:lnTo>
                    <a:lnTo>
                      <a:pt x="203" y="116"/>
                    </a:lnTo>
                    <a:lnTo>
                      <a:pt x="195" y="121"/>
                    </a:lnTo>
                    <a:lnTo>
                      <a:pt x="193" y="121"/>
                    </a:lnTo>
                    <a:lnTo>
                      <a:pt x="187" y="116"/>
                    </a:lnTo>
                    <a:lnTo>
                      <a:pt x="183" y="110"/>
                    </a:lnTo>
                    <a:lnTo>
                      <a:pt x="184" y="111"/>
                    </a:lnTo>
                    <a:lnTo>
                      <a:pt x="172" y="110"/>
                    </a:lnTo>
                    <a:lnTo>
                      <a:pt x="163" y="108"/>
                    </a:lnTo>
                    <a:lnTo>
                      <a:pt x="163" y="107"/>
                    </a:lnTo>
                    <a:lnTo>
                      <a:pt x="166" y="72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30" name="Freeform 345">
                <a:extLst>
                  <a:ext uri="{FF2B5EF4-FFF2-40B4-BE49-F238E27FC236}">
                    <a16:creationId xmlns:a16="http://schemas.microsoft.com/office/drawing/2014/main" xmlns="" id="{1EB369FA-E3D7-8848-9D1B-0F58C17973E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66850" y="2958344"/>
                <a:ext cx="3596" cy="987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0"/>
                  </a:cxn>
                  <a:cxn ang="0">
                    <a:pos x="0" y="86"/>
                  </a:cxn>
                  <a:cxn ang="0">
                    <a:pos x="14" y="124"/>
                  </a:cxn>
                  <a:cxn ang="0">
                    <a:pos x="42" y="124"/>
                  </a:cxn>
                  <a:cxn ang="0">
                    <a:pos x="52" y="90"/>
                  </a:cxn>
                  <a:cxn ang="0">
                    <a:pos x="49" y="20"/>
                  </a:cxn>
                  <a:cxn ang="0">
                    <a:pos x="18" y="0"/>
                  </a:cxn>
                </a:cxnLst>
                <a:rect l="0" t="0" r="r" b="b"/>
                <a:pathLst>
                  <a:path w="52" h="124">
                    <a:moveTo>
                      <a:pt x="18" y="0"/>
                    </a:moveTo>
                    <a:lnTo>
                      <a:pt x="0" y="0"/>
                    </a:lnTo>
                    <a:lnTo>
                      <a:pt x="0" y="86"/>
                    </a:lnTo>
                    <a:lnTo>
                      <a:pt x="14" y="124"/>
                    </a:lnTo>
                    <a:lnTo>
                      <a:pt x="42" y="124"/>
                    </a:lnTo>
                    <a:lnTo>
                      <a:pt x="52" y="90"/>
                    </a:lnTo>
                    <a:lnTo>
                      <a:pt x="49" y="2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31" name="Freeform 333">
                <a:extLst>
                  <a:ext uri="{FF2B5EF4-FFF2-40B4-BE49-F238E27FC236}">
                    <a16:creationId xmlns:a16="http://schemas.microsoft.com/office/drawing/2014/main" xmlns="" id="{797B667E-533C-9444-BB84-87BF7F893B5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75840" y="2974137"/>
                <a:ext cx="3596" cy="138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" y="7"/>
                  </a:cxn>
                  <a:cxn ang="0">
                    <a:pos x="66" y="41"/>
                  </a:cxn>
                  <a:cxn ang="0">
                    <a:pos x="111" y="138"/>
                  </a:cxn>
                  <a:cxn ang="0">
                    <a:pos x="105" y="145"/>
                  </a:cxn>
                  <a:cxn ang="0">
                    <a:pos x="66" y="152"/>
                  </a:cxn>
                  <a:cxn ang="0">
                    <a:pos x="49" y="138"/>
                  </a:cxn>
                  <a:cxn ang="0">
                    <a:pos x="7" y="47"/>
                  </a:cxn>
                  <a:cxn ang="0">
                    <a:pos x="0" y="23"/>
                  </a:cxn>
                  <a:cxn ang="0">
                    <a:pos x="4" y="0"/>
                  </a:cxn>
                </a:cxnLst>
                <a:rect l="0" t="0" r="r" b="b"/>
                <a:pathLst>
                  <a:path w="111" h="152">
                    <a:moveTo>
                      <a:pt x="4" y="0"/>
                    </a:moveTo>
                    <a:lnTo>
                      <a:pt x="32" y="7"/>
                    </a:lnTo>
                    <a:lnTo>
                      <a:pt x="66" y="41"/>
                    </a:lnTo>
                    <a:lnTo>
                      <a:pt x="111" y="138"/>
                    </a:lnTo>
                    <a:lnTo>
                      <a:pt x="105" y="145"/>
                    </a:lnTo>
                    <a:lnTo>
                      <a:pt x="66" y="152"/>
                    </a:lnTo>
                    <a:lnTo>
                      <a:pt x="49" y="138"/>
                    </a:lnTo>
                    <a:lnTo>
                      <a:pt x="7" y="47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32" name="Freeform 268">
                <a:extLst>
                  <a:ext uri="{FF2B5EF4-FFF2-40B4-BE49-F238E27FC236}">
                    <a16:creationId xmlns:a16="http://schemas.microsoft.com/office/drawing/2014/main" xmlns="" id="{A52632C3-F643-E842-9203-14803388A19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404826" y="2997827"/>
                <a:ext cx="120451" cy="67121"/>
              </a:xfrm>
              <a:custGeom>
                <a:avLst/>
                <a:gdLst/>
                <a:ahLst/>
                <a:cxnLst>
                  <a:cxn ang="0">
                    <a:pos x="326" y="54"/>
                  </a:cxn>
                  <a:cxn ang="0">
                    <a:pos x="309" y="65"/>
                  </a:cxn>
                  <a:cxn ang="0">
                    <a:pos x="290" y="70"/>
                  </a:cxn>
                  <a:cxn ang="0">
                    <a:pos x="266" y="75"/>
                  </a:cxn>
                  <a:cxn ang="0">
                    <a:pos x="259" y="68"/>
                  </a:cxn>
                  <a:cxn ang="0">
                    <a:pos x="252" y="70"/>
                  </a:cxn>
                  <a:cxn ang="0">
                    <a:pos x="246" y="72"/>
                  </a:cxn>
                  <a:cxn ang="0">
                    <a:pos x="239" y="92"/>
                  </a:cxn>
                  <a:cxn ang="0">
                    <a:pos x="226" y="97"/>
                  </a:cxn>
                  <a:cxn ang="0">
                    <a:pos x="220" y="104"/>
                  </a:cxn>
                  <a:cxn ang="0">
                    <a:pos x="213" y="112"/>
                  </a:cxn>
                  <a:cxn ang="0">
                    <a:pos x="205" y="115"/>
                  </a:cxn>
                  <a:cxn ang="0">
                    <a:pos x="196" y="117"/>
                  </a:cxn>
                  <a:cxn ang="0">
                    <a:pos x="181" y="108"/>
                  </a:cxn>
                  <a:cxn ang="0">
                    <a:pos x="171" y="126"/>
                  </a:cxn>
                  <a:cxn ang="0">
                    <a:pos x="149" y="126"/>
                  </a:cxn>
                  <a:cxn ang="0">
                    <a:pos x="148" y="149"/>
                  </a:cxn>
                  <a:cxn ang="0">
                    <a:pos x="139" y="155"/>
                  </a:cxn>
                  <a:cxn ang="0">
                    <a:pos x="132" y="165"/>
                  </a:cxn>
                  <a:cxn ang="0">
                    <a:pos x="115" y="163"/>
                  </a:cxn>
                  <a:cxn ang="0">
                    <a:pos x="107" y="152"/>
                  </a:cxn>
                  <a:cxn ang="0">
                    <a:pos x="99" y="144"/>
                  </a:cxn>
                  <a:cxn ang="0">
                    <a:pos x="90" y="142"/>
                  </a:cxn>
                  <a:cxn ang="0">
                    <a:pos x="90" y="123"/>
                  </a:cxn>
                  <a:cxn ang="0">
                    <a:pos x="76" y="115"/>
                  </a:cxn>
                  <a:cxn ang="0">
                    <a:pos x="67" y="114"/>
                  </a:cxn>
                  <a:cxn ang="0">
                    <a:pos x="57" y="119"/>
                  </a:cxn>
                  <a:cxn ang="0">
                    <a:pos x="49" y="114"/>
                  </a:cxn>
                  <a:cxn ang="0">
                    <a:pos x="42" y="112"/>
                  </a:cxn>
                  <a:cxn ang="0">
                    <a:pos x="38" y="106"/>
                  </a:cxn>
                  <a:cxn ang="0">
                    <a:pos x="26" y="101"/>
                  </a:cxn>
                  <a:cxn ang="0">
                    <a:pos x="19" y="90"/>
                  </a:cxn>
                  <a:cxn ang="0">
                    <a:pos x="0" y="86"/>
                  </a:cxn>
                  <a:cxn ang="0">
                    <a:pos x="5" y="80"/>
                  </a:cxn>
                  <a:cxn ang="0">
                    <a:pos x="13" y="71"/>
                  </a:cxn>
                  <a:cxn ang="0">
                    <a:pos x="10" y="65"/>
                  </a:cxn>
                  <a:cxn ang="0">
                    <a:pos x="11" y="56"/>
                  </a:cxn>
                  <a:cxn ang="0">
                    <a:pos x="21" y="49"/>
                  </a:cxn>
                  <a:cxn ang="0">
                    <a:pos x="38" y="37"/>
                  </a:cxn>
                  <a:cxn ang="0">
                    <a:pos x="59" y="18"/>
                  </a:cxn>
                  <a:cxn ang="0">
                    <a:pos x="74" y="13"/>
                  </a:cxn>
                  <a:cxn ang="0">
                    <a:pos x="92" y="7"/>
                  </a:cxn>
                  <a:cxn ang="0">
                    <a:pos x="124" y="11"/>
                  </a:cxn>
                  <a:cxn ang="0">
                    <a:pos x="166" y="7"/>
                  </a:cxn>
                  <a:cxn ang="0">
                    <a:pos x="183" y="5"/>
                  </a:cxn>
                  <a:cxn ang="0">
                    <a:pos x="199" y="0"/>
                  </a:cxn>
                  <a:cxn ang="0">
                    <a:pos x="209" y="5"/>
                  </a:cxn>
                  <a:cxn ang="0">
                    <a:pos x="231" y="1"/>
                  </a:cxn>
                  <a:cxn ang="0">
                    <a:pos x="245" y="2"/>
                  </a:cxn>
                  <a:cxn ang="0">
                    <a:pos x="271" y="9"/>
                  </a:cxn>
                  <a:cxn ang="0">
                    <a:pos x="293" y="16"/>
                  </a:cxn>
                  <a:cxn ang="0">
                    <a:pos x="327" y="38"/>
                  </a:cxn>
                  <a:cxn ang="0">
                    <a:pos x="337" y="52"/>
                  </a:cxn>
                </a:cxnLst>
                <a:rect l="0" t="0" r="r" b="b"/>
                <a:pathLst>
                  <a:path w="337" h="166">
                    <a:moveTo>
                      <a:pt x="337" y="54"/>
                    </a:moveTo>
                    <a:lnTo>
                      <a:pt x="326" y="54"/>
                    </a:lnTo>
                    <a:lnTo>
                      <a:pt x="312" y="60"/>
                    </a:lnTo>
                    <a:lnTo>
                      <a:pt x="309" y="65"/>
                    </a:lnTo>
                    <a:lnTo>
                      <a:pt x="300" y="70"/>
                    </a:lnTo>
                    <a:lnTo>
                      <a:pt x="290" y="70"/>
                    </a:lnTo>
                    <a:lnTo>
                      <a:pt x="283" y="75"/>
                    </a:lnTo>
                    <a:lnTo>
                      <a:pt x="266" y="75"/>
                    </a:lnTo>
                    <a:lnTo>
                      <a:pt x="263" y="72"/>
                    </a:lnTo>
                    <a:lnTo>
                      <a:pt x="259" y="68"/>
                    </a:lnTo>
                    <a:lnTo>
                      <a:pt x="253" y="66"/>
                    </a:lnTo>
                    <a:lnTo>
                      <a:pt x="252" y="70"/>
                    </a:lnTo>
                    <a:lnTo>
                      <a:pt x="250" y="71"/>
                    </a:lnTo>
                    <a:lnTo>
                      <a:pt x="246" y="72"/>
                    </a:lnTo>
                    <a:lnTo>
                      <a:pt x="242" y="79"/>
                    </a:lnTo>
                    <a:lnTo>
                      <a:pt x="239" y="92"/>
                    </a:lnTo>
                    <a:lnTo>
                      <a:pt x="236" y="95"/>
                    </a:lnTo>
                    <a:lnTo>
                      <a:pt x="226" y="97"/>
                    </a:lnTo>
                    <a:lnTo>
                      <a:pt x="221" y="102"/>
                    </a:lnTo>
                    <a:lnTo>
                      <a:pt x="220" y="104"/>
                    </a:lnTo>
                    <a:lnTo>
                      <a:pt x="216" y="106"/>
                    </a:lnTo>
                    <a:lnTo>
                      <a:pt x="213" y="112"/>
                    </a:lnTo>
                    <a:lnTo>
                      <a:pt x="205" y="113"/>
                    </a:lnTo>
                    <a:lnTo>
                      <a:pt x="205" y="115"/>
                    </a:lnTo>
                    <a:lnTo>
                      <a:pt x="202" y="117"/>
                    </a:lnTo>
                    <a:lnTo>
                      <a:pt x="196" y="117"/>
                    </a:lnTo>
                    <a:lnTo>
                      <a:pt x="188" y="111"/>
                    </a:lnTo>
                    <a:lnTo>
                      <a:pt x="181" y="108"/>
                    </a:lnTo>
                    <a:lnTo>
                      <a:pt x="175" y="118"/>
                    </a:lnTo>
                    <a:lnTo>
                      <a:pt x="171" y="126"/>
                    </a:lnTo>
                    <a:lnTo>
                      <a:pt x="154" y="128"/>
                    </a:lnTo>
                    <a:lnTo>
                      <a:pt x="149" y="126"/>
                    </a:lnTo>
                    <a:lnTo>
                      <a:pt x="146" y="134"/>
                    </a:lnTo>
                    <a:lnTo>
                      <a:pt x="148" y="149"/>
                    </a:lnTo>
                    <a:lnTo>
                      <a:pt x="144" y="150"/>
                    </a:lnTo>
                    <a:lnTo>
                      <a:pt x="139" y="155"/>
                    </a:lnTo>
                    <a:lnTo>
                      <a:pt x="135" y="162"/>
                    </a:lnTo>
                    <a:lnTo>
                      <a:pt x="132" y="165"/>
                    </a:lnTo>
                    <a:lnTo>
                      <a:pt x="115" y="166"/>
                    </a:lnTo>
                    <a:lnTo>
                      <a:pt x="115" y="163"/>
                    </a:lnTo>
                    <a:lnTo>
                      <a:pt x="107" y="156"/>
                    </a:lnTo>
                    <a:lnTo>
                      <a:pt x="107" y="152"/>
                    </a:lnTo>
                    <a:lnTo>
                      <a:pt x="106" y="147"/>
                    </a:lnTo>
                    <a:lnTo>
                      <a:pt x="99" y="144"/>
                    </a:lnTo>
                    <a:lnTo>
                      <a:pt x="92" y="145"/>
                    </a:lnTo>
                    <a:lnTo>
                      <a:pt x="90" y="142"/>
                    </a:lnTo>
                    <a:lnTo>
                      <a:pt x="90" y="124"/>
                    </a:lnTo>
                    <a:lnTo>
                      <a:pt x="90" y="123"/>
                    </a:lnTo>
                    <a:lnTo>
                      <a:pt x="85" y="118"/>
                    </a:lnTo>
                    <a:lnTo>
                      <a:pt x="76" y="115"/>
                    </a:lnTo>
                    <a:lnTo>
                      <a:pt x="74" y="113"/>
                    </a:lnTo>
                    <a:lnTo>
                      <a:pt x="67" y="114"/>
                    </a:lnTo>
                    <a:lnTo>
                      <a:pt x="62" y="119"/>
                    </a:lnTo>
                    <a:lnTo>
                      <a:pt x="57" y="119"/>
                    </a:lnTo>
                    <a:lnTo>
                      <a:pt x="52" y="117"/>
                    </a:lnTo>
                    <a:lnTo>
                      <a:pt x="49" y="114"/>
                    </a:lnTo>
                    <a:lnTo>
                      <a:pt x="49" y="112"/>
                    </a:lnTo>
                    <a:lnTo>
                      <a:pt x="42" y="112"/>
                    </a:lnTo>
                    <a:lnTo>
                      <a:pt x="40" y="109"/>
                    </a:lnTo>
                    <a:lnTo>
                      <a:pt x="38" y="106"/>
                    </a:lnTo>
                    <a:lnTo>
                      <a:pt x="33" y="106"/>
                    </a:lnTo>
                    <a:lnTo>
                      <a:pt x="26" y="101"/>
                    </a:lnTo>
                    <a:lnTo>
                      <a:pt x="24" y="96"/>
                    </a:lnTo>
                    <a:lnTo>
                      <a:pt x="19" y="90"/>
                    </a:lnTo>
                    <a:lnTo>
                      <a:pt x="6" y="90"/>
                    </a:lnTo>
                    <a:lnTo>
                      <a:pt x="0" y="86"/>
                    </a:lnTo>
                    <a:lnTo>
                      <a:pt x="3" y="85"/>
                    </a:lnTo>
                    <a:lnTo>
                      <a:pt x="5" y="80"/>
                    </a:lnTo>
                    <a:lnTo>
                      <a:pt x="13" y="75"/>
                    </a:lnTo>
                    <a:lnTo>
                      <a:pt x="13" y="71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10" y="60"/>
                    </a:lnTo>
                    <a:lnTo>
                      <a:pt x="11" y="56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5" y="48"/>
                    </a:lnTo>
                    <a:lnTo>
                      <a:pt x="38" y="37"/>
                    </a:lnTo>
                    <a:lnTo>
                      <a:pt x="56" y="25"/>
                    </a:lnTo>
                    <a:lnTo>
                      <a:pt x="59" y="18"/>
                    </a:lnTo>
                    <a:lnTo>
                      <a:pt x="60" y="15"/>
                    </a:lnTo>
                    <a:lnTo>
                      <a:pt x="74" y="13"/>
                    </a:lnTo>
                    <a:lnTo>
                      <a:pt x="85" y="9"/>
                    </a:lnTo>
                    <a:lnTo>
                      <a:pt x="92" y="7"/>
                    </a:lnTo>
                    <a:lnTo>
                      <a:pt x="110" y="9"/>
                    </a:lnTo>
                    <a:lnTo>
                      <a:pt x="124" y="11"/>
                    </a:lnTo>
                    <a:lnTo>
                      <a:pt x="148" y="11"/>
                    </a:lnTo>
                    <a:lnTo>
                      <a:pt x="166" y="7"/>
                    </a:lnTo>
                    <a:lnTo>
                      <a:pt x="178" y="6"/>
                    </a:lnTo>
                    <a:lnTo>
                      <a:pt x="183" y="5"/>
                    </a:lnTo>
                    <a:lnTo>
                      <a:pt x="188" y="1"/>
                    </a:lnTo>
                    <a:lnTo>
                      <a:pt x="199" y="0"/>
                    </a:lnTo>
                    <a:lnTo>
                      <a:pt x="207" y="2"/>
                    </a:lnTo>
                    <a:lnTo>
                      <a:pt x="209" y="5"/>
                    </a:lnTo>
                    <a:lnTo>
                      <a:pt x="223" y="5"/>
                    </a:lnTo>
                    <a:lnTo>
                      <a:pt x="231" y="1"/>
                    </a:lnTo>
                    <a:lnTo>
                      <a:pt x="240" y="1"/>
                    </a:lnTo>
                    <a:lnTo>
                      <a:pt x="245" y="2"/>
                    </a:lnTo>
                    <a:lnTo>
                      <a:pt x="257" y="9"/>
                    </a:lnTo>
                    <a:lnTo>
                      <a:pt x="271" y="9"/>
                    </a:lnTo>
                    <a:lnTo>
                      <a:pt x="283" y="11"/>
                    </a:lnTo>
                    <a:lnTo>
                      <a:pt x="293" y="16"/>
                    </a:lnTo>
                    <a:lnTo>
                      <a:pt x="304" y="27"/>
                    </a:lnTo>
                    <a:lnTo>
                      <a:pt x="327" y="38"/>
                    </a:lnTo>
                    <a:lnTo>
                      <a:pt x="332" y="43"/>
                    </a:lnTo>
                    <a:lnTo>
                      <a:pt x="337" y="52"/>
                    </a:lnTo>
                    <a:lnTo>
                      <a:pt x="337" y="54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" sz="1800" dirty="0">
                  <a:solidFill>
                    <a:srgbClr val="343941"/>
                  </a:solidFill>
                  <a:latin typeface="Arial Regular"/>
                </a:endParaRPr>
              </a:p>
            </p:txBody>
          </p:sp>
          <p:sp>
            <p:nvSpPr>
              <p:cNvPr id="1033" name="Freeform 351">
                <a:extLst>
                  <a:ext uri="{FF2B5EF4-FFF2-40B4-BE49-F238E27FC236}">
                    <a16:creationId xmlns:a16="http://schemas.microsoft.com/office/drawing/2014/main" xmlns="" id="{730D4574-93EA-1748-BFFE-F716BCA7D3F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84827" y="2999801"/>
                <a:ext cx="1798" cy="789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97"/>
                  </a:cxn>
                  <a:cxn ang="0">
                    <a:pos x="25" y="103"/>
                  </a:cxn>
                  <a:cxn ang="0">
                    <a:pos x="45" y="94"/>
                  </a:cxn>
                  <a:cxn ang="0">
                    <a:pos x="45" y="62"/>
                  </a:cxn>
                  <a:cxn ang="0">
                    <a:pos x="39" y="20"/>
                  </a:cxn>
                  <a:cxn ang="0">
                    <a:pos x="25" y="0"/>
                  </a:cxn>
                </a:cxnLst>
                <a:rect l="0" t="0" r="r" b="b"/>
                <a:pathLst>
                  <a:path w="45" h="103">
                    <a:moveTo>
                      <a:pt x="25" y="0"/>
                    </a:moveTo>
                    <a:lnTo>
                      <a:pt x="0" y="97"/>
                    </a:lnTo>
                    <a:lnTo>
                      <a:pt x="25" y="103"/>
                    </a:lnTo>
                    <a:lnTo>
                      <a:pt x="45" y="94"/>
                    </a:lnTo>
                    <a:lnTo>
                      <a:pt x="45" y="62"/>
                    </a:lnTo>
                    <a:lnTo>
                      <a:pt x="39" y="2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34" name="Freeform 262">
                <a:extLst>
                  <a:ext uri="{FF2B5EF4-FFF2-40B4-BE49-F238E27FC236}">
                    <a16:creationId xmlns:a16="http://schemas.microsoft.com/office/drawing/2014/main" xmlns="" id="{51A84270-3836-0345-9D44-6FDD30E6C14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440781" y="3019543"/>
                <a:ext cx="84495" cy="92784"/>
              </a:xfrm>
              <a:custGeom>
                <a:avLst/>
                <a:gdLst/>
                <a:ahLst/>
                <a:cxnLst>
                  <a:cxn ang="0">
                    <a:pos x="223" y="0"/>
                  </a:cxn>
                  <a:cxn ang="0">
                    <a:pos x="206" y="11"/>
                  </a:cxn>
                  <a:cxn ang="0">
                    <a:pos x="187" y="16"/>
                  </a:cxn>
                  <a:cxn ang="0">
                    <a:pos x="163" y="21"/>
                  </a:cxn>
                  <a:cxn ang="0">
                    <a:pos x="156" y="14"/>
                  </a:cxn>
                  <a:cxn ang="0">
                    <a:pos x="149" y="16"/>
                  </a:cxn>
                  <a:cxn ang="0">
                    <a:pos x="143" y="18"/>
                  </a:cxn>
                  <a:cxn ang="0">
                    <a:pos x="136" y="38"/>
                  </a:cxn>
                  <a:cxn ang="0">
                    <a:pos x="123" y="43"/>
                  </a:cxn>
                  <a:cxn ang="0">
                    <a:pos x="117" y="50"/>
                  </a:cxn>
                  <a:cxn ang="0">
                    <a:pos x="110" y="58"/>
                  </a:cxn>
                  <a:cxn ang="0">
                    <a:pos x="101" y="61"/>
                  </a:cxn>
                  <a:cxn ang="0">
                    <a:pos x="93" y="63"/>
                  </a:cxn>
                  <a:cxn ang="0">
                    <a:pos x="78" y="54"/>
                  </a:cxn>
                  <a:cxn ang="0">
                    <a:pos x="68" y="72"/>
                  </a:cxn>
                  <a:cxn ang="0">
                    <a:pos x="46" y="72"/>
                  </a:cxn>
                  <a:cxn ang="0">
                    <a:pos x="43" y="95"/>
                  </a:cxn>
                  <a:cxn ang="0">
                    <a:pos x="35" y="101"/>
                  </a:cxn>
                  <a:cxn ang="0">
                    <a:pos x="29" y="111"/>
                  </a:cxn>
                  <a:cxn ang="0">
                    <a:pos x="2" y="112"/>
                  </a:cxn>
                  <a:cxn ang="0">
                    <a:pos x="2" y="120"/>
                  </a:cxn>
                  <a:cxn ang="0">
                    <a:pos x="20" y="141"/>
                  </a:cxn>
                  <a:cxn ang="0">
                    <a:pos x="57" y="181"/>
                  </a:cxn>
                  <a:cxn ang="0">
                    <a:pos x="70" y="194"/>
                  </a:cxn>
                  <a:cxn ang="0">
                    <a:pos x="95" y="211"/>
                  </a:cxn>
                  <a:cxn ang="0">
                    <a:pos x="98" y="221"/>
                  </a:cxn>
                  <a:cxn ang="0">
                    <a:pos x="105" y="215"/>
                  </a:cxn>
                  <a:cxn ang="0">
                    <a:pos x="120" y="220"/>
                  </a:cxn>
                  <a:cxn ang="0">
                    <a:pos x="152" y="226"/>
                  </a:cxn>
                  <a:cxn ang="0">
                    <a:pos x="165" y="224"/>
                  </a:cxn>
                  <a:cxn ang="0">
                    <a:pos x="182" y="235"/>
                  </a:cxn>
                  <a:cxn ang="0">
                    <a:pos x="197" y="236"/>
                  </a:cxn>
                  <a:cxn ang="0">
                    <a:pos x="214" y="231"/>
                  </a:cxn>
                  <a:cxn ang="0">
                    <a:pos x="212" y="224"/>
                  </a:cxn>
                  <a:cxn ang="0">
                    <a:pos x="204" y="200"/>
                  </a:cxn>
                  <a:cxn ang="0">
                    <a:pos x="212" y="181"/>
                  </a:cxn>
                  <a:cxn ang="0">
                    <a:pos x="219" y="117"/>
                  </a:cxn>
                  <a:cxn ang="0">
                    <a:pos x="231" y="43"/>
                  </a:cxn>
                  <a:cxn ang="0">
                    <a:pos x="234" y="0"/>
                  </a:cxn>
                </a:cxnLst>
                <a:rect l="0" t="0" r="r" b="b"/>
                <a:pathLst>
                  <a:path w="234" h="236">
                    <a:moveTo>
                      <a:pt x="234" y="0"/>
                    </a:moveTo>
                    <a:lnTo>
                      <a:pt x="223" y="0"/>
                    </a:lnTo>
                    <a:lnTo>
                      <a:pt x="209" y="6"/>
                    </a:lnTo>
                    <a:lnTo>
                      <a:pt x="206" y="11"/>
                    </a:lnTo>
                    <a:lnTo>
                      <a:pt x="197" y="16"/>
                    </a:lnTo>
                    <a:lnTo>
                      <a:pt x="187" y="16"/>
                    </a:lnTo>
                    <a:lnTo>
                      <a:pt x="180" y="21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6" y="14"/>
                    </a:lnTo>
                    <a:lnTo>
                      <a:pt x="150" y="12"/>
                    </a:lnTo>
                    <a:lnTo>
                      <a:pt x="149" y="16"/>
                    </a:lnTo>
                    <a:lnTo>
                      <a:pt x="147" y="17"/>
                    </a:lnTo>
                    <a:lnTo>
                      <a:pt x="143" y="18"/>
                    </a:lnTo>
                    <a:lnTo>
                      <a:pt x="139" y="25"/>
                    </a:lnTo>
                    <a:lnTo>
                      <a:pt x="136" y="38"/>
                    </a:lnTo>
                    <a:lnTo>
                      <a:pt x="133" y="41"/>
                    </a:lnTo>
                    <a:lnTo>
                      <a:pt x="123" y="43"/>
                    </a:lnTo>
                    <a:lnTo>
                      <a:pt x="118" y="48"/>
                    </a:lnTo>
                    <a:lnTo>
                      <a:pt x="117" y="50"/>
                    </a:lnTo>
                    <a:lnTo>
                      <a:pt x="113" y="52"/>
                    </a:lnTo>
                    <a:lnTo>
                      <a:pt x="110" y="58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99" y="63"/>
                    </a:lnTo>
                    <a:lnTo>
                      <a:pt x="93" y="63"/>
                    </a:lnTo>
                    <a:lnTo>
                      <a:pt x="85" y="57"/>
                    </a:lnTo>
                    <a:lnTo>
                      <a:pt x="78" y="54"/>
                    </a:lnTo>
                    <a:lnTo>
                      <a:pt x="72" y="64"/>
                    </a:lnTo>
                    <a:lnTo>
                      <a:pt x="68" y="72"/>
                    </a:lnTo>
                    <a:lnTo>
                      <a:pt x="51" y="74"/>
                    </a:lnTo>
                    <a:lnTo>
                      <a:pt x="46" y="72"/>
                    </a:lnTo>
                    <a:lnTo>
                      <a:pt x="43" y="80"/>
                    </a:lnTo>
                    <a:lnTo>
                      <a:pt x="43" y="95"/>
                    </a:lnTo>
                    <a:lnTo>
                      <a:pt x="41" y="96"/>
                    </a:lnTo>
                    <a:lnTo>
                      <a:pt x="35" y="101"/>
                    </a:lnTo>
                    <a:lnTo>
                      <a:pt x="32" y="108"/>
                    </a:lnTo>
                    <a:lnTo>
                      <a:pt x="29" y="111"/>
                    </a:lnTo>
                    <a:lnTo>
                      <a:pt x="12" y="112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16" y="136"/>
                    </a:lnTo>
                    <a:lnTo>
                      <a:pt x="20" y="141"/>
                    </a:lnTo>
                    <a:lnTo>
                      <a:pt x="42" y="162"/>
                    </a:lnTo>
                    <a:lnTo>
                      <a:pt x="57" y="181"/>
                    </a:lnTo>
                    <a:lnTo>
                      <a:pt x="66" y="189"/>
                    </a:lnTo>
                    <a:lnTo>
                      <a:pt x="70" y="194"/>
                    </a:lnTo>
                    <a:lnTo>
                      <a:pt x="77" y="197"/>
                    </a:lnTo>
                    <a:lnTo>
                      <a:pt x="95" y="211"/>
                    </a:lnTo>
                    <a:lnTo>
                      <a:pt x="98" y="217"/>
                    </a:lnTo>
                    <a:lnTo>
                      <a:pt x="98" y="221"/>
                    </a:lnTo>
                    <a:lnTo>
                      <a:pt x="99" y="221"/>
                    </a:lnTo>
                    <a:lnTo>
                      <a:pt x="105" y="215"/>
                    </a:lnTo>
                    <a:lnTo>
                      <a:pt x="110" y="215"/>
                    </a:lnTo>
                    <a:lnTo>
                      <a:pt x="120" y="220"/>
                    </a:lnTo>
                    <a:lnTo>
                      <a:pt x="143" y="226"/>
                    </a:lnTo>
                    <a:lnTo>
                      <a:pt x="152" y="226"/>
                    </a:lnTo>
                    <a:lnTo>
                      <a:pt x="160" y="224"/>
                    </a:lnTo>
                    <a:lnTo>
                      <a:pt x="165" y="224"/>
                    </a:lnTo>
                    <a:lnTo>
                      <a:pt x="174" y="227"/>
                    </a:lnTo>
                    <a:lnTo>
                      <a:pt x="182" y="235"/>
                    </a:lnTo>
                    <a:lnTo>
                      <a:pt x="187" y="236"/>
                    </a:lnTo>
                    <a:lnTo>
                      <a:pt x="197" y="236"/>
                    </a:lnTo>
                    <a:lnTo>
                      <a:pt x="209" y="233"/>
                    </a:lnTo>
                    <a:lnTo>
                      <a:pt x="214" y="231"/>
                    </a:lnTo>
                    <a:lnTo>
                      <a:pt x="214" y="230"/>
                    </a:lnTo>
                    <a:lnTo>
                      <a:pt x="212" y="224"/>
                    </a:lnTo>
                    <a:lnTo>
                      <a:pt x="204" y="211"/>
                    </a:lnTo>
                    <a:lnTo>
                      <a:pt x="204" y="200"/>
                    </a:lnTo>
                    <a:lnTo>
                      <a:pt x="209" y="190"/>
                    </a:lnTo>
                    <a:lnTo>
                      <a:pt x="212" y="181"/>
                    </a:lnTo>
                    <a:lnTo>
                      <a:pt x="213" y="156"/>
                    </a:lnTo>
                    <a:lnTo>
                      <a:pt x="219" y="117"/>
                    </a:lnTo>
                    <a:lnTo>
                      <a:pt x="219" y="82"/>
                    </a:lnTo>
                    <a:lnTo>
                      <a:pt x="231" y="43"/>
                    </a:lnTo>
                    <a:lnTo>
                      <a:pt x="234" y="2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" sz="1800" dirty="0">
                  <a:solidFill>
                    <a:srgbClr val="343941"/>
                  </a:solidFill>
                  <a:latin typeface="Arial Regular"/>
                </a:endParaRPr>
              </a:p>
            </p:txBody>
          </p:sp>
          <p:sp>
            <p:nvSpPr>
              <p:cNvPr id="1035" name="Freeform 341">
                <a:extLst>
                  <a:ext uri="{FF2B5EF4-FFF2-40B4-BE49-F238E27FC236}">
                    <a16:creationId xmlns:a16="http://schemas.microsoft.com/office/drawing/2014/main" xmlns="" id="{E2A9CB8C-62FC-8A4A-A266-0916DA4A249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88423" y="3019543"/>
                <a:ext cx="0" cy="592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7"/>
                  </a:cxn>
                  <a:cxn ang="0">
                    <a:pos x="0" y="76"/>
                  </a:cxn>
                  <a:cxn ang="0">
                    <a:pos x="14" y="59"/>
                  </a:cxn>
                  <a:cxn ang="0">
                    <a:pos x="14" y="0"/>
                  </a:cxn>
                </a:cxnLst>
                <a:rect l="0" t="0" r="r" b="b"/>
                <a:pathLst>
                  <a:path w="14" h="76">
                    <a:moveTo>
                      <a:pt x="14" y="0"/>
                    </a:moveTo>
                    <a:lnTo>
                      <a:pt x="0" y="7"/>
                    </a:lnTo>
                    <a:lnTo>
                      <a:pt x="0" y="76"/>
                    </a:lnTo>
                    <a:lnTo>
                      <a:pt x="14" y="5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36" name="Freeform 95">
                <a:extLst>
                  <a:ext uri="{FF2B5EF4-FFF2-40B4-BE49-F238E27FC236}">
                    <a16:creationId xmlns:a16="http://schemas.microsoft.com/office/drawing/2014/main" xmlns="" id="{FDF9B38B-463F-F447-AE79-B8D4C1A6091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85519" y="3027439"/>
                <a:ext cx="104270" cy="92784"/>
              </a:xfrm>
              <a:custGeom>
                <a:avLst/>
                <a:gdLst/>
                <a:ahLst/>
                <a:cxnLst>
                  <a:cxn ang="0">
                    <a:pos x="115" y="236"/>
                  </a:cxn>
                  <a:cxn ang="0">
                    <a:pos x="106" y="230"/>
                  </a:cxn>
                  <a:cxn ang="0">
                    <a:pos x="82" y="232"/>
                  </a:cxn>
                  <a:cxn ang="0">
                    <a:pos x="72" y="221"/>
                  </a:cxn>
                  <a:cxn ang="0">
                    <a:pos x="75" y="204"/>
                  </a:cxn>
                  <a:cxn ang="0">
                    <a:pos x="64" y="203"/>
                  </a:cxn>
                  <a:cxn ang="0">
                    <a:pos x="50" y="214"/>
                  </a:cxn>
                  <a:cxn ang="0">
                    <a:pos x="41" y="186"/>
                  </a:cxn>
                  <a:cxn ang="0">
                    <a:pos x="45" y="184"/>
                  </a:cxn>
                  <a:cxn ang="0">
                    <a:pos x="36" y="172"/>
                  </a:cxn>
                  <a:cxn ang="0">
                    <a:pos x="37" y="157"/>
                  </a:cxn>
                  <a:cxn ang="0">
                    <a:pos x="25" y="129"/>
                  </a:cxn>
                  <a:cxn ang="0">
                    <a:pos x="3" y="96"/>
                  </a:cxn>
                  <a:cxn ang="0">
                    <a:pos x="3" y="67"/>
                  </a:cxn>
                  <a:cxn ang="0">
                    <a:pos x="15" y="52"/>
                  </a:cxn>
                  <a:cxn ang="0">
                    <a:pos x="37" y="28"/>
                  </a:cxn>
                  <a:cxn ang="0">
                    <a:pos x="52" y="19"/>
                  </a:cxn>
                  <a:cxn ang="0">
                    <a:pos x="95" y="24"/>
                  </a:cxn>
                  <a:cxn ang="0">
                    <a:pos x="141" y="20"/>
                  </a:cxn>
                  <a:cxn ang="0">
                    <a:pos x="161" y="25"/>
                  </a:cxn>
                  <a:cxn ang="0">
                    <a:pos x="187" y="37"/>
                  </a:cxn>
                  <a:cxn ang="0">
                    <a:pos x="207" y="38"/>
                  </a:cxn>
                  <a:cxn ang="0">
                    <a:pos x="223" y="15"/>
                  </a:cxn>
                  <a:cxn ang="0">
                    <a:pos x="242" y="11"/>
                  </a:cxn>
                  <a:cxn ang="0">
                    <a:pos x="258" y="20"/>
                  </a:cxn>
                  <a:cxn ang="0">
                    <a:pos x="279" y="6"/>
                  </a:cxn>
                  <a:cxn ang="0">
                    <a:pos x="281" y="37"/>
                  </a:cxn>
                  <a:cxn ang="0">
                    <a:pos x="290" y="68"/>
                  </a:cxn>
                  <a:cxn ang="0">
                    <a:pos x="287" y="129"/>
                  </a:cxn>
                  <a:cxn ang="0">
                    <a:pos x="272" y="135"/>
                  </a:cxn>
                  <a:cxn ang="0">
                    <a:pos x="255" y="148"/>
                  </a:cxn>
                  <a:cxn ang="0">
                    <a:pos x="229" y="156"/>
                  </a:cxn>
                  <a:cxn ang="0">
                    <a:pos x="209" y="167"/>
                  </a:cxn>
                  <a:cxn ang="0">
                    <a:pos x="197" y="184"/>
                  </a:cxn>
                  <a:cxn ang="0">
                    <a:pos x="199" y="202"/>
                  </a:cxn>
                  <a:cxn ang="0">
                    <a:pos x="185" y="207"/>
                  </a:cxn>
                  <a:cxn ang="0">
                    <a:pos x="164" y="218"/>
                  </a:cxn>
                  <a:cxn ang="0">
                    <a:pos x="149" y="215"/>
                  </a:cxn>
                  <a:cxn ang="0">
                    <a:pos x="143" y="230"/>
                  </a:cxn>
                  <a:cxn ang="0">
                    <a:pos x="125" y="236"/>
                  </a:cxn>
                </a:cxnLst>
                <a:rect l="0" t="0" r="r" b="b"/>
                <a:pathLst>
                  <a:path w="290" h="237">
                    <a:moveTo>
                      <a:pt x="120" y="237"/>
                    </a:moveTo>
                    <a:lnTo>
                      <a:pt x="115" y="236"/>
                    </a:lnTo>
                    <a:lnTo>
                      <a:pt x="112" y="234"/>
                    </a:lnTo>
                    <a:lnTo>
                      <a:pt x="106" y="230"/>
                    </a:lnTo>
                    <a:lnTo>
                      <a:pt x="89" y="229"/>
                    </a:lnTo>
                    <a:lnTo>
                      <a:pt x="82" y="232"/>
                    </a:lnTo>
                    <a:lnTo>
                      <a:pt x="72" y="232"/>
                    </a:lnTo>
                    <a:lnTo>
                      <a:pt x="72" y="221"/>
                    </a:lnTo>
                    <a:lnTo>
                      <a:pt x="77" y="214"/>
                    </a:lnTo>
                    <a:lnTo>
                      <a:pt x="75" y="204"/>
                    </a:lnTo>
                    <a:lnTo>
                      <a:pt x="69" y="202"/>
                    </a:lnTo>
                    <a:lnTo>
                      <a:pt x="64" y="203"/>
                    </a:lnTo>
                    <a:lnTo>
                      <a:pt x="59" y="211"/>
                    </a:lnTo>
                    <a:lnTo>
                      <a:pt x="50" y="214"/>
                    </a:lnTo>
                    <a:lnTo>
                      <a:pt x="41" y="188"/>
                    </a:lnTo>
                    <a:lnTo>
                      <a:pt x="41" y="186"/>
                    </a:lnTo>
                    <a:lnTo>
                      <a:pt x="45" y="189"/>
                    </a:lnTo>
                    <a:lnTo>
                      <a:pt x="45" y="184"/>
                    </a:lnTo>
                    <a:lnTo>
                      <a:pt x="36" y="173"/>
                    </a:lnTo>
                    <a:lnTo>
                      <a:pt x="36" y="172"/>
                    </a:lnTo>
                    <a:lnTo>
                      <a:pt x="37" y="166"/>
                    </a:lnTo>
                    <a:lnTo>
                      <a:pt x="37" y="157"/>
                    </a:lnTo>
                    <a:lnTo>
                      <a:pt x="31" y="143"/>
                    </a:lnTo>
                    <a:lnTo>
                      <a:pt x="25" y="129"/>
                    </a:lnTo>
                    <a:lnTo>
                      <a:pt x="10" y="118"/>
                    </a:lnTo>
                    <a:lnTo>
                      <a:pt x="3" y="96"/>
                    </a:lnTo>
                    <a:lnTo>
                      <a:pt x="0" y="85"/>
                    </a:lnTo>
                    <a:lnTo>
                      <a:pt x="3" y="67"/>
                    </a:lnTo>
                    <a:lnTo>
                      <a:pt x="10" y="63"/>
                    </a:lnTo>
                    <a:lnTo>
                      <a:pt x="15" y="52"/>
                    </a:lnTo>
                    <a:lnTo>
                      <a:pt x="23" y="48"/>
                    </a:lnTo>
                    <a:lnTo>
                      <a:pt x="37" y="28"/>
                    </a:lnTo>
                    <a:lnTo>
                      <a:pt x="43" y="22"/>
                    </a:lnTo>
                    <a:lnTo>
                      <a:pt x="52" y="19"/>
                    </a:lnTo>
                    <a:lnTo>
                      <a:pt x="79" y="21"/>
                    </a:lnTo>
                    <a:lnTo>
                      <a:pt x="95" y="24"/>
                    </a:lnTo>
                    <a:lnTo>
                      <a:pt x="113" y="21"/>
                    </a:lnTo>
                    <a:lnTo>
                      <a:pt x="141" y="20"/>
                    </a:lnTo>
                    <a:lnTo>
                      <a:pt x="150" y="30"/>
                    </a:lnTo>
                    <a:lnTo>
                      <a:pt x="161" y="25"/>
                    </a:lnTo>
                    <a:lnTo>
                      <a:pt x="169" y="33"/>
                    </a:lnTo>
                    <a:lnTo>
                      <a:pt x="187" y="37"/>
                    </a:lnTo>
                    <a:lnTo>
                      <a:pt x="198" y="41"/>
                    </a:lnTo>
                    <a:lnTo>
                      <a:pt x="207" y="38"/>
                    </a:lnTo>
                    <a:lnTo>
                      <a:pt x="207" y="24"/>
                    </a:lnTo>
                    <a:lnTo>
                      <a:pt x="223" y="15"/>
                    </a:lnTo>
                    <a:lnTo>
                      <a:pt x="234" y="11"/>
                    </a:lnTo>
                    <a:lnTo>
                      <a:pt x="242" y="11"/>
                    </a:lnTo>
                    <a:lnTo>
                      <a:pt x="251" y="20"/>
                    </a:lnTo>
                    <a:lnTo>
                      <a:pt x="258" y="20"/>
                    </a:lnTo>
                    <a:lnTo>
                      <a:pt x="268" y="15"/>
                    </a:lnTo>
                    <a:lnTo>
                      <a:pt x="279" y="6"/>
                    </a:lnTo>
                    <a:lnTo>
                      <a:pt x="283" y="0"/>
                    </a:lnTo>
                    <a:lnTo>
                      <a:pt x="281" y="37"/>
                    </a:lnTo>
                    <a:lnTo>
                      <a:pt x="283" y="53"/>
                    </a:lnTo>
                    <a:lnTo>
                      <a:pt x="290" y="68"/>
                    </a:lnTo>
                    <a:lnTo>
                      <a:pt x="289" y="117"/>
                    </a:lnTo>
                    <a:lnTo>
                      <a:pt x="287" y="129"/>
                    </a:lnTo>
                    <a:lnTo>
                      <a:pt x="281" y="138"/>
                    </a:lnTo>
                    <a:lnTo>
                      <a:pt x="272" y="135"/>
                    </a:lnTo>
                    <a:lnTo>
                      <a:pt x="262" y="144"/>
                    </a:lnTo>
                    <a:lnTo>
                      <a:pt x="255" y="148"/>
                    </a:lnTo>
                    <a:lnTo>
                      <a:pt x="247" y="148"/>
                    </a:lnTo>
                    <a:lnTo>
                      <a:pt x="229" y="156"/>
                    </a:lnTo>
                    <a:lnTo>
                      <a:pt x="228" y="166"/>
                    </a:lnTo>
                    <a:lnTo>
                      <a:pt x="209" y="167"/>
                    </a:lnTo>
                    <a:lnTo>
                      <a:pt x="199" y="171"/>
                    </a:lnTo>
                    <a:lnTo>
                      <a:pt x="197" y="184"/>
                    </a:lnTo>
                    <a:lnTo>
                      <a:pt x="198" y="193"/>
                    </a:lnTo>
                    <a:lnTo>
                      <a:pt x="199" y="202"/>
                    </a:lnTo>
                    <a:lnTo>
                      <a:pt x="193" y="204"/>
                    </a:lnTo>
                    <a:lnTo>
                      <a:pt x="185" y="207"/>
                    </a:lnTo>
                    <a:lnTo>
                      <a:pt x="174" y="214"/>
                    </a:lnTo>
                    <a:lnTo>
                      <a:pt x="164" y="218"/>
                    </a:lnTo>
                    <a:lnTo>
                      <a:pt x="156" y="215"/>
                    </a:lnTo>
                    <a:lnTo>
                      <a:pt x="149" y="215"/>
                    </a:lnTo>
                    <a:lnTo>
                      <a:pt x="148" y="225"/>
                    </a:lnTo>
                    <a:lnTo>
                      <a:pt x="143" y="230"/>
                    </a:lnTo>
                    <a:lnTo>
                      <a:pt x="136" y="234"/>
                    </a:lnTo>
                    <a:lnTo>
                      <a:pt x="125" y="236"/>
                    </a:lnTo>
                    <a:lnTo>
                      <a:pt x="120" y="237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" sz="1800" dirty="0">
                  <a:solidFill>
                    <a:srgbClr val="343941"/>
                  </a:solidFill>
                  <a:latin typeface="Arial Regular"/>
                </a:endParaRPr>
              </a:p>
            </p:txBody>
          </p:sp>
          <p:sp>
            <p:nvSpPr>
              <p:cNvPr id="1037" name="Freeform 266">
                <a:extLst>
                  <a:ext uri="{FF2B5EF4-FFF2-40B4-BE49-F238E27FC236}">
                    <a16:creationId xmlns:a16="http://schemas.microsoft.com/office/drawing/2014/main" xmlns="" id="{4487DAE0-36A3-6A4C-9EC8-F1349D9DD3B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392241" y="3033361"/>
                <a:ext cx="44944" cy="2763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1" y="4"/>
                  </a:cxn>
                  <a:cxn ang="0">
                    <a:pos x="28" y="11"/>
                  </a:cxn>
                  <a:cxn ang="0">
                    <a:pos x="26" y="16"/>
                  </a:cxn>
                  <a:cxn ang="0">
                    <a:pos x="19" y="18"/>
                  </a:cxn>
                  <a:cxn ang="0">
                    <a:pos x="15" y="25"/>
                  </a:cxn>
                  <a:cxn ang="0">
                    <a:pos x="6" y="27"/>
                  </a:cxn>
                  <a:cxn ang="0">
                    <a:pos x="0" y="37"/>
                  </a:cxn>
                  <a:cxn ang="0">
                    <a:pos x="0" y="40"/>
                  </a:cxn>
                  <a:cxn ang="0">
                    <a:pos x="9" y="48"/>
                  </a:cxn>
                  <a:cxn ang="0">
                    <a:pos x="21" y="53"/>
                  </a:cxn>
                  <a:cxn ang="0">
                    <a:pos x="36" y="55"/>
                  </a:cxn>
                  <a:cxn ang="0">
                    <a:pos x="46" y="56"/>
                  </a:cxn>
                  <a:cxn ang="0">
                    <a:pos x="58" y="65"/>
                  </a:cxn>
                  <a:cxn ang="0">
                    <a:pos x="76" y="70"/>
                  </a:cxn>
                  <a:cxn ang="0">
                    <a:pos x="103" y="71"/>
                  </a:cxn>
                  <a:cxn ang="0">
                    <a:pos x="120" y="64"/>
                  </a:cxn>
                  <a:cxn ang="0">
                    <a:pos x="125" y="59"/>
                  </a:cxn>
                  <a:cxn ang="0">
                    <a:pos x="123" y="56"/>
                  </a:cxn>
                  <a:cxn ang="0">
                    <a:pos x="123" y="38"/>
                  </a:cxn>
                  <a:cxn ang="0">
                    <a:pos x="123" y="37"/>
                  </a:cxn>
                  <a:cxn ang="0">
                    <a:pos x="118" y="32"/>
                  </a:cxn>
                  <a:cxn ang="0">
                    <a:pos x="109" y="29"/>
                  </a:cxn>
                  <a:cxn ang="0">
                    <a:pos x="107" y="27"/>
                  </a:cxn>
                  <a:cxn ang="0">
                    <a:pos x="100" y="28"/>
                  </a:cxn>
                  <a:cxn ang="0">
                    <a:pos x="95" y="33"/>
                  </a:cxn>
                  <a:cxn ang="0">
                    <a:pos x="90" y="33"/>
                  </a:cxn>
                  <a:cxn ang="0">
                    <a:pos x="85" y="31"/>
                  </a:cxn>
                  <a:cxn ang="0">
                    <a:pos x="82" y="28"/>
                  </a:cxn>
                  <a:cxn ang="0">
                    <a:pos x="82" y="26"/>
                  </a:cxn>
                  <a:cxn ang="0">
                    <a:pos x="75" y="26"/>
                  </a:cxn>
                  <a:cxn ang="0">
                    <a:pos x="73" y="23"/>
                  </a:cxn>
                  <a:cxn ang="0">
                    <a:pos x="71" y="20"/>
                  </a:cxn>
                  <a:cxn ang="0">
                    <a:pos x="66" y="20"/>
                  </a:cxn>
                  <a:cxn ang="0">
                    <a:pos x="59" y="15"/>
                  </a:cxn>
                  <a:cxn ang="0">
                    <a:pos x="57" y="10"/>
                  </a:cxn>
                  <a:cxn ang="0">
                    <a:pos x="52" y="4"/>
                  </a:cxn>
                  <a:cxn ang="0">
                    <a:pos x="39" y="4"/>
                  </a:cxn>
                  <a:cxn ang="0">
                    <a:pos x="33" y="0"/>
                  </a:cxn>
                </a:cxnLst>
                <a:rect l="0" t="0" r="r" b="b"/>
                <a:pathLst>
                  <a:path w="125" h="71">
                    <a:moveTo>
                      <a:pt x="33" y="0"/>
                    </a:moveTo>
                    <a:lnTo>
                      <a:pt x="31" y="4"/>
                    </a:lnTo>
                    <a:lnTo>
                      <a:pt x="28" y="11"/>
                    </a:lnTo>
                    <a:lnTo>
                      <a:pt x="26" y="16"/>
                    </a:lnTo>
                    <a:lnTo>
                      <a:pt x="19" y="18"/>
                    </a:lnTo>
                    <a:lnTo>
                      <a:pt x="15" y="25"/>
                    </a:lnTo>
                    <a:lnTo>
                      <a:pt x="6" y="27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9" y="48"/>
                    </a:lnTo>
                    <a:lnTo>
                      <a:pt x="21" y="53"/>
                    </a:lnTo>
                    <a:lnTo>
                      <a:pt x="36" y="55"/>
                    </a:lnTo>
                    <a:lnTo>
                      <a:pt x="46" y="56"/>
                    </a:lnTo>
                    <a:lnTo>
                      <a:pt x="58" y="65"/>
                    </a:lnTo>
                    <a:lnTo>
                      <a:pt x="76" y="70"/>
                    </a:lnTo>
                    <a:lnTo>
                      <a:pt x="103" y="71"/>
                    </a:lnTo>
                    <a:lnTo>
                      <a:pt x="120" y="64"/>
                    </a:lnTo>
                    <a:lnTo>
                      <a:pt x="125" y="59"/>
                    </a:lnTo>
                    <a:lnTo>
                      <a:pt x="123" y="56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18" y="32"/>
                    </a:lnTo>
                    <a:lnTo>
                      <a:pt x="109" y="29"/>
                    </a:lnTo>
                    <a:lnTo>
                      <a:pt x="107" y="27"/>
                    </a:lnTo>
                    <a:lnTo>
                      <a:pt x="100" y="28"/>
                    </a:lnTo>
                    <a:lnTo>
                      <a:pt x="95" y="33"/>
                    </a:lnTo>
                    <a:lnTo>
                      <a:pt x="90" y="33"/>
                    </a:lnTo>
                    <a:lnTo>
                      <a:pt x="85" y="31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75" y="26"/>
                    </a:lnTo>
                    <a:lnTo>
                      <a:pt x="73" y="23"/>
                    </a:lnTo>
                    <a:lnTo>
                      <a:pt x="71" y="20"/>
                    </a:lnTo>
                    <a:lnTo>
                      <a:pt x="66" y="20"/>
                    </a:lnTo>
                    <a:lnTo>
                      <a:pt x="59" y="15"/>
                    </a:lnTo>
                    <a:lnTo>
                      <a:pt x="57" y="10"/>
                    </a:lnTo>
                    <a:lnTo>
                      <a:pt x="52" y="4"/>
                    </a:lnTo>
                    <a:lnTo>
                      <a:pt x="3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38" name="Freeform 346">
                <a:extLst>
                  <a:ext uri="{FF2B5EF4-FFF2-40B4-BE49-F238E27FC236}">
                    <a16:creationId xmlns:a16="http://schemas.microsoft.com/office/drawing/2014/main" xmlns="" id="{5194B8B4-B111-E042-A2B8-F232FD03100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88423" y="3051128"/>
                <a:ext cx="1798" cy="5923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17" y="14"/>
                  </a:cxn>
                  <a:cxn ang="0">
                    <a:pos x="0" y="62"/>
                  </a:cxn>
                  <a:cxn ang="0">
                    <a:pos x="38" y="41"/>
                  </a:cxn>
                  <a:cxn ang="0">
                    <a:pos x="49" y="0"/>
                  </a:cxn>
                </a:cxnLst>
                <a:rect l="0" t="0" r="r" b="b"/>
                <a:pathLst>
                  <a:path w="49" h="62">
                    <a:moveTo>
                      <a:pt x="49" y="0"/>
                    </a:moveTo>
                    <a:lnTo>
                      <a:pt x="17" y="14"/>
                    </a:lnTo>
                    <a:lnTo>
                      <a:pt x="0" y="62"/>
                    </a:lnTo>
                    <a:lnTo>
                      <a:pt x="38" y="4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39" name="Freeform 334">
                <a:extLst>
                  <a:ext uri="{FF2B5EF4-FFF2-40B4-BE49-F238E27FC236}">
                    <a16:creationId xmlns:a16="http://schemas.microsoft.com/office/drawing/2014/main" xmlns="" id="{489DCAE7-9D6C-B342-94E7-B2E1C18EC67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902805" y="3070869"/>
                <a:ext cx="3596" cy="592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1" y="11"/>
                  </a:cxn>
                  <a:cxn ang="0">
                    <a:pos x="0" y="52"/>
                  </a:cxn>
                  <a:cxn ang="0">
                    <a:pos x="14" y="63"/>
                  </a:cxn>
                  <a:cxn ang="0">
                    <a:pos x="62" y="31"/>
                  </a:cxn>
                  <a:cxn ang="0">
                    <a:pos x="86" y="0"/>
                  </a:cxn>
                </a:cxnLst>
                <a:rect l="0" t="0" r="r" b="b"/>
                <a:pathLst>
                  <a:path w="86" h="63">
                    <a:moveTo>
                      <a:pt x="86" y="0"/>
                    </a:moveTo>
                    <a:lnTo>
                      <a:pt x="51" y="11"/>
                    </a:lnTo>
                    <a:lnTo>
                      <a:pt x="0" y="52"/>
                    </a:lnTo>
                    <a:lnTo>
                      <a:pt x="14" y="63"/>
                    </a:lnTo>
                    <a:lnTo>
                      <a:pt x="62" y="3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40" name="Freeform 335">
                <a:extLst>
                  <a:ext uri="{FF2B5EF4-FFF2-40B4-BE49-F238E27FC236}">
                    <a16:creationId xmlns:a16="http://schemas.microsoft.com/office/drawing/2014/main" xmlns="" id="{4D166C01-609F-EB4C-B410-38AD87FF48E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20552049">
                <a:off x="2895615" y="3088636"/>
                <a:ext cx="10786" cy="19741"/>
              </a:xfrm>
              <a:custGeom>
                <a:avLst/>
                <a:gdLst/>
                <a:ahLst/>
                <a:cxnLst>
                  <a:cxn ang="0">
                    <a:pos x="287" y="26"/>
                  </a:cxn>
                  <a:cxn ang="0">
                    <a:pos x="267" y="48"/>
                  </a:cxn>
                  <a:cxn ang="0">
                    <a:pos x="259" y="106"/>
                  </a:cxn>
                  <a:cxn ang="0">
                    <a:pos x="267" y="144"/>
                  </a:cxn>
                  <a:cxn ang="0">
                    <a:pos x="276" y="153"/>
                  </a:cxn>
                  <a:cxn ang="0">
                    <a:pos x="270" y="204"/>
                  </a:cxn>
                  <a:cxn ang="0">
                    <a:pos x="233" y="232"/>
                  </a:cxn>
                  <a:cxn ang="0">
                    <a:pos x="173" y="245"/>
                  </a:cxn>
                  <a:cxn ang="0">
                    <a:pos x="3" y="245"/>
                  </a:cxn>
                  <a:cxn ang="0">
                    <a:pos x="0" y="232"/>
                  </a:cxn>
                  <a:cxn ang="0">
                    <a:pos x="102" y="194"/>
                  </a:cxn>
                  <a:cxn ang="0">
                    <a:pos x="118" y="156"/>
                  </a:cxn>
                  <a:cxn ang="0">
                    <a:pos x="128" y="85"/>
                  </a:cxn>
                  <a:cxn ang="0">
                    <a:pos x="123" y="72"/>
                  </a:cxn>
                  <a:cxn ang="0">
                    <a:pos x="111" y="65"/>
                  </a:cxn>
                  <a:cxn ang="0">
                    <a:pos x="77" y="60"/>
                  </a:cxn>
                  <a:cxn ang="0">
                    <a:pos x="72" y="34"/>
                  </a:cxn>
                  <a:cxn ang="0">
                    <a:pos x="85" y="34"/>
                  </a:cxn>
                  <a:cxn ang="0">
                    <a:pos x="111" y="23"/>
                  </a:cxn>
                  <a:cxn ang="0">
                    <a:pos x="207" y="18"/>
                  </a:cxn>
                  <a:cxn ang="0">
                    <a:pos x="276" y="0"/>
                  </a:cxn>
                  <a:cxn ang="0">
                    <a:pos x="287" y="0"/>
                  </a:cxn>
                  <a:cxn ang="0">
                    <a:pos x="287" y="26"/>
                  </a:cxn>
                </a:cxnLst>
                <a:rect l="0" t="0" r="r" b="b"/>
                <a:pathLst>
                  <a:path w="287" h="245">
                    <a:moveTo>
                      <a:pt x="287" y="26"/>
                    </a:moveTo>
                    <a:lnTo>
                      <a:pt x="267" y="48"/>
                    </a:lnTo>
                    <a:lnTo>
                      <a:pt x="259" y="106"/>
                    </a:lnTo>
                    <a:lnTo>
                      <a:pt x="267" y="144"/>
                    </a:lnTo>
                    <a:lnTo>
                      <a:pt x="276" y="153"/>
                    </a:lnTo>
                    <a:lnTo>
                      <a:pt x="270" y="204"/>
                    </a:lnTo>
                    <a:lnTo>
                      <a:pt x="233" y="232"/>
                    </a:lnTo>
                    <a:lnTo>
                      <a:pt x="173" y="245"/>
                    </a:lnTo>
                    <a:lnTo>
                      <a:pt x="3" y="245"/>
                    </a:lnTo>
                    <a:lnTo>
                      <a:pt x="0" y="232"/>
                    </a:lnTo>
                    <a:lnTo>
                      <a:pt x="102" y="194"/>
                    </a:lnTo>
                    <a:lnTo>
                      <a:pt x="118" y="156"/>
                    </a:lnTo>
                    <a:lnTo>
                      <a:pt x="128" y="85"/>
                    </a:lnTo>
                    <a:lnTo>
                      <a:pt x="123" y="72"/>
                    </a:lnTo>
                    <a:lnTo>
                      <a:pt x="111" y="65"/>
                    </a:lnTo>
                    <a:lnTo>
                      <a:pt x="77" y="60"/>
                    </a:lnTo>
                    <a:lnTo>
                      <a:pt x="72" y="34"/>
                    </a:lnTo>
                    <a:lnTo>
                      <a:pt x="85" y="34"/>
                    </a:lnTo>
                    <a:lnTo>
                      <a:pt x="111" y="23"/>
                    </a:lnTo>
                    <a:lnTo>
                      <a:pt x="207" y="18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87" y="26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41" name="Freeform 267">
                <a:extLst>
                  <a:ext uri="{FF2B5EF4-FFF2-40B4-BE49-F238E27FC236}">
                    <a16:creationId xmlns:a16="http://schemas.microsoft.com/office/drawing/2014/main" xmlns="" id="{7A5CEC7E-7B0E-A248-ADDE-D829DB1D931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474938" y="3104429"/>
                <a:ext cx="64719" cy="63172"/>
              </a:xfrm>
              <a:custGeom>
                <a:avLst/>
                <a:gdLst/>
                <a:ahLst/>
                <a:cxnLst>
                  <a:cxn ang="0">
                    <a:pos x="118" y="18"/>
                  </a:cxn>
                  <a:cxn ang="0">
                    <a:pos x="94" y="21"/>
                  </a:cxn>
                  <a:cxn ang="0">
                    <a:pos x="81" y="12"/>
                  </a:cxn>
                  <a:cxn ang="0">
                    <a:pos x="67" y="9"/>
                  </a:cxn>
                  <a:cxn ang="0">
                    <a:pos x="50" y="11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6" y="21"/>
                  </a:cxn>
                  <a:cxn ang="0">
                    <a:pos x="2" y="36"/>
                  </a:cxn>
                  <a:cxn ang="0">
                    <a:pos x="3" y="53"/>
                  </a:cxn>
                  <a:cxn ang="0">
                    <a:pos x="11" y="66"/>
                  </a:cxn>
                  <a:cxn ang="0">
                    <a:pos x="23" y="71"/>
                  </a:cxn>
                  <a:cxn ang="0">
                    <a:pos x="39" y="82"/>
                  </a:cxn>
                  <a:cxn ang="0">
                    <a:pos x="45" y="85"/>
                  </a:cxn>
                  <a:cxn ang="0">
                    <a:pos x="49" y="69"/>
                  </a:cxn>
                  <a:cxn ang="0">
                    <a:pos x="39" y="61"/>
                  </a:cxn>
                  <a:cxn ang="0">
                    <a:pos x="51" y="60"/>
                  </a:cxn>
                  <a:cxn ang="0">
                    <a:pos x="65" y="77"/>
                  </a:cxn>
                  <a:cxn ang="0">
                    <a:pos x="76" y="92"/>
                  </a:cxn>
                  <a:cxn ang="0">
                    <a:pos x="106" y="104"/>
                  </a:cxn>
                  <a:cxn ang="0">
                    <a:pos x="121" y="142"/>
                  </a:cxn>
                  <a:cxn ang="0">
                    <a:pos x="130" y="149"/>
                  </a:cxn>
                  <a:cxn ang="0">
                    <a:pos x="141" y="150"/>
                  </a:cxn>
                  <a:cxn ang="0">
                    <a:pos x="140" y="136"/>
                  </a:cxn>
                  <a:cxn ang="0">
                    <a:pos x="145" y="139"/>
                  </a:cxn>
                  <a:cxn ang="0">
                    <a:pos x="154" y="156"/>
                  </a:cxn>
                  <a:cxn ang="0">
                    <a:pos x="158" y="157"/>
                  </a:cxn>
                  <a:cxn ang="0">
                    <a:pos x="168" y="142"/>
                  </a:cxn>
                  <a:cxn ang="0">
                    <a:pos x="168" y="126"/>
                  </a:cxn>
                  <a:cxn ang="0">
                    <a:pos x="173" y="118"/>
                  </a:cxn>
                  <a:cxn ang="0">
                    <a:pos x="162" y="109"/>
                  </a:cxn>
                  <a:cxn ang="0">
                    <a:pos x="170" y="86"/>
                  </a:cxn>
                  <a:cxn ang="0">
                    <a:pos x="176" y="87"/>
                  </a:cxn>
                  <a:cxn ang="0">
                    <a:pos x="180" y="86"/>
                  </a:cxn>
                  <a:cxn ang="0">
                    <a:pos x="161" y="72"/>
                  </a:cxn>
                  <a:cxn ang="0">
                    <a:pos x="133" y="43"/>
                  </a:cxn>
                  <a:cxn ang="0">
                    <a:pos x="125" y="25"/>
                  </a:cxn>
                  <a:cxn ang="0">
                    <a:pos x="121" y="16"/>
                  </a:cxn>
                </a:cxnLst>
                <a:rect l="0" t="0" r="r" b="b"/>
                <a:pathLst>
                  <a:path w="180" h="157">
                    <a:moveTo>
                      <a:pt x="121" y="16"/>
                    </a:moveTo>
                    <a:lnTo>
                      <a:pt x="118" y="18"/>
                    </a:lnTo>
                    <a:lnTo>
                      <a:pt x="104" y="21"/>
                    </a:lnTo>
                    <a:lnTo>
                      <a:pt x="94" y="21"/>
                    </a:lnTo>
                    <a:lnTo>
                      <a:pt x="89" y="20"/>
                    </a:lnTo>
                    <a:lnTo>
                      <a:pt x="81" y="12"/>
                    </a:lnTo>
                    <a:lnTo>
                      <a:pt x="72" y="9"/>
                    </a:lnTo>
                    <a:lnTo>
                      <a:pt x="67" y="9"/>
                    </a:lnTo>
                    <a:lnTo>
                      <a:pt x="59" y="11"/>
                    </a:lnTo>
                    <a:lnTo>
                      <a:pt x="50" y="11"/>
                    </a:lnTo>
                    <a:lnTo>
                      <a:pt x="27" y="5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3" y="53"/>
                    </a:lnTo>
                    <a:lnTo>
                      <a:pt x="7" y="60"/>
                    </a:lnTo>
                    <a:lnTo>
                      <a:pt x="11" y="66"/>
                    </a:lnTo>
                    <a:lnTo>
                      <a:pt x="18" y="71"/>
                    </a:lnTo>
                    <a:lnTo>
                      <a:pt x="23" y="71"/>
                    </a:lnTo>
                    <a:lnTo>
                      <a:pt x="33" y="76"/>
                    </a:lnTo>
                    <a:lnTo>
                      <a:pt x="39" y="82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50" y="74"/>
                    </a:lnTo>
                    <a:lnTo>
                      <a:pt x="49" y="69"/>
                    </a:lnTo>
                    <a:lnTo>
                      <a:pt x="40" y="65"/>
                    </a:lnTo>
                    <a:lnTo>
                      <a:pt x="39" y="61"/>
                    </a:lnTo>
                    <a:lnTo>
                      <a:pt x="45" y="59"/>
                    </a:lnTo>
                    <a:lnTo>
                      <a:pt x="51" y="60"/>
                    </a:lnTo>
                    <a:lnTo>
                      <a:pt x="59" y="68"/>
                    </a:lnTo>
                    <a:lnTo>
                      <a:pt x="65" y="77"/>
                    </a:lnTo>
                    <a:lnTo>
                      <a:pt x="68" y="83"/>
                    </a:lnTo>
                    <a:lnTo>
                      <a:pt x="76" y="92"/>
                    </a:lnTo>
                    <a:lnTo>
                      <a:pt x="78" y="92"/>
                    </a:lnTo>
                    <a:lnTo>
                      <a:pt x="106" y="104"/>
                    </a:lnTo>
                    <a:lnTo>
                      <a:pt x="119" y="115"/>
                    </a:lnTo>
                    <a:lnTo>
                      <a:pt x="121" y="142"/>
                    </a:lnTo>
                    <a:lnTo>
                      <a:pt x="122" y="144"/>
                    </a:lnTo>
                    <a:lnTo>
                      <a:pt x="130" y="149"/>
                    </a:lnTo>
                    <a:lnTo>
                      <a:pt x="138" y="151"/>
                    </a:lnTo>
                    <a:lnTo>
                      <a:pt x="141" y="150"/>
                    </a:lnTo>
                    <a:lnTo>
                      <a:pt x="136" y="139"/>
                    </a:lnTo>
                    <a:lnTo>
                      <a:pt x="140" y="136"/>
                    </a:lnTo>
                    <a:lnTo>
                      <a:pt x="141" y="136"/>
                    </a:lnTo>
                    <a:lnTo>
                      <a:pt x="145" y="139"/>
                    </a:lnTo>
                    <a:lnTo>
                      <a:pt x="151" y="145"/>
                    </a:lnTo>
                    <a:lnTo>
                      <a:pt x="154" y="156"/>
                    </a:lnTo>
                    <a:lnTo>
                      <a:pt x="157" y="157"/>
                    </a:lnTo>
                    <a:lnTo>
                      <a:pt x="158" y="157"/>
                    </a:lnTo>
                    <a:lnTo>
                      <a:pt x="165" y="147"/>
                    </a:lnTo>
                    <a:lnTo>
                      <a:pt x="168" y="142"/>
                    </a:lnTo>
                    <a:lnTo>
                      <a:pt x="167" y="130"/>
                    </a:lnTo>
                    <a:lnTo>
                      <a:pt x="168" y="126"/>
                    </a:lnTo>
                    <a:lnTo>
                      <a:pt x="172" y="123"/>
                    </a:lnTo>
                    <a:lnTo>
                      <a:pt x="173" y="118"/>
                    </a:lnTo>
                    <a:lnTo>
                      <a:pt x="169" y="114"/>
                    </a:lnTo>
                    <a:lnTo>
                      <a:pt x="162" y="109"/>
                    </a:lnTo>
                    <a:lnTo>
                      <a:pt x="164" y="95"/>
                    </a:lnTo>
                    <a:lnTo>
                      <a:pt x="170" y="86"/>
                    </a:lnTo>
                    <a:lnTo>
                      <a:pt x="174" y="86"/>
                    </a:lnTo>
                    <a:lnTo>
                      <a:pt x="176" y="87"/>
                    </a:lnTo>
                    <a:lnTo>
                      <a:pt x="179" y="87"/>
                    </a:lnTo>
                    <a:lnTo>
                      <a:pt x="180" y="86"/>
                    </a:lnTo>
                    <a:lnTo>
                      <a:pt x="174" y="81"/>
                    </a:lnTo>
                    <a:lnTo>
                      <a:pt x="161" y="72"/>
                    </a:lnTo>
                    <a:lnTo>
                      <a:pt x="141" y="54"/>
                    </a:lnTo>
                    <a:lnTo>
                      <a:pt x="133" y="43"/>
                    </a:lnTo>
                    <a:lnTo>
                      <a:pt x="127" y="27"/>
                    </a:lnTo>
                    <a:lnTo>
                      <a:pt x="125" y="25"/>
                    </a:lnTo>
                    <a:lnTo>
                      <a:pt x="122" y="16"/>
                    </a:lnTo>
                    <a:lnTo>
                      <a:pt x="121" y="16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42" name="Freeform 263">
                <a:extLst>
                  <a:ext uri="{FF2B5EF4-FFF2-40B4-BE49-F238E27FC236}">
                    <a16:creationId xmlns:a16="http://schemas.microsoft.com/office/drawing/2014/main" xmlns="" id="{3A715113-4B1D-864F-BD29-16B0A83F3E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530669" y="3137990"/>
                <a:ext cx="115056" cy="53302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6" y="9"/>
                  </a:cxn>
                  <a:cxn ang="0">
                    <a:pos x="16" y="32"/>
                  </a:cxn>
                  <a:cxn ang="0">
                    <a:pos x="10" y="44"/>
                  </a:cxn>
                  <a:cxn ang="0">
                    <a:pos x="1" y="71"/>
                  </a:cxn>
                  <a:cxn ang="0">
                    <a:pos x="7" y="82"/>
                  </a:cxn>
                  <a:cxn ang="0">
                    <a:pos x="22" y="72"/>
                  </a:cxn>
                  <a:cxn ang="0">
                    <a:pos x="58" y="80"/>
                  </a:cxn>
                  <a:cxn ang="0">
                    <a:pos x="75" y="87"/>
                  </a:cxn>
                  <a:cxn ang="0">
                    <a:pos x="92" y="112"/>
                  </a:cxn>
                  <a:cxn ang="0">
                    <a:pos x="109" y="103"/>
                  </a:cxn>
                  <a:cxn ang="0">
                    <a:pos x="117" y="131"/>
                  </a:cxn>
                  <a:cxn ang="0">
                    <a:pos x="135" y="134"/>
                  </a:cxn>
                  <a:cxn ang="0">
                    <a:pos x="157" y="110"/>
                  </a:cxn>
                  <a:cxn ang="0">
                    <a:pos x="139" y="95"/>
                  </a:cxn>
                  <a:cxn ang="0">
                    <a:pos x="140" y="81"/>
                  </a:cxn>
                  <a:cxn ang="0">
                    <a:pos x="160" y="72"/>
                  </a:cxn>
                  <a:cxn ang="0">
                    <a:pos x="187" y="43"/>
                  </a:cxn>
                  <a:cxn ang="0">
                    <a:pos x="201" y="34"/>
                  </a:cxn>
                  <a:cxn ang="0">
                    <a:pos x="222" y="45"/>
                  </a:cxn>
                  <a:cxn ang="0">
                    <a:pos x="260" y="63"/>
                  </a:cxn>
                  <a:cxn ang="0">
                    <a:pos x="273" y="71"/>
                  </a:cxn>
                  <a:cxn ang="0">
                    <a:pos x="258" y="85"/>
                  </a:cxn>
                  <a:cxn ang="0">
                    <a:pos x="261" y="110"/>
                  </a:cxn>
                  <a:cxn ang="0">
                    <a:pos x="281" y="128"/>
                  </a:cxn>
                  <a:cxn ang="0">
                    <a:pos x="290" y="109"/>
                  </a:cxn>
                  <a:cxn ang="0">
                    <a:pos x="302" y="109"/>
                  </a:cxn>
                  <a:cxn ang="0">
                    <a:pos x="318" y="87"/>
                  </a:cxn>
                  <a:cxn ang="0">
                    <a:pos x="313" y="77"/>
                  </a:cxn>
                  <a:cxn ang="0">
                    <a:pos x="304" y="66"/>
                  </a:cxn>
                  <a:cxn ang="0">
                    <a:pos x="297" y="48"/>
                  </a:cxn>
                  <a:cxn ang="0">
                    <a:pos x="266" y="18"/>
                  </a:cxn>
                  <a:cxn ang="0">
                    <a:pos x="231" y="11"/>
                  </a:cxn>
                  <a:cxn ang="0">
                    <a:pos x="189" y="1"/>
                  </a:cxn>
                  <a:cxn ang="0">
                    <a:pos x="176" y="11"/>
                  </a:cxn>
                  <a:cxn ang="0">
                    <a:pos x="164" y="31"/>
                  </a:cxn>
                  <a:cxn ang="0">
                    <a:pos x="156" y="20"/>
                  </a:cxn>
                  <a:cxn ang="0">
                    <a:pos x="118" y="36"/>
                  </a:cxn>
                  <a:cxn ang="0">
                    <a:pos x="101" y="44"/>
                  </a:cxn>
                  <a:cxn ang="0">
                    <a:pos x="71" y="34"/>
                  </a:cxn>
                  <a:cxn ang="0">
                    <a:pos x="45" y="23"/>
                  </a:cxn>
                  <a:cxn ang="0">
                    <a:pos x="35" y="7"/>
                  </a:cxn>
                </a:cxnLst>
                <a:rect l="0" t="0" r="r" b="b"/>
                <a:pathLst>
                  <a:path w="318" h="135">
                    <a:moveTo>
                      <a:pt x="23" y="0"/>
                    </a:moveTo>
                    <a:lnTo>
                      <a:pt x="22" y="1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6" y="9"/>
                    </a:lnTo>
                    <a:lnTo>
                      <a:pt x="5" y="23"/>
                    </a:lnTo>
                    <a:lnTo>
                      <a:pt x="12" y="28"/>
                    </a:lnTo>
                    <a:lnTo>
                      <a:pt x="16" y="32"/>
                    </a:lnTo>
                    <a:lnTo>
                      <a:pt x="15" y="37"/>
                    </a:lnTo>
                    <a:lnTo>
                      <a:pt x="11" y="40"/>
                    </a:lnTo>
                    <a:lnTo>
                      <a:pt x="10" y="44"/>
                    </a:lnTo>
                    <a:lnTo>
                      <a:pt x="10" y="56"/>
                    </a:lnTo>
                    <a:lnTo>
                      <a:pt x="8" y="61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6" y="82"/>
                    </a:lnTo>
                    <a:lnTo>
                      <a:pt x="7" y="82"/>
                    </a:lnTo>
                    <a:lnTo>
                      <a:pt x="10" y="75"/>
                    </a:lnTo>
                    <a:lnTo>
                      <a:pt x="12" y="72"/>
                    </a:lnTo>
                    <a:lnTo>
                      <a:pt x="22" y="72"/>
                    </a:lnTo>
                    <a:lnTo>
                      <a:pt x="40" y="75"/>
                    </a:lnTo>
                    <a:lnTo>
                      <a:pt x="48" y="76"/>
                    </a:lnTo>
                    <a:lnTo>
                      <a:pt x="58" y="80"/>
                    </a:lnTo>
                    <a:lnTo>
                      <a:pt x="67" y="81"/>
                    </a:lnTo>
                    <a:lnTo>
                      <a:pt x="70" y="82"/>
                    </a:lnTo>
                    <a:lnTo>
                      <a:pt x="75" y="87"/>
                    </a:lnTo>
                    <a:lnTo>
                      <a:pt x="78" y="96"/>
                    </a:lnTo>
                    <a:lnTo>
                      <a:pt x="85" y="103"/>
                    </a:lnTo>
                    <a:lnTo>
                      <a:pt x="92" y="112"/>
                    </a:lnTo>
                    <a:lnTo>
                      <a:pt x="98" y="112"/>
                    </a:lnTo>
                    <a:lnTo>
                      <a:pt x="103" y="106"/>
                    </a:lnTo>
                    <a:lnTo>
                      <a:pt x="109" y="103"/>
                    </a:lnTo>
                    <a:lnTo>
                      <a:pt x="113" y="112"/>
                    </a:lnTo>
                    <a:lnTo>
                      <a:pt x="113" y="122"/>
                    </a:lnTo>
                    <a:lnTo>
                      <a:pt x="117" y="131"/>
                    </a:lnTo>
                    <a:lnTo>
                      <a:pt x="118" y="134"/>
                    </a:lnTo>
                    <a:lnTo>
                      <a:pt x="130" y="135"/>
                    </a:lnTo>
                    <a:lnTo>
                      <a:pt x="135" y="134"/>
                    </a:lnTo>
                    <a:lnTo>
                      <a:pt x="152" y="124"/>
                    </a:lnTo>
                    <a:lnTo>
                      <a:pt x="160" y="117"/>
                    </a:lnTo>
                    <a:lnTo>
                      <a:pt x="157" y="110"/>
                    </a:lnTo>
                    <a:lnTo>
                      <a:pt x="152" y="107"/>
                    </a:lnTo>
                    <a:lnTo>
                      <a:pt x="148" y="102"/>
                    </a:lnTo>
                    <a:lnTo>
                      <a:pt x="139" y="95"/>
                    </a:lnTo>
                    <a:lnTo>
                      <a:pt x="137" y="91"/>
                    </a:lnTo>
                    <a:lnTo>
                      <a:pt x="137" y="87"/>
                    </a:lnTo>
                    <a:lnTo>
                      <a:pt x="140" y="81"/>
                    </a:lnTo>
                    <a:lnTo>
                      <a:pt x="148" y="75"/>
                    </a:lnTo>
                    <a:lnTo>
                      <a:pt x="156" y="72"/>
                    </a:lnTo>
                    <a:lnTo>
                      <a:pt x="160" y="72"/>
                    </a:lnTo>
                    <a:lnTo>
                      <a:pt x="168" y="68"/>
                    </a:lnTo>
                    <a:lnTo>
                      <a:pt x="177" y="58"/>
                    </a:lnTo>
                    <a:lnTo>
                      <a:pt x="187" y="43"/>
                    </a:lnTo>
                    <a:lnTo>
                      <a:pt x="189" y="39"/>
                    </a:lnTo>
                    <a:lnTo>
                      <a:pt x="190" y="38"/>
                    </a:lnTo>
                    <a:lnTo>
                      <a:pt x="201" y="34"/>
                    </a:lnTo>
                    <a:lnTo>
                      <a:pt x="205" y="34"/>
                    </a:lnTo>
                    <a:lnTo>
                      <a:pt x="209" y="36"/>
                    </a:lnTo>
                    <a:lnTo>
                      <a:pt x="222" y="45"/>
                    </a:lnTo>
                    <a:lnTo>
                      <a:pt x="241" y="54"/>
                    </a:lnTo>
                    <a:lnTo>
                      <a:pt x="252" y="66"/>
                    </a:lnTo>
                    <a:lnTo>
                      <a:pt x="260" y="63"/>
                    </a:lnTo>
                    <a:lnTo>
                      <a:pt x="266" y="63"/>
                    </a:lnTo>
                    <a:lnTo>
                      <a:pt x="273" y="68"/>
                    </a:lnTo>
                    <a:lnTo>
                      <a:pt x="273" y="71"/>
                    </a:lnTo>
                    <a:lnTo>
                      <a:pt x="269" y="71"/>
                    </a:lnTo>
                    <a:lnTo>
                      <a:pt x="259" y="80"/>
                    </a:lnTo>
                    <a:lnTo>
                      <a:pt x="258" y="85"/>
                    </a:lnTo>
                    <a:lnTo>
                      <a:pt x="257" y="93"/>
                    </a:lnTo>
                    <a:lnTo>
                      <a:pt x="258" y="104"/>
                    </a:lnTo>
                    <a:lnTo>
                      <a:pt x="261" y="110"/>
                    </a:lnTo>
                    <a:lnTo>
                      <a:pt x="273" y="123"/>
                    </a:lnTo>
                    <a:lnTo>
                      <a:pt x="280" y="128"/>
                    </a:lnTo>
                    <a:lnTo>
                      <a:pt x="281" y="128"/>
                    </a:lnTo>
                    <a:lnTo>
                      <a:pt x="281" y="123"/>
                    </a:lnTo>
                    <a:lnTo>
                      <a:pt x="290" y="117"/>
                    </a:lnTo>
                    <a:lnTo>
                      <a:pt x="290" y="109"/>
                    </a:lnTo>
                    <a:lnTo>
                      <a:pt x="293" y="108"/>
                    </a:lnTo>
                    <a:lnTo>
                      <a:pt x="298" y="112"/>
                    </a:lnTo>
                    <a:lnTo>
                      <a:pt x="302" y="109"/>
                    </a:lnTo>
                    <a:lnTo>
                      <a:pt x="312" y="96"/>
                    </a:lnTo>
                    <a:lnTo>
                      <a:pt x="318" y="91"/>
                    </a:lnTo>
                    <a:lnTo>
                      <a:pt x="318" y="87"/>
                    </a:lnTo>
                    <a:lnTo>
                      <a:pt x="314" y="85"/>
                    </a:lnTo>
                    <a:lnTo>
                      <a:pt x="313" y="83"/>
                    </a:lnTo>
                    <a:lnTo>
                      <a:pt x="313" y="77"/>
                    </a:lnTo>
                    <a:lnTo>
                      <a:pt x="309" y="71"/>
                    </a:lnTo>
                    <a:lnTo>
                      <a:pt x="304" y="68"/>
                    </a:lnTo>
                    <a:lnTo>
                      <a:pt x="304" y="66"/>
                    </a:lnTo>
                    <a:lnTo>
                      <a:pt x="306" y="58"/>
                    </a:lnTo>
                    <a:lnTo>
                      <a:pt x="307" y="54"/>
                    </a:lnTo>
                    <a:lnTo>
                      <a:pt x="297" y="48"/>
                    </a:lnTo>
                    <a:lnTo>
                      <a:pt x="287" y="37"/>
                    </a:lnTo>
                    <a:lnTo>
                      <a:pt x="284" y="33"/>
                    </a:lnTo>
                    <a:lnTo>
                      <a:pt x="266" y="18"/>
                    </a:lnTo>
                    <a:lnTo>
                      <a:pt x="257" y="15"/>
                    </a:lnTo>
                    <a:lnTo>
                      <a:pt x="244" y="11"/>
                    </a:lnTo>
                    <a:lnTo>
                      <a:pt x="231" y="11"/>
                    </a:lnTo>
                    <a:lnTo>
                      <a:pt x="218" y="7"/>
                    </a:lnTo>
                    <a:lnTo>
                      <a:pt x="209" y="1"/>
                    </a:lnTo>
                    <a:lnTo>
                      <a:pt x="189" y="1"/>
                    </a:lnTo>
                    <a:lnTo>
                      <a:pt x="184" y="2"/>
                    </a:lnTo>
                    <a:lnTo>
                      <a:pt x="182" y="4"/>
                    </a:lnTo>
                    <a:lnTo>
                      <a:pt x="176" y="11"/>
                    </a:lnTo>
                    <a:lnTo>
                      <a:pt x="174" y="27"/>
                    </a:lnTo>
                    <a:lnTo>
                      <a:pt x="167" y="31"/>
                    </a:lnTo>
                    <a:lnTo>
                      <a:pt x="164" y="31"/>
                    </a:lnTo>
                    <a:lnTo>
                      <a:pt x="164" y="21"/>
                    </a:lnTo>
                    <a:lnTo>
                      <a:pt x="160" y="20"/>
                    </a:lnTo>
                    <a:lnTo>
                      <a:pt x="156" y="20"/>
                    </a:lnTo>
                    <a:lnTo>
                      <a:pt x="137" y="31"/>
                    </a:lnTo>
                    <a:lnTo>
                      <a:pt x="121" y="33"/>
                    </a:lnTo>
                    <a:lnTo>
                      <a:pt x="118" y="36"/>
                    </a:lnTo>
                    <a:lnTo>
                      <a:pt x="110" y="43"/>
                    </a:lnTo>
                    <a:lnTo>
                      <a:pt x="105" y="44"/>
                    </a:lnTo>
                    <a:lnTo>
                      <a:pt x="101" y="44"/>
                    </a:lnTo>
                    <a:lnTo>
                      <a:pt x="92" y="43"/>
                    </a:lnTo>
                    <a:lnTo>
                      <a:pt x="75" y="36"/>
                    </a:lnTo>
                    <a:lnTo>
                      <a:pt x="71" y="34"/>
                    </a:lnTo>
                    <a:lnTo>
                      <a:pt x="48" y="34"/>
                    </a:lnTo>
                    <a:lnTo>
                      <a:pt x="45" y="28"/>
                    </a:lnTo>
                    <a:lnTo>
                      <a:pt x="45" y="23"/>
                    </a:lnTo>
                    <a:lnTo>
                      <a:pt x="39" y="20"/>
                    </a:lnTo>
                    <a:lnTo>
                      <a:pt x="37" y="9"/>
                    </a:lnTo>
                    <a:lnTo>
                      <a:pt x="35" y="7"/>
                    </a:lnTo>
                    <a:lnTo>
                      <a:pt x="27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43" name="Freeform 91">
                <a:extLst>
                  <a:ext uri="{FF2B5EF4-FFF2-40B4-BE49-F238E27FC236}">
                    <a16:creationId xmlns:a16="http://schemas.microsoft.com/office/drawing/2014/main" xmlns="" id="{117675D6-C376-F240-BFBF-40BE548EB2A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329339" y="3197213"/>
                <a:ext cx="190563" cy="130292"/>
              </a:xfrm>
              <a:custGeom>
                <a:avLst/>
                <a:gdLst/>
                <a:ahLst/>
                <a:cxnLst>
                  <a:cxn ang="0">
                    <a:pos x="249" y="133"/>
                  </a:cxn>
                  <a:cxn ang="0">
                    <a:pos x="268" y="155"/>
                  </a:cxn>
                  <a:cxn ang="0">
                    <a:pos x="281" y="158"/>
                  </a:cxn>
                  <a:cxn ang="0">
                    <a:pos x="288" y="121"/>
                  </a:cxn>
                  <a:cxn ang="0">
                    <a:pos x="301" y="122"/>
                  </a:cxn>
                  <a:cxn ang="0">
                    <a:pos x="312" y="139"/>
                  </a:cxn>
                  <a:cxn ang="0">
                    <a:pos x="319" y="128"/>
                  </a:cxn>
                  <a:cxn ang="0">
                    <a:pos x="309" y="111"/>
                  </a:cxn>
                  <a:cxn ang="0">
                    <a:pos x="328" y="96"/>
                  </a:cxn>
                  <a:cxn ang="0">
                    <a:pos x="324" y="81"/>
                  </a:cxn>
                  <a:cxn ang="0">
                    <a:pos x="351" y="64"/>
                  </a:cxn>
                  <a:cxn ang="0">
                    <a:pos x="383" y="20"/>
                  </a:cxn>
                  <a:cxn ang="0">
                    <a:pos x="392" y="0"/>
                  </a:cxn>
                  <a:cxn ang="0">
                    <a:pos x="395" y="14"/>
                  </a:cxn>
                  <a:cxn ang="0">
                    <a:pos x="404" y="9"/>
                  </a:cxn>
                  <a:cxn ang="0">
                    <a:pos x="417" y="4"/>
                  </a:cxn>
                  <a:cxn ang="0">
                    <a:pos x="433" y="20"/>
                  </a:cxn>
                  <a:cxn ang="0">
                    <a:pos x="442" y="43"/>
                  </a:cxn>
                  <a:cxn ang="0">
                    <a:pos x="448" y="57"/>
                  </a:cxn>
                  <a:cxn ang="0">
                    <a:pos x="463" y="54"/>
                  </a:cxn>
                  <a:cxn ang="0">
                    <a:pos x="462" y="68"/>
                  </a:cxn>
                  <a:cxn ang="0">
                    <a:pos x="474" y="65"/>
                  </a:cxn>
                  <a:cxn ang="0">
                    <a:pos x="502" y="80"/>
                  </a:cxn>
                  <a:cxn ang="0">
                    <a:pos x="530" y="95"/>
                  </a:cxn>
                  <a:cxn ang="0">
                    <a:pos x="512" y="108"/>
                  </a:cxn>
                  <a:cxn ang="0">
                    <a:pos x="482" y="110"/>
                  </a:cxn>
                  <a:cxn ang="0">
                    <a:pos x="476" y="126"/>
                  </a:cxn>
                  <a:cxn ang="0">
                    <a:pos x="492" y="137"/>
                  </a:cxn>
                  <a:cxn ang="0">
                    <a:pos x="463" y="149"/>
                  </a:cxn>
                  <a:cxn ang="0">
                    <a:pos x="446" y="143"/>
                  </a:cxn>
                  <a:cxn ang="0">
                    <a:pos x="439" y="151"/>
                  </a:cxn>
                  <a:cxn ang="0">
                    <a:pos x="412" y="142"/>
                  </a:cxn>
                  <a:cxn ang="0">
                    <a:pos x="336" y="150"/>
                  </a:cxn>
                  <a:cxn ang="0">
                    <a:pos x="323" y="201"/>
                  </a:cxn>
                  <a:cxn ang="0">
                    <a:pos x="282" y="275"/>
                  </a:cxn>
                  <a:cxn ang="0">
                    <a:pos x="265" y="299"/>
                  </a:cxn>
                  <a:cxn ang="0">
                    <a:pos x="231" y="307"/>
                  </a:cxn>
                  <a:cxn ang="0">
                    <a:pos x="189" y="306"/>
                  </a:cxn>
                  <a:cxn ang="0">
                    <a:pos x="178" y="296"/>
                  </a:cxn>
                  <a:cxn ang="0">
                    <a:pos x="139" y="305"/>
                  </a:cxn>
                  <a:cxn ang="0">
                    <a:pos x="105" y="326"/>
                  </a:cxn>
                  <a:cxn ang="0">
                    <a:pos x="77" y="323"/>
                  </a:cxn>
                  <a:cxn ang="0">
                    <a:pos x="40" y="325"/>
                  </a:cxn>
                  <a:cxn ang="0">
                    <a:pos x="0" y="269"/>
                  </a:cxn>
                  <a:cxn ang="0">
                    <a:pos x="7" y="264"/>
                  </a:cxn>
                  <a:cxn ang="0">
                    <a:pos x="28" y="283"/>
                  </a:cxn>
                  <a:cxn ang="0">
                    <a:pos x="53" y="284"/>
                  </a:cxn>
                  <a:cxn ang="0">
                    <a:pos x="84" y="293"/>
                  </a:cxn>
                  <a:cxn ang="0">
                    <a:pos x="91" y="269"/>
                  </a:cxn>
                  <a:cxn ang="0">
                    <a:pos x="96" y="250"/>
                  </a:cxn>
                  <a:cxn ang="0">
                    <a:pos x="103" y="239"/>
                  </a:cxn>
                  <a:cxn ang="0">
                    <a:pos x="116" y="221"/>
                  </a:cxn>
                  <a:cxn ang="0">
                    <a:pos x="137" y="218"/>
                  </a:cxn>
                  <a:cxn ang="0">
                    <a:pos x="161" y="215"/>
                  </a:cxn>
                  <a:cxn ang="0">
                    <a:pos x="190" y="201"/>
                  </a:cxn>
                  <a:cxn ang="0">
                    <a:pos x="215" y="167"/>
                  </a:cxn>
                  <a:cxn ang="0">
                    <a:pos x="240" y="131"/>
                  </a:cxn>
                </a:cxnLst>
                <a:rect l="0" t="0" r="r" b="b"/>
                <a:pathLst>
                  <a:path w="530" h="330">
                    <a:moveTo>
                      <a:pt x="242" y="129"/>
                    </a:moveTo>
                    <a:lnTo>
                      <a:pt x="245" y="131"/>
                    </a:lnTo>
                    <a:lnTo>
                      <a:pt x="249" y="133"/>
                    </a:lnTo>
                    <a:lnTo>
                      <a:pt x="259" y="144"/>
                    </a:lnTo>
                    <a:lnTo>
                      <a:pt x="263" y="150"/>
                    </a:lnTo>
                    <a:lnTo>
                      <a:pt x="268" y="155"/>
                    </a:lnTo>
                    <a:lnTo>
                      <a:pt x="271" y="159"/>
                    </a:lnTo>
                    <a:lnTo>
                      <a:pt x="276" y="160"/>
                    </a:lnTo>
                    <a:lnTo>
                      <a:pt x="281" y="158"/>
                    </a:lnTo>
                    <a:lnTo>
                      <a:pt x="283" y="150"/>
                    </a:lnTo>
                    <a:lnTo>
                      <a:pt x="285" y="126"/>
                    </a:lnTo>
                    <a:lnTo>
                      <a:pt x="288" y="121"/>
                    </a:lnTo>
                    <a:lnTo>
                      <a:pt x="293" y="118"/>
                    </a:lnTo>
                    <a:lnTo>
                      <a:pt x="298" y="118"/>
                    </a:lnTo>
                    <a:lnTo>
                      <a:pt x="301" y="122"/>
                    </a:lnTo>
                    <a:lnTo>
                      <a:pt x="303" y="129"/>
                    </a:lnTo>
                    <a:lnTo>
                      <a:pt x="307" y="137"/>
                    </a:lnTo>
                    <a:lnTo>
                      <a:pt x="312" y="139"/>
                    </a:lnTo>
                    <a:lnTo>
                      <a:pt x="318" y="139"/>
                    </a:lnTo>
                    <a:lnTo>
                      <a:pt x="319" y="134"/>
                    </a:lnTo>
                    <a:lnTo>
                      <a:pt x="319" y="128"/>
                    </a:lnTo>
                    <a:lnTo>
                      <a:pt x="318" y="123"/>
                    </a:lnTo>
                    <a:lnTo>
                      <a:pt x="314" y="116"/>
                    </a:lnTo>
                    <a:lnTo>
                      <a:pt x="309" y="111"/>
                    </a:lnTo>
                    <a:lnTo>
                      <a:pt x="315" y="110"/>
                    </a:lnTo>
                    <a:lnTo>
                      <a:pt x="320" y="106"/>
                    </a:lnTo>
                    <a:lnTo>
                      <a:pt x="328" y="96"/>
                    </a:lnTo>
                    <a:lnTo>
                      <a:pt x="322" y="94"/>
                    </a:lnTo>
                    <a:lnTo>
                      <a:pt x="319" y="88"/>
                    </a:lnTo>
                    <a:lnTo>
                      <a:pt x="324" y="81"/>
                    </a:lnTo>
                    <a:lnTo>
                      <a:pt x="329" y="79"/>
                    </a:lnTo>
                    <a:lnTo>
                      <a:pt x="339" y="79"/>
                    </a:lnTo>
                    <a:lnTo>
                      <a:pt x="351" y="64"/>
                    </a:lnTo>
                    <a:lnTo>
                      <a:pt x="357" y="53"/>
                    </a:lnTo>
                    <a:lnTo>
                      <a:pt x="357" y="47"/>
                    </a:lnTo>
                    <a:lnTo>
                      <a:pt x="383" y="20"/>
                    </a:lnTo>
                    <a:lnTo>
                      <a:pt x="387" y="13"/>
                    </a:lnTo>
                    <a:lnTo>
                      <a:pt x="388" y="6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5" y="3"/>
                    </a:lnTo>
                    <a:lnTo>
                      <a:pt x="395" y="14"/>
                    </a:lnTo>
                    <a:lnTo>
                      <a:pt x="393" y="20"/>
                    </a:lnTo>
                    <a:lnTo>
                      <a:pt x="393" y="22"/>
                    </a:lnTo>
                    <a:lnTo>
                      <a:pt x="404" y="9"/>
                    </a:lnTo>
                    <a:lnTo>
                      <a:pt x="408" y="2"/>
                    </a:lnTo>
                    <a:lnTo>
                      <a:pt x="415" y="2"/>
                    </a:lnTo>
                    <a:lnTo>
                      <a:pt x="417" y="4"/>
                    </a:lnTo>
                    <a:lnTo>
                      <a:pt x="422" y="19"/>
                    </a:lnTo>
                    <a:lnTo>
                      <a:pt x="428" y="22"/>
                    </a:lnTo>
                    <a:lnTo>
                      <a:pt x="433" y="20"/>
                    </a:lnTo>
                    <a:lnTo>
                      <a:pt x="443" y="29"/>
                    </a:lnTo>
                    <a:lnTo>
                      <a:pt x="446" y="40"/>
                    </a:lnTo>
                    <a:lnTo>
                      <a:pt x="442" y="43"/>
                    </a:lnTo>
                    <a:lnTo>
                      <a:pt x="443" y="57"/>
                    </a:lnTo>
                    <a:lnTo>
                      <a:pt x="444" y="58"/>
                    </a:lnTo>
                    <a:lnTo>
                      <a:pt x="448" y="57"/>
                    </a:lnTo>
                    <a:lnTo>
                      <a:pt x="452" y="57"/>
                    </a:lnTo>
                    <a:lnTo>
                      <a:pt x="458" y="54"/>
                    </a:lnTo>
                    <a:lnTo>
                      <a:pt x="463" y="54"/>
                    </a:lnTo>
                    <a:lnTo>
                      <a:pt x="467" y="59"/>
                    </a:lnTo>
                    <a:lnTo>
                      <a:pt x="465" y="64"/>
                    </a:lnTo>
                    <a:lnTo>
                      <a:pt x="462" y="68"/>
                    </a:lnTo>
                    <a:lnTo>
                      <a:pt x="463" y="70"/>
                    </a:lnTo>
                    <a:lnTo>
                      <a:pt x="469" y="70"/>
                    </a:lnTo>
                    <a:lnTo>
                      <a:pt x="474" y="65"/>
                    </a:lnTo>
                    <a:lnTo>
                      <a:pt x="480" y="65"/>
                    </a:lnTo>
                    <a:lnTo>
                      <a:pt x="486" y="69"/>
                    </a:lnTo>
                    <a:lnTo>
                      <a:pt x="502" y="80"/>
                    </a:lnTo>
                    <a:lnTo>
                      <a:pt x="523" y="86"/>
                    </a:lnTo>
                    <a:lnTo>
                      <a:pt x="529" y="91"/>
                    </a:lnTo>
                    <a:lnTo>
                      <a:pt x="530" y="95"/>
                    </a:lnTo>
                    <a:lnTo>
                      <a:pt x="528" y="100"/>
                    </a:lnTo>
                    <a:lnTo>
                      <a:pt x="518" y="104"/>
                    </a:lnTo>
                    <a:lnTo>
                      <a:pt x="512" y="108"/>
                    </a:lnTo>
                    <a:lnTo>
                      <a:pt x="501" y="112"/>
                    </a:lnTo>
                    <a:lnTo>
                      <a:pt x="491" y="115"/>
                    </a:lnTo>
                    <a:lnTo>
                      <a:pt x="482" y="110"/>
                    </a:lnTo>
                    <a:lnTo>
                      <a:pt x="475" y="113"/>
                    </a:lnTo>
                    <a:lnTo>
                      <a:pt x="474" y="121"/>
                    </a:lnTo>
                    <a:lnTo>
                      <a:pt x="476" y="126"/>
                    </a:lnTo>
                    <a:lnTo>
                      <a:pt x="482" y="132"/>
                    </a:lnTo>
                    <a:lnTo>
                      <a:pt x="487" y="133"/>
                    </a:lnTo>
                    <a:lnTo>
                      <a:pt x="492" y="137"/>
                    </a:lnTo>
                    <a:lnTo>
                      <a:pt x="494" y="140"/>
                    </a:lnTo>
                    <a:lnTo>
                      <a:pt x="480" y="143"/>
                    </a:lnTo>
                    <a:lnTo>
                      <a:pt x="463" y="149"/>
                    </a:lnTo>
                    <a:lnTo>
                      <a:pt x="457" y="149"/>
                    </a:lnTo>
                    <a:lnTo>
                      <a:pt x="452" y="147"/>
                    </a:lnTo>
                    <a:lnTo>
                      <a:pt x="446" y="143"/>
                    </a:lnTo>
                    <a:lnTo>
                      <a:pt x="444" y="143"/>
                    </a:lnTo>
                    <a:lnTo>
                      <a:pt x="443" y="148"/>
                    </a:lnTo>
                    <a:lnTo>
                      <a:pt x="439" y="151"/>
                    </a:lnTo>
                    <a:lnTo>
                      <a:pt x="435" y="151"/>
                    </a:lnTo>
                    <a:lnTo>
                      <a:pt x="421" y="147"/>
                    </a:lnTo>
                    <a:lnTo>
                      <a:pt x="412" y="142"/>
                    </a:lnTo>
                    <a:lnTo>
                      <a:pt x="361" y="140"/>
                    </a:lnTo>
                    <a:lnTo>
                      <a:pt x="342" y="142"/>
                    </a:lnTo>
                    <a:lnTo>
                      <a:pt x="336" y="150"/>
                    </a:lnTo>
                    <a:lnTo>
                      <a:pt x="330" y="167"/>
                    </a:lnTo>
                    <a:lnTo>
                      <a:pt x="328" y="189"/>
                    </a:lnTo>
                    <a:lnTo>
                      <a:pt x="323" y="201"/>
                    </a:lnTo>
                    <a:lnTo>
                      <a:pt x="297" y="230"/>
                    </a:lnTo>
                    <a:lnTo>
                      <a:pt x="291" y="257"/>
                    </a:lnTo>
                    <a:lnTo>
                      <a:pt x="282" y="275"/>
                    </a:lnTo>
                    <a:lnTo>
                      <a:pt x="275" y="287"/>
                    </a:lnTo>
                    <a:lnTo>
                      <a:pt x="271" y="294"/>
                    </a:lnTo>
                    <a:lnTo>
                      <a:pt x="265" y="299"/>
                    </a:lnTo>
                    <a:lnTo>
                      <a:pt x="252" y="303"/>
                    </a:lnTo>
                    <a:lnTo>
                      <a:pt x="240" y="305"/>
                    </a:lnTo>
                    <a:lnTo>
                      <a:pt x="231" y="307"/>
                    </a:lnTo>
                    <a:lnTo>
                      <a:pt x="220" y="314"/>
                    </a:lnTo>
                    <a:lnTo>
                      <a:pt x="210" y="314"/>
                    </a:lnTo>
                    <a:lnTo>
                      <a:pt x="189" y="306"/>
                    </a:lnTo>
                    <a:lnTo>
                      <a:pt x="184" y="306"/>
                    </a:lnTo>
                    <a:lnTo>
                      <a:pt x="183" y="299"/>
                    </a:lnTo>
                    <a:lnTo>
                      <a:pt x="178" y="296"/>
                    </a:lnTo>
                    <a:lnTo>
                      <a:pt x="151" y="295"/>
                    </a:lnTo>
                    <a:lnTo>
                      <a:pt x="146" y="296"/>
                    </a:lnTo>
                    <a:lnTo>
                      <a:pt x="139" y="305"/>
                    </a:lnTo>
                    <a:lnTo>
                      <a:pt x="123" y="323"/>
                    </a:lnTo>
                    <a:lnTo>
                      <a:pt x="115" y="327"/>
                    </a:lnTo>
                    <a:lnTo>
                      <a:pt x="105" y="326"/>
                    </a:lnTo>
                    <a:lnTo>
                      <a:pt x="96" y="326"/>
                    </a:lnTo>
                    <a:lnTo>
                      <a:pt x="87" y="330"/>
                    </a:lnTo>
                    <a:lnTo>
                      <a:pt x="77" y="323"/>
                    </a:lnTo>
                    <a:lnTo>
                      <a:pt x="66" y="325"/>
                    </a:lnTo>
                    <a:lnTo>
                      <a:pt x="54" y="328"/>
                    </a:lnTo>
                    <a:lnTo>
                      <a:pt x="40" y="325"/>
                    </a:lnTo>
                    <a:lnTo>
                      <a:pt x="27" y="314"/>
                    </a:lnTo>
                    <a:lnTo>
                      <a:pt x="0" y="274"/>
                    </a:lnTo>
                    <a:lnTo>
                      <a:pt x="0" y="269"/>
                    </a:lnTo>
                    <a:lnTo>
                      <a:pt x="2" y="268"/>
                    </a:lnTo>
                    <a:lnTo>
                      <a:pt x="5" y="266"/>
                    </a:lnTo>
                    <a:lnTo>
                      <a:pt x="7" y="264"/>
                    </a:lnTo>
                    <a:lnTo>
                      <a:pt x="10" y="273"/>
                    </a:lnTo>
                    <a:lnTo>
                      <a:pt x="13" y="278"/>
                    </a:lnTo>
                    <a:lnTo>
                      <a:pt x="28" y="283"/>
                    </a:lnTo>
                    <a:lnTo>
                      <a:pt x="34" y="284"/>
                    </a:lnTo>
                    <a:lnTo>
                      <a:pt x="48" y="283"/>
                    </a:lnTo>
                    <a:lnTo>
                      <a:pt x="53" y="284"/>
                    </a:lnTo>
                    <a:lnTo>
                      <a:pt x="59" y="288"/>
                    </a:lnTo>
                    <a:lnTo>
                      <a:pt x="67" y="290"/>
                    </a:lnTo>
                    <a:lnTo>
                      <a:pt x="84" y="293"/>
                    </a:lnTo>
                    <a:lnTo>
                      <a:pt x="86" y="285"/>
                    </a:lnTo>
                    <a:lnTo>
                      <a:pt x="89" y="279"/>
                    </a:lnTo>
                    <a:lnTo>
                      <a:pt x="91" y="269"/>
                    </a:lnTo>
                    <a:lnTo>
                      <a:pt x="93" y="263"/>
                    </a:lnTo>
                    <a:lnTo>
                      <a:pt x="91" y="253"/>
                    </a:lnTo>
                    <a:lnTo>
                      <a:pt x="96" y="250"/>
                    </a:lnTo>
                    <a:lnTo>
                      <a:pt x="102" y="251"/>
                    </a:lnTo>
                    <a:lnTo>
                      <a:pt x="103" y="253"/>
                    </a:lnTo>
                    <a:lnTo>
                      <a:pt x="103" y="239"/>
                    </a:lnTo>
                    <a:lnTo>
                      <a:pt x="105" y="235"/>
                    </a:lnTo>
                    <a:lnTo>
                      <a:pt x="113" y="225"/>
                    </a:lnTo>
                    <a:lnTo>
                      <a:pt x="116" y="221"/>
                    </a:lnTo>
                    <a:lnTo>
                      <a:pt x="134" y="220"/>
                    </a:lnTo>
                    <a:lnTo>
                      <a:pt x="137" y="219"/>
                    </a:lnTo>
                    <a:lnTo>
                      <a:pt x="137" y="218"/>
                    </a:lnTo>
                    <a:lnTo>
                      <a:pt x="142" y="217"/>
                    </a:lnTo>
                    <a:lnTo>
                      <a:pt x="152" y="217"/>
                    </a:lnTo>
                    <a:lnTo>
                      <a:pt x="161" y="215"/>
                    </a:lnTo>
                    <a:lnTo>
                      <a:pt x="174" y="214"/>
                    </a:lnTo>
                    <a:lnTo>
                      <a:pt x="179" y="212"/>
                    </a:lnTo>
                    <a:lnTo>
                      <a:pt x="190" y="201"/>
                    </a:lnTo>
                    <a:lnTo>
                      <a:pt x="205" y="183"/>
                    </a:lnTo>
                    <a:lnTo>
                      <a:pt x="207" y="177"/>
                    </a:lnTo>
                    <a:lnTo>
                      <a:pt x="215" y="167"/>
                    </a:lnTo>
                    <a:lnTo>
                      <a:pt x="231" y="154"/>
                    </a:lnTo>
                    <a:lnTo>
                      <a:pt x="238" y="143"/>
                    </a:lnTo>
                    <a:lnTo>
                      <a:pt x="240" y="131"/>
                    </a:lnTo>
                    <a:lnTo>
                      <a:pt x="242" y="129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44" name="Freeform 92">
                <a:extLst>
                  <a:ext uri="{FF2B5EF4-FFF2-40B4-BE49-F238E27FC236}">
                    <a16:creationId xmlns:a16="http://schemas.microsoft.com/office/drawing/2014/main" xmlns="" id="{436D9D0D-AF72-5A41-99C4-F7EC8A34DCF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44171" y="3201162"/>
                <a:ext cx="80899" cy="116474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2" y="16"/>
                  </a:cxn>
                  <a:cxn ang="0">
                    <a:pos x="7" y="24"/>
                  </a:cxn>
                  <a:cxn ang="0">
                    <a:pos x="10" y="43"/>
                  </a:cxn>
                  <a:cxn ang="0">
                    <a:pos x="14" y="55"/>
                  </a:cxn>
                  <a:cxn ang="0">
                    <a:pos x="15" y="87"/>
                  </a:cxn>
                  <a:cxn ang="0">
                    <a:pos x="18" y="98"/>
                  </a:cxn>
                  <a:cxn ang="0">
                    <a:pos x="26" y="104"/>
                  </a:cxn>
                  <a:cxn ang="0">
                    <a:pos x="27" y="115"/>
                  </a:cxn>
                  <a:cxn ang="0">
                    <a:pos x="26" y="130"/>
                  </a:cxn>
                  <a:cxn ang="0">
                    <a:pos x="32" y="141"/>
                  </a:cxn>
                  <a:cxn ang="0">
                    <a:pos x="33" y="148"/>
                  </a:cxn>
                  <a:cxn ang="0">
                    <a:pos x="52" y="173"/>
                  </a:cxn>
                  <a:cxn ang="0">
                    <a:pos x="60" y="183"/>
                  </a:cxn>
                  <a:cxn ang="0">
                    <a:pos x="66" y="196"/>
                  </a:cxn>
                  <a:cxn ang="0">
                    <a:pos x="68" y="208"/>
                  </a:cxn>
                  <a:cxn ang="0">
                    <a:pos x="77" y="218"/>
                  </a:cxn>
                  <a:cxn ang="0">
                    <a:pos x="93" y="229"/>
                  </a:cxn>
                  <a:cxn ang="0">
                    <a:pos x="114" y="248"/>
                  </a:cxn>
                  <a:cxn ang="0">
                    <a:pos x="129" y="253"/>
                  </a:cxn>
                  <a:cxn ang="0">
                    <a:pos x="144" y="265"/>
                  </a:cxn>
                  <a:cxn ang="0">
                    <a:pos x="152" y="269"/>
                  </a:cxn>
                  <a:cxn ang="0">
                    <a:pos x="166" y="276"/>
                  </a:cxn>
                  <a:cxn ang="0">
                    <a:pos x="178" y="287"/>
                  </a:cxn>
                  <a:cxn ang="0">
                    <a:pos x="182" y="285"/>
                  </a:cxn>
                  <a:cxn ang="0">
                    <a:pos x="185" y="291"/>
                  </a:cxn>
                  <a:cxn ang="0">
                    <a:pos x="189" y="287"/>
                  </a:cxn>
                  <a:cxn ang="0">
                    <a:pos x="192" y="281"/>
                  </a:cxn>
                  <a:cxn ang="0">
                    <a:pos x="198" y="277"/>
                  </a:cxn>
                  <a:cxn ang="0">
                    <a:pos x="211" y="280"/>
                  </a:cxn>
                  <a:cxn ang="0">
                    <a:pos x="220" y="288"/>
                  </a:cxn>
                  <a:cxn ang="0">
                    <a:pos x="224" y="281"/>
                  </a:cxn>
                  <a:cxn ang="0">
                    <a:pos x="226" y="265"/>
                  </a:cxn>
                  <a:cxn ang="0">
                    <a:pos x="210" y="237"/>
                  </a:cxn>
                  <a:cxn ang="0">
                    <a:pos x="205" y="222"/>
                  </a:cxn>
                  <a:cxn ang="0">
                    <a:pos x="188" y="210"/>
                  </a:cxn>
                  <a:cxn ang="0">
                    <a:pos x="182" y="191"/>
                  </a:cxn>
                  <a:cxn ang="0">
                    <a:pos x="179" y="151"/>
                  </a:cxn>
                  <a:cxn ang="0">
                    <a:pos x="183" y="126"/>
                  </a:cxn>
                  <a:cxn ang="0">
                    <a:pos x="183" y="108"/>
                  </a:cxn>
                  <a:cxn ang="0">
                    <a:pos x="181" y="95"/>
                  </a:cxn>
                  <a:cxn ang="0">
                    <a:pos x="174" y="83"/>
                  </a:cxn>
                  <a:cxn ang="0">
                    <a:pos x="158" y="60"/>
                  </a:cxn>
                  <a:cxn ang="0">
                    <a:pos x="136" y="44"/>
                  </a:cxn>
                  <a:cxn ang="0">
                    <a:pos x="123" y="28"/>
                  </a:cxn>
                  <a:cxn ang="0">
                    <a:pos x="111" y="29"/>
                  </a:cxn>
                  <a:cxn ang="0">
                    <a:pos x="103" y="41"/>
                  </a:cxn>
                  <a:cxn ang="0">
                    <a:pos x="92" y="43"/>
                  </a:cxn>
                  <a:cxn ang="0">
                    <a:pos x="81" y="41"/>
                  </a:cxn>
                  <a:cxn ang="0">
                    <a:pos x="58" y="56"/>
                  </a:cxn>
                  <a:cxn ang="0">
                    <a:pos x="54" y="45"/>
                  </a:cxn>
                  <a:cxn ang="0">
                    <a:pos x="57" y="29"/>
                  </a:cxn>
                  <a:cxn ang="0">
                    <a:pos x="47" y="14"/>
                  </a:cxn>
                  <a:cxn ang="0">
                    <a:pos x="37" y="12"/>
                  </a:cxn>
                  <a:cxn ang="0">
                    <a:pos x="20" y="9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5" y="16"/>
                  </a:cxn>
                </a:cxnLst>
                <a:rect l="0" t="0" r="r" b="b"/>
                <a:pathLst>
                  <a:path w="226" h="291">
                    <a:moveTo>
                      <a:pt x="5" y="16"/>
                    </a:moveTo>
                    <a:lnTo>
                      <a:pt x="2" y="16"/>
                    </a:lnTo>
                    <a:lnTo>
                      <a:pt x="7" y="24"/>
                    </a:lnTo>
                    <a:lnTo>
                      <a:pt x="10" y="43"/>
                    </a:lnTo>
                    <a:lnTo>
                      <a:pt x="14" y="55"/>
                    </a:lnTo>
                    <a:lnTo>
                      <a:pt x="15" y="87"/>
                    </a:lnTo>
                    <a:lnTo>
                      <a:pt x="18" y="98"/>
                    </a:lnTo>
                    <a:lnTo>
                      <a:pt x="26" y="104"/>
                    </a:lnTo>
                    <a:lnTo>
                      <a:pt x="27" y="115"/>
                    </a:lnTo>
                    <a:lnTo>
                      <a:pt x="26" y="130"/>
                    </a:lnTo>
                    <a:lnTo>
                      <a:pt x="32" y="141"/>
                    </a:lnTo>
                    <a:lnTo>
                      <a:pt x="33" y="148"/>
                    </a:lnTo>
                    <a:lnTo>
                      <a:pt x="52" y="173"/>
                    </a:lnTo>
                    <a:lnTo>
                      <a:pt x="60" y="183"/>
                    </a:lnTo>
                    <a:lnTo>
                      <a:pt x="66" y="196"/>
                    </a:lnTo>
                    <a:lnTo>
                      <a:pt x="68" y="208"/>
                    </a:lnTo>
                    <a:lnTo>
                      <a:pt x="77" y="218"/>
                    </a:lnTo>
                    <a:lnTo>
                      <a:pt x="93" y="229"/>
                    </a:lnTo>
                    <a:lnTo>
                      <a:pt x="114" y="248"/>
                    </a:lnTo>
                    <a:lnTo>
                      <a:pt x="129" y="253"/>
                    </a:lnTo>
                    <a:lnTo>
                      <a:pt x="144" y="265"/>
                    </a:lnTo>
                    <a:lnTo>
                      <a:pt x="152" y="269"/>
                    </a:lnTo>
                    <a:lnTo>
                      <a:pt x="166" y="276"/>
                    </a:lnTo>
                    <a:lnTo>
                      <a:pt x="178" y="287"/>
                    </a:lnTo>
                    <a:lnTo>
                      <a:pt x="182" y="285"/>
                    </a:lnTo>
                    <a:lnTo>
                      <a:pt x="185" y="291"/>
                    </a:lnTo>
                    <a:lnTo>
                      <a:pt x="189" y="287"/>
                    </a:lnTo>
                    <a:lnTo>
                      <a:pt x="192" y="281"/>
                    </a:lnTo>
                    <a:lnTo>
                      <a:pt x="198" y="277"/>
                    </a:lnTo>
                    <a:lnTo>
                      <a:pt x="211" y="280"/>
                    </a:lnTo>
                    <a:lnTo>
                      <a:pt x="220" y="288"/>
                    </a:lnTo>
                    <a:lnTo>
                      <a:pt x="224" y="281"/>
                    </a:lnTo>
                    <a:lnTo>
                      <a:pt x="226" y="265"/>
                    </a:lnTo>
                    <a:lnTo>
                      <a:pt x="210" y="237"/>
                    </a:lnTo>
                    <a:lnTo>
                      <a:pt x="205" y="222"/>
                    </a:lnTo>
                    <a:lnTo>
                      <a:pt x="188" y="210"/>
                    </a:lnTo>
                    <a:lnTo>
                      <a:pt x="182" y="191"/>
                    </a:lnTo>
                    <a:lnTo>
                      <a:pt x="179" y="151"/>
                    </a:lnTo>
                    <a:lnTo>
                      <a:pt x="183" y="126"/>
                    </a:lnTo>
                    <a:lnTo>
                      <a:pt x="183" y="108"/>
                    </a:lnTo>
                    <a:lnTo>
                      <a:pt x="181" y="95"/>
                    </a:lnTo>
                    <a:lnTo>
                      <a:pt x="174" y="83"/>
                    </a:lnTo>
                    <a:lnTo>
                      <a:pt x="158" y="60"/>
                    </a:lnTo>
                    <a:lnTo>
                      <a:pt x="136" y="44"/>
                    </a:lnTo>
                    <a:lnTo>
                      <a:pt x="123" y="28"/>
                    </a:lnTo>
                    <a:lnTo>
                      <a:pt x="111" y="29"/>
                    </a:lnTo>
                    <a:lnTo>
                      <a:pt x="103" y="41"/>
                    </a:lnTo>
                    <a:lnTo>
                      <a:pt x="92" y="43"/>
                    </a:lnTo>
                    <a:lnTo>
                      <a:pt x="81" y="41"/>
                    </a:lnTo>
                    <a:lnTo>
                      <a:pt x="58" y="56"/>
                    </a:lnTo>
                    <a:lnTo>
                      <a:pt x="54" y="45"/>
                    </a:lnTo>
                    <a:lnTo>
                      <a:pt x="57" y="29"/>
                    </a:lnTo>
                    <a:lnTo>
                      <a:pt x="47" y="14"/>
                    </a:lnTo>
                    <a:lnTo>
                      <a:pt x="37" y="12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45" name="Freeform 64">
                <a:extLst>
                  <a:ext uri="{FF2B5EF4-FFF2-40B4-BE49-F238E27FC236}">
                    <a16:creationId xmlns:a16="http://schemas.microsoft.com/office/drawing/2014/main" xmlns="" id="{918AE0E1-5219-0248-B999-785541F05A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047092" y="3224851"/>
                <a:ext cx="213935" cy="24874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5" y="3"/>
                  </a:cxn>
                  <a:cxn ang="0">
                    <a:pos x="62" y="19"/>
                  </a:cxn>
                  <a:cxn ang="0">
                    <a:pos x="100" y="19"/>
                  </a:cxn>
                  <a:cxn ang="0">
                    <a:pos x="130" y="26"/>
                  </a:cxn>
                  <a:cxn ang="0">
                    <a:pos x="151" y="51"/>
                  </a:cxn>
                  <a:cxn ang="0">
                    <a:pos x="168" y="72"/>
                  </a:cxn>
                  <a:cxn ang="0">
                    <a:pos x="196" y="102"/>
                  </a:cxn>
                  <a:cxn ang="0">
                    <a:pos x="251" y="136"/>
                  </a:cxn>
                  <a:cxn ang="0">
                    <a:pos x="277" y="159"/>
                  </a:cxn>
                  <a:cxn ang="0">
                    <a:pos x="302" y="190"/>
                  </a:cxn>
                  <a:cxn ang="0">
                    <a:pos x="311" y="184"/>
                  </a:cxn>
                  <a:cxn ang="0">
                    <a:pos x="338" y="211"/>
                  </a:cxn>
                  <a:cxn ang="0">
                    <a:pos x="355" y="217"/>
                  </a:cxn>
                  <a:cxn ang="0">
                    <a:pos x="382" y="242"/>
                  </a:cxn>
                  <a:cxn ang="0">
                    <a:pos x="391" y="236"/>
                  </a:cxn>
                  <a:cxn ang="0">
                    <a:pos x="423" y="247"/>
                  </a:cxn>
                  <a:cxn ang="0">
                    <a:pos x="431" y="259"/>
                  </a:cxn>
                  <a:cxn ang="0">
                    <a:pos x="425" y="270"/>
                  </a:cxn>
                  <a:cxn ang="0">
                    <a:pos x="417" y="290"/>
                  </a:cxn>
                  <a:cxn ang="0">
                    <a:pos x="430" y="287"/>
                  </a:cxn>
                  <a:cxn ang="0">
                    <a:pos x="453" y="281"/>
                  </a:cxn>
                  <a:cxn ang="0">
                    <a:pos x="467" y="303"/>
                  </a:cxn>
                  <a:cxn ang="0">
                    <a:pos x="463" y="320"/>
                  </a:cxn>
                  <a:cxn ang="0">
                    <a:pos x="450" y="344"/>
                  </a:cxn>
                  <a:cxn ang="0">
                    <a:pos x="474" y="361"/>
                  </a:cxn>
                  <a:cxn ang="0">
                    <a:pos x="490" y="363"/>
                  </a:cxn>
                  <a:cxn ang="0">
                    <a:pos x="509" y="384"/>
                  </a:cxn>
                  <a:cxn ang="0">
                    <a:pos x="510" y="409"/>
                  </a:cxn>
                  <a:cxn ang="0">
                    <a:pos x="532" y="420"/>
                  </a:cxn>
                  <a:cxn ang="0">
                    <a:pos x="542" y="435"/>
                  </a:cxn>
                  <a:cxn ang="0">
                    <a:pos x="570" y="440"/>
                  </a:cxn>
                  <a:cxn ang="0">
                    <a:pos x="584" y="462"/>
                  </a:cxn>
                  <a:cxn ang="0">
                    <a:pos x="591" y="487"/>
                  </a:cxn>
                  <a:cxn ang="0">
                    <a:pos x="587" y="512"/>
                  </a:cxn>
                  <a:cxn ang="0">
                    <a:pos x="582" y="548"/>
                  </a:cxn>
                  <a:cxn ang="0">
                    <a:pos x="581" y="613"/>
                  </a:cxn>
                  <a:cxn ang="0">
                    <a:pos x="563" y="613"/>
                  </a:cxn>
                  <a:cxn ang="0">
                    <a:pos x="549" y="619"/>
                  </a:cxn>
                  <a:cxn ang="0">
                    <a:pos x="516" y="608"/>
                  </a:cxn>
                  <a:cxn ang="0">
                    <a:pos x="508" y="618"/>
                  </a:cxn>
                  <a:cxn ang="0">
                    <a:pos x="478" y="586"/>
                  </a:cxn>
                  <a:cxn ang="0">
                    <a:pos x="455" y="571"/>
                  </a:cxn>
                  <a:cxn ang="0">
                    <a:pos x="409" y="535"/>
                  </a:cxn>
                  <a:cxn ang="0">
                    <a:pos x="388" y="508"/>
                  </a:cxn>
                  <a:cxn ang="0">
                    <a:pos x="363" y="484"/>
                  </a:cxn>
                  <a:cxn ang="0">
                    <a:pos x="312" y="426"/>
                  </a:cxn>
                  <a:cxn ang="0">
                    <a:pos x="286" y="355"/>
                  </a:cxn>
                  <a:cxn ang="0">
                    <a:pos x="264" y="328"/>
                  </a:cxn>
                  <a:cxn ang="0">
                    <a:pos x="232" y="293"/>
                  </a:cxn>
                  <a:cxn ang="0">
                    <a:pos x="221" y="291"/>
                  </a:cxn>
                  <a:cxn ang="0">
                    <a:pos x="205" y="237"/>
                  </a:cxn>
                  <a:cxn ang="0">
                    <a:pos x="191" y="205"/>
                  </a:cxn>
                  <a:cxn ang="0">
                    <a:pos x="151" y="182"/>
                  </a:cxn>
                  <a:cxn ang="0">
                    <a:pos x="123" y="146"/>
                  </a:cxn>
                  <a:cxn ang="0">
                    <a:pos x="105" y="118"/>
                  </a:cxn>
                  <a:cxn ang="0">
                    <a:pos x="76" y="103"/>
                  </a:cxn>
                  <a:cxn ang="0">
                    <a:pos x="51" y="77"/>
                  </a:cxn>
                  <a:cxn ang="0">
                    <a:pos x="12" y="39"/>
                  </a:cxn>
                  <a:cxn ang="0">
                    <a:pos x="0" y="1"/>
                  </a:cxn>
                </a:cxnLst>
                <a:rect l="0" t="0" r="r" b="b"/>
                <a:pathLst>
                  <a:path w="594" h="626">
                    <a:moveTo>
                      <a:pt x="0" y="1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5" y="3"/>
                    </a:lnTo>
                    <a:lnTo>
                      <a:pt x="42" y="16"/>
                    </a:lnTo>
                    <a:lnTo>
                      <a:pt x="55" y="17"/>
                    </a:lnTo>
                    <a:lnTo>
                      <a:pt x="62" y="19"/>
                    </a:lnTo>
                    <a:lnTo>
                      <a:pt x="74" y="21"/>
                    </a:lnTo>
                    <a:lnTo>
                      <a:pt x="91" y="18"/>
                    </a:lnTo>
                    <a:lnTo>
                      <a:pt x="100" y="19"/>
                    </a:lnTo>
                    <a:lnTo>
                      <a:pt x="110" y="24"/>
                    </a:lnTo>
                    <a:lnTo>
                      <a:pt x="122" y="23"/>
                    </a:lnTo>
                    <a:lnTo>
                      <a:pt x="130" y="26"/>
                    </a:lnTo>
                    <a:lnTo>
                      <a:pt x="146" y="38"/>
                    </a:lnTo>
                    <a:lnTo>
                      <a:pt x="150" y="45"/>
                    </a:lnTo>
                    <a:lnTo>
                      <a:pt x="151" y="51"/>
                    </a:lnTo>
                    <a:lnTo>
                      <a:pt x="155" y="56"/>
                    </a:lnTo>
                    <a:lnTo>
                      <a:pt x="161" y="60"/>
                    </a:lnTo>
                    <a:lnTo>
                      <a:pt x="168" y="72"/>
                    </a:lnTo>
                    <a:lnTo>
                      <a:pt x="171" y="80"/>
                    </a:lnTo>
                    <a:lnTo>
                      <a:pt x="184" y="89"/>
                    </a:lnTo>
                    <a:lnTo>
                      <a:pt x="196" y="102"/>
                    </a:lnTo>
                    <a:lnTo>
                      <a:pt x="230" y="118"/>
                    </a:lnTo>
                    <a:lnTo>
                      <a:pt x="237" y="125"/>
                    </a:lnTo>
                    <a:lnTo>
                      <a:pt x="251" y="136"/>
                    </a:lnTo>
                    <a:lnTo>
                      <a:pt x="259" y="146"/>
                    </a:lnTo>
                    <a:lnTo>
                      <a:pt x="263" y="157"/>
                    </a:lnTo>
                    <a:lnTo>
                      <a:pt x="277" y="159"/>
                    </a:lnTo>
                    <a:lnTo>
                      <a:pt x="282" y="172"/>
                    </a:lnTo>
                    <a:lnTo>
                      <a:pt x="296" y="187"/>
                    </a:lnTo>
                    <a:lnTo>
                      <a:pt x="302" y="190"/>
                    </a:lnTo>
                    <a:lnTo>
                      <a:pt x="307" y="193"/>
                    </a:lnTo>
                    <a:lnTo>
                      <a:pt x="309" y="189"/>
                    </a:lnTo>
                    <a:lnTo>
                      <a:pt x="311" y="184"/>
                    </a:lnTo>
                    <a:lnTo>
                      <a:pt x="320" y="184"/>
                    </a:lnTo>
                    <a:lnTo>
                      <a:pt x="327" y="189"/>
                    </a:lnTo>
                    <a:lnTo>
                      <a:pt x="338" y="211"/>
                    </a:lnTo>
                    <a:lnTo>
                      <a:pt x="345" y="215"/>
                    </a:lnTo>
                    <a:lnTo>
                      <a:pt x="350" y="216"/>
                    </a:lnTo>
                    <a:lnTo>
                      <a:pt x="355" y="217"/>
                    </a:lnTo>
                    <a:lnTo>
                      <a:pt x="371" y="226"/>
                    </a:lnTo>
                    <a:lnTo>
                      <a:pt x="376" y="231"/>
                    </a:lnTo>
                    <a:lnTo>
                      <a:pt x="382" y="242"/>
                    </a:lnTo>
                    <a:lnTo>
                      <a:pt x="386" y="244"/>
                    </a:lnTo>
                    <a:lnTo>
                      <a:pt x="387" y="233"/>
                    </a:lnTo>
                    <a:lnTo>
                      <a:pt x="391" y="236"/>
                    </a:lnTo>
                    <a:lnTo>
                      <a:pt x="396" y="243"/>
                    </a:lnTo>
                    <a:lnTo>
                      <a:pt x="403" y="248"/>
                    </a:lnTo>
                    <a:lnTo>
                      <a:pt x="423" y="247"/>
                    </a:lnTo>
                    <a:lnTo>
                      <a:pt x="430" y="250"/>
                    </a:lnTo>
                    <a:lnTo>
                      <a:pt x="433" y="254"/>
                    </a:lnTo>
                    <a:lnTo>
                      <a:pt x="431" y="259"/>
                    </a:lnTo>
                    <a:lnTo>
                      <a:pt x="428" y="263"/>
                    </a:lnTo>
                    <a:lnTo>
                      <a:pt x="424" y="263"/>
                    </a:lnTo>
                    <a:lnTo>
                      <a:pt x="425" y="270"/>
                    </a:lnTo>
                    <a:lnTo>
                      <a:pt x="429" y="276"/>
                    </a:lnTo>
                    <a:lnTo>
                      <a:pt x="429" y="282"/>
                    </a:lnTo>
                    <a:lnTo>
                      <a:pt x="417" y="290"/>
                    </a:lnTo>
                    <a:lnTo>
                      <a:pt x="415" y="292"/>
                    </a:lnTo>
                    <a:lnTo>
                      <a:pt x="417" y="293"/>
                    </a:lnTo>
                    <a:lnTo>
                      <a:pt x="430" y="287"/>
                    </a:lnTo>
                    <a:lnTo>
                      <a:pt x="438" y="282"/>
                    </a:lnTo>
                    <a:lnTo>
                      <a:pt x="449" y="279"/>
                    </a:lnTo>
                    <a:lnTo>
                      <a:pt x="453" y="281"/>
                    </a:lnTo>
                    <a:lnTo>
                      <a:pt x="462" y="288"/>
                    </a:lnTo>
                    <a:lnTo>
                      <a:pt x="466" y="297"/>
                    </a:lnTo>
                    <a:lnTo>
                      <a:pt x="467" y="303"/>
                    </a:lnTo>
                    <a:lnTo>
                      <a:pt x="453" y="317"/>
                    </a:lnTo>
                    <a:lnTo>
                      <a:pt x="457" y="319"/>
                    </a:lnTo>
                    <a:lnTo>
                      <a:pt x="463" y="320"/>
                    </a:lnTo>
                    <a:lnTo>
                      <a:pt x="461" y="328"/>
                    </a:lnTo>
                    <a:lnTo>
                      <a:pt x="453" y="334"/>
                    </a:lnTo>
                    <a:lnTo>
                      <a:pt x="450" y="344"/>
                    </a:lnTo>
                    <a:lnTo>
                      <a:pt x="455" y="351"/>
                    </a:lnTo>
                    <a:lnTo>
                      <a:pt x="466" y="357"/>
                    </a:lnTo>
                    <a:lnTo>
                      <a:pt x="474" y="361"/>
                    </a:lnTo>
                    <a:lnTo>
                      <a:pt x="482" y="361"/>
                    </a:lnTo>
                    <a:lnTo>
                      <a:pt x="487" y="365"/>
                    </a:lnTo>
                    <a:lnTo>
                      <a:pt x="490" y="363"/>
                    </a:lnTo>
                    <a:lnTo>
                      <a:pt x="501" y="365"/>
                    </a:lnTo>
                    <a:lnTo>
                      <a:pt x="506" y="376"/>
                    </a:lnTo>
                    <a:lnTo>
                      <a:pt x="509" y="384"/>
                    </a:lnTo>
                    <a:lnTo>
                      <a:pt x="510" y="394"/>
                    </a:lnTo>
                    <a:lnTo>
                      <a:pt x="512" y="401"/>
                    </a:lnTo>
                    <a:lnTo>
                      <a:pt x="510" y="409"/>
                    </a:lnTo>
                    <a:lnTo>
                      <a:pt x="516" y="410"/>
                    </a:lnTo>
                    <a:lnTo>
                      <a:pt x="526" y="414"/>
                    </a:lnTo>
                    <a:lnTo>
                      <a:pt x="532" y="420"/>
                    </a:lnTo>
                    <a:lnTo>
                      <a:pt x="526" y="435"/>
                    </a:lnTo>
                    <a:lnTo>
                      <a:pt x="533" y="436"/>
                    </a:lnTo>
                    <a:lnTo>
                      <a:pt x="542" y="435"/>
                    </a:lnTo>
                    <a:lnTo>
                      <a:pt x="552" y="435"/>
                    </a:lnTo>
                    <a:lnTo>
                      <a:pt x="560" y="436"/>
                    </a:lnTo>
                    <a:lnTo>
                      <a:pt x="570" y="440"/>
                    </a:lnTo>
                    <a:lnTo>
                      <a:pt x="573" y="446"/>
                    </a:lnTo>
                    <a:lnTo>
                      <a:pt x="580" y="454"/>
                    </a:lnTo>
                    <a:lnTo>
                      <a:pt x="584" y="462"/>
                    </a:lnTo>
                    <a:lnTo>
                      <a:pt x="591" y="469"/>
                    </a:lnTo>
                    <a:lnTo>
                      <a:pt x="594" y="478"/>
                    </a:lnTo>
                    <a:lnTo>
                      <a:pt x="591" y="487"/>
                    </a:lnTo>
                    <a:lnTo>
                      <a:pt x="585" y="501"/>
                    </a:lnTo>
                    <a:lnTo>
                      <a:pt x="584" y="510"/>
                    </a:lnTo>
                    <a:lnTo>
                      <a:pt x="587" y="512"/>
                    </a:lnTo>
                    <a:lnTo>
                      <a:pt x="589" y="518"/>
                    </a:lnTo>
                    <a:lnTo>
                      <a:pt x="585" y="530"/>
                    </a:lnTo>
                    <a:lnTo>
                      <a:pt x="582" y="548"/>
                    </a:lnTo>
                    <a:lnTo>
                      <a:pt x="584" y="556"/>
                    </a:lnTo>
                    <a:lnTo>
                      <a:pt x="584" y="594"/>
                    </a:lnTo>
                    <a:lnTo>
                      <a:pt x="581" y="613"/>
                    </a:lnTo>
                    <a:lnTo>
                      <a:pt x="579" y="623"/>
                    </a:lnTo>
                    <a:lnTo>
                      <a:pt x="574" y="623"/>
                    </a:lnTo>
                    <a:lnTo>
                      <a:pt x="563" y="613"/>
                    </a:lnTo>
                    <a:lnTo>
                      <a:pt x="554" y="607"/>
                    </a:lnTo>
                    <a:lnTo>
                      <a:pt x="552" y="610"/>
                    </a:lnTo>
                    <a:lnTo>
                      <a:pt x="549" y="619"/>
                    </a:lnTo>
                    <a:lnTo>
                      <a:pt x="543" y="621"/>
                    </a:lnTo>
                    <a:lnTo>
                      <a:pt x="524" y="607"/>
                    </a:lnTo>
                    <a:lnTo>
                      <a:pt x="516" y="608"/>
                    </a:lnTo>
                    <a:lnTo>
                      <a:pt x="524" y="624"/>
                    </a:lnTo>
                    <a:lnTo>
                      <a:pt x="519" y="626"/>
                    </a:lnTo>
                    <a:lnTo>
                      <a:pt x="508" y="618"/>
                    </a:lnTo>
                    <a:lnTo>
                      <a:pt x="500" y="609"/>
                    </a:lnTo>
                    <a:lnTo>
                      <a:pt x="484" y="596"/>
                    </a:lnTo>
                    <a:lnTo>
                      <a:pt x="478" y="586"/>
                    </a:lnTo>
                    <a:lnTo>
                      <a:pt x="471" y="577"/>
                    </a:lnTo>
                    <a:lnTo>
                      <a:pt x="461" y="572"/>
                    </a:lnTo>
                    <a:lnTo>
                      <a:pt x="455" y="571"/>
                    </a:lnTo>
                    <a:lnTo>
                      <a:pt x="436" y="554"/>
                    </a:lnTo>
                    <a:lnTo>
                      <a:pt x="419" y="543"/>
                    </a:lnTo>
                    <a:lnTo>
                      <a:pt x="409" y="535"/>
                    </a:lnTo>
                    <a:lnTo>
                      <a:pt x="399" y="532"/>
                    </a:lnTo>
                    <a:lnTo>
                      <a:pt x="392" y="522"/>
                    </a:lnTo>
                    <a:lnTo>
                      <a:pt x="388" y="508"/>
                    </a:lnTo>
                    <a:lnTo>
                      <a:pt x="383" y="501"/>
                    </a:lnTo>
                    <a:lnTo>
                      <a:pt x="371" y="495"/>
                    </a:lnTo>
                    <a:lnTo>
                      <a:pt x="363" y="484"/>
                    </a:lnTo>
                    <a:lnTo>
                      <a:pt x="339" y="457"/>
                    </a:lnTo>
                    <a:lnTo>
                      <a:pt x="317" y="433"/>
                    </a:lnTo>
                    <a:lnTo>
                      <a:pt x="312" y="426"/>
                    </a:lnTo>
                    <a:lnTo>
                      <a:pt x="311" y="409"/>
                    </a:lnTo>
                    <a:lnTo>
                      <a:pt x="288" y="366"/>
                    </a:lnTo>
                    <a:lnTo>
                      <a:pt x="286" y="355"/>
                    </a:lnTo>
                    <a:lnTo>
                      <a:pt x="278" y="341"/>
                    </a:lnTo>
                    <a:lnTo>
                      <a:pt x="272" y="336"/>
                    </a:lnTo>
                    <a:lnTo>
                      <a:pt x="264" y="328"/>
                    </a:lnTo>
                    <a:lnTo>
                      <a:pt x="258" y="323"/>
                    </a:lnTo>
                    <a:lnTo>
                      <a:pt x="250" y="306"/>
                    </a:lnTo>
                    <a:lnTo>
                      <a:pt x="232" y="293"/>
                    </a:lnTo>
                    <a:lnTo>
                      <a:pt x="225" y="293"/>
                    </a:lnTo>
                    <a:lnTo>
                      <a:pt x="223" y="292"/>
                    </a:lnTo>
                    <a:lnTo>
                      <a:pt x="221" y="291"/>
                    </a:lnTo>
                    <a:lnTo>
                      <a:pt x="216" y="270"/>
                    </a:lnTo>
                    <a:lnTo>
                      <a:pt x="210" y="248"/>
                    </a:lnTo>
                    <a:lnTo>
                      <a:pt x="205" y="237"/>
                    </a:lnTo>
                    <a:lnTo>
                      <a:pt x="198" y="225"/>
                    </a:lnTo>
                    <a:lnTo>
                      <a:pt x="198" y="215"/>
                    </a:lnTo>
                    <a:lnTo>
                      <a:pt x="191" y="205"/>
                    </a:lnTo>
                    <a:lnTo>
                      <a:pt x="181" y="195"/>
                    </a:lnTo>
                    <a:lnTo>
                      <a:pt x="161" y="185"/>
                    </a:lnTo>
                    <a:lnTo>
                      <a:pt x="151" y="182"/>
                    </a:lnTo>
                    <a:lnTo>
                      <a:pt x="139" y="179"/>
                    </a:lnTo>
                    <a:lnTo>
                      <a:pt x="130" y="148"/>
                    </a:lnTo>
                    <a:lnTo>
                      <a:pt x="123" y="146"/>
                    </a:lnTo>
                    <a:lnTo>
                      <a:pt x="121" y="140"/>
                    </a:lnTo>
                    <a:lnTo>
                      <a:pt x="116" y="136"/>
                    </a:lnTo>
                    <a:lnTo>
                      <a:pt x="105" y="118"/>
                    </a:lnTo>
                    <a:lnTo>
                      <a:pt x="94" y="108"/>
                    </a:lnTo>
                    <a:lnTo>
                      <a:pt x="86" y="103"/>
                    </a:lnTo>
                    <a:lnTo>
                      <a:pt x="76" y="103"/>
                    </a:lnTo>
                    <a:lnTo>
                      <a:pt x="65" y="93"/>
                    </a:lnTo>
                    <a:lnTo>
                      <a:pt x="57" y="83"/>
                    </a:lnTo>
                    <a:lnTo>
                      <a:pt x="51" y="77"/>
                    </a:lnTo>
                    <a:lnTo>
                      <a:pt x="41" y="71"/>
                    </a:lnTo>
                    <a:lnTo>
                      <a:pt x="19" y="46"/>
                    </a:lnTo>
                    <a:lnTo>
                      <a:pt x="12" y="39"/>
                    </a:lnTo>
                    <a:lnTo>
                      <a:pt x="4" y="22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46" name="Freeform 81">
                <a:extLst>
                  <a:ext uri="{FF2B5EF4-FFF2-40B4-BE49-F238E27FC236}">
                    <a16:creationId xmlns:a16="http://schemas.microsoft.com/office/drawing/2014/main" xmlns="" id="{337E5365-3762-794A-91C6-9D92C1BBF16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415632" y="3236696"/>
                <a:ext cx="26967" cy="23689"/>
              </a:xfrm>
              <a:custGeom>
                <a:avLst/>
                <a:gdLst/>
                <a:ahLst/>
                <a:cxnLst>
                  <a:cxn ang="0">
                    <a:pos x="67" y="9"/>
                  </a:cxn>
                  <a:cxn ang="0">
                    <a:pos x="72" y="14"/>
                  </a:cxn>
                  <a:cxn ang="0">
                    <a:pos x="76" y="21"/>
                  </a:cxn>
                  <a:cxn ang="0">
                    <a:pos x="77" y="26"/>
                  </a:cxn>
                  <a:cxn ang="0">
                    <a:pos x="77" y="32"/>
                  </a:cxn>
                  <a:cxn ang="0">
                    <a:pos x="76" y="37"/>
                  </a:cxn>
                  <a:cxn ang="0">
                    <a:pos x="70" y="37"/>
                  </a:cxn>
                  <a:cxn ang="0">
                    <a:pos x="65" y="35"/>
                  </a:cxn>
                  <a:cxn ang="0">
                    <a:pos x="61" y="27"/>
                  </a:cxn>
                  <a:cxn ang="0">
                    <a:pos x="59" y="20"/>
                  </a:cxn>
                  <a:cxn ang="0">
                    <a:pos x="56" y="16"/>
                  </a:cxn>
                  <a:cxn ang="0">
                    <a:pos x="51" y="16"/>
                  </a:cxn>
                  <a:cxn ang="0">
                    <a:pos x="46" y="19"/>
                  </a:cxn>
                  <a:cxn ang="0">
                    <a:pos x="43" y="24"/>
                  </a:cxn>
                  <a:cxn ang="0">
                    <a:pos x="41" y="48"/>
                  </a:cxn>
                  <a:cxn ang="0">
                    <a:pos x="39" y="56"/>
                  </a:cxn>
                  <a:cxn ang="0">
                    <a:pos x="34" y="58"/>
                  </a:cxn>
                  <a:cxn ang="0">
                    <a:pos x="29" y="57"/>
                  </a:cxn>
                  <a:cxn ang="0">
                    <a:pos x="26" y="53"/>
                  </a:cxn>
                  <a:cxn ang="0">
                    <a:pos x="21" y="48"/>
                  </a:cxn>
                  <a:cxn ang="0">
                    <a:pos x="17" y="42"/>
                  </a:cxn>
                  <a:cxn ang="0">
                    <a:pos x="7" y="31"/>
                  </a:cxn>
                  <a:cxn ang="0">
                    <a:pos x="3" y="29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11" y="22"/>
                  </a:cxn>
                  <a:cxn ang="0">
                    <a:pos x="26" y="21"/>
                  </a:cxn>
                  <a:cxn ang="0">
                    <a:pos x="33" y="16"/>
                  </a:cxn>
                  <a:cxn ang="0">
                    <a:pos x="53" y="0"/>
                  </a:cxn>
                  <a:cxn ang="0">
                    <a:pos x="55" y="8"/>
                  </a:cxn>
                  <a:cxn ang="0">
                    <a:pos x="67" y="9"/>
                  </a:cxn>
                </a:cxnLst>
                <a:rect l="0" t="0" r="r" b="b"/>
                <a:pathLst>
                  <a:path w="77" h="58">
                    <a:moveTo>
                      <a:pt x="67" y="9"/>
                    </a:moveTo>
                    <a:lnTo>
                      <a:pt x="72" y="14"/>
                    </a:lnTo>
                    <a:lnTo>
                      <a:pt x="76" y="21"/>
                    </a:lnTo>
                    <a:lnTo>
                      <a:pt x="77" y="26"/>
                    </a:lnTo>
                    <a:lnTo>
                      <a:pt x="77" y="32"/>
                    </a:lnTo>
                    <a:lnTo>
                      <a:pt x="76" y="37"/>
                    </a:lnTo>
                    <a:lnTo>
                      <a:pt x="70" y="37"/>
                    </a:lnTo>
                    <a:lnTo>
                      <a:pt x="65" y="35"/>
                    </a:lnTo>
                    <a:lnTo>
                      <a:pt x="61" y="27"/>
                    </a:lnTo>
                    <a:lnTo>
                      <a:pt x="59" y="20"/>
                    </a:lnTo>
                    <a:lnTo>
                      <a:pt x="56" y="16"/>
                    </a:lnTo>
                    <a:lnTo>
                      <a:pt x="51" y="16"/>
                    </a:lnTo>
                    <a:lnTo>
                      <a:pt x="46" y="19"/>
                    </a:lnTo>
                    <a:lnTo>
                      <a:pt x="43" y="24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4" y="58"/>
                    </a:lnTo>
                    <a:lnTo>
                      <a:pt x="29" y="57"/>
                    </a:lnTo>
                    <a:lnTo>
                      <a:pt x="26" y="53"/>
                    </a:lnTo>
                    <a:lnTo>
                      <a:pt x="21" y="48"/>
                    </a:lnTo>
                    <a:lnTo>
                      <a:pt x="17" y="42"/>
                    </a:lnTo>
                    <a:lnTo>
                      <a:pt x="7" y="31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11" y="22"/>
                    </a:lnTo>
                    <a:lnTo>
                      <a:pt x="26" y="21"/>
                    </a:lnTo>
                    <a:lnTo>
                      <a:pt x="33" y="16"/>
                    </a:lnTo>
                    <a:lnTo>
                      <a:pt x="53" y="0"/>
                    </a:lnTo>
                    <a:lnTo>
                      <a:pt x="55" y="8"/>
                    </a:lnTo>
                    <a:lnTo>
                      <a:pt x="67" y="9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47" name="Freeform 66">
                <a:extLst>
                  <a:ext uri="{FF2B5EF4-FFF2-40B4-BE49-F238E27FC236}">
                    <a16:creationId xmlns:a16="http://schemas.microsoft.com/office/drawing/2014/main" xmlns="" id="{E21AF058-6A93-3046-867F-8A2A13716F8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316756" y="3252489"/>
                <a:ext cx="195957" cy="183594"/>
              </a:xfrm>
              <a:custGeom>
                <a:avLst/>
                <a:gdLst/>
                <a:ahLst/>
                <a:cxnLst>
                  <a:cxn ang="0">
                    <a:pos x="474" y="15"/>
                  </a:cxn>
                  <a:cxn ang="0">
                    <a:pos x="471" y="22"/>
                  </a:cxn>
                  <a:cxn ang="0">
                    <a:pos x="485" y="38"/>
                  </a:cxn>
                  <a:cxn ang="0">
                    <a:pos x="470" y="42"/>
                  </a:cxn>
                  <a:cxn ang="0">
                    <a:pos x="460" y="57"/>
                  </a:cxn>
                  <a:cxn ang="0">
                    <a:pos x="461" y="67"/>
                  </a:cxn>
                  <a:cxn ang="0">
                    <a:pos x="475" y="80"/>
                  </a:cxn>
                  <a:cxn ang="0">
                    <a:pos x="493" y="121"/>
                  </a:cxn>
                  <a:cxn ang="0">
                    <a:pos x="490" y="132"/>
                  </a:cxn>
                  <a:cxn ang="0">
                    <a:pos x="547" y="186"/>
                  </a:cxn>
                  <a:cxn ang="0">
                    <a:pos x="519" y="194"/>
                  </a:cxn>
                  <a:cxn ang="0">
                    <a:pos x="495" y="186"/>
                  </a:cxn>
                  <a:cxn ang="0">
                    <a:pos x="486" y="202"/>
                  </a:cxn>
                  <a:cxn ang="0">
                    <a:pos x="471" y="228"/>
                  </a:cxn>
                  <a:cxn ang="0">
                    <a:pos x="468" y="266"/>
                  </a:cxn>
                  <a:cxn ang="0">
                    <a:pos x="438" y="311"/>
                  </a:cxn>
                  <a:cxn ang="0">
                    <a:pos x="402" y="336"/>
                  </a:cxn>
                  <a:cxn ang="0">
                    <a:pos x="411" y="350"/>
                  </a:cxn>
                  <a:cxn ang="0">
                    <a:pos x="417" y="381"/>
                  </a:cxn>
                  <a:cxn ang="0">
                    <a:pos x="407" y="393"/>
                  </a:cxn>
                  <a:cxn ang="0">
                    <a:pos x="398" y="407"/>
                  </a:cxn>
                  <a:cxn ang="0">
                    <a:pos x="394" y="417"/>
                  </a:cxn>
                  <a:cxn ang="0">
                    <a:pos x="374" y="441"/>
                  </a:cxn>
                  <a:cxn ang="0">
                    <a:pos x="324" y="465"/>
                  </a:cxn>
                  <a:cxn ang="0">
                    <a:pos x="308" y="433"/>
                  </a:cxn>
                  <a:cxn ang="0">
                    <a:pos x="293" y="423"/>
                  </a:cxn>
                  <a:cxn ang="0">
                    <a:pos x="262" y="428"/>
                  </a:cxn>
                  <a:cxn ang="0">
                    <a:pos x="240" y="414"/>
                  </a:cxn>
                  <a:cxn ang="0">
                    <a:pos x="221" y="408"/>
                  </a:cxn>
                  <a:cxn ang="0">
                    <a:pos x="201" y="424"/>
                  </a:cxn>
                  <a:cxn ang="0">
                    <a:pos x="174" y="427"/>
                  </a:cxn>
                  <a:cxn ang="0">
                    <a:pos x="160" y="430"/>
                  </a:cxn>
                  <a:cxn ang="0">
                    <a:pos x="146" y="398"/>
                  </a:cxn>
                  <a:cxn ang="0">
                    <a:pos x="129" y="398"/>
                  </a:cxn>
                  <a:cxn ang="0">
                    <a:pos x="110" y="406"/>
                  </a:cxn>
                  <a:cxn ang="0">
                    <a:pos x="84" y="397"/>
                  </a:cxn>
                  <a:cxn ang="0">
                    <a:pos x="70" y="387"/>
                  </a:cxn>
                  <a:cxn ang="0">
                    <a:pos x="62" y="353"/>
                  </a:cxn>
                  <a:cxn ang="0">
                    <a:pos x="59" y="333"/>
                  </a:cxn>
                  <a:cxn ang="0">
                    <a:pos x="55" y="305"/>
                  </a:cxn>
                  <a:cxn ang="0">
                    <a:pos x="39" y="278"/>
                  </a:cxn>
                  <a:cxn ang="0">
                    <a:pos x="18" y="268"/>
                  </a:cxn>
                  <a:cxn ang="0">
                    <a:pos x="11" y="233"/>
                  </a:cxn>
                  <a:cxn ang="0">
                    <a:pos x="1" y="214"/>
                  </a:cxn>
                  <a:cxn ang="0">
                    <a:pos x="7" y="163"/>
                  </a:cxn>
                  <a:cxn ang="0">
                    <a:pos x="25" y="134"/>
                  </a:cxn>
                  <a:cxn ang="0">
                    <a:pos x="60" y="174"/>
                  </a:cxn>
                  <a:cxn ang="0">
                    <a:pos x="99" y="185"/>
                  </a:cxn>
                  <a:cxn ang="0">
                    <a:pos x="129" y="186"/>
                  </a:cxn>
                  <a:cxn ang="0">
                    <a:pos x="156" y="183"/>
                  </a:cxn>
                  <a:cxn ang="0">
                    <a:pos x="184" y="155"/>
                  </a:cxn>
                  <a:cxn ang="0">
                    <a:pos x="217" y="166"/>
                  </a:cxn>
                  <a:cxn ang="0">
                    <a:pos x="253" y="174"/>
                  </a:cxn>
                  <a:cxn ang="0">
                    <a:pos x="285" y="163"/>
                  </a:cxn>
                  <a:cxn ang="0">
                    <a:pos x="308" y="147"/>
                  </a:cxn>
                  <a:cxn ang="0">
                    <a:pos x="330" y="90"/>
                  </a:cxn>
                  <a:cxn ang="0">
                    <a:pos x="363" y="27"/>
                  </a:cxn>
                  <a:cxn ang="0">
                    <a:pos x="394" y="0"/>
                  </a:cxn>
                  <a:cxn ang="0">
                    <a:pos x="468" y="11"/>
                  </a:cxn>
                </a:cxnLst>
                <a:rect l="0" t="0" r="r" b="b"/>
                <a:pathLst>
                  <a:path w="547" h="467">
                    <a:moveTo>
                      <a:pt x="472" y="11"/>
                    </a:moveTo>
                    <a:lnTo>
                      <a:pt x="475" y="13"/>
                    </a:lnTo>
                    <a:lnTo>
                      <a:pt x="474" y="15"/>
                    </a:lnTo>
                    <a:lnTo>
                      <a:pt x="469" y="18"/>
                    </a:lnTo>
                    <a:lnTo>
                      <a:pt x="464" y="19"/>
                    </a:lnTo>
                    <a:lnTo>
                      <a:pt x="471" y="22"/>
                    </a:lnTo>
                    <a:lnTo>
                      <a:pt x="477" y="27"/>
                    </a:lnTo>
                    <a:lnTo>
                      <a:pt x="485" y="30"/>
                    </a:lnTo>
                    <a:lnTo>
                      <a:pt x="485" y="38"/>
                    </a:lnTo>
                    <a:lnTo>
                      <a:pt x="479" y="41"/>
                    </a:lnTo>
                    <a:lnTo>
                      <a:pt x="471" y="40"/>
                    </a:lnTo>
                    <a:lnTo>
                      <a:pt x="470" y="42"/>
                    </a:lnTo>
                    <a:lnTo>
                      <a:pt x="457" y="43"/>
                    </a:lnTo>
                    <a:lnTo>
                      <a:pt x="453" y="47"/>
                    </a:lnTo>
                    <a:lnTo>
                      <a:pt x="460" y="57"/>
                    </a:lnTo>
                    <a:lnTo>
                      <a:pt x="464" y="59"/>
                    </a:lnTo>
                    <a:lnTo>
                      <a:pt x="465" y="63"/>
                    </a:lnTo>
                    <a:lnTo>
                      <a:pt x="461" y="67"/>
                    </a:lnTo>
                    <a:lnTo>
                      <a:pt x="464" y="70"/>
                    </a:lnTo>
                    <a:lnTo>
                      <a:pt x="470" y="75"/>
                    </a:lnTo>
                    <a:lnTo>
                      <a:pt x="475" y="80"/>
                    </a:lnTo>
                    <a:lnTo>
                      <a:pt x="479" y="88"/>
                    </a:lnTo>
                    <a:lnTo>
                      <a:pt x="496" y="116"/>
                    </a:lnTo>
                    <a:lnTo>
                      <a:pt x="493" y="121"/>
                    </a:lnTo>
                    <a:lnTo>
                      <a:pt x="492" y="124"/>
                    </a:lnTo>
                    <a:lnTo>
                      <a:pt x="490" y="127"/>
                    </a:lnTo>
                    <a:lnTo>
                      <a:pt x="490" y="132"/>
                    </a:lnTo>
                    <a:lnTo>
                      <a:pt x="491" y="137"/>
                    </a:lnTo>
                    <a:lnTo>
                      <a:pt x="541" y="180"/>
                    </a:lnTo>
                    <a:lnTo>
                      <a:pt x="547" y="186"/>
                    </a:lnTo>
                    <a:lnTo>
                      <a:pt x="547" y="191"/>
                    </a:lnTo>
                    <a:lnTo>
                      <a:pt x="538" y="193"/>
                    </a:lnTo>
                    <a:lnTo>
                      <a:pt x="519" y="194"/>
                    </a:lnTo>
                    <a:lnTo>
                      <a:pt x="504" y="191"/>
                    </a:lnTo>
                    <a:lnTo>
                      <a:pt x="496" y="181"/>
                    </a:lnTo>
                    <a:lnTo>
                      <a:pt x="495" y="186"/>
                    </a:lnTo>
                    <a:lnTo>
                      <a:pt x="497" y="194"/>
                    </a:lnTo>
                    <a:lnTo>
                      <a:pt x="496" y="197"/>
                    </a:lnTo>
                    <a:lnTo>
                      <a:pt x="486" y="202"/>
                    </a:lnTo>
                    <a:lnTo>
                      <a:pt x="479" y="212"/>
                    </a:lnTo>
                    <a:lnTo>
                      <a:pt x="474" y="219"/>
                    </a:lnTo>
                    <a:lnTo>
                      <a:pt x="471" y="228"/>
                    </a:lnTo>
                    <a:lnTo>
                      <a:pt x="471" y="240"/>
                    </a:lnTo>
                    <a:lnTo>
                      <a:pt x="468" y="248"/>
                    </a:lnTo>
                    <a:lnTo>
                      <a:pt x="468" y="266"/>
                    </a:lnTo>
                    <a:lnTo>
                      <a:pt x="460" y="276"/>
                    </a:lnTo>
                    <a:lnTo>
                      <a:pt x="447" y="304"/>
                    </a:lnTo>
                    <a:lnTo>
                      <a:pt x="438" y="311"/>
                    </a:lnTo>
                    <a:lnTo>
                      <a:pt x="433" y="309"/>
                    </a:lnTo>
                    <a:lnTo>
                      <a:pt x="427" y="316"/>
                    </a:lnTo>
                    <a:lnTo>
                      <a:pt x="402" y="336"/>
                    </a:lnTo>
                    <a:lnTo>
                      <a:pt x="404" y="339"/>
                    </a:lnTo>
                    <a:lnTo>
                      <a:pt x="410" y="341"/>
                    </a:lnTo>
                    <a:lnTo>
                      <a:pt x="411" y="350"/>
                    </a:lnTo>
                    <a:lnTo>
                      <a:pt x="411" y="358"/>
                    </a:lnTo>
                    <a:lnTo>
                      <a:pt x="422" y="363"/>
                    </a:lnTo>
                    <a:lnTo>
                      <a:pt x="417" y="381"/>
                    </a:lnTo>
                    <a:lnTo>
                      <a:pt x="411" y="377"/>
                    </a:lnTo>
                    <a:lnTo>
                      <a:pt x="409" y="381"/>
                    </a:lnTo>
                    <a:lnTo>
                      <a:pt x="407" y="393"/>
                    </a:lnTo>
                    <a:lnTo>
                      <a:pt x="404" y="401"/>
                    </a:lnTo>
                    <a:lnTo>
                      <a:pt x="399" y="402"/>
                    </a:lnTo>
                    <a:lnTo>
                      <a:pt x="398" y="407"/>
                    </a:lnTo>
                    <a:lnTo>
                      <a:pt x="398" y="412"/>
                    </a:lnTo>
                    <a:lnTo>
                      <a:pt x="396" y="416"/>
                    </a:lnTo>
                    <a:lnTo>
                      <a:pt x="394" y="417"/>
                    </a:lnTo>
                    <a:lnTo>
                      <a:pt x="390" y="420"/>
                    </a:lnTo>
                    <a:lnTo>
                      <a:pt x="387" y="433"/>
                    </a:lnTo>
                    <a:lnTo>
                      <a:pt x="374" y="441"/>
                    </a:lnTo>
                    <a:lnTo>
                      <a:pt x="371" y="441"/>
                    </a:lnTo>
                    <a:lnTo>
                      <a:pt x="361" y="447"/>
                    </a:lnTo>
                    <a:lnTo>
                      <a:pt x="324" y="465"/>
                    </a:lnTo>
                    <a:lnTo>
                      <a:pt x="315" y="467"/>
                    </a:lnTo>
                    <a:lnTo>
                      <a:pt x="310" y="443"/>
                    </a:lnTo>
                    <a:lnTo>
                      <a:pt x="308" y="433"/>
                    </a:lnTo>
                    <a:lnTo>
                      <a:pt x="304" y="430"/>
                    </a:lnTo>
                    <a:lnTo>
                      <a:pt x="301" y="430"/>
                    </a:lnTo>
                    <a:lnTo>
                      <a:pt x="293" y="423"/>
                    </a:lnTo>
                    <a:lnTo>
                      <a:pt x="280" y="423"/>
                    </a:lnTo>
                    <a:lnTo>
                      <a:pt x="271" y="427"/>
                    </a:lnTo>
                    <a:lnTo>
                      <a:pt x="262" y="428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40" y="414"/>
                    </a:lnTo>
                    <a:lnTo>
                      <a:pt x="229" y="407"/>
                    </a:lnTo>
                    <a:lnTo>
                      <a:pt x="223" y="404"/>
                    </a:lnTo>
                    <a:lnTo>
                      <a:pt x="221" y="408"/>
                    </a:lnTo>
                    <a:lnTo>
                      <a:pt x="222" y="413"/>
                    </a:lnTo>
                    <a:lnTo>
                      <a:pt x="213" y="419"/>
                    </a:lnTo>
                    <a:lnTo>
                      <a:pt x="201" y="424"/>
                    </a:lnTo>
                    <a:lnTo>
                      <a:pt x="194" y="425"/>
                    </a:lnTo>
                    <a:lnTo>
                      <a:pt x="183" y="423"/>
                    </a:lnTo>
                    <a:lnTo>
                      <a:pt x="174" y="427"/>
                    </a:lnTo>
                    <a:lnTo>
                      <a:pt x="168" y="428"/>
                    </a:lnTo>
                    <a:lnTo>
                      <a:pt x="163" y="430"/>
                    </a:lnTo>
                    <a:lnTo>
                      <a:pt x="160" y="430"/>
                    </a:lnTo>
                    <a:lnTo>
                      <a:pt x="158" y="412"/>
                    </a:lnTo>
                    <a:lnTo>
                      <a:pt x="151" y="391"/>
                    </a:lnTo>
                    <a:lnTo>
                      <a:pt x="146" y="398"/>
                    </a:lnTo>
                    <a:lnTo>
                      <a:pt x="143" y="401"/>
                    </a:lnTo>
                    <a:lnTo>
                      <a:pt x="133" y="397"/>
                    </a:lnTo>
                    <a:lnTo>
                      <a:pt x="129" y="398"/>
                    </a:lnTo>
                    <a:lnTo>
                      <a:pt x="124" y="403"/>
                    </a:lnTo>
                    <a:lnTo>
                      <a:pt x="119" y="404"/>
                    </a:lnTo>
                    <a:lnTo>
                      <a:pt x="110" y="406"/>
                    </a:lnTo>
                    <a:lnTo>
                      <a:pt x="104" y="403"/>
                    </a:lnTo>
                    <a:lnTo>
                      <a:pt x="94" y="404"/>
                    </a:lnTo>
                    <a:lnTo>
                      <a:pt x="84" y="397"/>
                    </a:lnTo>
                    <a:lnTo>
                      <a:pt x="81" y="400"/>
                    </a:lnTo>
                    <a:lnTo>
                      <a:pt x="73" y="401"/>
                    </a:lnTo>
                    <a:lnTo>
                      <a:pt x="70" y="387"/>
                    </a:lnTo>
                    <a:lnTo>
                      <a:pt x="71" y="377"/>
                    </a:lnTo>
                    <a:lnTo>
                      <a:pt x="67" y="373"/>
                    </a:lnTo>
                    <a:lnTo>
                      <a:pt x="62" y="353"/>
                    </a:lnTo>
                    <a:lnTo>
                      <a:pt x="56" y="341"/>
                    </a:lnTo>
                    <a:lnTo>
                      <a:pt x="56" y="336"/>
                    </a:lnTo>
                    <a:lnTo>
                      <a:pt x="59" y="333"/>
                    </a:lnTo>
                    <a:lnTo>
                      <a:pt x="60" y="325"/>
                    </a:lnTo>
                    <a:lnTo>
                      <a:pt x="57" y="314"/>
                    </a:lnTo>
                    <a:lnTo>
                      <a:pt x="55" y="305"/>
                    </a:lnTo>
                    <a:lnTo>
                      <a:pt x="45" y="288"/>
                    </a:lnTo>
                    <a:lnTo>
                      <a:pt x="43" y="283"/>
                    </a:lnTo>
                    <a:lnTo>
                      <a:pt x="39" y="278"/>
                    </a:lnTo>
                    <a:lnTo>
                      <a:pt x="29" y="274"/>
                    </a:lnTo>
                    <a:lnTo>
                      <a:pt x="23" y="268"/>
                    </a:lnTo>
                    <a:lnTo>
                      <a:pt x="18" y="268"/>
                    </a:lnTo>
                    <a:lnTo>
                      <a:pt x="13" y="264"/>
                    </a:lnTo>
                    <a:lnTo>
                      <a:pt x="12" y="253"/>
                    </a:lnTo>
                    <a:lnTo>
                      <a:pt x="11" y="233"/>
                    </a:lnTo>
                    <a:lnTo>
                      <a:pt x="6" y="223"/>
                    </a:lnTo>
                    <a:lnTo>
                      <a:pt x="2" y="219"/>
                    </a:lnTo>
                    <a:lnTo>
                      <a:pt x="1" y="214"/>
                    </a:lnTo>
                    <a:lnTo>
                      <a:pt x="0" y="196"/>
                    </a:lnTo>
                    <a:lnTo>
                      <a:pt x="1" y="182"/>
                    </a:lnTo>
                    <a:lnTo>
                      <a:pt x="7" y="163"/>
                    </a:lnTo>
                    <a:lnTo>
                      <a:pt x="12" y="154"/>
                    </a:lnTo>
                    <a:lnTo>
                      <a:pt x="19" y="145"/>
                    </a:lnTo>
                    <a:lnTo>
                      <a:pt x="25" y="134"/>
                    </a:lnTo>
                    <a:lnTo>
                      <a:pt x="33" y="129"/>
                    </a:lnTo>
                    <a:lnTo>
                      <a:pt x="33" y="134"/>
                    </a:lnTo>
                    <a:lnTo>
                      <a:pt x="60" y="174"/>
                    </a:lnTo>
                    <a:lnTo>
                      <a:pt x="73" y="185"/>
                    </a:lnTo>
                    <a:lnTo>
                      <a:pt x="87" y="188"/>
                    </a:lnTo>
                    <a:lnTo>
                      <a:pt x="99" y="185"/>
                    </a:lnTo>
                    <a:lnTo>
                      <a:pt x="110" y="183"/>
                    </a:lnTo>
                    <a:lnTo>
                      <a:pt x="120" y="190"/>
                    </a:lnTo>
                    <a:lnTo>
                      <a:pt x="129" y="186"/>
                    </a:lnTo>
                    <a:lnTo>
                      <a:pt x="138" y="186"/>
                    </a:lnTo>
                    <a:lnTo>
                      <a:pt x="148" y="187"/>
                    </a:lnTo>
                    <a:lnTo>
                      <a:pt x="156" y="183"/>
                    </a:lnTo>
                    <a:lnTo>
                      <a:pt x="172" y="165"/>
                    </a:lnTo>
                    <a:lnTo>
                      <a:pt x="179" y="156"/>
                    </a:lnTo>
                    <a:lnTo>
                      <a:pt x="184" y="155"/>
                    </a:lnTo>
                    <a:lnTo>
                      <a:pt x="211" y="156"/>
                    </a:lnTo>
                    <a:lnTo>
                      <a:pt x="216" y="159"/>
                    </a:lnTo>
                    <a:lnTo>
                      <a:pt x="217" y="166"/>
                    </a:lnTo>
                    <a:lnTo>
                      <a:pt x="222" y="166"/>
                    </a:lnTo>
                    <a:lnTo>
                      <a:pt x="243" y="174"/>
                    </a:lnTo>
                    <a:lnTo>
                      <a:pt x="253" y="174"/>
                    </a:lnTo>
                    <a:lnTo>
                      <a:pt x="264" y="167"/>
                    </a:lnTo>
                    <a:lnTo>
                      <a:pt x="273" y="165"/>
                    </a:lnTo>
                    <a:lnTo>
                      <a:pt x="285" y="163"/>
                    </a:lnTo>
                    <a:lnTo>
                      <a:pt x="298" y="159"/>
                    </a:lnTo>
                    <a:lnTo>
                      <a:pt x="304" y="154"/>
                    </a:lnTo>
                    <a:lnTo>
                      <a:pt x="308" y="147"/>
                    </a:lnTo>
                    <a:lnTo>
                      <a:pt x="315" y="135"/>
                    </a:lnTo>
                    <a:lnTo>
                      <a:pt x="324" y="117"/>
                    </a:lnTo>
                    <a:lnTo>
                      <a:pt x="330" y="90"/>
                    </a:lnTo>
                    <a:lnTo>
                      <a:pt x="356" y="61"/>
                    </a:lnTo>
                    <a:lnTo>
                      <a:pt x="361" y="49"/>
                    </a:lnTo>
                    <a:lnTo>
                      <a:pt x="363" y="27"/>
                    </a:lnTo>
                    <a:lnTo>
                      <a:pt x="369" y="10"/>
                    </a:lnTo>
                    <a:lnTo>
                      <a:pt x="375" y="2"/>
                    </a:lnTo>
                    <a:lnTo>
                      <a:pt x="394" y="0"/>
                    </a:lnTo>
                    <a:lnTo>
                      <a:pt x="445" y="2"/>
                    </a:lnTo>
                    <a:lnTo>
                      <a:pt x="454" y="7"/>
                    </a:lnTo>
                    <a:lnTo>
                      <a:pt x="468" y="11"/>
                    </a:lnTo>
                    <a:lnTo>
                      <a:pt x="472" y="11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48" name="Freeform 87">
                <a:extLst>
                  <a:ext uri="{FF2B5EF4-FFF2-40B4-BE49-F238E27FC236}">
                    <a16:creationId xmlns:a16="http://schemas.microsoft.com/office/drawing/2014/main" xmlns="" id="{F87218FA-C978-2A46-AD54-E220714F908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79904" y="3297893"/>
                <a:ext cx="28764" cy="6712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6" y="6"/>
                  </a:cxn>
                  <a:cxn ang="0">
                    <a:pos x="31" y="14"/>
                  </a:cxn>
                  <a:cxn ang="0">
                    <a:pos x="27" y="17"/>
                  </a:cxn>
                  <a:cxn ang="0">
                    <a:pos x="26" y="21"/>
                  </a:cxn>
                  <a:cxn ang="0">
                    <a:pos x="31" y="25"/>
                  </a:cxn>
                  <a:cxn ang="0">
                    <a:pos x="34" y="36"/>
                  </a:cxn>
                  <a:cxn ang="0">
                    <a:pos x="36" y="45"/>
                  </a:cxn>
                  <a:cxn ang="0">
                    <a:pos x="34" y="53"/>
                  </a:cxn>
                  <a:cxn ang="0">
                    <a:pos x="22" y="65"/>
                  </a:cxn>
                  <a:cxn ang="0">
                    <a:pos x="15" y="72"/>
                  </a:cxn>
                  <a:cxn ang="0">
                    <a:pos x="15" y="74"/>
                  </a:cxn>
                  <a:cxn ang="0">
                    <a:pos x="22" y="75"/>
                  </a:cxn>
                  <a:cxn ang="0">
                    <a:pos x="28" y="69"/>
                  </a:cxn>
                  <a:cxn ang="0">
                    <a:pos x="37" y="63"/>
                  </a:cxn>
                  <a:cxn ang="0">
                    <a:pos x="47" y="45"/>
                  </a:cxn>
                  <a:cxn ang="0">
                    <a:pos x="57" y="40"/>
                  </a:cxn>
                  <a:cxn ang="0">
                    <a:pos x="68" y="38"/>
                  </a:cxn>
                  <a:cxn ang="0">
                    <a:pos x="70" y="41"/>
                  </a:cxn>
                  <a:cxn ang="0">
                    <a:pos x="74" y="49"/>
                  </a:cxn>
                  <a:cxn ang="0">
                    <a:pos x="74" y="63"/>
                  </a:cxn>
                  <a:cxn ang="0">
                    <a:pos x="52" y="78"/>
                  </a:cxn>
                  <a:cxn ang="0">
                    <a:pos x="52" y="81"/>
                  </a:cxn>
                  <a:cxn ang="0">
                    <a:pos x="69" y="92"/>
                  </a:cxn>
                  <a:cxn ang="0">
                    <a:pos x="70" y="99"/>
                  </a:cxn>
                  <a:cxn ang="0">
                    <a:pos x="74" y="103"/>
                  </a:cxn>
                  <a:cxn ang="0">
                    <a:pos x="80" y="107"/>
                  </a:cxn>
                  <a:cxn ang="0">
                    <a:pos x="70" y="108"/>
                  </a:cxn>
                  <a:cxn ang="0">
                    <a:pos x="62" y="102"/>
                  </a:cxn>
                  <a:cxn ang="0">
                    <a:pos x="47" y="100"/>
                  </a:cxn>
                  <a:cxn ang="0">
                    <a:pos x="36" y="96"/>
                  </a:cxn>
                  <a:cxn ang="0">
                    <a:pos x="31" y="102"/>
                  </a:cxn>
                  <a:cxn ang="0">
                    <a:pos x="30" y="118"/>
                  </a:cxn>
                  <a:cxn ang="0">
                    <a:pos x="32" y="137"/>
                  </a:cxn>
                  <a:cxn ang="0">
                    <a:pos x="37" y="146"/>
                  </a:cxn>
                  <a:cxn ang="0">
                    <a:pos x="43" y="158"/>
                  </a:cxn>
                  <a:cxn ang="0">
                    <a:pos x="54" y="170"/>
                  </a:cxn>
                  <a:cxn ang="0">
                    <a:pos x="49" y="170"/>
                  </a:cxn>
                  <a:cxn ang="0">
                    <a:pos x="39" y="160"/>
                  </a:cxn>
                  <a:cxn ang="0">
                    <a:pos x="21" y="137"/>
                  </a:cxn>
                  <a:cxn ang="0">
                    <a:pos x="17" y="106"/>
                  </a:cxn>
                  <a:cxn ang="0">
                    <a:pos x="12" y="92"/>
                  </a:cxn>
                  <a:cxn ang="0">
                    <a:pos x="12" y="80"/>
                  </a:cxn>
                  <a:cxn ang="0">
                    <a:pos x="10" y="72"/>
                  </a:cxn>
                  <a:cxn ang="0">
                    <a:pos x="5" y="68"/>
                  </a:cxn>
                  <a:cxn ang="0">
                    <a:pos x="0" y="59"/>
                  </a:cxn>
                  <a:cxn ang="0">
                    <a:pos x="1" y="49"/>
                  </a:cxn>
                  <a:cxn ang="0">
                    <a:pos x="3" y="48"/>
                  </a:cxn>
                  <a:cxn ang="0">
                    <a:pos x="10" y="25"/>
                  </a:cxn>
                  <a:cxn ang="0">
                    <a:pos x="15" y="15"/>
                  </a:cxn>
                  <a:cxn ang="0">
                    <a:pos x="31" y="0"/>
                  </a:cxn>
                </a:cxnLst>
                <a:rect l="0" t="0" r="r" b="b"/>
                <a:pathLst>
                  <a:path w="80" h="170">
                    <a:moveTo>
                      <a:pt x="31" y="0"/>
                    </a:moveTo>
                    <a:lnTo>
                      <a:pt x="32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1" y="14"/>
                    </a:lnTo>
                    <a:lnTo>
                      <a:pt x="27" y="17"/>
                    </a:lnTo>
                    <a:lnTo>
                      <a:pt x="26" y="21"/>
                    </a:lnTo>
                    <a:lnTo>
                      <a:pt x="31" y="25"/>
                    </a:lnTo>
                    <a:lnTo>
                      <a:pt x="34" y="36"/>
                    </a:lnTo>
                    <a:lnTo>
                      <a:pt x="36" y="45"/>
                    </a:lnTo>
                    <a:lnTo>
                      <a:pt x="34" y="53"/>
                    </a:lnTo>
                    <a:lnTo>
                      <a:pt x="22" y="65"/>
                    </a:lnTo>
                    <a:lnTo>
                      <a:pt x="15" y="72"/>
                    </a:lnTo>
                    <a:lnTo>
                      <a:pt x="15" y="74"/>
                    </a:lnTo>
                    <a:lnTo>
                      <a:pt x="22" y="75"/>
                    </a:lnTo>
                    <a:lnTo>
                      <a:pt x="28" y="69"/>
                    </a:lnTo>
                    <a:lnTo>
                      <a:pt x="37" y="63"/>
                    </a:lnTo>
                    <a:lnTo>
                      <a:pt x="47" y="45"/>
                    </a:lnTo>
                    <a:lnTo>
                      <a:pt x="57" y="40"/>
                    </a:lnTo>
                    <a:lnTo>
                      <a:pt x="68" y="38"/>
                    </a:lnTo>
                    <a:lnTo>
                      <a:pt x="70" y="41"/>
                    </a:lnTo>
                    <a:lnTo>
                      <a:pt x="74" y="49"/>
                    </a:lnTo>
                    <a:lnTo>
                      <a:pt x="74" y="63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69" y="92"/>
                    </a:lnTo>
                    <a:lnTo>
                      <a:pt x="70" y="99"/>
                    </a:lnTo>
                    <a:lnTo>
                      <a:pt x="74" y="103"/>
                    </a:lnTo>
                    <a:lnTo>
                      <a:pt x="80" y="107"/>
                    </a:lnTo>
                    <a:lnTo>
                      <a:pt x="70" y="108"/>
                    </a:lnTo>
                    <a:lnTo>
                      <a:pt x="62" y="102"/>
                    </a:lnTo>
                    <a:lnTo>
                      <a:pt x="47" y="100"/>
                    </a:lnTo>
                    <a:lnTo>
                      <a:pt x="36" y="96"/>
                    </a:lnTo>
                    <a:lnTo>
                      <a:pt x="31" y="102"/>
                    </a:lnTo>
                    <a:lnTo>
                      <a:pt x="30" y="118"/>
                    </a:lnTo>
                    <a:lnTo>
                      <a:pt x="32" y="137"/>
                    </a:lnTo>
                    <a:lnTo>
                      <a:pt x="37" y="146"/>
                    </a:lnTo>
                    <a:lnTo>
                      <a:pt x="43" y="158"/>
                    </a:lnTo>
                    <a:lnTo>
                      <a:pt x="54" y="170"/>
                    </a:lnTo>
                    <a:lnTo>
                      <a:pt x="49" y="170"/>
                    </a:lnTo>
                    <a:lnTo>
                      <a:pt x="39" y="160"/>
                    </a:lnTo>
                    <a:lnTo>
                      <a:pt x="21" y="137"/>
                    </a:lnTo>
                    <a:lnTo>
                      <a:pt x="17" y="106"/>
                    </a:lnTo>
                    <a:lnTo>
                      <a:pt x="12" y="92"/>
                    </a:lnTo>
                    <a:lnTo>
                      <a:pt x="12" y="80"/>
                    </a:lnTo>
                    <a:lnTo>
                      <a:pt x="10" y="72"/>
                    </a:lnTo>
                    <a:lnTo>
                      <a:pt x="5" y="68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3" y="48"/>
                    </a:lnTo>
                    <a:lnTo>
                      <a:pt x="10" y="25"/>
                    </a:lnTo>
                    <a:lnTo>
                      <a:pt x="15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49" name="Freeform 86">
                <a:extLst>
                  <a:ext uri="{FF2B5EF4-FFF2-40B4-BE49-F238E27FC236}">
                    <a16:creationId xmlns:a16="http://schemas.microsoft.com/office/drawing/2014/main" xmlns="" id="{BC9E541E-8BFD-4B44-B210-7C5374F35CB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512712" y="3309738"/>
                <a:ext cx="124046" cy="159905"/>
              </a:xfrm>
              <a:custGeom>
                <a:avLst/>
                <a:gdLst/>
                <a:ahLst/>
                <a:cxnLst>
                  <a:cxn ang="0">
                    <a:pos x="141" y="30"/>
                  </a:cxn>
                  <a:cxn ang="0">
                    <a:pos x="163" y="33"/>
                  </a:cxn>
                  <a:cxn ang="0">
                    <a:pos x="184" y="36"/>
                  </a:cxn>
                  <a:cxn ang="0">
                    <a:pos x="205" y="43"/>
                  </a:cxn>
                  <a:cxn ang="0">
                    <a:pos x="229" y="42"/>
                  </a:cxn>
                  <a:cxn ang="0">
                    <a:pos x="288" y="42"/>
                  </a:cxn>
                  <a:cxn ang="0">
                    <a:pos x="325" y="6"/>
                  </a:cxn>
                  <a:cxn ang="0">
                    <a:pos x="344" y="4"/>
                  </a:cxn>
                  <a:cxn ang="0">
                    <a:pos x="339" y="30"/>
                  </a:cxn>
                  <a:cxn ang="0">
                    <a:pos x="303" y="69"/>
                  </a:cxn>
                  <a:cxn ang="0">
                    <a:pos x="268" y="78"/>
                  </a:cxn>
                  <a:cxn ang="0">
                    <a:pos x="218" y="68"/>
                  </a:cxn>
                  <a:cxn ang="0">
                    <a:pos x="164" y="72"/>
                  </a:cxn>
                  <a:cxn ang="0">
                    <a:pos x="145" y="69"/>
                  </a:cxn>
                  <a:cxn ang="0">
                    <a:pos x="121" y="72"/>
                  </a:cxn>
                  <a:cxn ang="0">
                    <a:pos x="87" y="69"/>
                  </a:cxn>
                  <a:cxn ang="0">
                    <a:pos x="67" y="107"/>
                  </a:cxn>
                  <a:cxn ang="0">
                    <a:pos x="86" y="148"/>
                  </a:cxn>
                  <a:cxn ang="0">
                    <a:pos x="124" y="164"/>
                  </a:cxn>
                  <a:cxn ang="0">
                    <a:pos x="151" y="143"/>
                  </a:cxn>
                  <a:cxn ang="0">
                    <a:pos x="172" y="148"/>
                  </a:cxn>
                  <a:cxn ang="0">
                    <a:pos x="215" y="138"/>
                  </a:cxn>
                  <a:cxn ang="0">
                    <a:pos x="244" y="124"/>
                  </a:cxn>
                  <a:cxn ang="0">
                    <a:pos x="243" y="150"/>
                  </a:cxn>
                  <a:cxn ang="0">
                    <a:pos x="198" y="172"/>
                  </a:cxn>
                  <a:cxn ang="0">
                    <a:pos x="166" y="189"/>
                  </a:cxn>
                  <a:cxn ang="0">
                    <a:pos x="137" y="193"/>
                  </a:cxn>
                  <a:cxn ang="0">
                    <a:pos x="180" y="251"/>
                  </a:cxn>
                  <a:cxn ang="0">
                    <a:pos x="196" y="271"/>
                  </a:cxn>
                  <a:cxn ang="0">
                    <a:pos x="184" y="286"/>
                  </a:cxn>
                  <a:cxn ang="0">
                    <a:pos x="202" y="309"/>
                  </a:cxn>
                  <a:cxn ang="0">
                    <a:pos x="216" y="320"/>
                  </a:cxn>
                  <a:cxn ang="0">
                    <a:pos x="211" y="337"/>
                  </a:cxn>
                  <a:cxn ang="0">
                    <a:pos x="175" y="354"/>
                  </a:cxn>
                  <a:cxn ang="0">
                    <a:pos x="146" y="348"/>
                  </a:cxn>
                  <a:cxn ang="0">
                    <a:pos x="143" y="314"/>
                  </a:cxn>
                  <a:cxn ang="0">
                    <a:pos x="113" y="280"/>
                  </a:cxn>
                  <a:cxn ang="0">
                    <a:pos x="119" y="245"/>
                  </a:cxn>
                  <a:cxn ang="0">
                    <a:pos x="92" y="245"/>
                  </a:cxn>
                  <a:cxn ang="0">
                    <a:pos x="83" y="280"/>
                  </a:cxn>
                  <a:cxn ang="0">
                    <a:pos x="86" y="354"/>
                  </a:cxn>
                  <a:cxn ang="0">
                    <a:pos x="85" y="397"/>
                  </a:cxn>
                  <a:cxn ang="0">
                    <a:pos x="55" y="404"/>
                  </a:cxn>
                  <a:cxn ang="0">
                    <a:pos x="27" y="384"/>
                  </a:cxn>
                  <a:cxn ang="0">
                    <a:pos x="43" y="316"/>
                  </a:cxn>
                  <a:cxn ang="0">
                    <a:pos x="22" y="284"/>
                  </a:cxn>
                  <a:cxn ang="0">
                    <a:pos x="0" y="259"/>
                  </a:cxn>
                  <a:cxn ang="0">
                    <a:pos x="18" y="210"/>
                  </a:cxn>
                  <a:cxn ang="0">
                    <a:pos x="37" y="144"/>
                  </a:cxn>
                  <a:cxn ang="0">
                    <a:pos x="51" y="138"/>
                  </a:cxn>
                  <a:cxn ang="0">
                    <a:pos x="45" y="97"/>
                  </a:cxn>
                  <a:cxn ang="0">
                    <a:pos x="55" y="80"/>
                  </a:cxn>
                  <a:cxn ang="0">
                    <a:pos x="73" y="46"/>
                  </a:cxn>
                  <a:cxn ang="0">
                    <a:pos x="93" y="51"/>
                  </a:cxn>
                  <a:cxn ang="0">
                    <a:pos x="110" y="24"/>
                  </a:cxn>
                </a:cxnLst>
                <a:rect l="0" t="0" r="r" b="b"/>
                <a:pathLst>
                  <a:path w="345" h="404">
                    <a:moveTo>
                      <a:pt x="120" y="22"/>
                    </a:moveTo>
                    <a:lnTo>
                      <a:pt x="139" y="24"/>
                    </a:lnTo>
                    <a:lnTo>
                      <a:pt x="141" y="30"/>
                    </a:lnTo>
                    <a:lnTo>
                      <a:pt x="147" y="35"/>
                    </a:lnTo>
                    <a:lnTo>
                      <a:pt x="155" y="36"/>
                    </a:lnTo>
                    <a:lnTo>
                      <a:pt x="163" y="33"/>
                    </a:lnTo>
                    <a:lnTo>
                      <a:pt x="169" y="33"/>
                    </a:lnTo>
                    <a:lnTo>
                      <a:pt x="178" y="35"/>
                    </a:lnTo>
                    <a:lnTo>
                      <a:pt x="184" y="36"/>
                    </a:lnTo>
                    <a:lnTo>
                      <a:pt x="193" y="36"/>
                    </a:lnTo>
                    <a:lnTo>
                      <a:pt x="201" y="38"/>
                    </a:lnTo>
                    <a:lnTo>
                      <a:pt x="205" y="43"/>
                    </a:lnTo>
                    <a:lnTo>
                      <a:pt x="216" y="47"/>
                    </a:lnTo>
                    <a:lnTo>
                      <a:pt x="222" y="46"/>
                    </a:lnTo>
                    <a:lnTo>
                      <a:pt x="229" y="42"/>
                    </a:lnTo>
                    <a:lnTo>
                      <a:pt x="237" y="41"/>
                    </a:lnTo>
                    <a:lnTo>
                      <a:pt x="274" y="46"/>
                    </a:lnTo>
                    <a:lnTo>
                      <a:pt x="288" y="42"/>
                    </a:lnTo>
                    <a:lnTo>
                      <a:pt x="309" y="21"/>
                    </a:lnTo>
                    <a:lnTo>
                      <a:pt x="317" y="16"/>
                    </a:lnTo>
                    <a:lnTo>
                      <a:pt x="325" y="6"/>
                    </a:lnTo>
                    <a:lnTo>
                      <a:pt x="335" y="0"/>
                    </a:lnTo>
                    <a:lnTo>
                      <a:pt x="341" y="2"/>
                    </a:lnTo>
                    <a:lnTo>
                      <a:pt x="344" y="4"/>
                    </a:lnTo>
                    <a:lnTo>
                      <a:pt x="345" y="13"/>
                    </a:lnTo>
                    <a:lnTo>
                      <a:pt x="344" y="20"/>
                    </a:lnTo>
                    <a:lnTo>
                      <a:pt x="339" y="30"/>
                    </a:lnTo>
                    <a:lnTo>
                      <a:pt x="323" y="47"/>
                    </a:lnTo>
                    <a:lnTo>
                      <a:pt x="313" y="60"/>
                    </a:lnTo>
                    <a:lnTo>
                      <a:pt x="303" y="69"/>
                    </a:lnTo>
                    <a:lnTo>
                      <a:pt x="293" y="75"/>
                    </a:lnTo>
                    <a:lnTo>
                      <a:pt x="280" y="75"/>
                    </a:lnTo>
                    <a:lnTo>
                      <a:pt x="268" y="78"/>
                    </a:lnTo>
                    <a:lnTo>
                      <a:pt x="245" y="78"/>
                    </a:lnTo>
                    <a:lnTo>
                      <a:pt x="234" y="70"/>
                    </a:lnTo>
                    <a:lnTo>
                      <a:pt x="218" y="68"/>
                    </a:lnTo>
                    <a:lnTo>
                      <a:pt x="201" y="68"/>
                    </a:lnTo>
                    <a:lnTo>
                      <a:pt x="178" y="69"/>
                    </a:lnTo>
                    <a:lnTo>
                      <a:pt x="164" y="72"/>
                    </a:lnTo>
                    <a:lnTo>
                      <a:pt x="156" y="68"/>
                    </a:lnTo>
                    <a:lnTo>
                      <a:pt x="148" y="68"/>
                    </a:lnTo>
                    <a:lnTo>
                      <a:pt x="145" y="69"/>
                    </a:lnTo>
                    <a:lnTo>
                      <a:pt x="135" y="67"/>
                    </a:lnTo>
                    <a:lnTo>
                      <a:pt x="130" y="68"/>
                    </a:lnTo>
                    <a:lnTo>
                      <a:pt x="121" y="72"/>
                    </a:lnTo>
                    <a:lnTo>
                      <a:pt x="109" y="72"/>
                    </a:lnTo>
                    <a:lnTo>
                      <a:pt x="98" y="69"/>
                    </a:lnTo>
                    <a:lnTo>
                      <a:pt x="87" y="69"/>
                    </a:lnTo>
                    <a:lnTo>
                      <a:pt x="77" y="80"/>
                    </a:lnTo>
                    <a:lnTo>
                      <a:pt x="70" y="94"/>
                    </a:lnTo>
                    <a:lnTo>
                      <a:pt x="67" y="107"/>
                    </a:lnTo>
                    <a:lnTo>
                      <a:pt x="67" y="137"/>
                    </a:lnTo>
                    <a:lnTo>
                      <a:pt x="75" y="144"/>
                    </a:lnTo>
                    <a:lnTo>
                      <a:pt x="86" y="148"/>
                    </a:lnTo>
                    <a:lnTo>
                      <a:pt x="100" y="171"/>
                    </a:lnTo>
                    <a:lnTo>
                      <a:pt x="121" y="170"/>
                    </a:lnTo>
                    <a:lnTo>
                      <a:pt x="124" y="164"/>
                    </a:lnTo>
                    <a:lnTo>
                      <a:pt x="132" y="156"/>
                    </a:lnTo>
                    <a:lnTo>
                      <a:pt x="140" y="146"/>
                    </a:lnTo>
                    <a:lnTo>
                      <a:pt x="151" y="143"/>
                    </a:lnTo>
                    <a:lnTo>
                      <a:pt x="159" y="145"/>
                    </a:lnTo>
                    <a:lnTo>
                      <a:pt x="163" y="145"/>
                    </a:lnTo>
                    <a:lnTo>
                      <a:pt x="172" y="148"/>
                    </a:lnTo>
                    <a:lnTo>
                      <a:pt x="177" y="140"/>
                    </a:lnTo>
                    <a:lnTo>
                      <a:pt x="193" y="138"/>
                    </a:lnTo>
                    <a:lnTo>
                      <a:pt x="215" y="138"/>
                    </a:lnTo>
                    <a:lnTo>
                      <a:pt x="217" y="129"/>
                    </a:lnTo>
                    <a:lnTo>
                      <a:pt x="233" y="124"/>
                    </a:lnTo>
                    <a:lnTo>
                      <a:pt x="244" y="124"/>
                    </a:lnTo>
                    <a:lnTo>
                      <a:pt x="250" y="133"/>
                    </a:lnTo>
                    <a:lnTo>
                      <a:pt x="249" y="144"/>
                    </a:lnTo>
                    <a:lnTo>
                      <a:pt x="243" y="150"/>
                    </a:lnTo>
                    <a:lnTo>
                      <a:pt x="231" y="144"/>
                    </a:lnTo>
                    <a:lnTo>
                      <a:pt x="218" y="146"/>
                    </a:lnTo>
                    <a:lnTo>
                      <a:pt x="198" y="172"/>
                    </a:lnTo>
                    <a:lnTo>
                      <a:pt x="189" y="180"/>
                    </a:lnTo>
                    <a:lnTo>
                      <a:pt x="173" y="187"/>
                    </a:lnTo>
                    <a:lnTo>
                      <a:pt x="166" y="189"/>
                    </a:lnTo>
                    <a:lnTo>
                      <a:pt x="155" y="196"/>
                    </a:lnTo>
                    <a:lnTo>
                      <a:pt x="150" y="197"/>
                    </a:lnTo>
                    <a:lnTo>
                      <a:pt x="137" y="193"/>
                    </a:lnTo>
                    <a:lnTo>
                      <a:pt x="139" y="203"/>
                    </a:lnTo>
                    <a:lnTo>
                      <a:pt x="152" y="212"/>
                    </a:lnTo>
                    <a:lnTo>
                      <a:pt x="180" y="251"/>
                    </a:lnTo>
                    <a:lnTo>
                      <a:pt x="185" y="252"/>
                    </a:lnTo>
                    <a:lnTo>
                      <a:pt x="190" y="263"/>
                    </a:lnTo>
                    <a:lnTo>
                      <a:pt x="196" y="271"/>
                    </a:lnTo>
                    <a:lnTo>
                      <a:pt x="193" y="277"/>
                    </a:lnTo>
                    <a:lnTo>
                      <a:pt x="185" y="279"/>
                    </a:lnTo>
                    <a:lnTo>
                      <a:pt x="184" y="286"/>
                    </a:lnTo>
                    <a:lnTo>
                      <a:pt x="185" y="293"/>
                    </a:lnTo>
                    <a:lnTo>
                      <a:pt x="198" y="301"/>
                    </a:lnTo>
                    <a:lnTo>
                      <a:pt x="202" y="309"/>
                    </a:lnTo>
                    <a:lnTo>
                      <a:pt x="202" y="317"/>
                    </a:lnTo>
                    <a:lnTo>
                      <a:pt x="209" y="321"/>
                    </a:lnTo>
                    <a:lnTo>
                      <a:pt x="216" y="320"/>
                    </a:lnTo>
                    <a:lnTo>
                      <a:pt x="218" y="328"/>
                    </a:lnTo>
                    <a:lnTo>
                      <a:pt x="215" y="332"/>
                    </a:lnTo>
                    <a:lnTo>
                      <a:pt x="211" y="337"/>
                    </a:lnTo>
                    <a:lnTo>
                      <a:pt x="196" y="337"/>
                    </a:lnTo>
                    <a:lnTo>
                      <a:pt x="182" y="341"/>
                    </a:lnTo>
                    <a:lnTo>
                      <a:pt x="175" y="354"/>
                    </a:lnTo>
                    <a:lnTo>
                      <a:pt x="166" y="360"/>
                    </a:lnTo>
                    <a:lnTo>
                      <a:pt x="150" y="359"/>
                    </a:lnTo>
                    <a:lnTo>
                      <a:pt x="146" y="348"/>
                    </a:lnTo>
                    <a:lnTo>
                      <a:pt x="145" y="333"/>
                    </a:lnTo>
                    <a:lnTo>
                      <a:pt x="148" y="321"/>
                    </a:lnTo>
                    <a:lnTo>
                      <a:pt x="143" y="314"/>
                    </a:lnTo>
                    <a:lnTo>
                      <a:pt x="131" y="305"/>
                    </a:lnTo>
                    <a:lnTo>
                      <a:pt x="120" y="294"/>
                    </a:lnTo>
                    <a:lnTo>
                      <a:pt x="113" y="280"/>
                    </a:lnTo>
                    <a:lnTo>
                      <a:pt x="121" y="264"/>
                    </a:lnTo>
                    <a:lnTo>
                      <a:pt x="121" y="253"/>
                    </a:lnTo>
                    <a:lnTo>
                      <a:pt x="119" y="245"/>
                    </a:lnTo>
                    <a:lnTo>
                      <a:pt x="116" y="239"/>
                    </a:lnTo>
                    <a:lnTo>
                      <a:pt x="105" y="237"/>
                    </a:lnTo>
                    <a:lnTo>
                      <a:pt x="92" y="245"/>
                    </a:lnTo>
                    <a:lnTo>
                      <a:pt x="81" y="253"/>
                    </a:lnTo>
                    <a:lnTo>
                      <a:pt x="76" y="267"/>
                    </a:lnTo>
                    <a:lnTo>
                      <a:pt x="83" y="280"/>
                    </a:lnTo>
                    <a:lnTo>
                      <a:pt x="83" y="294"/>
                    </a:lnTo>
                    <a:lnTo>
                      <a:pt x="82" y="344"/>
                    </a:lnTo>
                    <a:lnTo>
                      <a:pt x="86" y="354"/>
                    </a:lnTo>
                    <a:lnTo>
                      <a:pt x="80" y="368"/>
                    </a:lnTo>
                    <a:lnTo>
                      <a:pt x="81" y="384"/>
                    </a:lnTo>
                    <a:lnTo>
                      <a:pt x="85" y="397"/>
                    </a:lnTo>
                    <a:lnTo>
                      <a:pt x="82" y="400"/>
                    </a:lnTo>
                    <a:lnTo>
                      <a:pt x="67" y="401"/>
                    </a:lnTo>
                    <a:lnTo>
                      <a:pt x="55" y="404"/>
                    </a:lnTo>
                    <a:lnTo>
                      <a:pt x="42" y="403"/>
                    </a:lnTo>
                    <a:lnTo>
                      <a:pt x="33" y="398"/>
                    </a:lnTo>
                    <a:lnTo>
                      <a:pt x="27" y="384"/>
                    </a:lnTo>
                    <a:lnTo>
                      <a:pt x="34" y="363"/>
                    </a:lnTo>
                    <a:lnTo>
                      <a:pt x="35" y="350"/>
                    </a:lnTo>
                    <a:lnTo>
                      <a:pt x="43" y="316"/>
                    </a:lnTo>
                    <a:lnTo>
                      <a:pt x="39" y="310"/>
                    </a:lnTo>
                    <a:lnTo>
                      <a:pt x="34" y="284"/>
                    </a:lnTo>
                    <a:lnTo>
                      <a:pt x="22" y="284"/>
                    </a:lnTo>
                    <a:lnTo>
                      <a:pt x="11" y="285"/>
                    </a:lnTo>
                    <a:lnTo>
                      <a:pt x="2" y="273"/>
                    </a:lnTo>
                    <a:lnTo>
                      <a:pt x="0" y="259"/>
                    </a:lnTo>
                    <a:lnTo>
                      <a:pt x="1" y="240"/>
                    </a:lnTo>
                    <a:lnTo>
                      <a:pt x="12" y="226"/>
                    </a:lnTo>
                    <a:lnTo>
                      <a:pt x="18" y="210"/>
                    </a:lnTo>
                    <a:lnTo>
                      <a:pt x="26" y="196"/>
                    </a:lnTo>
                    <a:lnTo>
                      <a:pt x="24" y="166"/>
                    </a:lnTo>
                    <a:lnTo>
                      <a:pt x="37" y="144"/>
                    </a:lnTo>
                    <a:lnTo>
                      <a:pt x="44" y="137"/>
                    </a:lnTo>
                    <a:lnTo>
                      <a:pt x="49" y="128"/>
                    </a:lnTo>
                    <a:lnTo>
                      <a:pt x="51" y="138"/>
                    </a:lnTo>
                    <a:lnTo>
                      <a:pt x="54" y="126"/>
                    </a:lnTo>
                    <a:lnTo>
                      <a:pt x="53" y="105"/>
                    </a:lnTo>
                    <a:lnTo>
                      <a:pt x="45" y="97"/>
                    </a:lnTo>
                    <a:lnTo>
                      <a:pt x="48" y="97"/>
                    </a:lnTo>
                    <a:lnTo>
                      <a:pt x="55" y="86"/>
                    </a:lnTo>
                    <a:lnTo>
                      <a:pt x="55" y="80"/>
                    </a:lnTo>
                    <a:lnTo>
                      <a:pt x="57" y="69"/>
                    </a:lnTo>
                    <a:lnTo>
                      <a:pt x="62" y="58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86" y="52"/>
                    </a:lnTo>
                    <a:lnTo>
                      <a:pt x="93" y="51"/>
                    </a:lnTo>
                    <a:lnTo>
                      <a:pt x="102" y="40"/>
                    </a:lnTo>
                    <a:lnTo>
                      <a:pt x="104" y="27"/>
                    </a:lnTo>
                    <a:lnTo>
                      <a:pt x="110" y="24"/>
                    </a:lnTo>
                    <a:lnTo>
                      <a:pt x="120" y="22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50" name="Freeform 88">
                <a:extLst>
                  <a:ext uri="{FF2B5EF4-FFF2-40B4-BE49-F238E27FC236}">
                    <a16:creationId xmlns:a16="http://schemas.microsoft.com/office/drawing/2014/main" xmlns="" id="{0DA84A7C-517A-384C-9254-9DBCB291FC9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750016" y="3355143"/>
                <a:ext cx="204945" cy="189516"/>
              </a:xfrm>
              <a:custGeom>
                <a:avLst/>
                <a:gdLst/>
                <a:ahLst/>
                <a:cxnLst>
                  <a:cxn ang="0">
                    <a:pos x="549" y="469"/>
                  </a:cxn>
                  <a:cxn ang="0">
                    <a:pos x="503" y="428"/>
                  </a:cxn>
                  <a:cxn ang="0">
                    <a:pos x="474" y="427"/>
                  </a:cxn>
                  <a:cxn ang="0">
                    <a:pos x="441" y="433"/>
                  </a:cxn>
                  <a:cxn ang="0">
                    <a:pos x="426" y="433"/>
                  </a:cxn>
                  <a:cxn ang="0">
                    <a:pos x="378" y="431"/>
                  </a:cxn>
                  <a:cxn ang="0">
                    <a:pos x="419" y="383"/>
                  </a:cxn>
                  <a:cxn ang="0">
                    <a:pos x="444" y="385"/>
                  </a:cxn>
                  <a:cxn ang="0">
                    <a:pos x="431" y="368"/>
                  </a:cxn>
                  <a:cxn ang="0">
                    <a:pos x="421" y="335"/>
                  </a:cxn>
                  <a:cxn ang="0">
                    <a:pos x="406" y="293"/>
                  </a:cxn>
                  <a:cxn ang="0">
                    <a:pos x="378" y="269"/>
                  </a:cxn>
                  <a:cxn ang="0">
                    <a:pos x="342" y="250"/>
                  </a:cxn>
                  <a:cxn ang="0">
                    <a:pos x="290" y="235"/>
                  </a:cxn>
                  <a:cxn ang="0">
                    <a:pos x="229" y="223"/>
                  </a:cxn>
                  <a:cxn ang="0">
                    <a:pos x="210" y="206"/>
                  </a:cxn>
                  <a:cxn ang="0">
                    <a:pos x="188" y="203"/>
                  </a:cxn>
                  <a:cxn ang="0">
                    <a:pos x="168" y="183"/>
                  </a:cxn>
                  <a:cxn ang="0">
                    <a:pos x="161" y="149"/>
                  </a:cxn>
                  <a:cxn ang="0">
                    <a:pos x="152" y="167"/>
                  </a:cxn>
                  <a:cxn ang="0">
                    <a:pos x="132" y="203"/>
                  </a:cxn>
                  <a:cxn ang="0">
                    <a:pos x="105" y="190"/>
                  </a:cxn>
                  <a:cxn ang="0">
                    <a:pos x="95" y="163"/>
                  </a:cxn>
                  <a:cxn ang="0">
                    <a:pos x="56" y="141"/>
                  </a:cxn>
                  <a:cxn ang="0">
                    <a:pos x="95" y="130"/>
                  </a:cxn>
                  <a:cxn ang="0">
                    <a:pos x="147" y="120"/>
                  </a:cxn>
                  <a:cxn ang="0">
                    <a:pos x="162" y="93"/>
                  </a:cxn>
                  <a:cxn ang="0">
                    <a:pos x="94" y="106"/>
                  </a:cxn>
                  <a:cxn ang="0">
                    <a:pos x="55" y="83"/>
                  </a:cxn>
                  <a:cxn ang="0">
                    <a:pos x="27" y="63"/>
                  </a:cxn>
                  <a:cxn ang="0">
                    <a:pos x="2" y="51"/>
                  </a:cxn>
                  <a:cxn ang="0">
                    <a:pos x="29" y="23"/>
                  </a:cxn>
                  <a:cxn ang="0">
                    <a:pos x="78" y="0"/>
                  </a:cxn>
                  <a:cxn ang="0">
                    <a:pos x="126" y="18"/>
                  </a:cxn>
                  <a:cxn ang="0">
                    <a:pos x="178" y="49"/>
                  </a:cxn>
                  <a:cxn ang="0">
                    <a:pos x="179" y="114"/>
                  </a:cxn>
                  <a:cxn ang="0">
                    <a:pos x="205" y="122"/>
                  </a:cxn>
                  <a:cxn ang="0">
                    <a:pos x="234" y="164"/>
                  </a:cxn>
                  <a:cxn ang="0">
                    <a:pos x="269" y="148"/>
                  </a:cxn>
                  <a:cxn ang="0">
                    <a:pos x="302" y="103"/>
                  </a:cxn>
                  <a:cxn ang="0">
                    <a:pos x="345" y="90"/>
                  </a:cxn>
                  <a:cxn ang="0">
                    <a:pos x="380" y="57"/>
                  </a:cxn>
                  <a:cxn ang="0">
                    <a:pos x="421" y="77"/>
                  </a:cxn>
                  <a:cxn ang="0">
                    <a:pos x="471" y="100"/>
                  </a:cxn>
                  <a:cxn ang="0">
                    <a:pos x="506" y="104"/>
                  </a:cxn>
                  <a:cxn ang="0">
                    <a:pos x="534" y="114"/>
                  </a:cxn>
                  <a:cxn ang="0">
                    <a:pos x="543" y="121"/>
                  </a:cxn>
                  <a:cxn ang="0">
                    <a:pos x="555" y="129"/>
                  </a:cxn>
                  <a:cxn ang="0">
                    <a:pos x="555" y="351"/>
                  </a:cxn>
                  <a:cxn ang="0">
                    <a:pos x="568" y="480"/>
                  </a:cxn>
                </a:cxnLst>
                <a:rect l="0" t="0" r="r" b="b"/>
                <a:pathLst>
                  <a:path w="568" h="480">
                    <a:moveTo>
                      <a:pt x="568" y="480"/>
                    </a:moveTo>
                    <a:lnTo>
                      <a:pt x="568" y="479"/>
                    </a:lnTo>
                    <a:lnTo>
                      <a:pt x="556" y="475"/>
                    </a:lnTo>
                    <a:lnTo>
                      <a:pt x="549" y="469"/>
                    </a:lnTo>
                    <a:lnTo>
                      <a:pt x="532" y="455"/>
                    </a:lnTo>
                    <a:lnTo>
                      <a:pt x="523" y="444"/>
                    </a:lnTo>
                    <a:lnTo>
                      <a:pt x="513" y="433"/>
                    </a:lnTo>
                    <a:lnTo>
                      <a:pt x="503" y="428"/>
                    </a:lnTo>
                    <a:lnTo>
                      <a:pt x="501" y="425"/>
                    </a:lnTo>
                    <a:lnTo>
                      <a:pt x="497" y="421"/>
                    </a:lnTo>
                    <a:lnTo>
                      <a:pt x="484" y="423"/>
                    </a:lnTo>
                    <a:lnTo>
                      <a:pt x="474" y="427"/>
                    </a:lnTo>
                    <a:lnTo>
                      <a:pt x="455" y="423"/>
                    </a:lnTo>
                    <a:lnTo>
                      <a:pt x="447" y="431"/>
                    </a:lnTo>
                    <a:lnTo>
                      <a:pt x="442" y="426"/>
                    </a:lnTo>
                    <a:lnTo>
                      <a:pt x="441" y="433"/>
                    </a:lnTo>
                    <a:lnTo>
                      <a:pt x="441" y="436"/>
                    </a:lnTo>
                    <a:lnTo>
                      <a:pt x="438" y="437"/>
                    </a:lnTo>
                    <a:lnTo>
                      <a:pt x="431" y="437"/>
                    </a:lnTo>
                    <a:lnTo>
                      <a:pt x="426" y="433"/>
                    </a:lnTo>
                    <a:lnTo>
                      <a:pt x="405" y="439"/>
                    </a:lnTo>
                    <a:lnTo>
                      <a:pt x="385" y="440"/>
                    </a:lnTo>
                    <a:lnTo>
                      <a:pt x="378" y="440"/>
                    </a:lnTo>
                    <a:lnTo>
                      <a:pt x="378" y="431"/>
                    </a:lnTo>
                    <a:lnTo>
                      <a:pt x="384" y="421"/>
                    </a:lnTo>
                    <a:lnTo>
                      <a:pt x="390" y="405"/>
                    </a:lnTo>
                    <a:lnTo>
                      <a:pt x="406" y="386"/>
                    </a:lnTo>
                    <a:lnTo>
                      <a:pt x="419" y="383"/>
                    </a:lnTo>
                    <a:lnTo>
                      <a:pt x="427" y="384"/>
                    </a:lnTo>
                    <a:lnTo>
                      <a:pt x="437" y="390"/>
                    </a:lnTo>
                    <a:lnTo>
                      <a:pt x="444" y="393"/>
                    </a:lnTo>
                    <a:lnTo>
                      <a:pt x="444" y="385"/>
                    </a:lnTo>
                    <a:lnTo>
                      <a:pt x="433" y="377"/>
                    </a:lnTo>
                    <a:lnTo>
                      <a:pt x="435" y="373"/>
                    </a:lnTo>
                    <a:lnTo>
                      <a:pt x="442" y="372"/>
                    </a:lnTo>
                    <a:lnTo>
                      <a:pt x="431" y="368"/>
                    </a:lnTo>
                    <a:lnTo>
                      <a:pt x="420" y="359"/>
                    </a:lnTo>
                    <a:lnTo>
                      <a:pt x="426" y="357"/>
                    </a:lnTo>
                    <a:lnTo>
                      <a:pt x="430" y="341"/>
                    </a:lnTo>
                    <a:lnTo>
                      <a:pt x="421" y="335"/>
                    </a:lnTo>
                    <a:lnTo>
                      <a:pt x="414" y="321"/>
                    </a:lnTo>
                    <a:lnTo>
                      <a:pt x="410" y="300"/>
                    </a:lnTo>
                    <a:lnTo>
                      <a:pt x="410" y="297"/>
                    </a:lnTo>
                    <a:lnTo>
                      <a:pt x="406" y="293"/>
                    </a:lnTo>
                    <a:lnTo>
                      <a:pt x="395" y="277"/>
                    </a:lnTo>
                    <a:lnTo>
                      <a:pt x="389" y="277"/>
                    </a:lnTo>
                    <a:lnTo>
                      <a:pt x="383" y="275"/>
                    </a:lnTo>
                    <a:lnTo>
                      <a:pt x="378" y="269"/>
                    </a:lnTo>
                    <a:lnTo>
                      <a:pt x="377" y="269"/>
                    </a:lnTo>
                    <a:lnTo>
                      <a:pt x="372" y="262"/>
                    </a:lnTo>
                    <a:lnTo>
                      <a:pt x="361" y="260"/>
                    </a:lnTo>
                    <a:lnTo>
                      <a:pt x="342" y="250"/>
                    </a:lnTo>
                    <a:lnTo>
                      <a:pt x="334" y="251"/>
                    </a:lnTo>
                    <a:lnTo>
                      <a:pt x="313" y="240"/>
                    </a:lnTo>
                    <a:lnTo>
                      <a:pt x="299" y="237"/>
                    </a:lnTo>
                    <a:lnTo>
                      <a:pt x="290" y="235"/>
                    </a:lnTo>
                    <a:lnTo>
                      <a:pt x="270" y="228"/>
                    </a:lnTo>
                    <a:lnTo>
                      <a:pt x="260" y="227"/>
                    </a:lnTo>
                    <a:lnTo>
                      <a:pt x="243" y="224"/>
                    </a:lnTo>
                    <a:lnTo>
                      <a:pt x="229" y="223"/>
                    </a:lnTo>
                    <a:lnTo>
                      <a:pt x="228" y="219"/>
                    </a:lnTo>
                    <a:lnTo>
                      <a:pt x="224" y="218"/>
                    </a:lnTo>
                    <a:lnTo>
                      <a:pt x="215" y="213"/>
                    </a:lnTo>
                    <a:lnTo>
                      <a:pt x="210" y="206"/>
                    </a:lnTo>
                    <a:lnTo>
                      <a:pt x="207" y="199"/>
                    </a:lnTo>
                    <a:lnTo>
                      <a:pt x="199" y="199"/>
                    </a:lnTo>
                    <a:lnTo>
                      <a:pt x="189" y="197"/>
                    </a:lnTo>
                    <a:lnTo>
                      <a:pt x="188" y="203"/>
                    </a:lnTo>
                    <a:lnTo>
                      <a:pt x="184" y="197"/>
                    </a:lnTo>
                    <a:lnTo>
                      <a:pt x="175" y="191"/>
                    </a:lnTo>
                    <a:lnTo>
                      <a:pt x="170" y="189"/>
                    </a:lnTo>
                    <a:lnTo>
                      <a:pt x="168" y="183"/>
                    </a:lnTo>
                    <a:lnTo>
                      <a:pt x="158" y="179"/>
                    </a:lnTo>
                    <a:lnTo>
                      <a:pt x="156" y="171"/>
                    </a:lnTo>
                    <a:lnTo>
                      <a:pt x="157" y="162"/>
                    </a:lnTo>
                    <a:lnTo>
                      <a:pt x="161" y="149"/>
                    </a:lnTo>
                    <a:lnTo>
                      <a:pt x="159" y="142"/>
                    </a:lnTo>
                    <a:lnTo>
                      <a:pt x="157" y="148"/>
                    </a:lnTo>
                    <a:lnTo>
                      <a:pt x="156" y="159"/>
                    </a:lnTo>
                    <a:lnTo>
                      <a:pt x="152" y="167"/>
                    </a:lnTo>
                    <a:lnTo>
                      <a:pt x="145" y="181"/>
                    </a:lnTo>
                    <a:lnTo>
                      <a:pt x="142" y="189"/>
                    </a:lnTo>
                    <a:lnTo>
                      <a:pt x="138" y="196"/>
                    </a:lnTo>
                    <a:lnTo>
                      <a:pt x="132" y="203"/>
                    </a:lnTo>
                    <a:lnTo>
                      <a:pt x="113" y="206"/>
                    </a:lnTo>
                    <a:lnTo>
                      <a:pt x="108" y="203"/>
                    </a:lnTo>
                    <a:lnTo>
                      <a:pt x="105" y="200"/>
                    </a:lnTo>
                    <a:lnTo>
                      <a:pt x="105" y="190"/>
                    </a:lnTo>
                    <a:lnTo>
                      <a:pt x="102" y="179"/>
                    </a:lnTo>
                    <a:lnTo>
                      <a:pt x="103" y="174"/>
                    </a:lnTo>
                    <a:lnTo>
                      <a:pt x="103" y="163"/>
                    </a:lnTo>
                    <a:lnTo>
                      <a:pt x="95" y="163"/>
                    </a:lnTo>
                    <a:lnTo>
                      <a:pt x="88" y="149"/>
                    </a:lnTo>
                    <a:lnTo>
                      <a:pt x="78" y="143"/>
                    </a:lnTo>
                    <a:lnTo>
                      <a:pt x="65" y="143"/>
                    </a:lnTo>
                    <a:lnTo>
                      <a:pt x="56" y="141"/>
                    </a:lnTo>
                    <a:lnTo>
                      <a:pt x="57" y="132"/>
                    </a:lnTo>
                    <a:lnTo>
                      <a:pt x="67" y="127"/>
                    </a:lnTo>
                    <a:lnTo>
                      <a:pt x="81" y="127"/>
                    </a:lnTo>
                    <a:lnTo>
                      <a:pt x="95" y="130"/>
                    </a:lnTo>
                    <a:lnTo>
                      <a:pt x="115" y="119"/>
                    </a:lnTo>
                    <a:lnTo>
                      <a:pt x="125" y="115"/>
                    </a:lnTo>
                    <a:lnTo>
                      <a:pt x="135" y="119"/>
                    </a:lnTo>
                    <a:lnTo>
                      <a:pt x="147" y="120"/>
                    </a:lnTo>
                    <a:lnTo>
                      <a:pt x="156" y="116"/>
                    </a:lnTo>
                    <a:lnTo>
                      <a:pt x="157" y="105"/>
                    </a:lnTo>
                    <a:lnTo>
                      <a:pt x="161" y="99"/>
                    </a:lnTo>
                    <a:lnTo>
                      <a:pt x="162" y="93"/>
                    </a:lnTo>
                    <a:lnTo>
                      <a:pt x="152" y="97"/>
                    </a:lnTo>
                    <a:lnTo>
                      <a:pt x="132" y="101"/>
                    </a:lnTo>
                    <a:lnTo>
                      <a:pt x="110" y="106"/>
                    </a:lnTo>
                    <a:lnTo>
                      <a:pt x="94" y="106"/>
                    </a:lnTo>
                    <a:lnTo>
                      <a:pt x="86" y="104"/>
                    </a:lnTo>
                    <a:lnTo>
                      <a:pt x="77" y="106"/>
                    </a:lnTo>
                    <a:lnTo>
                      <a:pt x="62" y="99"/>
                    </a:lnTo>
                    <a:lnTo>
                      <a:pt x="55" y="83"/>
                    </a:lnTo>
                    <a:lnTo>
                      <a:pt x="52" y="72"/>
                    </a:lnTo>
                    <a:lnTo>
                      <a:pt x="46" y="67"/>
                    </a:lnTo>
                    <a:lnTo>
                      <a:pt x="36" y="62"/>
                    </a:lnTo>
                    <a:lnTo>
                      <a:pt x="27" y="63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0" y="58"/>
                    </a:lnTo>
                    <a:lnTo>
                      <a:pt x="2" y="51"/>
                    </a:lnTo>
                    <a:lnTo>
                      <a:pt x="7" y="45"/>
                    </a:lnTo>
                    <a:lnTo>
                      <a:pt x="16" y="28"/>
                    </a:lnTo>
                    <a:lnTo>
                      <a:pt x="19" y="25"/>
                    </a:lnTo>
                    <a:lnTo>
                      <a:pt x="29" y="23"/>
                    </a:lnTo>
                    <a:lnTo>
                      <a:pt x="38" y="23"/>
                    </a:lnTo>
                    <a:lnTo>
                      <a:pt x="48" y="19"/>
                    </a:lnTo>
                    <a:lnTo>
                      <a:pt x="66" y="3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7" y="2"/>
                    </a:lnTo>
                    <a:lnTo>
                      <a:pt x="119" y="11"/>
                    </a:lnTo>
                    <a:lnTo>
                      <a:pt x="126" y="18"/>
                    </a:lnTo>
                    <a:lnTo>
                      <a:pt x="135" y="23"/>
                    </a:lnTo>
                    <a:lnTo>
                      <a:pt x="168" y="23"/>
                    </a:lnTo>
                    <a:lnTo>
                      <a:pt x="172" y="39"/>
                    </a:lnTo>
                    <a:lnTo>
                      <a:pt x="178" y="49"/>
                    </a:lnTo>
                    <a:lnTo>
                      <a:pt x="179" y="65"/>
                    </a:lnTo>
                    <a:lnTo>
                      <a:pt x="175" y="77"/>
                    </a:lnTo>
                    <a:lnTo>
                      <a:pt x="174" y="90"/>
                    </a:lnTo>
                    <a:lnTo>
                      <a:pt x="179" y="114"/>
                    </a:lnTo>
                    <a:lnTo>
                      <a:pt x="193" y="132"/>
                    </a:lnTo>
                    <a:lnTo>
                      <a:pt x="194" y="127"/>
                    </a:lnTo>
                    <a:lnTo>
                      <a:pt x="195" y="119"/>
                    </a:lnTo>
                    <a:lnTo>
                      <a:pt x="205" y="122"/>
                    </a:lnTo>
                    <a:lnTo>
                      <a:pt x="210" y="138"/>
                    </a:lnTo>
                    <a:lnTo>
                      <a:pt x="213" y="142"/>
                    </a:lnTo>
                    <a:lnTo>
                      <a:pt x="218" y="153"/>
                    </a:lnTo>
                    <a:lnTo>
                      <a:pt x="234" y="164"/>
                    </a:lnTo>
                    <a:lnTo>
                      <a:pt x="242" y="164"/>
                    </a:lnTo>
                    <a:lnTo>
                      <a:pt x="255" y="163"/>
                    </a:lnTo>
                    <a:lnTo>
                      <a:pt x="261" y="151"/>
                    </a:lnTo>
                    <a:lnTo>
                      <a:pt x="269" y="148"/>
                    </a:lnTo>
                    <a:lnTo>
                      <a:pt x="275" y="143"/>
                    </a:lnTo>
                    <a:lnTo>
                      <a:pt x="276" y="135"/>
                    </a:lnTo>
                    <a:lnTo>
                      <a:pt x="296" y="120"/>
                    </a:lnTo>
                    <a:lnTo>
                      <a:pt x="302" y="103"/>
                    </a:lnTo>
                    <a:lnTo>
                      <a:pt x="310" y="100"/>
                    </a:lnTo>
                    <a:lnTo>
                      <a:pt x="318" y="100"/>
                    </a:lnTo>
                    <a:lnTo>
                      <a:pt x="336" y="97"/>
                    </a:lnTo>
                    <a:lnTo>
                      <a:pt x="345" y="90"/>
                    </a:lnTo>
                    <a:lnTo>
                      <a:pt x="344" y="81"/>
                    </a:lnTo>
                    <a:lnTo>
                      <a:pt x="349" y="77"/>
                    </a:lnTo>
                    <a:lnTo>
                      <a:pt x="361" y="67"/>
                    </a:lnTo>
                    <a:lnTo>
                      <a:pt x="380" y="57"/>
                    </a:lnTo>
                    <a:lnTo>
                      <a:pt x="387" y="60"/>
                    </a:lnTo>
                    <a:lnTo>
                      <a:pt x="390" y="65"/>
                    </a:lnTo>
                    <a:lnTo>
                      <a:pt x="410" y="72"/>
                    </a:lnTo>
                    <a:lnTo>
                      <a:pt x="421" y="77"/>
                    </a:lnTo>
                    <a:lnTo>
                      <a:pt x="427" y="78"/>
                    </a:lnTo>
                    <a:lnTo>
                      <a:pt x="432" y="83"/>
                    </a:lnTo>
                    <a:lnTo>
                      <a:pt x="455" y="90"/>
                    </a:lnTo>
                    <a:lnTo>
                      <a:pt x="471" y="100"/>
                    </a:lnTo>
                    <a:lnTo>
                      <a:pt x="479" y="104"/>
                    </a:lnTo>
                    <a:lnTo>
                      <a:pt x="491" y="108"/>
                    </a:lnTo>
                    <a:lnTo>
                      <a:pt x="501" y="106"/>
                    </a:lnTo>
                    <a:lnTo>
                      <a:pt x="506" y="104"/>
                    </a:lnTo>
                    <a:lnTo>
                      <a:pt x="514" y="108"/>
                    </a:lnTo>
                    <a:lnTo>
                      <a:pt x="519" y="106"/>
                    </a:lnTo>
                    <a:lnTo>
                      <a:pt x="523" y="108"/>
                    </a:lnTo>
                    <a:lnTo>
                      <a:pt x="534" y="114"/>
                    </a:lnTo>
                    <a:lnTo>
                      <a:pt x="539" y="114"/>
                    </a:lnTo>
                    <a:lnTo>
                      <a:pt x="541" y="116"/>
                    </a:lnTo>
                    <a:lnTo>
                      <a:pt x="541" y="119"/>
                    </a:lnTo>
                    <a:lnTo>
                      <a:pt x="543" y="121"/>
                    </a:lnTo>
                    <a:lnTo>
                      <a:pt x="549" y="121"/>
                    </a:lnTo>
                    <a:lnTo>
                      <a:pt x="551" y="120"/>
                    </a:lnTo>
                    <a:lnTo>
                      <a:pt x="556" y="120"/>
                    </a:lnTo>
                    <a:lnTo>
                      <a:pt x="555" y="129"/>
                    </a:lnTo>
                    <a:lnTo>
                      <a:pt x="560" y="254"/>
                    </a:lnTo>
                    <a:lnTo>
                      <a:pt x="560" y="326"/>
                    </a:lnTo>
                    <a:lnTo>
                      <a:pt x="556" y="347"/>
                    </a:lnTo>
                    <a:lnTo>
                      <a:pt x="555" y="351"/>
                    </a:lnTo>
                    <a:lnTo>
                      <a:pt x="562" y="368"/>
                    </a:lnTo>
                    <a:lnTo>
                      <a:pt x="562" y="409"/>
                    </a:lnTo>
                    <a:lnTo>
                      <a:pt x="565" y="466"/>
                    </a:lnTo>
                    <a:lnTo>
                      <a:pt x="568" y="480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51" name="Freeform 68">
                <a:extLst>
                  <a:ext uri="{FF2B5EF4-FFF2-40B4-BE49-F238E27FC236}">
                    <a16:creationId xmlns:a16="http://schemas.microsoft.com/office/drawing/2014/main" xmlns="" id="{C95046C2-5424-FD40-97DD-EB12F0D9AD2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949568" y="3402523"/>
                <a:ext cx="195957" cy="175697"/>
              </a:xfrm>
              <a:custGeom>
                <a:avLst/>
                <a:gdLst/>
                <a:ahLst/>
                <a:cxnLst>
                  <a:cxn ang="0">
                    <a:pos x="5" y="134"/>
                  </a:cxn>
                  <a:cxn ang="0">
                    <a:pos x="0" y="231"/>
                  </a:cxn>
                  <a:cxn ang="0">
                    <a:pos x="10" y="346"/>
                  </a:cxn>
                  <a:cxn ang="0">
                    <a:pos x="31" y="362"/>
                  </a:cxn>
                  <a:cxn ang="0">
                    <a:pos x="56" y="362"/>
                  </a:cxn>
                  <a:cxn ang="0">
                    <a:pos x="93" y="368"/>
                  </a:cxn>
                  <a:cxn ang="0">
                    <a:pos x="125" y="352"/>
                  </a:cxn>
                  <a:cxn ang="0">
                    <a:pos x="118" y="323"/>
                  </a:cxn>
                  <a:cxn ang="0">
                    <a:pos x="137" y="307"/>
                  </a:cxn>
                  <a:cxn ang="0">
                    <a:pos x="152" y="298"/>
                  </a:cxn>
                  <a:cxn ang="0">
                    <a:pos x="155" y="273"/>
                  </a:cxn>
                  <a:cxn ang="0">
                    <a:pos x="180" y="278"/>
                  </a:cxn>
                  <a:cxn ang="0">
                    <a:pos x="196" y="276"/>
                  </a:cxn>
                  <a:cxn ang="0">
                    <a:pos x="211" y="279"/>
                  </a:cxn>
                  <a:cxn ang="0">
                    <a:pos x="232" y="289"/>
                  </a:cxn>
                  <a:cxn ang="0">
                    <a:pos x="258" y="296"/>
                  </a:cxn>
                  <a:cxn ang="0">
                    <a:pos x="291" y="323"/>
                  </a:cxn>
                  <a:cxn ang="0">
                    <a:pos x="330" y="356"/>
                  </a:cxn>
                  <a:cxn ang="0">
                    <a:pos x="335" y="375"/>
                  </a:cxn>
                  <a:cxn ang="0">
                    <a:pos x="357" y="392"/>
                  </a:cxn>
                  <a:cxn ang="0">
                    <a:pos x="388" y="415"/>
                  </a:cxn>
                  <a:cxn ang="0">
                    <a:pos x="425" y="419"/>
                  </a:cxn>
                  <a:cxn ang="0">
                    <a:pos x="495" y="435"/>
                  </a:cxn>
                  <a:cxn ang="0">
                    <a:pos x="526" y="441"/>
                  </a:cxn>
                  <a:cxn ang="0">
                    <a:pos x="515" y="427"/>
                  </a:cxn>
                  <a:cxn ang="0">
                    <a:pos x="544" y="425"/>
                  </a:cxn>
                  <a:cxn ang="0">
                    <a:pos x="506" y="413"/>
                  </a:cxn>
                  <a:cxn ang="0">
                    <a:pos x="496" y="391"/>
                  </a:cxn>
                  <a:cxn ang="0">
                    <a:pos x="462" y="383"/>
                  </a:cxn>
                  <a:cxn ang="0">
                    <a:pos x="456" y="357"/>
                  </a:cxn>
                  <a:cxn ang="0">
                    <a:pos x="419" y="351"/>
                  </a:cxn>
                  <a:cxn ang="0">
                    <a:pos x="397" y="323"/>
                  </a:cxn>
                  <a:cxn ang="0">
                    <a:pos x="393" y="301"/>
                  </a:cxn>
                  <a:cxn ang="0">
                    <a:pos x="367" y="285"/>
                  </a:cxn>
                  <a:cxn ang="0">
                    <a:pos x="341" y="255"/>
                  </a:cxn>
                  <a:cxn ang="0">
                    <a:pos x="339" y="231"/>
                  </a:cxn>
                  <a:cxn ang="0">
                    <a:pos x="370" y="227"/>
                  </a:cxn>
                  <a:cxn ang="0">
                    <a:pos x="375" y="201"/>
                  </a:cxn>
                  <a:cxn ang="0">
                    <a:pos x="348" y="187"/>
                  </a:cxn>
                  <a:cxn ang="0">
                    <a:pos x="296" y="166"/>
                  </a:cxn>
                  <a:cxn ang="0">
                    <a:pos x="266" y="136"/>
                  </a:cxn>
                  <a:cxn ang="0">
                    <a:pos x="238" y="103"/>
                  </a:cxn>
                  <a:cxn ang="0">
                    <a:pos x="193" y="70"/>
                  </a:cxn>
                  <a:cxn ang="0">
                    <a:pos x="166" y="61"/>
                  </a:cxn>
                  <a:cxn ang="0">
                    <a:pos x="92" y="36"/>
                  </a:cxn>
                  <a:cxn ang="0">
                    <a:pos x="42" y="16"/>
                  </a:cxn>
                  <a:cxn ang="0">
                    <a:pos x="1" y="0"/>
                  </a:cxn>
                </a:cxnLst>
                <a:rect l="0" t="0" r="r" b="b"/>
                <a:pathLst>
                  <a:path w="544" h="446">
                    <a:moveTo>
                      <a:pt x="1" y="0"/>
                    </a:moveTo>
                    <a:lnTo>
                      <a:pt x="0" y="9"/>
                    </a:lnTo>
                    <a:lnTo>
                      <a:pt x="5" y="134"/>
                    </a:lnTo>
                    <a:lnTo>
                      <a:pt x="5" y="206"/>
                    </a:lnTo>
                    <a:lnTo>
                      <a:pt x="1" y="227"/>
                    </a:lnTo>
                    <a:lnTo>
                      <a:pt x="0" y="231"/>
                    </a:lnTo>
                    <a:lnTo>
                      <a:pt x="7" y="248"/>
                    </a:lnTo>
                    <a:lnTo>
                      <a:pt x="7" y="289"/>
                    </a:lnTo>
                    <a:lnTo>
                      <a:pt x="10" y="346"/>
                    </a:lnTo>
                    <a:lnTo>
                      <a:pt x="13" y="360"/>
                    </a:lnTo>
                    <a:lnTo>
                      <a:pt x="26" y="359"/>
                    </a:lnTo>
                    <a:lnTo>
                      <a:pt x="31" y="362"/>
                    </a:lnTo>
                    <a:lnTo>
                      <a:pt x="39" y="365"/>
                    </a:lnTo>
                    <a:lnTo>
                      <a:pt x="48" y="365"/>
                    </a:lnTo>
                    <a:lnTo>
                      <a:pt x="56" y="362"/>
                    </a:lnTo>
                    <a:lnTo>
                      <a:pt x="72" y="362"/>
                    </a:lnTo>
                    <a:lnTo>
                      <a:pt x="77" y="362"/>
                    </a:lnTo>
                    <a:lnTo>
                      <a:pt x="93" y="368"/>
                    </a:lnTo>
                    <a:lnTo>
                      <a:pt x="99" y="366"/>
                    </a:lnTo>
                    <a:lnTo>
                      <a:pt x="114" y="356"/>
                    </a:lnTo>
                    <a:lnTo>
                      <a:pt x="125" y="352"/>
                    </a:lnTo>
                    <a:lnTo>
                      <a:pt x="130" y="346"/>
                    </a:lnTo>
                    <a:lnTo>
                      <a:pt x="124" y="330"/>
                    </a:lnTo>
                    <a:lnTo>
                      <a:pt x="118" y="323"/>
                    </a:lnTo>
                    <a:lnTo>
                      <a:pt x="112" y="317"/>
                    </a:lnTo>
                    <a:lnTo>
                      <a:pt x="131" y="312"/>
                    </a:lnTo>
                    <a:lnTo>
                      <a:pt x="137" y="307"/>
                    </a:lnTo>
                    <a:lnTo>
                      <a:pt x="135" y="302"/>
                    </a:lnTo>
                    <a:lnTo>
                      <a:pt x="140" y="297"/>
                    </a:lnTo>
                    <a:lnTo>
                      <a:pt x="152" y="298"/>
                    </a:lnTo>
                    <a:lnTo>
                      <a:pt x="160" y="296"/>
                    </a:lnTo>
                    <a:lnTo>
                      <a:pt x="157" y="287"/>
                    </a:lnTo>
                    <a:lnTo>
                      <a:pt x="155" y="273"/>
                    </a:lnTo>
                    <a:lnTo>
                      <a:pt x="161" y="278"/>
                    </a:lnTo>
                    <a:lnTo>
                      <a:pt x="173" y="280"/>
                    </a:lnTo>
                    <a:lnTo>
                      <a:pt x="180" y="278"/>
                    </a:lnTo>
                    <a:lnTo>
                      <a:pt x="184" y="273"/>
                    </a:lnTo>
                    <a:lnTo>
                      <a:pt x="189" y="269"/>
                    </a:lnTo>
                    <a:lnTo>
                      <a:pt x="196" y="276"/>
                    </a:lnTo>
                    <a:lnTo>
                      <a:pt x="203" y="273"/>
                    </a:lnTo>
                    <a:lnTo>
                      <a:pt x="210" y="275"/>
                    </a:lnTo>
                    <a:lnTo>
                      <a:pt x="211" y="279"/>
                    </a:lnTo>
                    <a:lnTo>
                      <a:pt x="216" y="282"/>
                    </a:lnTo>
                    <a:lnTo>
                      <a:pt x="223" y="284"/>
                    </a:lnTo>
                    <a:lnTo>
                      <a:pt x="232" y="289"/>
                    </a:lnTo>
                    <a:lnTo>
                      <a:pt x="238" y="290"/>
                    </a:lnTo>
                    <a:lnTo>
                      <a:pt x="247" y="296"/>
                    </a:lnTo>
                    <a:lnTo>
                      <a:pt x="258" y="296"/>
                    </a:lnTo>
                    <a:lnTo>
                      <a:pt x="278" y="302"/>
                    </a:lnTo>
                    <a:lnTo>
                      <a:pt x="289" y="311"/>
                    </a:lnTo>
                    <a:lnTo>
                      <a:pt x="291" y="323"/>
                    </a:lnTo>
                    <a:lnTo>
                      <a:pt x="306" y="341"/>
                    </a:lnTo>
                    <a:lnTo>
                      <a:pt x="312" y="354"/>
                    </a:lnTo>
                    <a:lnTo>
                      <a:pt x="330" y="356"/>
                    </a:lnTo>
                    <a:lnTo>
                      <a:pt x="328" y="365"/>
                    </a:lnTo>
                    <a:lnTo>
                      <a:pt x="329" y="367"/>
                    </a:lnTo>
                    <a:lnTo>
                      <a:pt x="335" y="375"/>
                    </a:lnTo>
                    <a:lnTo>
                      <a:pt x="343" y="378"/>
                    </a:lnTo>
                    <a:lnTo>
                      <a:pt x="350" y="384"/>
                    </a:lnTo>
                    <a:lnTo>
                      <a:pt x="357" y="392"/>
                    </a:lnTo>
                    <a:lnTo>
                      <a:pt x="373" y="410"/>
                    </a:lnTo>
                    <a:lnTo>
                      <a:pt x="378" y="410"/>
                    </a:lnTo>
                    <a:lnTo>
                      <a:pt x="388" y="415"/>
                    </a:lnTo>
                    <a:lnTo>
                      <a:pt x="399" y="416"/>
                    </a:lnTo>
                    <a:lnTo>
                      <a:pt x="408" y="419"/>
                    </a:lnTo>
                    <a:lnTo>
                      <a:pt x="425" y="419"/>
                    </a:lnTo>
                    <a:lnTo>
                      <a:pt x="442" y="424"/>
                    </a:lnTo>
                    <a:lnTo>
                      <a:pt x="494" y="431"/>
                    </a:lnTo>
                    <a:lnTo>
                      <a:pt x="495" y="435"/>
                    </a:lnTo>
                    <a:lnTo>
                      <a:pt x="497" y="441"/>
                    </a:lnTo>
                    <a:lnTo>
                      <a:pt x="512" y="446"/>
                    </a:lnTo>
                    <a:lnTo>
                      <a:pt x="526" y="441"/>
                    </a:lnTo>
                    <a:lnTo>
                      <a:pt x="531" y="435"/>
                    </a:lnTo>
                    <a:lnTo>
                      <a:pt x="522" y="429"/>
                    </a:lnTo>
                    <a:lnTo>
                      <a:pt x="515" y="427"/>
                    </a:lnTo>
                    <a:lnTo>
                      <a:pt x="522" y="426"/>
                    </a:lnTo>
                    <a:lnTo>
                      <a:pt x="533" y="427"/>
                    </a:lnTo>
                    <a:lnTo>
                      <a:pt x="544" y="425"/>
                    </a:lnTo>
                    <a:lnTo>
                      <a:pt x="542" y="420"/>
                    </a:lnTo>
                    <a:lnTo>
                      <a:pt x="517" y="416"/>
                    </a:lnTo>
                    <a:lnTo>
                      <a:pt x="506" y="413"/>
                    </a:lnTo>
                    <a:lnTo>
                      <a:pt x="486" y="402"/>
                    </a:lnTo>
                    <a:lnTo>
                      <a:pt x="489" y="394"/>
                    </a:lnTo>
                    <a:lnTo>
                      <a:pt x="496" y="391"/>
                    </a:lnTo>
                    <a:lnTo>
                      <a:pt x="486" y="386"/>
                    </a:lnTo>
                    <a:lnTo>
                      <a:pt x="473" y="383"/>
                    </a:lnTo>
                    <a:lnTo>
                      <a:pt x="462" y="383"/>
                    </a:lnTo>
                    <a:lnTo>
                      <a:pt x="453" y="377"/>
                    </a:lnTo>
                    <a:lnTo>
                      <a:pt x="454" y="367"/>
                    </a:lnTo>
                    <a:lnTo>
                      <a:pt x="456" y="357"/>
                    </a:lnTo>
                    <a:lnTo>
                      <a:pt x="451" y="354"/>
                    </a:lnTo>
                    <a:lnTo>
                      <a:pt x="426" y="356"/>
                    </a:lnTo>
                    <a:lnTo>
                      <a:pt x="419" y="351"/>
                    </a:lnTo>
                    <a:lnTo>
                      <a:pt x="410" y="336"/>
                    </a:lnTo>
                    <a:lnTo>
                      <a:pt x="403" y="330"/>
                    </a:lnTo>
                    <a:lnTo>
                      <a:pt x="397" y="323"/>
                    </a:lnTo>
                    <a:lnTo>
                      <a:pt x="397" y="309"/>
                    </a:lnTo>
                    <a:lnTo>
                      <a:pt x="395" y="303"/>
                    </a:lnTo>
                    <a:lnTo>
                      <a:pt x="393" y="301"/>
                    </a:lnTo>
                    <a:lnTo>
                      <a:pt x="387" y="300"/>
                    </a:lnTo>
                    <a:lnTo>
                      <a:pt x="383" y="296"/>
                    </a:lnTo>
                    <a:lnTo>
                      <a:pt x="367" y="285"/>
                    </a:lnTo>
                    <a:lnTo>
                      <a:pt x="356" y="271"/>
                    </a:lnTo>
                    <a:lnTo>
                      <a:pt x="348" y="268"/>
                    </a:lnTo>
                    <a:lnTo>
                      <a:pt x="341" y="255"/>
                    </a:lnTo>
                    <a:lnTo>
                      <a:pt x="339" y="244"/>
                    </a:lnTo>
                    <a:lnTo>
                      <a:pt x="334" y="237"/>
                    </a:lnTo>
                    <a:lnTo>
                      <a:pt x="339" y="231"/>
                    </a:lnTo>
                    <a:lnTo>
                      <a:pt x="351" y="231"/>
                    </a:lnTo>
                    <a:lnTo>
                      <a:pt x="362" y="230"/>
                    </a:lnTo>
                    <a:lnTo>
                      <a:pt x="370" y="227"/>
                    </a:lnTo>
                    <a:lnTo>
                      <a:pt x="378" y="227"/>
                    </a:lnTo>
                    <a:lnTo>
                      <a:pt x="379" y="212"/>
                    </a:lnTo>
                    <a:lnTo>
                      <a:pt x="375" y="201"/>
                    </a:lnTo>
                    <a:lnTo>
                      <a:pt x="366" y="193"/>
                    </a:lnTo>
                    <a:lnTo>
                      <a:pt x="356" y="187"/>
                    </a:lnTo>
                    <a:lnTo>
                      <a:pt x="348" y="187"/>
                    </a:lnTo>
                    <a:lnTo>
                      <a:pt x="323" y="182"/>
                    </a:lnTo>
                    <a:lnTo>
                      <a:pt x="314" y="178"/>
                    </a:lnTo>
                    <a:lnTo>
                      <a:pt x="296" y="166"/>
                    </a:lnTo>
                    <a:lnTo>
                      <a:pt x="270" y="160"/>
                    </a:lnTo>
                    <a:lnTo>
                      <a:pt x="266" y="156"/>
                    </a:lnTo>
                    <a:lnTo>
                      <a:pt x="266" y="136"/>
                    </a:lnTo>
                    <a:lnTo>
                      <a:pt x="262" y="124"/>
                    </a:lnTo>
                    <a:lnTo>
                      <a:pt x="250" y="112"/>
                    </a:lnTo>
                    <a:lnTo>
                      <a:pt x="238" y="103"/>
                    </a:lnTo>
                    <a:lnTo>
                      <a:pt x="225" y="97"/>
                    </a:lnTo>
                    <a:lnTo>
                      <a:pt x="201" y="82"/>
                    </a:lnTo>
                    <a:lnTo>
                      <a:pt x="193" y="70"/>
                    </a:lnTo>
                    <a:lnTo>
                      <a:pt x="188" y="65"/>
                    </a:lnTo>
                    <a:lnTo>
                      <a:pt x="177" y="65"/>
                    </a:lnTo>
                    <a:lnTo>
                      <a:pt x="166" y="61"/>
                    </a:lnTo>
                    <a:lnTo>
                      <a:pt x="124" y="43"/>
                    </a:lnTo>
                    <a:lnTo>
                      <a:pt x="102" y="39"/>
                    </a:lnTo>
                    <a:lnTo>
                      <a:pt x="92" y="36"/>
                    </a:lnTo>
                    <a:lnTo>
                      <a:pt x="81" y="33"/>
                    </a:lnTo>
                    <a:lnTo>
                      <a:pt x="63" y="22"/>
                    </a:lnTo>
                    <a:lnTo>
                      <a:pt x="42" y="16"/>
                    </a:lnTo>
                    <a:lnTo>
                      <a:pt x="31" y="10"/>
                    </a:lnTo>
                    <a:lnTo>
                      <a:pt x="16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52" name="Freeform 89">
                <a:extLst>
                  <a:ext uri="{FF2B5EF4-FFF2-40B4-BE49-F238E27FC236}">
                    <a16:creationId xmlns:a16="http://schemas.microsoft.com/office/drawing/2014/main" xmlns="" id="{CFCB8993-5535-0D42-81C3-3EFFF885777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143727" y="3402523"/>
                <a:ext cx="46742" cy="4737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20" y="11"/>
                  </a:cxn>
                  <a:cxn ang="0">
                    <a:pos x="26" y="16"/>
                  </a:cxn>
                  <a:cxn ang="0">
                    <a:pos x="34" y="20"/>
                  </a:cxn>
                  <a:cxn ang="0">
                    <a:pos x="54" y="35"/>
                  </a:cxn>
                  <a:cxn ang="0">
                    <a:pos x="66" y="36"/>
                  </a:cxn>
                  <a:cxn ang="0">
                    <a:pos x="75" y="43"/>
                  </a:cxn>
                  <a:cxn ang="0">
                    <a:pos x="81" y="49"/>
                  </a:cxn>
                  <a:cxn ang="0">
                    <a:pos x="95" y="58"/>
                  </a:cxn>
                  <a:cxn ang="0">
                    <a:pos x="100" y="66"/>
                  </a:cxn>
                  <a:cxn ang="0">
                    <a:pos x="107" y="71"/>
                  </a:cxn>
                  <a:cxn ang="0">
                    <a:pos x="117" y="74"/>
                  </a:cxn>
                  <a:cxn ang="0">
                    <a:pos x="121" y="78"/>
                  </a:cxn>
                  <a:cxn ang="0">
                    <a:pos x="124" y="87"/>
                  </a:cxn>
                  <a:cxn ang="0">
                    <a:pos x="129" y="93"/>
                  </a:cxn>
                  <a:cxn ang="0">
                    <a:pos x="129" y="100"/>
                  </a:cxn>
                  <a:cxn ang="0">
                    <a:pos x="124" y="107"/>
                  </a:cxn>
                  <a:cxn ang="0">
                    <a:pos x="120" y="119"/>
                  </a:cxn>
                  <a:cxn ang="0">
                    <a:pos x="111" y="119"/>
                  </a:cxn>
                  <a:cxn ang="0">
                    <a:pos x="105" y="93"/>
                  </a:cxn>
                  <a:cxn ang="0">
                    <a:pos x="97" y="71"/>
                  </a:cxn>
                  <a:cxn ang="0">
                    <a:pos x="86" y="53"/>
                  </a:cxn>
                  <a:cxn ang="0">
                    <a:pos x="80" y="49"/>
                  </a:cxn>
                  <a:cxn ang="0">
                    <a:pos x="66" y="47"/>
                  </a:cxn>
                  <a:cxn ang="0">
                    <a:pos x="54" y="39"/>
                  </a:cxn>
                  <a:cxn ang="0">
                    <a:pos x="46" y="31"/>
                  </a:cxn>
                  <a:cxn ang="0">
                    <a:pos x="40" y="30"/>
                  </a:cxn>
                  <a:cxn ang="0">
                    <a:pos x="31" y="23"/>
                  </a:cxn>
                  <a:cxn ang="0">
                    <a:pos x="26" y="21"/>
                  </a:cxn>
                  <a:cxn ang="0">
                    <a:pos x="9" y="10"/>
                  </a:cxn>
                  <a:cxn ang="0">
                    <a:pos x="0" y="9"/>
                  </a:cxn>
                  <a:cxn ang="0">
                    <a:pos x="0" y="3"/>
                  </a:cxn>
                </a:cxnLst>
                <a:rect l="0" t="0" r="r" b="b"/>
                <a:pathLst>
                  <a:path w="129" h="119">
                    <a:moveTo>
                      <a:pt x="0" y="3"/>
                    </a:moveTo>
                    <a:lnTo>
                      <a:pt x="2" y="0"/>
                    </a:lnTo>
                    <a:lnTo>
                      <a:pt x="20" y="11"/>
                    </a:lnTo>
                    <a:lnTo>
                      <a:pt x="26" y="16"/>
                    </a:lnTo>
                    <a:lnTo>
                      <a:pt x="34" y="20"/>
                    </a:lnTo>
                    <a:lnTo>
                      <a:pt x="54" y="35"/>
                    </a:lnTo>
                    <a:lnTo>
                      <a:pt x="66" y="36"/>
                    </a:lnTo>
                    <a:lnTo>
                      <a:pt x="75" y="43"/>
                    </a:lnTo>
                    <a:lnTo>
                      <a:pt x="81" y="49"/>
                    </a:lnTo>
                    <a:lnTo>
                      <a:pt x="95" y="58"/>
                    </a:lnTo>
                    <a:lnTo>
                      <a:pt x="100" y="66"/>
                    </a:lnTo>
                    <a:lnTo>
                      <a:pt x="107" y="71"/>
                    </a:lnTo>
                    <a:lnTo>
                      <a:pt x="117" y="74"/>
                    </a:lnTo>
                    <a:lnTo>
                      <a:pt x="121" y="78"/>
                    </a:lnTo>
                    <a:lnTo>
                      <a:pt x="124" y="87"/>
                    </a:lnTo>
                    <a:lnTo>
                      <a:pt x="129" y="93"/>
                    </a:lnTo>
                    <a:lnTo>
                      <a:pt x="129" y="100"/>
                    </a:lnTo>
                    <a:lnTo>
                      <a:pt x="124" y="107"/>
                    </a:lnTo>
                    <a:lnTo>
                      <a:pt x="120" y="119"/>
                    </a:lnTo>
                    <a:lnTo>
                      <a:pt x="111" y="119"/>
                    </a:lnTo>
                    <a:lnTo>
                      <a:pt x="105" y="93"/>
                    </a:lnTo>
                    <a:lnTo>
                      <a:pt x="97" y="71"/>
                    </a:lnTo>
                    <a:lnTo>
                      <a:pt x="86" y="53"/>
                    </a:lnTo>
                    <a:lnTo>
                      <a:pt x="80" y="49"/>
                    </a:lnTo>
                    <a:lnTo>
                      <a:pt x="66" y="47"/>
                    </a:lnTo>
                    <a:lnTo>
                      <a:pt x="54" y="39"/>
                    </a:lnTo>
                    <a:lnTo>
                      <a:pt x="46" y="31"/>
                    </a:lnTo>
                    <a:lnTo>
                      <a:pt x="40" y="30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9" y="10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53" name="Freeform 85">
                <a:extLst>
                  <a:ext uri="{FF2B5EF4-FFF2-40B4-BE49-F238E27FC236}">
                    <a16:creationId xmlns:a16="http://schemas.microsoft.com/office/drawing/2014/main" xmlns="" id="{0B555145-5C76-A741-AA08-092265C737F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90691" y="3406470"/>
                <a:ext cx="57529" cy="23689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1" y="37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7" y="14"/>
                  </a:cxn>
                  <a:cxn ang="0">
                    <a:pos x="12" y="8"/>
                  </a:cxn>
                  <a:cxn ang="0">
                    <a:pos x="17" y="3"/>
                  </a:cxn>
                  <a:cxn ang="0">
                    <a:pos x="43" y="5"/>
                  </a:cxn>
                  <a:cxn ang="0">
                    <a:pos x="54" y="4"/>
                  </a:cxn>
                  <a:cxn ang="0">
                    <a:pos x="63" y="2"/>
                  </a:cxn>
                  <a:cxn ang="0">
                    <a:pos x="70" y="5"/>
                  </a:cxn>
                  <a:cxn ang="0">
                    <a:pos x="88" y="0"/>
                  </a:cxn>
                  <a:cxn ang="0">
                    <a:pos x="99" y="4"/>
                  </a:cxn>
                  <a:cxn ang="0">
                    <a:pos x="108" y="11"/>
                  </a:cxn>
                  <a:cxn ang="0">
                    <a:pos x="116" y="13"/>
                  </a:cxn>
                  <a:cxn ang="0">
                    <a:pos x="125" y="13"/>
                  </a:cxn>
                  <a:cxn ang="0">
                    <a:pos x="132" y="10"/>
                  </a:cxn>
                  <a:cxn ang="0">
                    <a:pos x="142" y="14"/>
                  </a:cxn>
                  <a:cxn ang="0">
                    <a:pos x="148" y="30"/>
                  </a:cxn>
                  <a:cxn ang="0">
                    <a:pos x="152" y="35"/>
                  </a:cxn>
                  <a:cxn ang="0">
                    <a:pos x="160" y="37"/>
                  </a:cxn>
                  <a:cxn ang="0">
                    <a:pos x="162" y="50"/>
                  </a:cxn>
                  <a:cxn ang="0">
                    <a:pos x="157" y="59"/>
                  </a:cxn>
                  <a:cxn ang="0">
                    <a:pos x="149" y="54"/>
                  </a:cxn>
                  <a:cxn ang="0">
                    <a:pos x="108" y="32"/>
                  </a:cxn>
                  <a:cxn ang="0">
                    <a:pos x="98" y="30"/>
                  </a:cxn>
                  <a:cxn ang="0">
                    <a:pos x="88" y="30"/>
                  </a:cxn>
                  <a:cxn ang="0">
                    <a:pos x="88" y="35"/>
                  </a:cxn>
                  <a:cxn ang="0">
                    <a:pos x="83" y="36"/>
                  </a:cxn>
                  <a:cxn ang="0">
                    <a:pos x="72" y="35"/>
                  </a:cxn>
                  <a:cxn ang="0">
                    <a:pos x="62" y="34"/>
                  </a:cxn>
                  <a:cxn ang="0">
                    <a:pos x="54" y="26"/>
                  </a:cxn>
                  <a:cxn ang="0">
                    <a:pos x="45" y="30"/>
                  </a:cxn>
                  <a:cxn ang="0">
                    <a:pos x="41" y="35"/>
                  </a:cxn>
                  <a:cxn ang="0">
                    <a:pos x="34" y="37"/>
                  </a:cxn>
                  <a:cxn ang="0">
                    <a:pos x="24" y="32"/>
                  </a:cxn>
                  <a:cxn ang="0">
                    <a:pos x="13" y="21"/>
                  </a:cxn>
                  <a:cxn ang="0">
                    <a:pos x="11" y="24"/>
                  </a:cxn>
                  <a:cxn ang="0">
                    <a:pos x="3" y="38"/>
                  </a:cxn>
                </a:cxnLst>
                <a:rect l="0" t="0" r="r" b="b"/>
                <a:pathLst>
                  <a:path w="162" h="59">
                    <a:moveTo>
                      <a:pt x="3" y="38"/>
                    </a:moveTo>
                    <a:lnTo>
                      <a:pt x="1" y="37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7" y="14"/>
                    </a:lnTo>
                    <a:lnTo>
                      <a:pt x="12" y="8"/>
                    </a:lnTo>
                    <a:lnTo>
                      <a:pt x="17" y="3"/>
                    </a:lnTo>
                    <a:lnTo>
                      <a:pt x="43" y="5"/>
                    </a:lnTo>
                    <a:lnTo>
                      <a:pt x="54" y="4"/>
                    </a:lnTo>
                    <a:lnTo>
                      <a:pt x="63" y="2"/>
                    </a:lnTo>
                    <a:lnTo>
                      <a:pt x="70" y="5"/>
                    </a:lnTo>
                    <a:lnTo>
                      <a:pt x="88" y="0"/>
                    </a:lnTo>
                    <a:lnTo>
                      <a:pt x="99" y="4"/>
                    </a:lnTo>
                    <a:lnTo>
                      <a:pt x="108" y="11"/>
                    </a:lnTo>
                    <a:lnTo>
                      <a:pt x="116" y="13"/>
                    </a:lnTo>
                    <a:lnTo>
                      <a:pt x="125" y="13"/>
                    </a:lnTo>
                    <a:lnTo>
                      <a:pt x="132" y="10"/>
                    </a:lnTo>
                    <a:lnTo>
                      <a:pt x="142" y="14"/>
                    </a:lnTo>
                    <a:lnTo>
                      <a:pt x="148" y="30"/>
                    </a:lnTo>
                    <a:lnTo>
                      <a:pt x="152" y="35"/>
                    </a:lnTo>
                    <a:lnTo>
                      <a:pt x="160" y="37"/>
                    </a:lnTo>
                    <a:lnTo>
                      <a:pt x="162" y="50"/>
                    </a:lnTo>
                    <a:lnTo>
                      <a:pt x="157" y="59"/>
                    </a:lnTo>
                    <a:lnTo>
                      <a:pt x="149" y="54"/>
                    </a:lnTo>
                    <a:lnTo>
                      <a:pt x="108" y="32"/>
                    </a:lnTo>
                    <a:lnTo>
                      <a:pt x="98" y="30"/>
                    </a:lnTo>
                    <a:lnTo>
                      <a:pt x="88" y="30"/>
                    </a:lnTo>
                    <a:lnTo>
                      <a:pt x="88" y="35"/>
                    </a:lnTo>
                    <a:lnTo>
                      <a:pt x="83" y="36"/>
                    </a:lnTo>
                    <a:lnTo>
                      <a:pt x="72" y="35"/>
                    </a:lnTo>
                    <a:lnTo>
                      <a:pt x="62" y="34"/>
                    </a:lnTo>
                    <a:lnTo>
                      <a:pt x="54" y="26"/>
                    </a:lnTo>
                    <a:lnTo>
                      <a:pt x="45" y="30"/>
                    </a:lnTo>
                    <a:lnTo>
                      <a:pt x="41" y="35"/>
                    </a:lnTo>
                    <a:lnTo>
                      <a:pt x="34" y="37"/>
                    </a:lnTo>
                    <a:lnTo>
                      <a:pt x="24" y="32"/>
                    </a:lnTo>
                    <a:lnTo>
                      <a:pt x="13" y="21"/>
                    </a:lnTo>
                    <a:lnTo>
                      <a:pt x="11" y="24"/>
                    </a:lnTo>
                    <a:lnTo>
                      <a:pt x="3" y="38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54" name="Freeform 82">
                <a:extLst>
                  <a:ext uri="{FF2B5EF4-FFF2-40B4-BE49-F238E27FC236}">
                    <a16:creationId xmlns:a16="http://schemas.microsoft.com/office/drawing/2014/main" xmlns="" id="{7A60DB14-A5A9-9645-B7A4-7572076B11D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456981" y="3416341"/>
                <a:ext cx="5394" cy="1776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0"/>
                  </a:cxn>
                  <a:cxn ang="0">
                    <a:pos x="11" y="10"/>
                  </a:cxn>
                  <a:cxn ang="0">
                    <a:pos x="13" y="26"/>
                  </a:cxn>
                  <a:cxn ang="0">
                    <a:pos x="15" y="33"/>
                  </a:cxn>
                  <a:cxn ang="0">
                    <a:pos x="9" y="41"/>
                  </a:cxn>
                  <a:cxn ang="0">
                    <a:pos x="4" y="42"/>
                  </a:cxn>
                  <a:cxn ang="0">
                    <a:pos x="0" y="27"/>
                  </a:cxn>
                  <a:cxn ang="0">
                    <a:pos x="0" y="13"/>
                  </a:cxn>
                  <a:cxn ang="0">
                    <a:pos x="3" y="4"/>
                  </a:cxn>
                  <a:cxn ang="0">
                    <a:pos x="8" y="0"/>
                  </a:cxn>
                  <a:cxn ang="0">
                    <a:pos x="8" y="1"/>
                  </a:cxn>
                </a:cxnLst>
                <a:rect l="0" t="0" r="r" b="b"/>
                <a:pathLst>
                  <a:path w="15" h="42">
                    <a:moveTo>
                      <a:pt x="8" y="1"/>
                    </a:moveTo>
                    <a:lnTo>
                      <a:pt x="9" y="0"/>
                    </a:lnTo>
                    <a:lnTo>
                      <a:pt x="11" y="10"/>
                    </a:lnTo>
                    <a:lnTo>
                      <a:pt x="13" y="26"/>
                    </a:lnTo>
                    <a:lnTo>
                      <a:pt x="15" y="33"/>
                    </a:lnTo>
                    <a:lnTo>
                      <a:pt x="9" y="41"/>
                    </a:lnTo>
                    <a:lnTo>
                      <a:pt x="4" y="42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55" name="Freeform 67">
                <a:extLst>
                  <a:ext uri="{FF2B5EF4-FFF2-40B4-BE49-F238E27FC236}">
                    <a16:creationId xmlns:a16="http://schemas.microsoft.com/office/drawing/2014/main" xmlns="" id="{82AB2054-9391-1042-9B8F-6A320782DD2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095186" y="3436081"/>
                <a:ext cx="79101" cy="47379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5" y="69"/>
                  </a:cxn>
                  <a:cxn ang="0">
                    <a:pos x="11" y="72"/>
                  </a:cxn>
                  <a:cxn ang="0">
                    <a:pos x="50" y="75"/>
                  </a:cxn>
                  <a:cxn ang="0">
                    <a:pos x="81" y="73"/>
                  </a:cxn>
                  <a:cxn ang="0">
                    <a:pos x="88" y="69"/>
                  </a:cxn>
                  <a:cxn ang="0">
                    <a:pos x="88" y="62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8" y="47"/>
                  </a:cxn>
                  <a:cxn ang="0">
                    <a:pos x="102" y="49"/>
                  </a:cxn>
                  <a:cxn ang="0">
                    <a:pos x="97" y="58"/>
                  </a:cxn>
                  <a:cxn ang="0">
                    <a:pos x="96" y="68"/>
                  </a:cxn>
                  <a:cxn ang="0">
                    <a:pos x="102" y="72"/>
                  </a:cxn>
                  <a:cxn ang="0">
                    <a:pos x="110" y="69"/>
                  </a:cxn>
                  <a:cxn ang="0">
                    <a:pos x="119" y="69"/>
                  </a:cxn>
                  <a:cxn ang="0">
                    <a:pos x="126" y="73"/>
                  </a:cxn>
                  <a:cxn ang="0">
                    <a:pos x="135" y="72"/>
                  </a:cxn>
                  <a:cxn ang="0">
                    <a:pos x="142" y="69"/>
                  </a:cxn>
                  <a:cxn ang="0">
                    <a:pos x="160" y="47"/>
                  </a:cxn>
                  <a:cxn ang="0">
                    <a:pos x="169" y="41"/>
                  </a:cxn>
                  <a:cxn ang="0">
                    <a:pos x="175" y="42"/>
                  </a:cxn>
                  <a:cxn ang="0">
                    <a:pos x="184" y="37"/>
                  </a:cxn>
                  <a:cxn ang="0">
                    <a:pos x="185" y="27"/>
                  </a:cxn>
                  <a:cxn ang="0">
                    <a:pos x="183" y="18"/>
                  </a:cxn>
                  <a:cxn ang="0">
                    <a:pos x="179" y="9"/>
                  </a:cxn>
                  <a:cxn ang="0">
                    <a:pos x="179" y="4"/>
                  </a:cxn>
                  <a:cxn ang="0">
                    <a:pos x="188" y="2"/>
                  </a:cxn>
                  <a:cxn ang="0">
                    <a:pos x="195" y="5"/>
                  </a:cxn>
                  <a:cxn ang="0">
                    <a:pos x="201" y="5"/>
                  </a:cxn>
                  <a:cxn ang="0">
                    <a:pos x="204" y="3"/>
                  </a:cxn>
                  <a:cxn ang="0">
                    <a:pos x="210" y="0"/>
                  </a:cxn>
                  <a:cxn ang="0">
                    <a:pos x="217" y="4"/>
                  </a:cxn>
                  <a:cxn ang="0">
                    <a:pos x="222" y="14"/>
                  </a:cxn>
                  <a:cxn ang="0">
                    <a:pos x="223" y="27"/>
                  </a:cxn>
                  <a:cxn ang="0">
                    <a:pos x="221" y="36"/>
                  </a:cxn>
                  <a:cxn ang="0">
                    <a:pos x="216" y="42"/>
                  </a:cxn>
                  <a:cxn ang="0">
                    <a:pos x="210" y="45"/>
                  </a:cxn>
                  <a:cxn ang="0">
                    <a:pos x="206" y="52"/>
                  </a:cxn>
                  <a:cxn ang="0">
                    <a:pos x="210" y="63"/>
                  </a:cxn>
                  <a:cxn ang="0">
                    <a:pos x="204" y="74"/>
                  </a:cxn>
                  <a:cxn ang="0">
                    <a:pos x="195" y="77"/>
                  </a:cxn>
                  <a:cxn ang="0">
                    <a:pos x="183" y="74"/>
                  </a:cxn>
                  <a:cxn ang="0">
                    <a:pos x="179" y="79"/>
                  </a:cxn>
                  <a:cxn ang="0">
                    <a:pos x="178" y="86"/>
                  </a:cxn>
                  <a:cxn ang="0">
                    <a:pos x="167" y="97"/>
                  </a:cxn>
                  <a:cxn ang="0">
                    <a:pos x="142" y="110"/>
                  </a:cxn>
                  <a:cxn ang="0">
                    <a:pos x="132" y="112"/>
                  </a:cxn>
                  <a:cxn ang="0">
                    <a:pos x="121" y="115"/>
                  </a:cxn>
                  <a:cxn ang="0">
                    <a:pos x="102" y="115"/>
                  </a:cxn>
                  <a:cxn ang="0">
                    <a:pos x="91" y="117"/>
                  </a:cxn>
                  <a:cxn ang="0">
                    <a:pos x="77" y="117"/>
                  </a:cxn>
                  <a:cxn ang="0">
                    <a:pos x="66" y="106"/>
                  </a:cxn>
                  <a:cxn ang="0">
                    <a:pos x="59" y="106"/>
                  </a:cxn>
                  <a:cxn ang="0">
                    <a:pos x="48" y="110"/>
                  </a:cxn>
                  <a:cxn ang="0">
                    <a:pos x="27" y="96"/>
                  </a:cxn>
                  <a:cxn ang="0">
                    <a:pos x="12" y="92"/>
                  </a:cxn>
                  <a:cxn ang="0">
                    <a:pos x="4" y="84"/>
                  </a:cxn>
                  <a:cxn ang="0">
                    <a:pos x="0" y="73"/>
                  </a:cxn>
                </a:cxnLst>
                <a:rect l="0" t="0" r="r" b="b"/>
                <a:pathLst>
                  <a:path w="223" h="117">
                    <a:moveTo>
                      <a:pt x="0" y="73"/>
                    </a:moveTo>
                    <a:lnTo>
                      <a:pt x="5" y="69"/>
                    </a:lnTo>
                    <a:lnTo>
                      <a:pt x="11" y="72"/>
                    </a:lnTo>
                    <a:lnTo>
                      <a:pt x="50" y="75"/>
                    </a:lnTo>
                    <a:lnTo>
                      <a:pt x="81" y="73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8" y="47"/>
                    </a:lnTo>
                    <a:lnTo>
                      <a:pt x="102" y="49"/>
                    </a:lnTo>
                    <a:lnTo>
                      <a:pt x="97" y="58"/>
                    </a:lnTo>
                    <a:lnTo>
                      <a:pt x="96" y="68"/>
                    </a:lnTo>
                    <a:lnTo>
                      <a:pt x="102" y="72"/>
                    </a:lnTo>
                    <a:lnTo>
                      <a:pt x="110" y="69"/>
                    </a:lnTo>
                    <a:lnTo>
                      <a:pt x="119" y="69"/>
                    </a:lnTo>
                    <a:lnTo>
                      <a:pt x="126" y="73"/>
                    </a:lnTo>
                    <a:lnTo>
                      <a:pt x="135" y="72"/>
                    </a:lnTo>
                    <a:lnTo>
                      <a:pt x="142" y="69"/>
                    </a:lnTo>
                    <a:lnTo>
                      <a:pt x="160" y="47"/>
                    </a:lnTo>
                    <a:lnTo>
                      <a:pt x="169" y="41"/>
                    </a:lnTo>
                    <a:lnTo>
                      <a:pt x="175" y="42"/>
                    </a:lnTo>
                    <a:lnTo>
                      <a:pt x="184" y="37"/>
                    </a:lnTo>
                    <a:lnTo>
                      <a:pt x="185" y="27"/>
                    </a:lnTo>
                    <a:lnTo>
                      <a:pt x="183" y="18"/>
                    </a:lnTo>
                    <a:lnTo>
                      <a:pt x="179" y="9"/>
                    </a:lnTo>
                    <a:lnTo>
                      <a:pt x="179" y="4"/>
                    </a:lnTo>
                    <a:lnTo>
                      <a:pt x="188" y="2"/>
                    </a:lnTo>
                    <a:lnTo>
                      <a:pt x="195" y="5"/>
                    </a:lnTo>
                    <a:lnTo>
                      <a:pt x="201" y="5"/>
                    </a:lnTo>
                    <a:lnTo>
                      <a:pt x="204" y="3"/>
                    </a:lnTo>
                    <a:lnTo>
                      <a:pt x="210" y="0"/>
                    </a:lnTo>
                    <a:lnTo>
                      <a:pt x="217" y="4"/>
                    </a:lnTo>
                    <a:lnTo>
                      <a:pt x="222" y="14"/>
                    </a:lnTo>
                    <a:lnTo>
                      <a:pt x="223" y="27"/>
                    </a:lnTo>
                    <a:lnTo>
                      <a:pt x="221" y="36"/>
                    </a:lnTo>
                    <a:lnTo>
                      <a:pt x="216" y="42"/>
                    </a:lnTo>
                    <a:lnTo>
                      <a:pt x="210" y="45"/>
                    </a:lnTo>
                    <a:lnTo>
                      <a:pt x="206" y="52"/>
                    </a:lnTo>
                    <a:lnTo>
                      <a:pt x="210" y="63"/>
                    </a:lnTo>
                    <a:lnTo>
                      <a:pt x="204" y="74"/>
                    </a:lnTo>
                    <a:lnTo>
                      <a:pt x="195" y="77"/>
                    </a:lnTo>
                    <a:lnTo>
                      <a:pt x="183" y="74"/>
                    </a:lnTo>
                    <a:lnTo>
                      <a:pt x="179" y="79"/>
                    </a:lnTo>
                    <a:lnTo>
                      <a:pt x="178" y="86"/>
                    </a:lnTo>
                    <a:lnTo>
                      <a:pt x="167" y="97"/>
                    </a:lnTo>
                    <a:lnTo>
                      <a:pt x="142" y="110"/>
                    </a:lnTo>
                    <a:lnTo>
                      <a:pt x="132" y="112"/>
                    </a:lnTo>
                    <a:lnTo>
                      <a:pt x="121" y="115"/>
                    </a:lnTo>
                    <a:lnTo>
                      <a:pt x="102" y="115"/>
                    </a:lnTo>
                    <a:lnTo>
                      <a:pt x="91" y="117"/>
                    </a:lnTo>
                    <a:lnTo>
                      <a:pt x="77" y="117"/>
                    </a:lnTo>
                    <a:lnTo>
                      <a:pt x="66" y="106"/>
                    </a:lnTo>
                    <a:lnTo>
                      <a:pt x="59" y="106"/>
                    </a:lnTo>
                    <a:lnTo>
                      <a:pt x="48" y="110"/>
                    </a:lnTo>
                    <a:lnTo>
                      <a:pt x="27" y="96"/>
                    </a:lnTo>
                    <a:lnTo>
                      <a:pt x="12" y="92"/>
                    </a:lnTo>
                    <a:lnTo>
                      <a:pt x="4" y="8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56" name="Freeform 65">
                <a:extLst>
                  <a:ext uri="{FF2B5EF4-FFF2-40B4-BE49-F238E27FC236}">
                    <a16:creationId xmlns:a16="http://schemas.microsoft.com/office/drawing/2014/main" xmlns="" id="{CC131A54-B243-4B40-B5B8-9FDAFC4B4BD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244845" y="3473591"/>
                <a:ext cx="181575" cy="63172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34" y="130"/>
                  </a:cxn>
                  <a:cxn ang="0">
                    <a:pos x="326" y="124"/>
                  </a:cxn>
                  <a:cxn ang="0">
                    <a:pos x="314" y="126"/>
                  </a:cxn>
                  <a:cxn ang="0">
                    <a:pos x="288" y="120"/>
                  </a:cxn>
                  <a:cxn ang="0">
                    <a:pos x="272" y="110"/>
                  </a:cxn>
                  <a:cxn ang="0">
                    <a:pos x="257" y="102"/>
                  </a:cxn>
                  <a:cxn ang="0">
                    <a:pos x="231" y="99"/>
                  </a:cxn>
                  <a:cxn ang="0">
                    <a:pos x="212" y="97"/>
                  </a:cxn>
                  <a:cxn ang="0">
                    <a:pos x="203" y="99"/>
                  </a:cxn>
                  <a:cxn ang="0">
                    <a:pos x="191" y="96"/>
                  </a:cxn>
                  <a:cxn ang="0">
                    <a:pos x="181" y="103"/>
                  </a:cxn>
                  <a:cxn ang="0">
                    <a:pos x="142" y="96"/>
                  </a:cxn>
                  <a:cxn ang="0">
                    <a:pos x="116" y="87"/>
                  </a:cxn>
                  <a:cxn ang="0">
                    <a:pos x="85" y="83"/>
                  </a:cxn>
                  <a:cxn ang="0">
                    <a:pos x="67" y="76"/>
                  </a:cxn>
                  <a:cxn ang="0">
                    <a:pos x="72" y="60"/>
                  </a:cxn>
                  <a:cxn ang="0">
                    <a:pos x="62" y="59"/>
                  </a:cxn>
                  <a:cxn ang="0">
                    <a:pos x="24" y="50"/>
                  </a:cxn>
                  <a:cxn ang="0">
                    <a:pos x="6" y="46"/>
                  </a:cxn>
                  <a:cxn ang="0">
                    <a:pos x="3" y="38"/>
                  </a:cxn>
                  <a:cxn ang="0">
                    <a:pos x="9" y="41"/>
                  </a:cxn>
                  <a:cxn ang="0">
                    <a:pos x="20" y="38"/>
                  </a:cxn>
                  <a:cxn ang="0">
                    <a:pos x="29" y="30"/>
                  </a:cxn>
                  <a:cxn ang="0">
                    <a:pos x="36" y="14"/>
                  </a:cxn>
                  <a:cxn ang="0">
                    <a:pos x="53" y="1"/>
                  </a:cxn>
                  <a:cxn ang="0">
                    <a:pos x="102" y="0"/>
                  </a:cxn>
                  <a:cxn ang="0">
                    <a:pos x="119" y="7"/>
                  </a:cxn>
                  <a:cxn ang="0">
                    <a:pos x="132" y="16"/>
                  </a:cxn>
                  <a:cxn ang="0">
                    <a:pos x="154" y="18"/>
                  </a:cxn>
                  <a:cxn ang="0">
                    <a:pos x="177" y="33"/>
                  </a:cxn>
                  <a:cxn ang="0">
                    <a:pos x="196" y="49"/>
                  </a:cxn>
                  <a:cxn ang="0">
                    <a:pos x="228" y="49"/>
                  </a:cxn>
                  <a:cxn ang="0">
                    <a:pos x="261" y="53"/>
                  </a:cxn>
                  <a:cxn ang="0">
                    <a:pos x="279" y="56"/>
                  </a:cxn>
                  <a:cxn ang="0">
                    <a:pos x="295" y="39"/>
                  </a:cxn>
                  <a:cxn ang="0">
                    <a:pos x="304" y="25"/>
                  </a:cxn>
                  <a:cxn ang="0">
                    <a:pos x="317" y="35"/>
                  </a:cxn>
                  <a:cxn ang="0">
                    <a:pos x="333" y="41"/>
                  </a:cxn>
                  <a:cxn ang="0">
                    <a:pos x="347" y="40"/>
                  </a:cxn>
                  <a:cxn ang="0">
                    <a:pos x="358" y="45"/>
                  </a:cxn>
                  <a:cxn ang="0">
                    <a:pos x="373" y="51"/>
                  </a:cxn>
                  <a:cxn ang="0">
                    <a:pos x="397" y="55"/>
                  </a:cxn>
                  <a:cxn ang="0">
                    <a:pos x="412" y="75"/>
                  </a:cxn>
                  <a:cxn ang="0">
                    <a:pos x="424" y="96"/>
                  </a:cxn>
                  <a:cxn ang="0">
                    <a:pos x="456" y="97"/>
                  </a:cxn>
                  <a:cxn ang="0">
                    <a:pos x="481" y="94"/>
                  </a:cxn>
                  <a:cxn ang="0">
                    <a:pos x="499" y="103"/>
                  </a:cxn>
                  <a:cxn ang="0">
                    <a:pos x="497" y="136"/>
                  </a:cxn>
                  <a:cxn ang="0">
                    <a:pos x="503" y="148"/>
                  </a:cxn>
                  <a:cxn ang="0">
                    <a:pos x="502" y="156"/>
                  </a:cxn>
                  <a:cxn ang="0">
                    <a:pos x="462" y="141"/>
                  </a:cxn>
                  <a:cxn ang="0">
                    <a:pos x="433" y="130"/>
                  </a:cxn>
                  <a:cxn ang="0">
                    <a:pos x="392" y="136"/>
                  </a:cxn>
                  <a:cxn ang="0">
                    <a:pos x="374" y="129"/>
                  </a:cxn>
                </a:cxnLst>
                <a:rect l="0" t="0" r="r" b="b"/>
                <a:pathLst>
                  <a:path w="506" h="158">
                    <a:moveTo>
                      <a:pt x="374" y="129"/>
                    </a:moveTo>
                    <a:lnTo>
                      <a:pt x="364" y="129"/>
                    </a:lnTo>
                    <a:lnTo>
                      <a:pt x="353" y="135"/>
                    </a:lnTo>
                    <a:lnTo>
                      <a:pt x="334" y="130"/>
                    </a:lnTo>
                    <a:lnTo>
                      <a:pt x="330" y="127"/>
                    </a:lnTo>
                    <a:lnTo>
                      <a:pt x="326" y="124"/>
                    </a:lnTo>
                    <a:lnTo>
                      <a:pt x="323" y="126"/>
                    </a:lnTo>
                    <a:lnTo>
                      <a:pt x="314" y="126"/>
                    </a:lnTo>
                    <a:lnTo>
                      <a:pt x="304" y="125"/>
                    </a:lnTo>
                    <a:lnTo>
                      <a:pt x="288" y="120"/>
                    </a:lnTo>
                    <a:lnTo>
                      <a:pt x="279" y="115"/>
                    </a:lnTo>
                    <a:lnTo>
                      <a:pt x="272" y="110"/>
                    </a:lnTo>
                    <a:lnTo>
                      <a:pt x="266" y="105"/>
                    </a:lnTo>
                    <a:lnTo>
                      <a:pt x="257" y="102"/>
                    </a:lnTo>
                    <a:lnTo>
                      <a:pt x="242" y="99"/>
                    </a:lnTo>
                    <a:lnTo>
                      <a:pt x="231" y="99"/>
                    </a:lnTo>
                    <a:lnTo>
                      <a:pt x="217" y="96"/>
                    </a:lnTo>
                    <a:lnTo>
                      <a:pt x="212" y="97"/>
                    </a:lnTo>
                    <a:lnTo>
                      <a:pt x="208" y="99"/>
                    </a:lnTo>
                    <a:lnTo>
                      <a:pt x="203" y="99"/>
                    </a:lnTo>
                    <a:lnTo>
                      <a:pt x="201" y="96"/>
                    </a:lnTo>
                    <a:lnTo>
                      <a:pt x="191" y="96"/>
                    </a:lnTo>
                    <a:lnTo>
                      <a:pt x="186" y="100"/>
                    </a:lnTo>
                    <a:lnTo>
                      <a:pt x="181" y="103"/>
                    </a:lnTo>
                    <a:lnTo>
                      <a:pt x="177" y="103"/>
                    </a:lnTo>
                    <a:lnTo>
                      <a:pt x="142" y="96"/>
                    </a:lnTo>
                    <a:lnTo>
                      <a:pt x="129" y="89"/>
                    </a:lnTo>
                    <a:lnTo>
                      <a:pt x="116" y="87"/>
                    </a:lnTo>
                    <a:lnTo>
                      <a:pt x="95" y="86"/>
                    </a:lnTo>
                    <a:lnTo>
                      <a:pt x="85" y="83"/>
                    </a:lnTo>
                    <a:lnTo>
                      <a:pt x="79" y="80"/>
                    </a:lnTo>
                    <a:lnTo>
                      <a:pt x="67" y="76"/>
                    </a:lnTo>
                    <a:lnTo>
                      <a:pt x="63" y="72"/>
                    </a:lnTo>
                    <a:lnTo>
                      <a:pt x="72" y="60"/>
                    </a:lnTo>
                    <a:lnTo>
                      <a:pt x="70" y="59"/>
                    </a:lnTo>
                    <a:lnTo>
                      <a:pt x="62" y="59"/>
                    </a:lnTo>
                    <a:lnTo>
                      <a:pt x="42" y="50"/>
                    </a:lnTo>
                    <a:lnTo>
                      <a:pt x="24" y="50"/>
                    </a:lnTo>
                    <a:lnTo>
                      <a:pt x="18" y="48"/>
                    </a:lnTo>
                    <a:lnTo>
                      <a:pt x="6" y="46"/>
                    </a:lnTo>
                    <a:lnTo>
                      <a:pt x="0" y="40"/>
                    </a:lnTo>
                    <a:lnTo>
                      <a:pt x="3" y="38"/>
                    </a:lnTo>
                    <a:lnTo>
                      <a:pt x="5" y="39"/>
                    </a:lnTo>
                    <a:lnTo>
                      <a:pt x="9" y="41"/>
                    </a:lnTo>
                    <a:lnTo>
                      <a:pt x="15" y="41"/>
                    </a:lnTo>
                    <a:lnTo>
                      <a:pt x="20" y="38"/>
                    </a:lnTo>
                    <a:lnTo>
                      <a:pt x="24" y="30"/>
                    </a:lnTo>
                    <a:lnTo>
                      <a:pt x="29" y="30"/>
                    </a:lnTo>
                    <a:lnTo>
                      <a:pt x="33" y="23"/>
                    </a:lnTo>
                    <a:lnTo>
                      <a:pt x="36" y="14"/>
                    </a:lnTo>
                    <a:lnTo>
                      <a:pt x="41" y="5"/>
                    </a:lnTo>
                    <a:lnTo>
                      <a:pt x="53" y="1"/>
                    </a:lnTo>
                    <a:lnTo>
                      <a:pt x="89" y="7"/>
                    </a:lnTo>
                    <a:lnTo>
                      <a:pt x="102" y="0"/>
                    </a:lnTo>
                    <a:lnTo>
                      <a:pt x="113" y="0"/>
                    </a:lnTo>
                    <a:lnTo>
                      <a:pt x="119" y="7"/>
                    </a:lnTo>
                    <a:lnTo>
                      <a:pt x="122" y="14"/>
                    </a:lnTo>
                    <a:lnTo>
                      <a:pt x="132" y="16"/>
                    </a:lnTo>
                    <a:lnTo>
                      <a:pt x="140" y="14"/>
                    </a:lnTo>
                    <a:lnTo>
                      <a:pt x="154" y="18"/>
                    </a:lnTo>
                    <a:lnTo>
                      <a:pt x="164" y="19"/>
                    </a:lnTo>
                    <a:lnTo>
                      <a:pt x="177" y="33"/>
                    </a:lnTo>
                    <a:lnTo>
                      <a:pt x="186" y="46"/>
                    </a:lnTo>
                    <a:lnTo>
                      <a:pt x="196" y="49"/>
                    </a:lnTo>
                    <a:lnTo>
                      <a:pt x="207" y="48"/>
                    </a:lnTo>
                    <a:lnTo>
                      <a:pt x="228" y="49"/>
                    </a:lnTo>
                    <a:lnTo>
                      <a:pt x="234" y="48"/>
                    </a:lnTo>
                    <a:lnTo>
                      <a:pt x="261" y="53"/>
                    </a:lnTo>
                    <a:lnTo>
                      <a:pt x="271" y="54"/>
                    </a:lnTo>
                    <a:lnTo>
                      <a:pt x="279" y="56"/>
                    </a:lnTo>
                    <a:lnTo>
                      <a:pt x="287" y="54"/>
                    </a:lnTo>
                    <a:lnTo>
                      <a:pt x="295" y="39"/>
                    </a:lnTo>
                    <a:lnTo>
                      <a:pt x="296" y="32"/>
                    </a:lnTo>
                    <a:lnTo>
                      <a:pt x="304" y="25"/>
                    </a:lnTo>
                    <a:lnTo>
                      <a:pt x="311" y="27"/>
                    </a:lnTo>
                    <a:lnTo>
                      <a:pt x="317" y="35"/>
                    </a:lnTo>
                    <a:lnTo>
                      <a:pt x="323" y="41"/>
                    </a:lnTo>
                    <a:lnTo>
                      <a:pt x="333" y="41"/>
                    </a:lnTo>
                    <a:lnTo>
                      <a:pt x="342" y="37"/>
                    </a:lnTo>
                    <a:lnTo>
                      <a:pt x="347" y="40"/>
                    </a:lnTo>
                    <a:lnTo>
                      <a:pt x="353" y="41"/>
                    </a:lnTo>
                    <a:lnTo>
                      <a:pt x="358" y="45"/>
                    </a:lnTo>
                    <a:lnTo>
                      <a:pt x="365" y="46"/>
                    </a:lnTo>
                    <a:lnTo>
                      <a:pt x="373" y="51"/>
                    </a:lnTo>
                    <a:lnTo>
                      <a:pt x="390" y="50"/>
                    </a:lnTo>
                    <a:lnTo>
                      <a:pt x="397" y="55"/>
                    </a:lnTo>
                    <a:lnTo>
                      <a:pt x="404" y="70"/>
                    </a:lnTo>
                    <a:lnTo>
                      <a:pt x="412" y="75"/>
                    </a:lnTo>
                    <a:lnTo>
                      <a:pt x="414" y="91"/>
                    </a:lnTo>
                    <a:lnTo>
                      <a:pt x="424" y="96"/>
                    </a:lnTo>
                    <a:lnTo>
                      <a:pt x="435" y="99"/>
                    </a:lnTo>
                    <a:lnTo>
                      <a:pt x="456" y="97"/>
                    </a:lnTo>
                    <a:lnTo>
                      <a:pt x="467" y="97"/>
                    </a:lnTo>
                    <a:lnTo>
                      <a:pt x="481" y="94"/>
                    </a:lnTo>
                    <a:lnTo>
                      <a:pt x="492" y="97"/>
                    </a:lnTo>
                    <a:lnTo>
                      <a:pt x="499" y="103"/>
                    </a:lnTo>
                    <a:lnTo>
                      <a:pt x="500" y="116"/>
                    </a:lnTo>
                    <a:lnTo>
                      <a:pt x="497" y="136"/>
                    </a:lnTo>
                    <a:lnTo>
                      <a:pt x="499" y="143"/>
                    </a:lnTo>
                    <a:lnTo>
                      <a:pt x="503" y="148"/>
                    </a:lnTo>
                    <a:lnTo>
                      <a:pt x="506" y="158"/>
                    </a:lnTo>
                    <a:lnTo>
                      <a:pt x="502" y="156"/>
                    </a:lnTo>
                    <a:lnTo>
                      <a:pt x="495" y="150"/>
                    </a:lnTo>
                    <a:lnTo>
                      <a:pt x="462" y="141"/>
                    </a:lnTo>
                    <a:lnTo>
                      <a:pt x="446" y="135"/>
                    </a:lnTo>
                    <a:lnTo>
                      <a:pt x="433" y="130"/>
                    </a:lnTo>
                    <a:lnTo>
                      <a:pt x="406" y="138"/>
                    </a:lnTo>
                    <a:lnTo>
                      <a:pt x="392" y="136"/>
                    </a:lnTo>
                    <a:lnTo>
                      <a:pt x="381" y="131"/>
                    </a:lnTo>
                    <a:lnTo>
                      <a:pt x="374" y="129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57" name="Freeform 83">
                <a:extLst>
                  <a:ext uri="{FF2B5EF4-FFF2-40B4-BE49-F238E27FC236}">
                    <a16:creationId xmlns:a16="http://schemas.microsoft.com/office/drawing/2014/main" xmlns="" id="{A0C1DB12-4B01-B04A-A737-A708834D3F1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27768" y="3526891"/>
                <a:ext cx="48540" cy="2368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" y="38"/>
                  </a:cxn>
                  <a:cxn ang="0">
                    <a:pos x="11" y="29"/>
                  </a:cxn>
                  <a:cxn ang="0">
                    <a:pos x="18" y="17"/>
                  </a:cxn>
                  <a:cxn ang="0">
                    <a:pos x="27" y="16"/>
                  </a:cxn>
                  <a:cxn ang="0">
                    <a:pos x="55" y="11"/>
                  </a:cxn>
                  <a:cxn ang="0">
                    <a:pos x="61" y="7"/>
                  </a:cxn>
                  <a:cxn ang="0">
                    <a:pos x="71" y="10"/>
                  </a:cxn>
                  <a:cxn ang="0">
                    <a:pos x="98" y="7"/>
                  </a:cxn>
                  <a:cxn ang="0">
                    <a:pos x="109" y="3"/>
                  </a:cxn>
                  <a:cxn ang="0">
                    <a:pos x="118" y="2"/>
                  </a:cxn>
                  <a:cxn ang="0">
                    <a:pos x="124" y="0"/>
                  </a:cxn>
                  <a:cxn ang="0">
                    <a:pos x="132" y="2"/>
                  </a:cxn>
                  <a:cxn ang="0">
                    <a:pos x="133" y="6"/>
                  </a:cxn>
                  <a:cxn ang="0">
                    <a:pos x="129" y="19"/>
                  </a:cxn>
                  <a:cxn ang="0">
                    <a:pos x="113" y="23"/>
                  </a:cxn>
                  <a:cxn ang="0">
                    <a:pos x="88" y="37"/>
                  </a:cxn>
                  <a:cxn ang="0">
                    <a:pos x="73" y="40"/>
                  </a:cxn>
                  <a:cxn ang="0">
                    <a:pos x="61" y="46"/>
                  </a:cxn>
                  <a:cxn ang="0">
                    <a:pos x="39" y="51"/>
                  </a:cxn>
                  <a:cxn ang="0">
                    <a:pos x="23" y="61"/>
                  </a:cxn>
                  <a:cxn ang="0">
                    <a:pos x="18" y="59"/>
                  </a:cxn>
                  <a:cxn ang="0">
                    <a:pos x="0" y="39"/>
                  </a:cxn>
                </a:cxnLst>
                <a:rect l="0" t="0" r="r" b="b"/>
                <a:pathLst>
                  <a:path w="133" h="61">
                    <a:moveTo>
                      <a:pt x="0" y="39"/>
                    </a:moveTo>
                    <a:lnTo>
                      <a:pt x="2" y="38"/>
                    </a:lnTo>
                    <a:lnTo>
                      <a:pt x="11" y="29"/>
                    </a:lnTo>
                    <a:lnTo>
                      <a:pt x="18" y="17"/>
                    </a:lnTo>
                    <a:lnTo>
                      <a:pt x="27" y="16"/>
                    </a:lnTo>
                    <a:lnTo>
                      <a:pt x="55" y="11"/>
                    </a:lnTo>
                    <a:lnTo>
                      <a:pt x="61" y="7"/>
                    </a:lnTo>
                    <a:lnTo>
                      <a:pt x="71" y="10"/>
                    </a:lnTo>
                    <a:lnTo>
                      <a:pt x="98" y="7"/>
                    </a:lnTo>
                    <a:lnTo>
                      <a:pt x="109" y="3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2" y="2"/>
                    </a:lnTo>
                    <a:lnTo>
                      <a:pt x="133" y="6"/>
                    </a:lnTo>
                    <a:lnTo>
                      <a:pt x="129" y="19"/>
                    </a:lnTo>
                    <a:lnTo>
                      <a:pt x="113" y="23"/>
                    </a:lnTo>
                    <a:lnTo>
                      <a:pt x="88" y="37"/>
                    </a:lnTo>
                    <a:lnTo>
                      <a:pt x="73" y="40"/>
                    </a:lnTo>
                    <a:lnTo>
                      <a:pt x="61" y="46"/>
                    </a:lnTo>
                    <a:lnTo>
                      <a:pt x="39" y="51"/>
                    </a:lnTo>
                    <a:lnTo>
                      <a:pt x="23" y="61"/>
                    </a:lnTo>
                    <a:lnTo>
                      <a:pt x="18" y="5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AEFF3">
                  <a:alpha val="70000"/>
                </a:srgbClr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58" name="Freeform 84">
                <a:extLst>
                  <a:ext uri="{FF2B5EF4-FFF2-40B4-BE49-F238E27FC236}">
                    <a16:creationId xmlns:a16="http://schemas.microsoft.com/office/drawing/2014/main" xmlns="" id="{4EFC8974-536D-C44F-9518-E69C07CE55A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04398" y="3542685"/>
                <a:ext cx="30562" cy="27638"/>
              </a:xfrm>
              <a:custGeom>
                <a:avLst/>
                <a:gdLst/>
                <a:ahLst/>
                <a:cxnLst>
                  <a:cxn ang="0">
                    <a:pos x="85" y="20"/>
                  </a:cxn>
                  <a:cxn ang="0">
                    <a:pos x="85" y="22"/>
                  </a:cxn>
                  <a:cxn ang="0">
                    <a:pos x="80" y="35"/>
                  </a:cxn>
                  <a:cxn ang="0">
                    <a:pos x="69" y="46"/>
                  </a:cxn>
                  <a:cxn ang="0">
                    <a:pos x="63" y="54"/>
                  </a:cxn>
                  <a:cxn ang="0">
                    <a:pos x="54" y="58"/>
                  </a:cxn>
                  <a:cxn ang="0">
                    <a:pos x="49" y="60"/>
                  </a:cxn>
                  <a:cxn ang="0">
                    <a:pos x="40" y="63"/>
                  </a:cxn>
                  <a:cxn ang="0">
                    <a:pos x="31" y="68"/>
                  </a:cxn>
                  <a:cxn ang="0">
                    <a:pos x="21" y="70"/>
                  </a:cxn>
                  <a:cxn ang="0">
                    <a:pos x="15" y="71"/>
                  </a:cxn>
                  <a:cxn ang="0">
                    <a:pos x="5" y="71"/>
                  </a:cxn>
                  <a:cxn ang="0">
                    <a:pos x="0" y="66"/>
                  </a:cxn>
                  <a:cxn ang="0">
                    <a:pos x="8" y="58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8" y="31"/>
                  </a:cxn>
                  <a:cxn ang="0">
                    <a:pos x="15" y="23"/>
                  </a:cxn>
                  <a:cxn ang="0">
                    <a:pos x="22" y="17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8" y="6"/>
                  </a:cxn>
                  <a:cxn ang="0">
                    <a:pos x="53" y="4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85" y="20"/>
                  </a:cxn>
                </a:cxnLst>
                <a:rect l="0" t="0" r="r" b="b"/>
                <a:pathLst>
                  <a:path w="85" h="71">
                    <a:moveTo>
                      <a:pt x="85" y="20"/>
                    </a:moveTo>
                    <a:lnTo>
                      <a:pt x="85" y="22"/>
                    </a:lnTo>
                    <a:lnTo>
                      <a:pt x="80" y="35"/>
                    </a:lnTo>
                    <a:lnTo>
                      <a:pt x="69" y="46"/>
                    </a:lnTo>
                    <a:lnTo>
                      <a:pt x="63" y="54"/>
                    </a:lnTo>
                    <a:lnTo>
                      <a:pt x="54" y="58"/>
                    </a:lnTo>
                    <a:lnTo>
                      <a:pt x="49" y="60"/>
                    </a:lnTo>
                    <a:lnTo>
                      <a:pt x="40" y="63"/>
                    </a:lnTo>
                    <a:lnTo>
                      <a:pt x="31" y="68"/>
                    </a:lnTo>
                    <a:lnTo>
                      <a:pt x="21" y="70"/>
                    </a:lnTo>
                    <a:lnTo>
                      <a:pt x="15" y="71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8" y="58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8" y="31"/>
                    </a:lnTo>
                    <a:lnTo>
                      <a:pt x="15" y="23"/>
                    </a:lnTo>
                    <a:lnTo>
                      <a:pt x="22" y="17"/>
                    </a:lnTo>
                    <a:lnTo>
                      <a:pt x="32" y="15"/>
                    </a:lnTo>
                    <a:lnTo>
                      <a:pt x="41" y="9"/>
                    </a:lnTo>
                    <a:lnTo>
                      <a:pt x="48" y="6"/>
                    </a:lnTo>
                    <a:lnTo>
                      <a:pt x="53" y="4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85" y="20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59" name="Freeform 54">
                <a:extLst>
                  <a:ext uri="{FF2B5EF4-FFF2-40B4-BE49-F238E27FC236}">
                    <a16:creationId xmlns:a16="http://schemas.microsoft.com/office/drawing/2014/main" xmlns="" id="{3C85E1E2-3434-A141-90AA-E952866687B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397654" y="3578219"/>
                <a:ext cx="798206" cy="685021"/>
              </a:xfrm>
              <a:custGeom>
                <a:avLst/>
                <a:gdLst/>
                <a:ahLst/>
                <a:cxnLst>
                  <a:cxn ang="0">
                    <a:pos x="80" y="633"/>
                  </a:cxn>
                  <a:cxn ang="0">
                    <a:pos x="198" y="560"/>
                  </a:cxn>
                  <a:cxn ang="0">
                    <a:pos x="357" y="522"/>
                  </a:cxn>
                  <a:cxn ang="0">
                    <a:pos x="497" y="418"/>
                  </a:cxn>
                  <a:cxn ang="0">
                    <a:pos x="533" y="330"/>
                  </a:cxn>
                  <a:cxn ang="0">
                    <a:pos x="566" y="326"/>
                  </a:cxn>
                  <a:cxn ang="0">
                    <a:pos x="634" y="262"/>
                  </a:cxn>
                  <a:cxn ang="0">
                    <a:pos x="688" y="222"/>
                  </a:cxn>
                  <a:cxn ang="0">
                    <a:pos x="739" y="187"/>
                  </a:cxn>
                  <a:cxn ang="0">
                    <a:pos x="818" y="257"/>
                  </a:cxn>
                  <a:cxn ang="0">
                    <a:pos x="898" y="254"/>
                  </a:cxn>
                  <a:cxn ang="0">
                    <a:pos x="921" y="160"/>
                  </a:cxn>
                  <a:cxn ang="0">
                    <a:pos x="974" y="108"/>
                  </a:cxn>
                  <a:cxn ang="0">
                    <a:pos x="1045" y="48"/>
                  </a:cxn>
                  <a:cxn ang="0">
                    <a:pos x="1044" y="29"/>
                  </a:cxn>
                  <a:cxn ang="0">
                    <a:pos x="1116" y="65"/>
                  </a:cxn>
                  <a:cxn ang="0">
                    <a:pos x="1205" y="90"/>
                  </a:cxn>
                  <a:cxn ang="0">
                    <a:pos x="1264" y="90"/>
                  </a:cxn>
                  <a:cxn ang="0">
                    <a:pos x="1279" y="118"/>
                  </a:cxn>
                  <a:cxn ang="0">
                    <a:pos x="1243" y="165"/>
                  </a:cxn>
                  <a:cxn ang="0">
                    <a:pos x="1269" y="264"/>
                  </a:cxn>
                  <a:cxn ang="0">
                    <a:pos x="1384" y="339"/>
                  </a:cxn>
                  <a:cxn ang="0">
                    <a:pos x="1553" y="270"/>
                  </a:cxn>
                  <a:cxn ang="0">
                    <a:pos x="1575" y="72"/>
                  </a:cxn>
                  <a:cxn ang="0">
                    <a:pos x="1623" y="17"/>
                  </a:cxn>
                  <a:cxn ang="0">
                    <a:pos x="1667" y="171"/>
                  </a:cxn>
                  <a:cxn ang="0">
                    <a:pos x="1761" y="252"/>
                  </a:cxn>
                  <a:cxn ang="0">
                    <a:pos x="1806" y="416"/>
                  </a:cxn>
                  <a:cxn ang="0">
                    <a:pos x="1851" y="485"/>
                  </a:cxn>
                  <a:cxn ang="0">
                    <a:pos x="1954" y="540"/>
                  </a:cxn>
                  <a:cxn ang="0">
                    <a:pos x="1994" y="645"/>
                  </a:cxn>
                  <a:cxn ang="0">
                    <a:pos x="2054" y="661"/>
                  </a:cxn>
                  <a:cxn ang="0">
                    <a:pos x="2132" y="791"/>
                  </a:cxn>
                  <a:cxn ang="0">
                    <a:pos x="2191" y="911"/>
                  </a:cxn>
                  <a:cxn ang="0">
                    <a:pos x="2206" y="1090"/>
                  </a:cxn>
                  <a:cxn ang="0">
                    <a:pos x="2158" y="1285"/>
                  </a:cxn>
                  <a:cxn ang="0">
                    <a:pos x="2089" y="1365"/>
                  </a:cxn>
                  <a:cxn ang="0">
                    <a:pos x="2034" y="1506"/>
                  </a:cxn>
                  <a:cxn ang="0">
                    <a:pos x="2008" y="1625"/>
                  </a:cxn>
                  <a:cxn ang="0">
                    <a:pos x="1823" y="1705"/>
                  </a:cxn>
                  <a:cxn ang="0">
                    <a:pos x="1785" y="1704"/>
                  </a:cxn>
                  <a:cxn ang="0">
                    <a:pos x="1715" y="1661"/>
                  </a:cxn>
                  <a:cxn ang="0">
                    <a:pos x="1572" y="1674"/>
                  </a:cxn>
                  <a:cxn ang="0">
                    <a:pos x="1453" y="1530"/>
                  </a:cxn>
                  <a:cxn ang="0">
                    <a:pos x="1376" y="1406"/>
                  </a:cxn>
                  <a:cxn ang="0">
                    <a:pos x="1330" y="1443"/>
                  </a:cxn>
                  <a:cxn ang="0">
                    <a:pos x="1358" y="1317"/>
                  </a:cxn>
                  <a:cxn ang="0">
                    <a:pos x="1302" y="1370"/>
                  </a:cxn>
                  <a:cxn ang="0">
                    <a:pos x="1220" y="1433"/>
                  </a:cxn>
                  <a:cxn ang="0">
                    <a:pos x="1177" y="1335"/>
                  </a:cxn>
                  <a:cxn ang="0">
                    <a:pos x="1062" y="1253"/>
                  </a:cxn>
                  <a:cxn ang="0">
                    <a:pos x="779" y="1270"/>
                  </a:cxn>
                  <a:cxn ang="0">
                    <a:pos x="587" y="1354"/>
                  </a:cxn>
                  <a:cxn ang="0">
                    <a:pos x="419" y="1379"/>
                  </a:cxn>
                  <a:cxn ang="0">
                    <a:pos x="271" y="1452"/>
                  </a:cxn>
                  <a:cxn ang="0">
                    <a:pos x="130" y="1405"/>
                  </a:cxn>
                  <a:cxn ang="0">
                    <a:pos x="142" y="1286"/>
                  </a:cxn>
                  <a:cxn ang="0">
                    <a:pos x="66" y="1024"/>
                  </a:cxn>
                  <a:cxn ang="0">
                    <a:pos x="12" y="897"/>
                  </a:cxn>
                  <a:cxn ang="0">
                    <a:pos x="35" y="884"/>
                  </a:cxn>
                  <a:cxn ang="0">
                    <a:pos x="8" y="758"/>
                  </a:cxn>
                </a:cxnLst>
                <a:rect l="0" t="0" r="r" b="b"/>
                <a:pathLst>
                  <a:path w="2217" h="1736">
                    <a:moveTo>
                      <a:pt x="43" y="634"/>
                    </a:moveTo>
                    <a:lnTo>
                      <a:pt x="49" y="629"/>
                    </a:lnTo>
                    <a:lnTo>
                      <a:pt x="48" y="645"/>
                    </a:lnTo>
                    <a:lnTo>
                      <a:pt x="48" y="647"/>
                    </a:lnTo>
                    <a:lnTo>
                      <a:pt x="45" y="651"/>
                    </a:lnTo>
                    <a:lnTo>
                      <a:pt x="44" y="656"/>
                    </a:lnTo>
                    <a:lnTo>
                      <a:pt x="48" y="658"/>
                    </a:lnTo>
                    <a:lnTo>
                      <a:pt x="46" y="666"/>
                    </a:lnTo>
                    <a:lnTo>
                      <a:pt x="45" y="671"/>
                    </a:lnTo>
                    <a:lnTo>
                      <a:pt x="50" y="673"/>
                    </a:lnTo>
                    <a:lnTo>
                      <a:pt x="59" y="666"/>
                    </a:lnTo>
                    <a:lnTo>
                      <a:pt x="62" y="652"/>
                    </a:lnTo>
                    <a:lnTo>
                      <a:pt x="72" y="636"/>
                    </a:lnTo>
                    <a:lnTo>
                      <a:pt x="80" y="633"/>
                    </a:lnTo>
                    <a:lnTo>
                      <a:pt x="87" y="628"/>
                    </a:lnTo>
                    <a:lnTo>
                      <a:pt x="94" y="626"/>
                    </a:lnTo>
                    <a:lnTo>
                      <a:pt x="102" y="620"/>
                    </a:lnTo>
                    <a:lnTo>
                      <a:pt x="120" y="617"/>
                    </a:lnTo>
                    <a:lnTo>
                      <a:pt x="125" y="608"/>
                    </a:lnTo>
                    <a:lnTo>
                      <a:pt x="132" y="601"/>
                    </a:lnTo>
                    <a:lnTo>
                      <a:pt x="140" y="596"/>
                    </a:lnTo>
                    <a:lnTo>
                      <a:pt x="146" y="586"/>
                    </a:lnTo>
                    <a:lnTo>
                      <a:pt x="161" y="580"/>
                    </a:lnTo>
                    <a:lnTo>
                      <a:pt x="167" y="575"/>
                    </a:lnTo>
                    <a:lnTo>
                      <a:pt x="174" y="571"/>
                    </a:lnTo>
                    <a:lnTo>
                      <a:pt x="191" y="559"/>
                    </a:lnTo>
                    <a:lnTo>
                      <a:pt x="195" y="558"/>
                    </a:lnTo>
                    <a:lnTo>
                      <a:pt x="198" y="560"/>
                    </a:lnTo>
                    <a:lnTo>
                      <a:pt x="214" y="561"/>
                    </a:lnTo>
                    <a:lnTo>
                      <a:pt x="222" y="564"/>
                    </a:lnTo>
                    <a:lnTo>
                      <a:pt x="232" y="565"/>
                    </a:lnTo>
                    <a:lnTo>
                      <a:pt x="241" y="564"/>
                    </a:lnTo>
                    <a:lnTo>
                      <a:pt x="249" y="561"/>
                    </a:lnTo>
                    <a:lnTo>
                      <a:pt x="260" y="553"/>
                    </a:lnTo>
                    <a:lnTo>
                      <a:pt x="270" y="547"/>
                    </a:lnTo>
                    <a:lnTo>
                      <a:pt x="280" y="544"/>
                    </a:lnTo>
                    <a:lnTo>
                      <a:pt x="291" y="544"/>
                    </a:lnTo>
                    <a:lnTo>
                      <a:pt x="301" y="542"/>
                    </a:lnTo>
                    <a:lnTo>
                      <a:pt x="322" y="522"/>
                    </a:lnTo>
                    <a:lnTo>
                      <a:pt x="335" y="522"/>
                    </a:lnTo>
                    <a:lnTo>
                      <a:pt x="345" y="527"/>
                    </a:lnTo>
                    <a:lnTo>
                      <a:pt x="357" y="522"/>
                    </a:lnTo>
                    <a:lnTo>
                      <a:pt x="370" y="522"/>
                    </a:lnTo>
                    <a:lnTo>
                      <a:pt x="378" y="520"/>
                    </a:lnTo>
                    <a:lnTo>
                      <a:pt x="388" y="515"/>
                    </a:lnTo>
                    <a:lnTo>
                      <a:pt x="413" y="510"/>
                    </a:lnTo>
                    <a:lnTo>
                      <a:pt x="424" y="504"/>
                    </a:lnTo>
                    <a:lnTo>
                      <a:pt x="432" y="499"/>
                    </a:lnTo>
                    <a:lnTo>
                      <a:pt x="454" y="478"/>
                    </a:lnTo>
                    <a:lnTo>
                      <a:pt x="458" y="470"/>
                    </a:lnTo>
                    <a:lnTo>
                      <a:pt x="459" y="461"/>
                    </a:lnTo>
                    <a:lnTo>
                      <a:pt x="467" y="450"/>
                    </a:lnTo>
                    <a:lnTo>
                      <a:pt x="469" y="445"/>
                    </a:lnTo>
                    <a:lnTo>
                      <a:pt x="469" y="439"/>
                    </a:lnTo>
                    <a:lnTo>
                      <a:pt x="476" y="440"/>
                    </a:lnTo>
                    <a:lnTo>
                      <a:pt x="497" y="418"/>
                    </a:lnTo>
                    <a:lnTo>
                      <a:pt x="500" y="413"/>
                    </a:lnTo>
                    <a:lnTo>
                      <a:pt x="497" y="410"/>
                    </a:lnTo>
                    <a:lnTo>
                      <a:pt x="490" y="381"/>
                    </a:lnTo>
                    <a:lnTo>
                      <a:pt x="491" y="369"/>
                    </a:lnTo>
                    <a:lnTo>
                      <a:pt x="499" y="355"/>
                    </a:lnTo>
                    <a:lnTo>
                      <a:pt x="502" y="353"/>
                    </a:lnTo>
                    <a:lnTo>
                      <a:pt x="508" y="353"/>
                    </a:lnTo>
                    <a:lnTo>
                      <a:pt x="512" y="345"/>
                    </a:lnTo>
                    <a:lnTo>
                      <a:pt x="521" y="338"/>
                    </a:lnTo>
                    <a:lnTo>
                      <a:pt x="524" y="338"/>
                    </a:lnTo>
                    <a:lnTo>
                      <a:pt x="523" y="333"/>
                    </a:lnTo>
                    <a:lnTo>
                      <a:pt x="528" y="322"/>
                    </a:lnTo>
                    <a:lnTo>
                      <a:pt x="530" y="321"/>
                    </a:lnTo>
                    <a:lnTo>
                      <a:pt x="533" y="330"/>
                    </a:lnTo>
                    <a:lnTo>
                      <a:pt x="537" y="337"/>
                    </a:lnTo>
                    <a:lnTo>
                      <a:pt x="543" y="353"/>
                    </a:lnTo>
                    <a:lnTo>
                      <a:pt x="549" y="365"/>
                    </a:lnTo>
                    <a:lnTo>
                      <a:pt x="555" y="372"/>
                    </a:lnTo>
                    <a:lnTo>
                      <a:pt x="560" y="381"/>
                    </a:lnTo>
                    <a:lnTo>
                      <a:pt x="564" y="386"/>
                    </a:lnTo>
                    <a:lnTo>
                      <a:pt x="569" y="375"/>
                    </a:lnTo>
                    <a:lnTo>
                      <a:pt x="569" y="360"/>
                    </a:lnTo>
                    <a:lnTo>
                      <a:pt x="571" y="360"/>
                    </a:lnTo>
                    <a:lnTo>
                      <a:pt x="578" y="359"/>
                    </a:lnTo>
                    <a:lnTo>
                      <a:pt x="576" y="346"/>
                    </a:lnTo>
                    <a:lnTo>
                      <a:pt x="570" y="335"/>
                    </a:lnTo>
                    <a:lnTo>
                      <a:pt x="564" y="330"/>
                    </a:lnTo>
                    <a:lnTo>
                      <a:pt x="566" y="326"/>
                    </a:lnTo>
                    <a:lnTo>
                      <a:pt x="565" y="310"/>
                    </a:lnTo>
                    <a:lnTo>
                      <a:pt x="570" y="305"/>
                    </a:lnTo>
                    <a:lnTo>
                      <a:pt x="580" y="310"/>
                    </a:lnTo>
                    <a:lnTo>
                      <a:pt x="588" y="308"/>
                    </a:lnTo>
                    <a:lnTo>
                      <a:pt x="601" y="324"/>
                    </a:lnTo>
                    <a:lnTo>
                      <a:pt x="618" y="327"/>
                    </a:lnTo>
                    <a:lnTo>
                      <a:pt x="619" y="319"/>
                    </a:lnTo>
                    <a:lnTo>
                      <a:pt x="610" y="316"/>
                    </a:lnTo>
                    <a:lnTo>
                      <a:pt x="613" y="303"/>
                    </a:lnTo>
                    <a:lnTo>
                      <a:pt x="623" y="294"/>
                    </a:lnTo>
                    <a:lnTo>
                      <a:pt x="625" y="287"/>
                    </a:lnTo>
                    <a:lnTo>
                      <a:pt x="620" y="270"/>
                    </a:lnTo>
                    <a:lnTo>
                      <a:pt x="625" y="264"/>
                    </a:lnTo>
                    <a:lnTo>
                      <a:pt x="634" y="262"/>
                    </a:lnTo>
                    <a:lnTo>
                      <a:pt x="645" y="268"/>
                    </a:lnTo>
                    <a:lnTo>
                      <a:pt x="647" y="265"/>
                    </a:lnTo>
                    <a:lnTo>
                      <a:pt x="641" y="253"/>
                    </a:lnTo>
                    <a:lnTo>
                      <a:pt x="642" y="247"/>
                    </a:lnTo>
                    <a:lnTo>
                      <a:pt x="646" y="242"/>
                    </a:lnTo>
                    <a:lnTo>
                      <a:pt x="663" y="248"/>
                    </a:lnTo>
                    <a:lnTo>
                      <a:pt x="663" y="243"/>
                    </a:lnTo>
                    <a:lnTo>
                      <a:pt x="657" y="233"/>
                    </a:lnTo>
                    <a:lnTo>
                      <a:pt x="657" y="221"/>
                    </a:lnTo>
                    <a:lnTo>
                      <a:pt x="666" y="217"/>
                    </a:lnTo>
                    <a:lnTo>
                      <a:pt x="671" y="217"/>
                    </a:lnTo>
                    <a:lnTo>
                      <a:pt x="677" y="215"/>
                    </a:lnTo>
                    <a:lnTo>
                      <a:pt x="687" y="214"/>
                    </a:lnTo>
                    <a:lnTo>
                      <a:pt x="688" y="222"/>
                    </a:lnTo>
                    <a:lnTo>
                      <a:pt x="693" y="220"/>
                    </a:lnTo>
                    <a:lnTo>
                      <a:pt x="700" y="214"/>
                    </a:lnTo>
                    <a:lnTo>
                      <a:pt x="705" y="201"/>
                    </a:lnTo>
                    <a:lnTo>
                      <a:pt x="705" y="197"/>
                    </a:lnTo>
                    <a:lnTo>
                      <a:pt x="699" y="189"/>
                    </a:lnTo>
                    <a:lnTo>
                      <a:pt x="702" y="183"/>
                    </a:lnTo>
                    <a:lnTo>
                      <a:pt x="707" y="189"/>
                    </a:lnTo>
                    <a:lnTo>
                      <a:pt x="709" y="198"/>
                    </a:lnTo>
                    <a:lnTo>
                      <a:pt x="715" y="194"/>
                    </a:lnTo>
                    <a:lnTo>
                      <a:pt x="718" y="188"/>
                    </a:lnTo>
                    <a:lnTo>
                      <a:pt x="721" y="189"/>
                    </a:lnTo>
                    <a:lnTo>
                      <a:pt x="722" y="194"/>
                    </a:lnTo>
                    <a:lnTo>
                      <a:pt x="728" y="193"/>
                    </a:lnTo>
                    <a:lnTo>
                      <a:pt x="739" y="187"/>
                    </a:lnTo>
                    <a:lnTo>
                      <a:pt x="743" y="183"/>
                    </a:lnTo>
                    <a:lnTo>
                      <a:pt x="741" y="176"/>
                    </a:lnTo>
                    <a:lnTo>
                      <a:pt x="749" y="174"/>
                    </a:lnTo>
                    <a:lnTo>
                      <a:pt x="753" y="177"/>
                    </a:lnTo>
                    <a:lnTo>
                      <a:pt x="761" y="181"/>
                    </a:lnTo>
                    <a:lnTo>
                      <a:pt x="770" y="181"/>
                    </a:lnTo>
                    <a:lnTo>
                      <a:pt x="780" y="187"/>
                    </a:lnTo>
                    <a:lnTo>
                      <a:pt x="788" y="193"/>
                    </a:lnTo>
                    <a:lnTo>
                      <a:pt x="804" y="215"/>
                    </a:lnTo>
                    <a:lnTo>
                      <a:pt x="818" y="226"/>
                    </a:lnTo>
                    <a:lnTo>
                      <a:pt x="814" y="242"/>
                    </a:lnTo>
                    <a:lnTo>
                      <a:pt x="814" y="253"/>
                    </a:lnTo>
                    <a:lnTo>
                      <a:pt x="815" y="255"/>
                    </a:lnTo>
                    <a:lnTo>
                      <a:pt x="818" y="257"/>
                    </a:lnTo>
                    <a:lnTo>
                      <a:pt x="819" y="254"/>
                    </a:lnTo>
                    <a:lnTo>
                      <a:pt x="822" y="247"/>
                    </a:lnTo>
                    <a:lnTo>
                      <a:pt x="820" y="243"/>
                    </a:lnTo>
                    <a:lnTo>
                      <a:pt x="825" y="238"/>
                    </a:lnTo>
                    <a:lnTo>
                      <a:pt x="829" y="240"/>
                    </a:lnTo>
                    <a:lnTo>
                      <a:pt x="830" y="237"/>
                    </a:lnTo>
                    <a:lnTo>
                      <a:pt x="836" y="240"/>
                    </a:lnTo>
                    <a:lnTo>
                      <a:pt x="836" y="232"/>
                    </a:lnTo>
                    <a:lnTo>
                      <a:pt x="839" y="231"/>
                    </a:lnTo>
                    <a:lnTo>
                      <a:pt x="849" y="233"/>
                    </a:lnTo>
                    <a:lnTo>
                      <a:pt x="862" y="233"/>
                    </a:lnTo>
                    <a:lnTo>
                      <a:pt x="873" y="232"/>
                    </a:lnTo>
                    <a:lnTo>
                      <a:pt x="881" y="236"/>
                    </a:lnTo>
                    <a:lnTo>
                      <a:pt x="898" y="254"/>
                    </a:lnTo>
                    <a:lnTo>
                      <a:pt x="903" y="253"/>
                    </a:lnTo>
                    <a:lnTo>
                      <a:pt x="903" y="249"/>
                    </a:lnTo>
                    <a:lnTo>
                      <a:pt x="899" y="237"/>
                    </a:lnTo>
                    <a:lnTo>
                      <a:pt x="906" y="233"/>
                    </a:lnTo>
                    <a:lnTo>
                      <a:pt x="908" y="232"/>
                    </a:lnTo>
                    <a:lnTo>
                      <a:pt x="894" y="217"/>
                    </a:lnTo>
                    <a:lnTo>
                      <a:pt x="886" y="205"/>
                    </a:lnTo>
                    <a:lnTo>
                      <a:pt x="890" y="189"/>
                    </a:lnTo>
                    <a:lnTo>
                      <a:pt x="893" y="192"/>
                    </a:lnTo>
                    <a:lnTo>
                      <a:pt x="898" y="189"/>
                    </a:lnTo>
                    <a:lnTo>
                      <a:pt x="909" y="172"/>
                    </a:lnTo>
                    <a:lnTo>
                      <a:pt x="909" y="165"/>
                    </a:lnTo>
                    <a:lnTo>
                      <a:pt x="914" y="158"/>
                    </a:lnTo>
                    <a:lnTo>
                      <a:pt x="921" y="160"/>
                    </a:lnTo>
                    <a:lnTo>
                      <a:pt x="931" y="160"/>
                    </a:lnTo>
                    <a:lnTo>
                      <a:pt x="937" y="154"/>
                    </a:lnTo>
                    <a:lnTo>
                      <a:pt x="936" y="141"/>
                    </a:lnTo>
                    <a:lnTo>
                      <a:pt x="929" y="141"/>
                    </a:lnTo>
                    <a:lnTo>
                      <a:pt x="930" y="135"/>
                    </a:lnTo>
                    <a:lnTo>
                      <a:pt x="931" y="125"/>
                    </a:lnTo>
                    <a:lnTo>
                      <a:pt x="935" y="115"/>
                    </a:lnTo>
                    <a:lnTo>
                      <a:pt x="944" y="113"/>
                    </a:lnTo>
                    <a:lnTo>
                      <a:pt x="953" y="109"/>
                    </a:lnTo>
                    <a:lnTo>
                      <a:pt x="954" y="102"/>
                    </a:lnTo>
                    <a:lnTo>
                      <a:pt x="962" y="103"/>
                    </a:lnTo>
                    <a:lnTo>
                      <a:pt x="969" y="108"/>
                    </a:lnTo>
                    <a:lnTo>
                      <a:pt x="973" y="115"/>
                    </a:lnTo>
                    <a:lnTo>
                      <a:pt x="974" y="108"/>
                    </a:lnTo>
                    <a:lnTo>
                      <a:pt x="968" y="98"/>
                    </a:lnTo>
                    <a:lnTo>
                      <a:pt x="971" y="96"/>
                    </a:lnTo>
                    <a:lnTo>
                      <a:pt x="978" y="88"/>
                    </a:lnTo>
                    <a:lnTo>
                      <a:pt x="991" y="92"/>
                    </a:lnTo>
                    <a:lnTo>
                      <a:pt x="992" y="87"/>
                    </a:lnTo>
                    <a:lnTo>
                      <a:pt x="1003" y="90"/>
                    </a:lnTo>
                    <a:lnTo>
                      <a:pt x="1016" y="88"/>
                    </a:lnTo>
                    <a:lnTo>
                      <a:pt x="1026" y="91"/>
                    </a:lnTo>
                    <a:lnTo>
                      <a:pt x="1034" y="91"/>
                    </a:lnTo>
                    <a:lnTo>
                      <a:pt x="1054" y="85"/>
                    </a:lnTo>
                    <a:lnTo>
                      <a:pt x="1062" y="79"/>
                    </a:lnTo>
                    <a:lnTo>
                      <a:pt x="1062" y="55"/>
                    </a:lnTo>
                    <a:lnTo>
                      <a:pt x="1056" y="49"/>
                    </a:lnTo>
                    <a:lnTo>
                      <a:pt x="1045" y="48"/>
                    </a:lnTo>
                    <a:lnTo>
                      <a:pt x="1038" y="49"/>
                    </a:lnTo>
                    <a:lnTo>
                      <a:pt x="1030" y="44"/>
                    </a:lnTo>
                    <a:lnTo>
                      <a:pt x="1026" y="38"/>
                    </a:lnTo>
                    <a:lnTo>
                      <a:pt x="1017" y="34"/>
                    </a:lnTo>
                    <a:lnTo>
                      <a:pt x="1017" y="33"/>
                    </a:lnTo>
                    <a:lnTo>
                      <a:pt x="1021" y="32"/>
                    </a:lnTo>
                    <a:lnTo>
                      <a:pt x="1024" y="34"/>
                    </a:lnTo>
                    <a:lnTo>
                      <a:pt x="1027" y="29"/>
                    </a:lnTo>
                    <a:lnTo>
                      <a:pt x="1029" y="27"/>
                    </a:lnTo>
                    <a:lnTo>
                      <a:pt x="1032" y="31"/>
                    </a:lnTo>
                    <a:lnTo>
                      <a:pt x="1035" y="45"/>
                    </a:lnTo>
                    <a:lnTo>
                      <a:pt x="1039" y="38"/>
                    </a:lnTo>
                    <a:lnTo>
                      <a:pt x="1039" y="29"/>
                    </a:lnTo>
                    <a:lnTo>
                      <a:pt x="1044" y="29"/>
                    </a:lnTo>
                    <a:lnTo>
                      <a:pt x="1046" y="33"/>
                    </a:lnTo>
                    <a:lnTo>
                      <a:pt x="1051" y="32"/>
                    </a:lnTo>
                    <a:lnTo>
                      <a:pt x="1055" y="38"/>
                    </a:lnTo>
                    <a:lnTo>
                      <a:pt x="1059" y="43"/>
                    </a:lnTo>
                    <a:lnTo>
                      <a:pt x="1067" y="49"/>
                    </a:lnTo>
                    <a:lnTo>
                      <a:pt x="1070" y="42"/>
                    </a:lnTo>
                    <a:lnTo>
                      <a:pt x="1075" y="41"/>
                    </a:lnTo>
                    <a:lnTo>
                      <a:pt x="1080" y="44"/>
                    </a:lnTo>
                    <a:lnTo>
                      <a:pt x="1082" y="50"/>
                    </a:lnTo>
                    <a:lnTo>
                      <a:pt x="1089" y="58"/>
                    </a:lnTo>
                    <a:lnTo>
                      <a:pt x="1104" y="61"/>
                    </a:lnTo>
                    <a:lnTo>
                      <a:pt x="1108" y="61"/>
                    </a:lnTo>
                    <a:lnTo>
                      <a:pt x="1113" y="63"/>
                    </a:lnTo>
                    <a:lnTo>
                      <a:pt x="1116" y="65"/>
                    </a:lnTo>
                    <a:lnTo>
                      <a:pt x="1123" y="60"/>
                    </a:lnTo>
                    <a:lnTo>
                      <a:pt x="1126" y="59"/>
                    </a:lnTo>
                    <a:lnTo>
                      <a:pt x="1126" y="66"/>
                    </a:lnTo>
                    <a:lnTo>
                      <a:pt x="1131" y="69"/>
                    </a:lnTo>
                    <a:lnTo>
                      <a:pt x="1141" y="69"/>
                    </a:lnTo>
                    <a:lnTo>
                      <a:pt x="1151" y="76"/>
                    </a:lnTo>
                    <a:lnTo>
                      <a:pt x="1159" y="75"/>
                    </a:lnTo>
                    <a:lnTo>
                      <a:pt x="1167" y="79"/>
                    </a:lnTo>
                    <a:lnTo>
                      <a:pt x="1177" y="74"/>
                    </a:lnTo>
                    <a:lnTo>
                      <a:pt x="1179" y="74"/>
                    </a:lnTo>
                    <a:lnTo>
                      <a:pt x="1184" y="81"/>
                    </a:lnTo>
                    <a:lnTo>
                      <a:pt x="1195" y="81"/>
                    </a:lnTo>
                    <a:lnTo>
                      <a:pt x="1200" y="84"/>
                    </a:lnTo>
                    <a:lnTo>
                      <a:pt x="1205" y="90"/>
                    </a:lnTo>
                    <a:lnTo>
                      <a:pt x="1216" y="79"/>
                    </a:lnTo>
                    <a:lnTo>
                      <a:pt x="1221" y="76"/>
                    </a:lnTo>
                    <a:lnTo>
                      <a:pt x="1225" y="75"/>
                    </a:lnTo>
                    <a:lnTo>
                      <a:pt x="1234" y="76"/>
                    </a:lnTo>
                    <a:lnTo>
                      <a:pt x="1244" y="71"/>
                    </a:lnTo>
                    <a:lnTo>
                      <a:pt x="1238" y="82"/>
                    </a:lnTo>
                    <a:lnTo>
                      <a:pt x="1241" y="85"/>
                    </a:lnTo>
                    <a:lnTo>
                      <a:pt x="1243" y="86"/>
                    </a:lnTo>
                    <a:lnTo>
                      <a:pt x="1248" y="81"/>
                    </a:lnTo>
                    <a:lnTo>
                      <a:pt x="1249" y="85"/>
                    </a:lnTo>
                    <a:lnTo>
                      <a:pt x="1248" y="101"/>
                    </a:lnTo>
                    <a:lnTo>
                      <a:pt x="1249" y="104"/>
                    </a:lnTo>
                    <a:lnTo>
                      <a:pt x="1259" y="101"/>
                    </a:lnTo>
                    <a:lnTo>
                      <a:pt x="1264" y="90"/>
                    </a:lnTo>
                    <a:lnTo>
                      <a:pt x="1263" y="88"/>
                    </a:lnTo>
                    <a:lnTo>
                      <a:pt x="1264" y="79"/>
                    </a:lnTo>
                    <a:lnTo>
                      <a:pt x="1274" y="70"/>
                    </a:lnTo>
                    <a:lnTo>
                      <a:pt x="1276" y="72"/>
                    </a:lnTo>
                    <a:lnTo>
                      <a:pt x="1279" y="77"/>
                    </a:lnTo>
                    <a:lnTo>
                      <a:pt x="1280" y="92"/>
                    </a:lnTo>
                    <a:lnTo>
                      <a:pt x="1288" y="87"/>
                    </a:lnTo>
                    <a:lnTo>
                      <a:pt x="1295" y="87"/>
                    </a:lnTo>
                    <a:lnTo>
                      <a:pt x="1299" y="91"/>
                    </a:lnTo>
                    <a:lnTo>
                      <a:pt x="1297" y="96"/>
                    </a:lnTo>
                    <a:lnTo>
                      <a:pt x="1293" y="106"/>
                    </a:lnTo>
                    <a:lnTo>
                      <a:pt x="1287" y="115"/>
                    </a:lnTo>
                    <a:lnTo>
                      <a:pt x="1284" y="119"/>
                    </a:lnTo>
                    <a:lnTo>
                      <a:pt x="1279" y="118"/>
                    </a:lnTo>
                    <a:lnTo>
                      <a:pt x="1277" y="122"/>
                    </a:lnTo>
                    <a:lnTo>
                      <a:pt x="1284" y="130"/>
                    </a:lnTo>
                    <a:lnTo>
                      <a:pt x="1276" y="141"/>
                    </a:lnTo>
                    <a:lnTo>
                      <a:pt x="1272" y="144"/>
                    </a:lnTo>
                    <a:lnTo>
                      <a:pt x="1264" y="141"/>
                    </a:lnTo>
                    <a:lnTo>
                      <a:pt x="1263" y="136"/>
                    </a:lnTo>
                    <a:lnTo>
                      <a:pt x="1258" y="142"/>
                    </a:lnTo>
                    <a:lnTo>
                      <a:pt x="1259" y="151"/>
                    </a:lnTo>
                    <a:lnTo>
                      <a:pt x="1261" y="156"/>
                    </a:lnTo>
                    <a:lnTo>
                      <a:pt x="1258" y="152"/>
                    </a:lnTo>
                    <a:lnTo>
                      <a:pt x="1253" y="145"/>
                    </a:lnTo>
                    <a:lnTo>
                      <a:pt x="1248" y="144"/>
                    </a:lnTo>
                    <a:lnTo>
                      <a:pt x="1247" y="156"/>
                    </a:lnTo>
                    <a:lnTo>
                      <a:pt x="1243" y="165"/>
                    </a:lnTo>
                    <a:lnTo>
                      <a:pt x="1243" y="171"/>
                    </a:lnTo>
                    <a:lnTo>
                      <a:pt x="1253" y="168"/>
                    </a:lnTo>
                    <a:lnTo>
                      <a:pt x="1248" y="187"/>
                    </a:lnTo>
                    <a:lnTo>
                      <a:pt x="1248" y="190"/>
                    </a:lnTo>
                    <a:lnTo>
                      <a:pt x="1238" y="210"/>
                    </a:lnTo>
                    <a:lnTo>
                      <a:pt x="1234" y="221"/>
                    </a:lnTo>
                    <a:lnTo>
                      <a:pt x="1232" y="225"/>
                    </a:lnTo>
                    <a:lnTo>
                      <a:pt x="1228" y="231"/>
                    </a:lnTo>
                    <a:lnTo>
                      <a:pt x="1228" y="242"/>
                    </a:lnTo>
                    <a:lnTo>
                      <a:pt x="1234" y="246"/>
                    </a:lnTo>
                    <a:lnTo>
                      <a:pt x="1238" y="252"/>
                    </a:lnTo>
                    <a:lnTo>
                      <a:pt x="1245" y="251"/>
                    </a:lnTo>
                    <a:lnTo>
                      <a:pt x="1254" y="258"/>
                    </a:lnTo>
                    <a:lnTo>
                      <a:pt x="1269" y="264"/>
                    </a:lnTo>
                    <a:lnTo>
                      <a:pt x="1271" y="274"/>
                    </a:lnTo>
                    <a:lnTo>
                      <a:pt x="1275" y="283"/>
                    </a:lnTo>
                    <a:lnTo>
                      <a:pt x="1275" y="297"/>
                    </a:lnTo>
                    <a:lnTo>
                      <a:pt x="1285" y="290"/>
                    </a:lnTo>
                    <a:lnTo>
                      <a:pt x="1307" y="296"/>
                    </a:lnTo>
                    <a:lnTo>
                      <a:pt x="1320" y="295"/>
                    </a:lnTo>
                    <a:lnTo>
                      <a:pt x="1324" y="302"/>
                    </a:lnTo>
                    <a:lnTo>
                      <a:pt x="1335" y="308"/>
                    </a:lnTo>
                    <a:lnTo>
                      <a:pt x="1345" y="313"/>
                    </a:lnTo>
                    <a:lnTo>
                      <a:pt x="1355" y="319"/>
                    </a:lnTo>
                    <a:lnTo>
                      <a:pt x="1361" y="327"/>
                    </a:lnTo>
                    <a:lnTo>
                      <a:pt x="1370" y="334"/>
                    </a:lnTo>
                    <a:lnTo>
                      <a:pt x="1377" y="335"/>
                    </a:lnTo>
                    <a:lnTo>
                      <a:pt x="1384" y="339"/>
                    </a:lnTo>
                    <a:lnTo>
                      <a:pt x="1411" y="346"/>
                    </a:lnTo>
                    <a:lnTo>
                      <a:pt x="1421" y="354"/>
                    </a:lnTo>
                    <a:lnTo>
                      <a:pt x="1425" y="365"/>
                    </a:lnTo>
                    <a:lnTo>
                      <a:pt x="1430" y="371"/>
                    </a:lnTo>
                    <a:lnTo>
                      <a:pt x="1460" y="392"/>
                    </a:lnTo>
                    <a:lnTo>
                      <a:pt x="1475" y="398"/>
                    </a:lnTo>
                    <a:lnTo>
                      <a:pt x="1487" y="394"/>
                    </a:lnTo>
                    <a:lnTo>
                      <a:pt x="1498" y="389"/>
                    </a:lnTo>
                    <a:lnTo>
                      <a:pt x="1516" y="384"/>
                    </a:lnTo>
                    <a:lnTo>
                      <a:pt x="1521" y="377"/>
                    </a:lnTo>
                    <a:lnTo>
                      <a:pt x="1524" y="356"/>
                    </a:lnTo>
                    <a:lnTo>
                      <a:pt x="1537" y="333"/>
                    </a:lnTo>
                    <a:lnTo>
                      <a:pt x="1548" y="287"/>
                    </a:lnTo>
                    <a:lnTo>
                      <a:pt x="1553" y="270"/>
                    </a:lnTo>
                    <a:lnTo>
                      <a:pt x="1557" y="258"/>
                    </a:lnTo>
                    <a:lnTo>
                      <a:pt x="1560" y="246"/>
                    </a:lnTo>
                    <a:lnTo>
                      <a:pt x="1559" y="231"/>
                    </a:lnTo>
                    <a:lnTo>
                      <a:pt x="1553" y="213"/>
                    </a:lnTo>
                    <a:lnTo>
                      <a:pt x="1555" y="197"/>
                    </a:lnTo>
                    <a:lnTo>
                      <a:pt x="1553" y="165"/>
                    </a:lnTo>
                    <a:lnTo>
                      <a:pt x="1561" y="145"/>
                    </a:lnTo>
                    <a:lnTo>
                      <a:pt x="1560" y="128"/>
                    </a:lnTo>
                    <a:lnTo>
                      <a:pt x="1565" y="118"/>
                    </a:lnTo>
                    <a:lnTo>
                      <a:pt x="1566" y="108"/>
                    </a:lnTo>
                    <a:lnTo>
                      <a:pt x="1559" y="106"/>
                    </a:lnTo>
                    <a:lnTo>
                      <a:pt x="1560" y="95"/>
                    </a:lnTo>
                    <a:lnTo>
                      <a:pt x="1564" y="76"/>
                    </a:lnTo>
                    <a:lnTo>
                      <a:pt x="1575" y="72"/>
                    </a:lnTo>
                    <a:lnTo>
                      <a:pt x="1578" y="64"/>
                    </a:lnTo>
                    <a:lnTo>
                      <a:pt x="1583" y="45"/>
                    </a:lnTo>
                    <a:lnTo>
                      <a:pt x="1596" y="29"/>
                    </a:lnTo>
                    <a:lnTo>
                      <a:pt x="1596" y="16"/>
                    </a:lnTo>
                    <a:lnTo>
                      <a:pt x="1596" y="15"/>
                    </a:lnTo>
                    <a:lnTo>
                      <a:pt x="1599" y="11"/>
                    </a:lnTo>
                    <a:lnTo>
                      <a:pt x="1604" y="10"/>
                    </a:lnTo>
                    <a:lnTo>
                      <a:pt x="1613" y="5"/>
                    </a:lnTo>
                    <a:lnTo>
                      <a:pt x="1616" y="0"/>
                    </a:lnTo>
                    <a:lnTo>
                      <a:pt x="1623" y="2"/>
                    </a:lnTo>
                    <a:lnTo>
                      <a:pt x="1623" y="7"/>
                    </a:lnTo>
                    <a:lnTo>
                      <a:pt x="1624" y="16"/>
                    </a:lnTo>
                    <a:lnTo>
                      <a:pt x="1623" y="16"/>
                    </a:lnTo>
                    <a:lnTo>
                      <a:pt x="1623" y="17"/>
                    </a:lnTo>
                    <a:lnTo>
                      <a:pt x="1625" y="31"/>
                    </a:lnTo>
                    <a:lnTo>
                      <a:pt x="1625" y="58"/>
                    </a:lnTo>
                    <a:lnTo>
                      <a:pt x="1629" y="68"/>
                    </a:lnTo>
                    <a:lnTo>
                      <a:pt x="1639" y="68"/>
                    </a:lnTo>
                    <a:lnTo>
                      <a:pt x="1641" y="74"/>
                    </a:lnTo>
                    <a:lnTo>
                      <a:pt x="1640" y="88"/>
                    </a:lnTo>
                    <a:lnTo>
                      <a:pt x="1646" y="93"/>
                    </a:lnTo>
                    <a:lnTo>
                      <a:pt x="1650" y="103"/>
                    </a:lnTo>
                    <a:lnTo>
                      <a:pt x="1655" y="107"/>
                    </a:lnTo>
                    <a:lnTo>
                      <a:pt x="1656" y="122"/>
                    </a:lnTo>
                    <a:lnTo>
                      <a:pt x="1661" y="124"/>
                    </a:lnTo>
                    <a:lnTo>
                      <a:pt x="1663" y="139"/>
                    </a:lnTo>
                    <a:lnTo>
                      <a:pt x="1667" y="151"/>
                    </a:lnTo>
                    <a:lnTo>
                      <a:pt x="1667" y="171"/>
                    </a:lnTo>
                    <a:lnTo>
                      <a:pt x="1670" y="179"/>
                    </a:lnTo>
                    <a:lnTo>
                      <a:pt x="1672" y="189"/>
                    </a:lnTo>
                    <a:lnTo>
                      <a:pt x="1677" y="199"/>
                    </a:lnTo>
                    <a:lnTo>
                      <a:pt x="1684" y="208"/>
                    </a:lnTo>
                    <a:lnTo>
                      <a:pt x="1693" y="211"/>
                    </a:lnTo>
                    <a:lnTo>
                      <a:pt x="1705" y="200"/>
                    </a:lnTo>
                    <a:lnTo>
                      <a:pt x="1715" y="198"/>
                    </a:lnTo>
                    <a:lnTo>
                      <a:pt x="1723" y="199"/>
                    </a:lnTo>
                    <a:lnTo>
                      <a:pt x="1729" y="215"/>
                    </a:lnTo>
                    <a:lnTo>
                      <a:pt x="1739" y="219"/>
                    </a:lnTo>
                    <a:lnTo>
                      <a:pt x="1747" y="228"/>
                    </a:lnTo>
                    <a:lnTo>
                      <a:pt x="1755" y="232"/>
                    </a:lnTo>
                    <a:lnTo>
                      <a:pt x="1764" y="242"/>
                    </a:lnTo>
                    <a:lnTo>
                      <a:pt x="1761" y="252"/>
                    </a:lnTo>
                    <a:lnTo>
                      <a:pt x="1764" y="258"/>
                    </a:lnTo>
                    <a:lnTo>
                      <a:pt x="1763" y="276"/>
                    </a:lnTo>
                    <a:lnTo>
                      <a:pt x="1766" y="286"/>
                    </a:lnTo>
                    <a:lnTo>
                      <a:pt x="1766" y="295"/>
                    </a:lnTo>
                    <a:lnTo>
                      <a:pt x="1771" y="303"/>
                    </a:lnTo>
                    <a:lnTo>
                      <a:pt x="1771" y="319"/>
                    </a:lnTo>
                    <a:lnTo>
                      <a:pt x="1775" y="332"/>
                    </a:lnTo>
                    <a:lnTo>
                      <a:pt x="1787" y="349"/>
                    </a:lnTo>
                    <a:lnTo>
                      <a:pt x="1796" y="349"/>
                    </a:lnTo>
                    <a:lnTo>
                      <a:pt x="1797" y="361"/>
                    </a:lnTo>
                    <a:lnTo>
                      <a:pt x="1804" y="381"/>
                    </a:lnTo>
                    <a:lnTo>
                      <a:pt x="1807" y="393"/>
                    </a:lnTo>
                    <a:lnTo>
                      <a:pt x="1808" y="409"/>
                    </a:lnTo>
                    <a:lnTo>
                      <a:pt x="1806" y="416"/>
                    </a:lnTo>
                    <a:lnTo>
                      <a:pt x="1806" y="426"/>
                    </a:lnTo>
                    <a:lnTo>
                      <a:pt x="1808" y="437"/>
                    </a:lnTo>
                    <a:lnTo>
                      <a:pt x="1814" y="443"/>
                    </a:lnTo>
                    <a:lnTo>
                      <a:pt x="1819" y="445"/>
                    </a:lnTo>
                    <a:lnTo>
                      <a:pt x="1818" y="448"/>
                    </a:lnTo>
                    <a:lnTo>
                      <a:pt x="1822" y="445"/>
                    </a:lnTo>
                    <a:lnTo>
                      <a:pt x="1822" y="447"/>
                    </a:lnTo>
                    <a:lnTo>
                      <a:pt x="1819" y="452"/>
                    </a:lnTo>
                    <a:lnTo>
                      <a:pt x="1820" y="454"/>
                    </a:lnTo>
                    <a:lnTo>
                      <a:pt x="1820" y="461"/>
                    </a:lnTo>
                    <a:lnTo>
                      <a:pt x="1824" y="470"/>
                    </a:lnTo>
                    <a:lnTo>
                      <a:pt x="1838" y="475"/>
                    </a:lnTo>
                    <a:lnTo>
                      <a:pt x="1841" y="480"/>
                    </a:lnTo>
                    <a:lnTo>
                      <a:pt x="1851" y="485"/>
                    </a:lnTo>
                    <a:lnTo>
                      <a:pt x="1871" y="490"/>
                    </a:lnTo>
                    <a:lnTo>
                      <a:pt x="1874" y="489"/>
                    </a:lnTo>
                    <a:lnTo>
                      <a:pt x="1881" y="485"/>
                    </a:lnTo>
                    <a:lnTo>
                      <a:pt x="1884" y="502"/>
                    </a:lnTo>
                    <a:lnTo>
                      <a:pt x="1888" y="511"/>
                    </a:lnTo>
                    <a:lnTo>
                      <a:pt x="1893" y="515"/>
                    </a:lnTo>
                    <a:lnTo>
                      <a:pt x="1903" y="512"/>
                    </a:lnTo>
                    <a:lnTo>
                      <a:pt x="1911" y="517"/>
                    </a:lnTo>
                    <a:lnTo>
                      <a:pt x="1920" y="518"/>
                    </a:lnTo>
                    <a:lnTo>
                      <a:pt x="1925" y="527"/>
                    </a:lnTo>
                    <a:lnTo>
                      <a:pt x="1931" y="533"/>
                    </a:lnTo>
                    <a:lnTo>
                      <a:pt x="1937" y="529"/>
                    </a:lnTo>
                    <a:lnTo>
                      <a:pt x="1942" y="533"/>
                    </a:lnTo>
                    <a:lnTo>
                      <a:pt x="1954" y="540"/>
                    </a:lnTo>
                    <a:lnTo>
                      <a:pt x="1958" y="545"/>
                    </a:lnTo>
                    <a:lnTo>
                      <a:pt x="1960" y="556"/>
                    </a:lnTo>
                    <a:lnTo>
                      <a:pt x="1953" y="554"/>
                    </a:lnTo>
                    <a:lnTo>
                      <a:pt x="1952" y="566"/>
                    </a:lnTo>
                    <a:lnTo>
                      <a:pt x="1958" y="572"/>
                    </a:lnTo>
                    <a:lnTo>
                      <a:pt x="1968" y="574"/>
                    </a:lnTo>
                    <a:lnTo>
                      <a:pt x="1970" y="580"/>
                    </a:lnTo>
                    <a:lnTo>
                      <a:pt x="1978" y="588"/>
                    </a:lnTo>
                    <a:lnTo>
                      <a:pt x="1980" y="597"/>
                    </a:lnTo>
                    <a:lnTo>
                      <a:pt x="1983" y="603"/>
                    </a:lnTo>
                    <a:lnTo>
                      <a:pt x="1985" y="610"/>
                    </a:lnTo>
                    <a:lnTo>
                      <a:pt x="1992" y="612"/>
                    </a:lnTo>
                    <a:lnTo>
                      <a:pt x="1994" y="619"/>
                    </a:lnTo>
                    <a:lnTo>
                      <a:pt x="1994" y="645"/>
                    </a:lnTo>
                    <a:lnTo>
                      <a:pt x="1996" y="651"/>
                    </a:lnTo>
                    <a:lnTo>
                      <a:pt x="1997" y="658"/>
                    </a:lnTo>
                    <a:lnTo>
                      <a:pt x="2002" y="662"/>
                    </a:lnTo>
                    <a:lnTo>
                      <a:pt x="2005" y="671"/>
                    </a:lnTo>
                    <a:lnTo>
                      <a:pt x="2007" y="672"/>
                    </a:lnTo>
                    <a:lnTo>
                      <a:pt x="2011" y="669"/>
                    </a:lnTo>
                    <a:lnTo>
                      <a:pt x="2017" y="669"/>
                    </a:lnTo>
                    <a:lnTo>
                      <a:pt x="2017" y="655"/>
                    </a:lnTo>
                    <a:lnTo>
                      <a:pt x="2023" y="650"/>
                    </a:lnTo>
                    <a:lnTo>
                      <a:pt x="2027" y="660"/>
                    </a:lnTo>
                    <a:lnTo>
                      <a:pt x="2032" y="665"/>
                    </a:lnTo>
                    <a:lnTo>
                      <a:pt x="2043" y="669"/>
                    </a:lnTo>
                    <a:lnTo>
                      <a:pt x="2051" y="676"/>
                    </a:lnTo>
                    <a:lnTo>
                      <a:pt x="2054" y="661"/>
                    </a:lnTo>
                    <a:lnTo>
                      <a:pt x="2057" y="665"/>
                    </a:lnTo>
                    <a:lnTo>
                      <a:pt x="2059" y="671"/>
                    </a:lnTo>
                    <a:lnTo>
                      <a:pt x="2061" y="674"/>
                    </a:lnTo>
                    <a:lnTo>
                      <a:pt x="2065" y="690"/>
                    </a:lnTo>
                    <a:lnTo>
                      <a:pt x="2065" y="720"/>
                    </a:lnTo>
                    <a:lnTo>
                      <a:pt x="2068" y="733"/>
                    </a:lnTo>
                    <a:lnTo>
                      <a:pt x="2077" y="739"/>
                    </a:lnTo>
                    <a:lnTo>
                      <a:pt x="2083" y="748"/>
                    </a:lnTo>
                    <a:lnTo>
                      <a:pt x="2098" y="760"/>
                    </a:lnTo>
                    <a:lnTo>
                      <a:pt x="2110" y="760"/>
                    </a:lnTo>
                    <a:lnTo>
                      <a:pt x="2118" y="766"/>
                    </a:lnTo>
                    <a:lnTo>
                      <a:pt x="2124" y="774"/>
                    </a:lnTo>
                    <a:lnTo>
                      <a:pt x="2130" y="785"/>
                    </a:lnTo>
                    <a:lnTo>
                      <a:pt x="2132" y="791"/>
                    </a:lnTo>
                    <a:lnTo>
                      <a:pt x="2141" y="800"/>
                    </a:lnTo>
                    <a:lnTo>
                      <a:pt x="2151" y="802"/>
                    </a:lnTo>
                    <a:lnTo>
                      <a:pt x="2151" y="806"/>
                    </a:lnTo>
                    <a:lnTo>
                      <a:pt x="2163" y="824"/>
                    </a:lnTo>
                    <a:lnTo>
                      <a:pt x="2162" y="830"/>
                    </a:lnTo>
                    <a:lnTo>
                      <a:pt x="2173" y="835"/>
                    </a:lnTo>
                    <a:lnTo>
                      <a:pt x="2177" y="844"/>
                    </a:lnTo>
                    <a:lnTo>
                      <a:pt x="2178" y="862"/>
                    </a:lnTo>
                    <a:lnTo>
                      <a:pt x="2184" y="872"/>
                    </a:lnTo>
                    <a:lnTo>
                      <a:pt x="2186" y="876"/>
                    </a:lnTo>
                    <a:lnTo>
                      <a:pt x="2190" y="871"/>
                    </a:lnTo>
                    <a:lnTo>
                      <a:pt x="2191" y="886"/>
                    </a:lnTo>
                    <a:lnTo>
                      <a:pt x="2189" y="900"/>
                    </a:lnTo>
                    <a:lnTo>
                      <a:pt x="2191" y="911"/>
                    </a:lnTo>
                    <a:lnTo>
                      <a:pt x="2194" y="938"/>
                    </a:lnTo>
                    <a:lnTo>
                      <a:pt x="2197" y="948"/>
                    </a:lnTo>
                    <a:lnTo>
                      <a:pt x="2193" y="945"/>
                    </a:lnTo>
                    <a:lnTo>
                      <a:pt x="2191" y="952"/>
                    </a:lnTo>
                    <a:lnTo>
                      <a:pt x="2193" y="956"/>
                    </a:lnTo>
                    <a:lnTo>
                      <a:pt x="2194" y="963"/>
                    </a:lnTo>
                    <a:lnTo>
                      <a:pt x="2197" y="967"/>
                    </a:lnTo>
                    <a:lnTo>
                      <a:pt x="2200" y="979"/>
                    </a:lnTo>
                    <a:lnTo>
                      <a:pt x="2207" y="995"/>
                    </a:lnTo>
                    <a:lnTo>
                      <a:pt x="2216" y="1023"/>
                    </a:lnTo>
                    <a:lnTo>
                      <a:pt x="2217" y="1050"/>
                    </a:lnTo>
                    <a:lnTo>
                      <a:pt x="2215" y="1066"/>
                    </a:lnTo>
                    <a:lnTo>
                      <a:pt x="2211" y="1074"/>
                    </a:lnTo>
                    <a:lnTo>
                      <a:pt x="2206" y="1090"/>
                    </a:lnTo>
                    <a:lnTo>
                      <a:pt x="2204" y="1110"/>
                    </a:lnTo>
                    <a:lnTo>
                      <a:pt x="2199" y="1142"/>
                    </a:lnTo>
                    <a:lnTo>
                      <a:pt x="2196" y="1145"/>
                    </a:lnTo>
                    <a:lnTo>
                      <a:pt x="2189" y="1164"/>
                    </a:lnTo>
                    <a:lnTo>
                      <a:pt x="2188" y="1182"/>
                    </a:lnTo>
                    <a:lnTo>
                      <a:pt x="2190" y="1201"/>
                    </a:lnTo>
                    <a:lnTo>
                      <a:pt x="2186" y="1207"/>
                    </a:lnTo>
                    <a:lnTo>
                      <a:pt x="2186" y="1214"/>
                    </a:lnTo>
                    <a:lnTo>
                      <a:pt x="2172" y="1252"/>
                    </a:lnTo>
                    <a:lnTo>
                      <a:pt x="2167" y="1258"/>
                    </a:lnTo>
                    <a:lnTo>
                      <a:pt x="2162" y="1266"/>
                    </a:lnTo>
                    <a:lnTo>
                      <a:pt x="2156" y="1273"/>
                    </a:lnTo>
                    <a:lnTo>
                      <a:pt x="2156" y="1280"/>
                    </a:lnTo>
                    <a:lnTo>
                      <a:pt x="2158" y="1285"/>
                    </a:lnTo>
                    <a:lnTo>
                      <a:pt x="2153" y="1291"/>
                    </a:lnTo>
                    <a:lnTo>
                      <a:pt x="2145" y="1302"/>
                    </a:lnTo>
                    <a:lnTo>
                      <a:pt x="2137" y="1302"/>
                    </a:lnTo>
                    <a:lnTo>
                      <a:pt x="2135" y="1306"/>
                    </a:lnTo>
                    <a:lnTo>
                      <a:pt x="2141" y="1308"/>
                    </a:lnTo>
                    <a:lnTo>
                      <a:pt x="2130" y="1312"/>
                    </a:lnTo>
                    <a:lnTo>
                      <a:pt x="2123" y="1316"/>
                    </a:lnTo>
                    <a:lnTo>
                      <a:pt x="2120" y="1323"/>
                    </a:lnTo>
                    <a:lnTo>
                      <a:pt x="2114" y="1331"/>
                    </a:lnTo>
                    <a:lnTo>
                      <a:pt x="2108" y="1346"/>
                    </a:lnTo>
                    <a:lnTo>
                      <a:pt x="2100" y="1357"/>
                    </a:lnTo>
                    <a:lnTo>
                      <a:pt x="2094" y="1359"/>
                    </a:lnTo>
                    <a:lnTo>
                      <a:pt x="2091" y="1360"/>
                    </a:lnTo>
                    <a:lnTo>
                      <a:pt x="2089" y="1365"/>
                    </a:lnTo>
                    <a:lnTo>
                      <a:pt x="2097" y="1367"/>
                    </a:lnTo>
                    <a:lnTo>
                      <a:pt x="2096" y="1379"/>
                    </a:lnTo>
                    <a:lnTo>
                      <a:pt x="2091" y="1392"/>
                    </a:lnTo>
                    <a:lnTo>
                      <a:pt x="2088" y="1392"/>
                    </a:lnTo>
                    <a:lnTo>
                      <a:pt x="2087" y="1400"/>
                    </a:lnTo>
                    <a:lnTo>
                      <a:pt x="2078" y="1411"/>
                    </a:lnTo>
                    <a:lnTo>
                      <a:pt x="2065" y="1458"/>
                    </a:lnTo>
                    <a:lnTo>
                      <a:pt x="2065" y="1468"/>
                    </a:lnTo>
                    <a:lnTo>
                      <a:pt x="2056" y="1462"/>
                    </a:lnTo>
                    <a:lnTo>
                      <a:pt x="2049" y="1481"/>
                    </a:lnTo>
                    <a:lnTo>
                      <a:pt x="2044" y="1487"/>
                    </a:lnTo>
                    <a:lnTo>
                      <a:pt x="2041" y="1497"/>
                    </a:lnTo>
                    <a:lnTo>
                      <a:pt x="2038" y="1500"/>
                    </a:lnTo>
                    <a:lnTo>
                      <a:pt x="2034" y="1506"/>
                    </a:lnTo>
                    <a:lnTo>
                      <a:pt x="2033" y="1521"/>
                    </a:lnTo>
                    <a:lnTo>
                      <a:pt x="2029" y="1538"/>
                    </a:lnTo>
                    <a:lnTo>
                      <a:pt x="2033" y="1546"/>
                    </a:lnTo>
                    <a:lnTo>
                      <a:pt x="2030" y="1550"/>
                    </a:lnTo>
                    <a:lnTo>
                      <a:pt x="2029" y="1562"/>
                    </a:lnTo>
                    <a:lnTo>
                      <a:pt x="2023" y="1577"/>
                    </a:lnTo>
                    <a:lnTo>
                      <a:pt x="2021" y="1587"/>
                    </a:lnTo>
                    <a:lnTo>
                      <a:pt x="2021" y="1593"/>
                    </a:lnTo>
                    <a:lnTo>
                      <a:pt x="2024" y="1603"/>
                    </a:lnTo>
                    <a:lnTo>
                      <a:pt x="2024" y="1613"/>
                    </a:lnTo>
                    <a:lnTo>
                      <a:pt x="2023" y="1621"/>
                    </a:lnTo>
                    <a:lnTo>
                      <a:pt x="2021" y="1629"/>
                    </a:lnTo>
                    <a:lnTo>
                      <a:pt x="2012" y="1624"/>
                    </a:lnTo>
                    <a:lnTo>
                      <a:pt x="2008" y="1625"/>
                    </a:lnTo>
                    <a:lnTo>
                      <a:pt x="2007" y="1637"/>
                    </a:lnTo>
                    <a:lnTo>
                      <a:pt x="1987" y="1643"/>
                    </a:lnTo>
                    <a:lnTo>
                      <a:pt x="1932" y="1645"/>
                    </a:lnTo>
                    <a:lnTo>
                      <a:pt x="1920" y="1648"/>
                    </a:lnTo>
                    <a:lnTo>
                      <a:pt x="1898" y="1661"/>
                    </a:lnTo>
                    <a:lnTo>
                      <a:pt x="1888" y="1669"/>
                    </a:lnTo>
                    <a:lnTo>
                      <a:pt x="1874" y="1678"/>
                    </a:lnTo>
                    <a:lnTo>
                      <a:pt x="1868" y="1685"/>
                    </a:lnTo>
                    <a:lnTo>
                      <a:pt x="1866" y="1691"/>
                    </a:lnTo>
                    <a:lnTo>
                      <a:pt x="1854" y="1699"/>
                    </a:lnTo>
                    <a:lnTo>
                      <a:pt x="1847" y="1705"/>
                    </a:lnTo>
                    <a:lnTo>
                      <a:pt x="1844" y="1701"/>
                    </a:lnTo>
                    <a:lnTo>
                      <a:pt x="1830" y="1705"/>
                    </a:lnTo>
                    <a:lnTo>
                      <a:pt x="1823" y="1705"/>
                    </a:lnTo>
                    <a:lnTo>
                      <a:pt x="1819" y="1706"/>
                    </a:lnTo>
                    <a:lnTo>
                      <a:pt x="1818" y="1715"/>
                    </a:lnTo>
                    <a:lnTo>
                      <a:pt x="1822" y="1720"/>
                    </a:lnTo>
                    <a:lnTo>
                      <a:pt x="1825" y="1713"/>
                    </a:lnTo>
                    <a:lnTo>
                      <a:pt x="1831" y="1709"/>
                    </a:lnTo>
                    <a:lnTo>
                      <a:pt x="1836" y="1709"/>
                    </a:lnTo>
                    <a:lnTo>
                      <a:pt x="1833" y="1720"/>
                    </a:lnTo>
                    <a:lnTo>
                      <a:pt x="1831" y="1729"/>
                    </a:lnTo>
                    <a:lnTo>
                      <a:pt x="1826" y="1736"/>
                    </a:lnTo>
                    <a:lnTo>
                      <a:pt x="1813" y="1717"/>
                    </a:lnTo>
                    <a:lnTo>
                      <a:pt x="1808" y="1717"/>
                    </a:lnTo>
                    <a:lnTo>
                      <a:pt x="1799" y="1713"/>
                    </a:lnTo>
                    <a:lnTo>
                      <a:pt x="1796" y="1704"/>
                    </a:lnTo>
                    <a:lnTo>
                      <a:pt x="1785" y="1704"/>
                    </a:lnTo>
                    <a:lnTo>
                      <a:pt x="1777" y="1696"/>
                    </a:lnTo>
                    <a:lnTo>
                      <a:pt x="1776" y="1690"/>
                    </a:lnTo>
                    <a:lnTo>
                      <a:pt x="1779" y="1679"/>
                    </a:lnTo>
                    <a:lnTo>
                      <a:pt x="1772" y="1673"/>
                    </a:lnTo>
                    <a:lnTo>
                      <a:pt x="1760" y="1682"/>
                    </a:lnTo>
                    <a:lnTo>
                      <a:pt x="1750" y="1685"/>
                    </a:lnTo>
                    <a:lnTo>
                      <a:pt x="1739" y="1682"/>
                    </a:lnTo>
                    <a:lnTo>
                      <a:pt x="1736" y="1675"/>
                    </a:lnTo>
                    <a:lnTo>
                      <a:pt x="1749" y="1675"/>
                    </a:lnTo>
                    <a:lnTo>
                      <a:pt x="1752" y="1666"/>
                    </a:lnTo>
                    <a:lnTo>
                      <a:pt x="1750" y="1652"/>
                    </a:lnTo>
                    <a:lnTo>
                      <a:pt x="1741" y="1647"/>
                    </a:lnTo>
                    <a:lnTo>
                      <a:pt x="1725" y="1659"/>
                    </a:lnTo>
                    <a:lnTo>
                      <a:pt x="1715" y="1661"/>
                    </a:lnTo>
                    <a:lnTo>
                      <a:pt x="1728" y="1669"/>
                    </a:lnTo>
                    <a:lnTo>
                      <a:pt x="1729" y="1672"/>
                    </a:lnTo>
                    <a:lnTo>
                      <a:pt x="1721" y="1673"/>
                    </a:lnTo>
                    <a:lnTo>
                      <a:pt x="1710" y="1678"/>
                    </a:lnTo>
                    <a:lnTo>
                      <a:pt x="1699" y="1686"/>
                    </a:lnTo>
                    <a:lnTo>
                      <a:pt x="1690" y="1701"/>
                    </a:lnTo>
                    <a:lnTo>
                      <a:pt x="1672" y="1710"/>
                    </a:lnTo>
                    <a:lnTo>
                      <a:pt x="1658" y="1713"/>
                    </a:lnTo>
                    <a:lnTo>
                      <a:pt x="1655" y="1709"/>
                    </a:lnTo>
                    <a:lnTo>
                      <a:pt x="1635" y="1699"/>
                    </a:lnTo>
                    <a:lnTo>
                      <a:pt x="1616" y="1686"/>
                    </a:lnTo>
                    <a:lnTo>
                      <a:pt x="1607" y="1683"/>
                    </a:lnTo>
                    <a:lnTo>
                      <a:pt x="1593" y="1682"/>
                    </a:lnTo>
                    <a:lnTo>
                      <a:pt x="1572" y="1674"/>
                    </a:lnTo>
                    <a:lnTo>
                      <a:pt x="1564" y="1675"/>
                    </a:lnTo>
                    <a:lnTo>
                      <a:pt x="1555" y="1682"/>
                    </a:lnTo>
                    <a:lnTo>
                      <a:pt x="1548" y="1671"/>
                    </a:lnTo>
                    <a:lnTo>
                      <a:pt x="1529" y="1659"/>
                    </a:lnTo>
                    <a:lnTo>
                      <a:pt x="1511" y="1658"/>
                    </a:lnTo>
                    <a:lnTo>
                      <a:pt x="1496" y="1650"/>
                    </a:lnTo>
                    <a:lnTo>
                      <a:pt x="1486" y="1639"/>
                    </a:lnTo>
                    <a:lnTo>
                      <a:pt x="1481" y="1625"/>
                    </a:lnTo>
                    <a:lnTo>
                      <a:pt x="1470" y="1618"/>
                    </a:lnTo>
                    <a:lnTo>
                      <a:pt x="1458" y="1588"/>
                    </a:lnTo>
                    <a:lnTo>
                      <a:pt x="1457" y="1582"/>
                    </a:lnTo>
                    <a:lnTo>
                      <a:pt x="1462" y="1572"/>
                    </a:lnTo>
                    <a:lnTo>
                      <a:pt x="1463" y="1559"/>
                    </a:lnTo>
                    <a:lnTo>
                      <a:pt x="1453" y="1530"/>
                    </a:lnTo>
                    <a:lnTo>
                      <a:pt x="1430" y="1500"/>
                    </a:lnTo>
                    <a:lnTo>
                      <a:pt x="1437" y="1483"/>
                    </a:lnTo>
                    <a:lnTo>
                      <a:pt x="1436" y="1480"/>
                    </a:lnTo>
                    <a:lnTo>
                      <a:pt x="1421" y="1481"/>
                    </a:lnTo>
                    <a:lnTo>
                      <a:pt x="1406" y="1490"/>
                    </a:lnTo>
                    <a:lnTo>
                      <a:pt x="1389" y="1496"/>
                    </a:lnTo>
                    <a:lnTo>
                      <a:pt x="1379" y="1497"/>
                    </a:lnTo>
                    <a:lnTo>
                      <a:pt x="1372" y="1495"/>
                    </a:lnTo>
                    <a:lnTo>
                      <a:pt x="1379" y="1484"/>
                    </a:lnTo>
                    <a:lnTo>
                      <a:pt x="1387" y="1468"/>
                    </a:lnTo>
                    <a:lnTo>
                      <a:pt x="1390" y="1453"/>
                    </a:lnTo>
                    <a:lnTo>
                      <a:pt x="1390" y="1436"/>
                    </a:lnTo>
                    <a:lnTo>
                      <a:pt x="1384" y="1419"/>
                    </a:lnTo>
                    <a:lnTo>
                      <a:pt x="1376" y="1406"/>
                    </a:lnTo>
                    <a:lnTo>
                      <a:pt x="1368" y="1400"/>
                    </a:lnTo>
                    <a:lnTo>
                      <a:pt x="1356" y="1424"/>
                    </a:lnTo>
                    <a:lnTo>
                      <a:pt x="1356" y="1436"/>
                    </a:lnTo>
                    <a:lnTo>
                      <a:pt x="1352" y="1448"/>
                    </a:lnTo>
                    <a:lnTo>
                      <a:pt x="1350" y="1460"/>
                    </a:lnTo>
                    <a:lnTo>
                      <a:pt x="1349" y="1463"/>
                    </a:lnTo>
                    <a:lnTo>
                      <a:pt x="1340" y="1462"/>
                    </a:lnTo>
                    <a:lnTo>
                      <a:pt x="1329" y="1467"/>
                    </a:lnTo>
                    <a:lnTo>
                      <a:pt x="1317" y="1467"/>
                    </a:lnTo>
                    <a:lnTo>
                      <a:pt x="1307" y="1473"/>
                    </a:lnTo>
                    <a:lnTo>
                      <a:pt x="1301" y="1467"/>
                    </a:lnTo>
                    <a:lnTo>
                      <a:pt x="1306" y="1448"/>
                    </a:lnTo>
                    <a:lnTo>
                      <a:pt x="1319" y="1449"/>
                    </a:lnTo>
                    <a:lnTo>
                      <a:pt x="1330" y="1443"/>
                    </a:lnTo>
                    <a:lnTo>
                      <a:pt x="1334" y="1429"/>
                    </a:lnTo>
                    <a:lnTo>
                      <a:pt x="1335" y="1417"/>
                    </a:lnTo>
                    <a:lnTo>
                      <a:pt x="1333" y="1415"/>
                    </a:lnTo>
                    <a:lnTo>
                      <a:pt x="1333" y="1411"/>
                    </a:lnTo>
                    <a:lnTo>
                      <a:pt x="1334" y="1405"/>
                    </a:lnTo>
                    <a:lnTo>
                      <a:pt x="1334" y="1397"/>
                    </a:lnTo>
                    <a:lnTo>
                      <a:pt x="1339" y="1384"/>
                    </a:lnTo>
                    <a:lnTo>
                      <a:pt x="1345" y="1368"/>
                    </a:lnTo>
                    <a:lnTo>
                      <a:pt x="1351" y="1365"/>
                    </a:lnTo>
                    <a:lnTo>
                      <a:pt x="1357" y="1355"/>
                    </a:lnTo>
                    <a:lnTo>
                      <a:pt x="1357" y="1330"/>
                    </a:lnTo>
                    <a:lnTo>
                      <a:pt x="1363" y="1331"/>
                    </a:lnTo>
                    <a:lnTo>
                      <a:pt x="1362" y="1324"/>
                    </a:lnTo>
                    <a:lnTo>
                      <a:pt x="1358" y="1317"/>
                    </a:lnTo>
                    <a:lnTo>
                      <a:pt x="1358" y="1307"/>
                    </a:lnTo>
                    <a:lnTo>
                      <a:pt x="1355" y="1304"/>
                    </a:lnTo>
                    <a:lnTo>
                      <a:pt x="1355" y="1293"/>
                    </a:lnTo>
                    <a:lnTo>
                      <a:pt x="1350" y="1288"/>
                    </a:lnTo>
                    <a:lnTo>
                      <a:pt x="1347" y="1297"/>
                    </a:lnTo>
                    <a:lnTo>
                      <a:pt x="1347" y="1317"/>
                    </a:lnTo>
                    <a:lnTo>
                      <a:pt x="1342" y="1318"/>
                    </a:lnTo>
                    <a:lnTo>
                      <a:pt x="1335" y="1330"/>
                    </a:lnTo>
                    <a:lnTo>
                      <a:pt x="1330" y="1341"/>
                    </a:lnTo>
                    <a:lnTo>
                      <a:pt x="1324" y="1354"/>
                    </a:lnTo>
                    <a:lnTo>
                      <a:pt x="1323" y="1360"/>
                    </a:lnTo>
                    <a:lnTo>
                      <a:pt x="1318" y="1368"/>
                    </a:lnTo>
                    <a:lnTo>
                      <a:pt x="1307" y="1367"/>
                    </a:lnTo>
                    <a:lnTo>
                      <a:pt x="1302" y="1370"/>
                    </a:lnTo>
                    <a:lnTo>
                      <a:pt x="1301" y="1374"/>
                    </a:lnTo>
                    <a:lnTo>
                      <a:pt x="1287" y="1382"/>
                    </a:lnTo>
                    <a:lnTo>
                      <a:pt x="1282" y="1388"/>
                    </a:lnTo>
                    <a:lnTo>
                      <a:pt x="1275" y="1390"/>
                    </a:lnTo>
                    <a:lnTo>
                      <a:pt x="1269" y="1405"/>
                    </a:lnTo>
                    <a:lnTo>
                      <a:pt x="1259" y="1417"/>
                    </a:lnTo>
                    <a:lnTo>
                      <a:pt x="1249" y="1425"/>
                    </a:lnTo>
                    <a:lnTo>
                      <a:pt x="1245" y="1437"/>
                    </a:lnTo>
                    <a:lnTo>
                      <a:pt x="1252" y="1437"/>
                    </a:lnTo>
                    <a:lnTo>
                      <a:pt x="1252" y="1454"/>
                    </a:lnTo>
                    <a:lnTo>
                      <a:pt x="1245" y="1449"/>
                    </a:lnTo>
                    <a:lnTo>
                      <a:pt x="1238" y="1452"/>
                    </a:lnTo>
                    <a:lnTo>
                      <a:pt x="1229" y="1440"/>
                    </a:lnTo>
                    <a:lnTo>
                      <a:pt x="1220" y="1433"/>
                    </a:lnTo>
                    <a:lnTo>
                      <a:pt x="1214" y="1427"/>
                    </a:lnTo>
                    <a:lnTo>
                      <a:pt x="1205" y="1426"/>
                    </a:lnTo>
                    <a:lnTo>
                      <a:pt x="1205" y="1416"/>
                    </a:lnTo>
                    <a:lnTo>
                      <a:pt x="1221" y="1427"/>
                    </a:lnTo>
                    <a:lnTo>
                      <a:pt x="1222" y="1419"/>
                    </a:lnTo>
                    <a:lnTo>
                      <a:pt x="1220" y="1405"/>
                    </a:lnTo>
                    <a:lnTo>
                      <a:pt x="1214" y="1398"/>
                    </a:lnTo>
                    <a:lnTo>
                      <a:pt x="1211" y="1383"/>
                    </a:lnTo>
                    <a:lnTo>
                      <a:pt x="1204" y="1372"/>
                    </a:lnTo>
                    <a:lnTo>
                      <a:pt x="1195" y="1365"/>
                    </a:lnTo>
                    <a:lnTo>
                      <a:pt x="1190" y="1347"/>
                    </a:lnTo>
                    <a:lnTo>
                      <a:pt x="1186" y="1343"/>
                    </a:lnTo>
                    <a:lnTo>
                      <a:pt x="1183" y="1334"/>
                    </a:lnTo>
                    <a:lnTo>
                      <a:pt x="1177" y="1335"/>
                    </a:lnTo>
                    <a:lnTo>
                      <a:pt x="1166" y="1330"/>
                    </a:lnTo>
                    <a:lnTo>
                      <a:pt x="1156" y="1324"/>
                    </a:lnTo>
                    <a:lnTo>
                      <a:pt x="1150" y="1316"/>
                    </a:lnTo>
                    <a:lnTo>
                      <a:pt x="1150" y="1306"/>
                    </a:lnTo>
                    <a:lnTo>
                      <a:pt x="1155" y="1306"/>
                    </a:lnTo>
                    <a:lnTo>
                      <a:pt x="1156" y="1292"/>
                    </a:lnTo>
                    <a:lnTo>
                      <a:pt x="1135" y="1286"/>
                    </a:lnTo>
                    <a:lnTo>
                      <a:pt x="1114" y="1265"/>
                    </a:lnTo>
                    <a:lnTo>
                      <a:pt x="1108" y="1263"/>
                    </a:lnTo>
                    <a:lnTo>
                      <a:pt x="1110" y="1270"/>
                    </a:lnTo>
                    <a:lnTo>
                      <a:pt x="1100" y="1269"/>
                    </a:lnTo>
                    <a:lnTo>
                      <a:pt x="1091" y="1263"/>
                    </a:lnTo>
                    <a:lnTo>
                      <a:pt x="1069" y="1252"/>
                    </a:lnTo>
                    <a:lnTo>
                      <a:pt x="1062" y="1253"/>
                    </a:lnTo>
                    <a:lnTo>
                      <a:pt x="1054" y="1259"/>
                    </a:lnTo>
                    <a:lnTo>
                      <a:pt x="1051" y="1258"/>
                    </a:lnTo>
                    <a:lnTo>
                      <a:pt x="1045" y="1255"/>
                    </a:lnTo>
                    <a:lnTo>
                      <a:pt x="1017" y="1231"/>
                    </a:lnTo>
                    <a:lnTo>
                      <a:pt x="1006" y="1227"/>
                    </a:lnTo>
                    <a:lnTo>
                      <a:pt x="995" y="1226"/>
                    </a:lnTo>
                    <a:lnTo>
                      <a:pt x="974" y="1225"/>
                    </a:lnTo>
                    <a:lnTo>
                      <a:pt x="941" y="1230"/>
                    </a:lnTo>
                    <a:lnTo>
                      <a:pt x="899" y="1228"/>
                    </a:lnTo>
                    <a:lnTo>
                      <a:pt x="881" y="1228"/>
                    </a:lnTo>
                    <a:lnTo>
                      <a:pt x="840" y="1248"/>
                    </a:lnTo>
                    <a:lnTo>
                      <a:pt x="820" y="1261"/>
                    </a:lnTo>
                    <a:lnTo>
                      <a:pt x="795" y="1263"/>
                    </a:lnTo>
                    <a:lnTo>
                      <a:pt x="779" y="1270"/>
                    </a:lnTo>
                    <a:lnTo>
                      <a:pt x="758" y="1274"/>
                    </a:lnTo>
                    <a:lnTo>
                      <a:pt x="722" y="1273"/>
                    </a:lnTo>
                    <a:lnTo>
                      <a:pt x="710" y="1270"/>
                    </a:lnTo>
                    <a:lnTo>
                      <a:pt x="695" y="1274"/>
                    </a:lnTo>
                    <a:lnTo>
                      <a:pt x="685" y="1282"/>
                    </a:lnTo>
                    <a:lnTo>
                      <a:pt x="658" y="1297"/>
                    </a:lnTo>
                    <a:lnTo>
                      <a:pt x="642" y="1302"/>
                    </a:lnTo>
                    <a:lnTo>
                      <a:pt x="634" y="1309"/>
                    </a:lnTo>
                    <a:lnTo>
                      <a:pt x="625" y="1313"/>
                    </a:lnTo>
                    <a:lnTo>
                      <a:pt x="614" y="1314"/>
                    </a:lnTo>
                    <a:lnTo>
                      <a:pt x="602" y="1320"/>
                    </a:lnTo>
                    <a:lnTo>
                      <a:pt x="596" y="1333"/>
                    </a:lnTo>
                    <a:lnTo>
                      <a:pt x="592" y="1349"/>
                    </a:lnTo>
                    <a:lnTo>
                      <a:pt x="587" y="1354"/>
                    </a:lnTo>
                    <a:lnTo>
                      <a:pt x="581" y="1363"/>
                    </a:lnTo>
                    <a:lnTo>
                      <a:pt x="577" y="1372"/>
                    </a:lnTo>
                    <a:lnTo>
                      <a:pt x="558" y="1377"/>
                    </a:lnTo>
                    <a:lnTo>
                      <a:pt x="549" y="1377"/>
                    </a:lnTo>
                    <a:lnTo>
                      <a:pt x="539" y="1373"/>
                    </a:lnTo>
                    <a:lnTo>
                      <a:pt x="518" y="1376"/>
                    </a:lnTo>
                    <a:lnTo>
                      <a:pt x="496" y="1382"/>
                    </a:lnTo>
                    <a:lnTo>
                      <a:pt x="491" y="1374"/>
                    </a:lnTo>
                    <a:lnTo>
                      <a:pt x="486" y="1372"/>
                    </a:lnTo>
                    <a:lnTo>
                      <a:pt x="480" y="1374"/>
                    </a:lnTo>
                    <a:lnTo>
                      <a:pt x="464" y="1376"/>
                    </a:lnTo>
                    <a:lnTo>
                      <a:pt x="447" y="1372"/>
                    </a:lnTo>
                    <a:lnTo>
                      <a:pt x="435" y="1372"/>
                    </a:lnTo>
                    <a:lnTo>
                      <a:pt x="419" y="1379"/>
                    </a:lnTo>
                    <a:lnTo>
                      <a:pt x="376" y="1378"/>
                    </a:lnTo>
                    <a:lnTo>
                      <a:pt x="365" y="1383"/>
                    </a:lnTo>
                    <a:lnTo>
                      <a:pt x="355" y="1392"/>
                    </a:lnTo>
                    <a:lnTo>
                      <a:pt x="350" y="1399"/>
                    </a:lnTo>
                    <a:lnTo>
                      <a:pt x="352" y="1404"/>
                    </a:lnTo>
                    <a:lnTo>
                      <a:pt x="350" y="1405"/>
                    </a:lnTo>
                    <a:lnTo>
                      <a:pt x="344" y="1411"/>
                    </a:lnTo>
                    <a:lnTo>
                      <a:pt x="333" y="1414"/>
                    </a:lnTo>
                    <a:lnTo>
                      <a:pt x="316" y="1416"/>
                    </a:lnTo>
                    <a:lnTo>
                      <a:pt x="301" y="1426"/>
                    </a:lnTo>
                    <a:lnTo>
                      <a:pt x="292" y="1436"/>
                    </a:lnTo>
                    <a:lnTo>
                      <a:pt x="287" y="1443"/>
                    </a:lnTo>
                    <a:lnTo>
                      <a:pt x="280" y="1449"/>
                    </a:lnTo>
                    <a:lnTo>
                      <a:pt x="271" y="1452"/>
                    </a:lnTo>
                    <a:lnTo>
                      <a:pt x="261" y="1447"/>
                    </a:lnTo>
                    <a:lnTo>
                      <a:pt x="260" y="1458"/>
                    </a:lnTo>
                    <a:lnTo>
                      <a:pt x="253" y="1454"/>
                    </a:lnTo>
                    <a:lnTo>
                      <a:pt x="244" y="1458"/>
                    </a:lnTo>
                    <a:lnTo>
                      <a:pt x="238" y="1451"/>
                    </a:lnTo>
                    <a:lnTo>
                      <a:pt x="205" y="1453"/>
                    </a:lnTo>
                    <a:lnTo>
                      <a:pt x="190" y="1451"/>
                    </a:lnTo>
                    <a:lnTo>
                      <a:pt x="183" y="1443"/>
                    </a:lnTo>
                    <a:lnTo>
                      <a:pt x="174" y="1440"/>
                    </a:lnTo>
                    <a:lnTo>
                      <a:pt x="174" y="1441"/>
                    </a:lnTo>
                    <a:lnTo>
                      <a:pt x="163" y="1440"/>
                    </a:lnTo>
                    <a:lnTo>
                      <a:pt x="148" y="1424"/>
                    </a:lnTo>
                    <a:lnTo>
                      <a:pt x="141" y="1415"/>
                    </a:lnTo>
                    <a:lnTo>
                      <a:pt x="130" y="1405"/>
                    </a:lnTo>
                    <a:lnTo>
                      <a:pt x="120" y="1402"/>
                    </a:lnTo>
                    <a:lnTo>
                      <a:pt x="108" y="1399"/>
                    </a:lnTo>
                    <a:lnTo>
                      <a:pt x="105" y="1370"/>
                    </a:lnTo>
                    <a:lnTo>
                      <a:pt x="107" y="1357"/>
                    </a:lnTo>
                    <a:lnTo>
                      <a:pt x="107" y="1356"/>
                    </a:lnTo>
                    <a:lnTo>
                      <a:pt x="117" y="1360"/>
                    </a:lnTo>
                    <a:lnTo>
                      <a:pt x="125" y="1359"/>
                    </a:lnTo>
                    <a:lnTo>
                      <a:pt x="136" y="1343"/>
                    </a:lnTo>
                    <a:lnTo>
                      <a:pt x="142" y="1328"/>
                    </a:lnTo>
                    <a:lnTo>
                      <a:pt x="142" y="1318"/>
                    </a:lnTo>
                    <a:lnTo>
                      <a:pt x="137" y="1306"/>
                    </a:lnTo>
                    <a:lnTo>
                      <a:pt x="137" y="1291"/>
                    </a:lnTo>
                    <a:lnTo>
                      <a:pt x="139" y="1297"/>
                    </a:lnTo>
                    <a:lnTo>
                      <a:pt x="142" y="1286"/>
                    </a:lnTo>
                    <a:lnTo>
                      <a:pt x="141" y="1265"/>
                    </a:lnTo>
                    <a:lnTo>
                      <a:pt x="144" y="1248"/>
                    </a:lnTo>
                    <a:lnTo>
                      <a:pt x="141" y="1234"/>
                    </a:lnTo>
                    <a:lnTo>
                      <a:pt x="124" y="1196"/>
                    </a:lnTo>
                    <a:lnTo>
                      <a:pt x="121" y="1185"/>
                    </a:lnTo>
                    <a:lnTo>
                      <a:pt x="117" y="1178"/>
                    </a:lnTo>
                    <a:lnTo>
                      <a:pt x="109" y="1168"/>
                    </a:lnTo>
                    <a:lnTo>
                      <a:pt x="103" y="1150"/>
                    </a:lnTo>
                    <a:lnTo>
                      <a:pt x="98" y="1124"/>
                    </a:lnTo>
                    <a:lnTo>
                      <a:pt x="98" y="1092"/>
                    </a:lnTo>
                    <a:lnTo>
                      <a:pt x="94" y="1081"/>
                    </a:lnTo>
                    <a:lnTo>
                      <a:pt x="78" y="1053"/>
                    </a:lnTo>
                    <a:lnTo>
                      <a:pt x="76" y="1039"/>
                    </a:lnTo>
                    <a:lnTo>
                      <a:pt x="66" y="1024"/>
                    </a:lnTo>
                    <a:lnTo>
                      <a:pt x="54" y="1004"/>
                    </a:lnTo>
                    <a:lnTo>
                      <a:pt x="54" y="983"/>
                    </a:lnTo>
                    <a:lnTo>
                      <a:pt x="46" y="965"/>
                    </a:lnTo>
                    <a:lnTo>
                      <a:pt x="40" y="945"/>
                    </a:lnTo>
                    <a:lnTo>
                      <a:pt x="29" y="938"/>
                    </a:lnTo>
                    <a:lnTo>
                      <a:pt x="19" y="927"/>
                    </a:lnTo>
                    <a:lnTo>
                      <a:pt x="13" y="919"/>
                    </a:lnTo>
                    <a:lnTo>
                      <a:pt x="11" y="909"/>
                    </a:lnTo>
                    <a:lnTo>
                      <a:pt x="5" y="905"/>
                    </a:lnTo>
                    <a:lnTo>
                      <a:pt x="0" y="895"/>
                    </a:lnTo>
                    <a:lnTo>
                      <a:pt x="1" y="889"/>
                    </a:lnTo>
                    <a:lnTo>
                      <a:pt x="3" y="894"/>
                    </a:lnTo>
                    <a:lnTo>
                      <a:pt x="8" y="895"/>
                    </a:lnTo>
                    <a:lnTo>
                      <a:pt x="12" y="897"/>
                    </a:lnTo>
                    <a:lnTo>
                      <a:pt x="15" y="904"/>
                    </a:lnTo>
                    <a:lnTo>
                      <a:pt x="16" y="914"/>
                    </a:lnTo>
                    <a:lnTo>
                      <a:pt x="21" y="911"/>
                    </a:lnTo>
                    <a:lnTo>
                      <a:pt x="23" y="918"/>
                    </a:lnTo>
                    <a:lnTo>
                      <a:pt x="31" y="919"/>
                    </a:lnTo>
                    <a:lnTo>
                      <a:pt x="35" y="913"/>
                    </a:lnTo>
                    <a:lnTo>
                      <a:pt x="34" y="904"/>
                    </a:lnTo>
                    <a:lnTo>
                      <a:pt x="26" y="895"/>
                    </a:lnTo>
                    <a:lnTo>
                      <a:pt x="13" y="866"/>
                    </a:lnTo>
                    <a:lnTo>
                      <a:pt x="13" y="856"/>
                    </a:lnTo>
                    <a:lnTo>
                      <a:pt x="17" y="860"/>
                    </a:lnTo>
                    <a:lnTo>
                      <a:pt x="22" y="871"/>
                    </a:lnTo>
                    <a:lnTo>
                      <a:pt x="27" y="894"/>
                    </a:lnTo>
                    <a:lnTo>
                      <a:pt x="35" y="884"/>
                    </a:lnTo>
                    <a:lnTo>
                      <a:pt x="38" y="893"/>
                    </a:lnTo>
                    <a:lnTo>
                      <a:pt x="39" y="904"/>
                    </a:lnTo>
                    <a:lnTo>
                      <a:pt x="46" y="905"/>
                    </a:lnTo>
                    <a:lnTo>
                      <a:pt x="51" y="898"/>
                    </a:lnTo>
                    <a:lnTo>
                      <a:pt x="54" y="886"/>
                    </a:lnTo>
                    <a:lnTo>
                      <a:pt x="53" y="867"/>
                    </a:lnTo>
                    <a:lnTo>
                      <a:pt x="45" y="860"/>
                    </a:lnTo>
                    <a:lnTo>
                      <a:pt x="39" y="848"/>
                    </a:lnTo>
                    <a:lnTo>
                      <a:pt x="37" y="851"/>
                    </a:lnTo>
                    <a:lnTo>
                      <a:pt x="38" y="844"/>
                    </a:lnTo>
                    <a:lnTo>
                      <a:pt x="31" y="832"/>
                    </a:lnTo>
                    <a:lnTo>
                      <a:pt x="23" y="814"/>
                    </a:lnTo>
                    <a:lnTo>
                      <a:pt x="8" y="787"/>
                    </a:lnTo>
                    <a:lnTo>
                      <a:pt x="8" y="758"/>
                    </a:lnTo>
                    <a:lnTo>
                      <a:pt x="13" y="748"/>
                    </a:lnTo>
                    <a:lnTo>
                      <a:pt x="28" y="733"/>
                    </a:lnTo>
                    <a:lnTo>
                      <a:pt x="29" y="725"/>
                    </a:lnTo>
                    <a:lnTo>
                      <a:pt x="28" y="716"/>
                    </a:lnTo>
                    <a:lnTo>
                      <a:pt x="29" y="695"/>
                    </a:lnTo>
                    <a:lnTo>
                      <a:pt x="22" y="683"/>
                    </a:lnTo>
                    <a:lnTo>
                      <a:pt x="27" y="661"/>
                    </a:lnTo>
                    <a:lnTo>
                      <a:pt x="33" y="652"/>
                    </a:lnTo>
                    <a:lnTo>
                      <a:pt x="39" y="637"/>
                    </a:lnTo>
                    <a:lnTo>
                      <a:pt x="43" y="634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60" name="Freeform 53">
                <a:extLst>
                  <a:ext uri="{FF2B5EF4-FFF2-40B4-BE49-F238E27FC236}">
                    <a16:creationId xmlns:a16="http://schemas.microsoft.com/office/drawing/2014/main" xmlns="" id="{0BB3161B-E2E4-9F4D-BF51-4C916035BF0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021479" y="4306670"/>
                <a:ext cx="71911" cy="84888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0" y="11"/>
                  </a:cxn>
                  <a:cxn ang="0">
                    <a:pos x="30" y="7"/>
                  </a:cxn>
                  <a:cxn ang="0">
                    <a:pos x="68" y="32"/>
                  </a:cxn>
                  <a:cxn ang="0">
                    <a:pos x="105" y="36"/>
                  </a:cxn>
                  <a:cxn ang="0">
                    <a:pos x="127" y="23"/>
                  </a:cxn>
                  <a:cxn ang="0">
                    <a:pos x="148" y="22"/>
                  </a:cxn>
                  <a:cxn ang="0">
                    <a:pos x="165" y="13"/>
                  </a:cxn>
                  <a:cxn ang="0">
                    <a:pos x="176" y="7"/>
                  </a:cxn>
                  <a:cxn ang="0">
                    <a:pos x="193" y="22"/>
                  </a:cxn>
                  <a:cxn ang="0">
                    <a:pos x="198" y="54"/>
                  </a:cxn>
                  <a:cxn ang="0">
                    <a:pos x="196" y="85"/>
                  </a:cxn>
                  <a:cxn ang="0">
                    <a:pos x="201" y="109"/>
                  </a:cxn>
                  <a:cxn ang="0">
                    <a:pos x="198" y="112"/>
                  </a:cxn>
                  <a:cxn ang="0">
                    <a:pos x="194" y="94"/>
                  </a:cxn>
                  <a:cxn ang="0">
                    <a:pos x="182" y="119"/>
                  </a:cxn>
                  <a:cxn ang="0">
                    <a:pos x="177" y="135"/>
                  </a:cxn>
                  <a:cxn ang="0">
                    <a:pos x="172" y="157"/>
                  </a:cxn>
                  <a:cxn ang="0">
                    <a:pos x="156" y="155"/>
                  </a:cxn>
                  <a:cxn ang="0">
                    <a:pos x="154" y="167"/>
                  </a:cxn>
                  <a:cxn ang="0">
                    <a:pos x="143" y="179"/>
                  </a:cxn>
                  <a:cxn ang="0">
                    <a:pos x="137" y="184"/>
                  </a:cxn>
                  <a:cxn ang="0">
                    <a:pos x="127" y="187"/>
                  </a:cxn>
                  <a:cxn ang="0">
                    <a:pos x="124" y="206"/>
                  </a:cxn>
                  <a:cxn ang="0">
                    <a:pos x="111" y="216"/>
                  </a:cxn>
                  <a:cxn ang="0">
                    <a:pos x="99" y="209"/>
                  </a:cxn>
                  <a:cxn ang="0">
                    <a:pos x="83" y="208"/>
                  </a:cxn>
                  <a:cxn ang="0">
                    <a:pos x="69" y="201"/>
                  </a:cxn>
                  <a:cxn ang="0">
                    <a:pos x="80" y="193"/>
                  </a:cxn>
                  <a:cxn ang="0">
                    <a:pos x="62" y="188"/>
                  </a:cxn>
                  <a:cxn ang="0">
                    <a:pos x="41" y="157"/>
                  </a:cxn>
                  <a:cxn ang="0">
                    <a:pos x="25" y="107"/>
                  </a:cxn>
                  <a:cxn ang="0">
                    <a:pos x="45" y="118"/>
                  </a:cxn>
                  <a:cxn ang="0">
                    <a:pos x="25" y="92"/>
                  </a:cxn>
                  <a:cxn ang="0">
                    <a:pos x="2" y="24"/>
                  </a:cxn>
                </a:cxnLst>
                <a:rect l="0" t="0" r="r" b="b"/>
                <a:pathLst>
                  <a:path w="201" h="216">
                    <a:moveTo>
                      <a:pt x="2" y="0"/>
                    </a:moveTo>
                    <a:lnTo>
                      <a:pt x="4" y="4"/>
                    </a:lnTo>
                    <a:lnTo>
                      <a:pt x="13" y="6"/>
                    </a:lnTo>
                    <a:lnTo>
                      <a:pt x="20" y="11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43" y="13"/>
                    </a:lnTo>
                    <a:lnTo>
                      <a:pt x="68" y="32"/>
                    </a:lnTo>
                    <a:lnTo>
                      <a:pt x="100" y="36"/>
                    </a:lnTo>
                    <a:lnTo>
                      <a:pt x="105" y="36"/>
                    </a:lnTo>
                    <a:lnTo>
                      <a:pt x="116" y="28"/>
                    </a:lnTo>
                    <a:lnTo>
                      <a:pt x="127" y="23"/>
                    </a:lnTo>
                    <a:lnTo>
                      <a:pt x="137" y="24"/>
                    </a:lnTo>
                    <a:lnTo>
                      <a:pt x="148" y="22"/>
                    </a:lnTo>
                    <a:lnTo>
                      <a:pt x="159" y="11"/>
                    </a:lnTo>
                    <a:lnTo>
                      <a:pt x="165" y="13"/>
                    </a:lnTo>
                    <a:lnTo>
                      <a:pt x="172" y="16"/>
                    </a:lnTo>
                    <a:lnTo>
                      <a:pt x="176" y="7"/>
                    </a:lnTo>
                    <a:lnTo>
                      <a:pt x="185" y="11"/>
                    </a:lnTo>
                    <a:lnTo>
                      <a:pt x="193" y="22"/>
                    </a:lnTo>
                    <a:lnTo>
                      <a:pt x="197" y="44"/>
                    </a:lnTo>
                    <a:lnTo>
                      <a:pt x="198" y="54"/>
                    </a:lnTo>
                    <a:lnTo>
                      <a:pt x="196" y="65"/>
                    </a:lnTo>
                    <a:lnTo>
                      <a:pt x="196" y="85"/>
                    </a:lnTo>
                    <a:lnTo>
                      <a:pt x="198" y="103"/>
                    </a:lnTo>
                    <a:lnTo>
                      <a:pt x="201" y="109"/>
                    </a:lnTo>
                    <a:lnTo>
                      <a:pt x="198" y="122"/>
                    </a:lnTo>
                    <a:lnTo>
                      <a:pt x="198" y="112"/>
                    </a:lnTo>
                    <a:lnTo>
                      <a:pt x="197" y="102"/>
                    </a:lnTo>
                    <a:lnTo>
                      <a:pt x="194" y="94"/>
                    </a:lnTo>
                    <a:lnTo>
                      <a:pt x="192" y="101"/>
                    </a:lnTo>
                    <a:lnTo>
                      <a:pt x="182" y="119"/>
                    </a:lnTo>
                    <a:lnTo>
                      <a:pt x="182" y="134"/>
                    </a:lnTo>
                    <a:lnTo>
                      <a:pt x="177" y="135"/>
                    </a:lnTo>
                    <a:lnTo>
                      <a:pt x="177" y="153"/>
                    </a:lnTo>
                    <a:lnTo>
                      <a:pt x="172" y="157"/>
                    </a:lnTo>
                    <a:lnTo>
                      <a:pt x="166" y="157"/>
                    </a:lnTo>
                    <a:lnTo>
                      <a:pt x="156" y="155"/>
                    </a:lnTo>
                    <a:lnTo>
                      <a:pt x="154" y="158"/>
                    </a:lnTo>
                    <a:lnTo>
                      <a:pt x="154" y="167"/>
                    </a:lnTo>
                    <a:lnTo>
                      <a:pt x="150" y="176"/>
                    </a:lnTo>
                    <a:lnTo>
                      <a:pt x="143" y="179"/>
                    </a:lnTo>
                    <a:lnTo>
                      <a:pt x="140" y="190"/>
                    </a:lnTo>
                    <a:lnTo>
                      <a:pt x="137" y="184"/>
                    </a:lnTo>
                    <a:lnTo>
                      <a:pt x="131" y="182"/>
                    </a:lnTo>
                    <a:lnTo>
                      <a:pt x="127" y="187"/>
                    </a:lnTo>
                    <a:lnTo>
                      <a:pt x="124" y="198"/>
                    </a:lnTo>
                    <a:lnTo>
                      <a:pt x="124" y="206"/>
                    </a:lnTo>
                    <a:lnTo>
                      <a:pt x="117" y="215"/>
                    </a:lnTo>
                    <a:lnTo>
                      <a:pt x="111" y="216"/>
                    </a:lnTo>
                    <a:lnTo>
                      <a:pt x="105" y="211"/>
                    </a:lnTo>
                    <a:lnTo>
                      <a:pt x="99" y="209"/>
                    </a:lnTo>
                    <a:lnTo>
                      <a:pt x="94" y="212"/>
                    </a:lnTo>
                    <a:lnTo>
                      <a:pt x="83" y="208"/>
                    </a:lnTo>
                    <a:lnTo>
                      <a:pt x="73" y="208"/>
                    </a:lnTo>
                    <a:lnTo>
                      <a:pt x="69" y="201"/>
                    </a:lnTo>
                    <a:lnTo>
                      <a:pt x="77" y="200"/>
                    </a:lnTo>
                    <a:lnTo>
                      <a:pt x="80" y="193"/>
                    </a:lnTo>
                    <a:lnTo>
                      <a:pt x="70" y="193"/>
                    </a:lnTo>
                    <a:lnTo>
                      <a:pt x="62" y="188"/>
                    </a:lnTo>
                    <a:lnTo>
                      <a:pt x="49" y="165"/>
                    </a:lnTo>
                    <a:lnTo>
                      <a:pt x="41" y="157"/>
                    </a:lnTo>
                    <a:lnTo>
                      <a:pt x="37" y="151"/>
                    </a:lnTo>
                    <a:lnTo>
                      <a:pt x="25" y="107"/>
                    </a:lnTo>
                    <a:lnTo>
                      <a:pt x="37" y="129"/>
                    </a:lnTo>
                    <a:lnTo>
                      <a:pt x="45" y="118"/>
                    </a:lnTo>
                    <a:lnTo>
                      <a:pt x="37" y="113"/>
                    </a:lnTo>
                    <a:lnTo>
                      <a:pt x="25" y="92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061" name="Freeform 988"/>
              <p:cNvSpPr>
                <a:spLocks noChangeAspect="1"/>
              </p:cNvSpPr>
              <p:nvPr/>
            </p:nvSpPr>
            <p:spPr bwMode="auto">
              <a:xfrm>
                <a:off x="2944128" y="797476"/>
                <a:ext cx="623824" cy="871835"/>
              </a:xfrm>
              <a:custGeom>
                <a:avLst/>
                <a:gdLst/>
                <a:ahLst/>
                <a:cxnLst>
                  <a:cxn ang="0">
                    <a:pos x="163" y="45"/>
                  </a:cxn>
                  <a:cxn ang="0">
                    <a:pos x="157" y="45"/>
                  </a:cxn>
                  <a:cxn ang="0">
                    <a:pos x="144" y="33"/>
                  </a:cxn>
                  <a:cxn ang="0">
                    <a:pos x="136" y="31"/>
                  </a:cxn>
                  <a:cxn ang="0">
                    <a:pos x="166" y="24"/>
                  </a:cxn>
                  <a:cxn ang="0">
                    <a:pos x="150" y="14"/>
                  </a:cxn>
                  <a:cxn ang="0">
                    <a:pos x="129" y="12"/>
                  </a:cxn>
                  <a:cxn ang="0">
                    <a:pos x="145" y="5"/>
                  </a:cxn>
                  <a:cxn ang="0">
                    <a:pos x="119" y="9"/>
                  </a:cxn>
                  <a:cxn ang="0">
                    <a:pos x="107" y="13"/>
                  </a:cxn>
                  <a:cxn ang="0">
                    <a:pos x="97" y="18"/>
                  </a:cxn>
                  <a:cxn ang="0">
                    <a:pos x="91" y="20"/>
                  </a:cxn>
                  <a:cxn ang="0">
                    <a:pos x="76" y="27"/>
                  </a:cxn>
                  <a:cxn ang="0">
                    <a:pos x="62" y="17"/>
                  </a:cxn>
                  <a:cxn ang="0">
                    <a:pos x="46" y="31"/>
                  </a:cxn>
                  <a:cxn ang="0">
                    <a:pos x="29" y="42"/>
                  </a:cxn>
                  <a:cxn ang="0">
                    <a:pos x="24" y="57"/>
                  </a:cxn>
                  <a:cxn ang="0">
                    <a:pos x="4" y="70"/>
                  </a:cxn>
                  <a:cxn ang="0">
                    <a:pos x="15" y="81"/>
                  </a:cxn>
                  <a:cxn ang="0">
                    <a:pos x="7" y="88"/>
                  </a:cxn>
                  <a:cxn ang="0">
                    <a:pos x="16" y="97"/>
                  </a:cxn>
                  <a:cxn ang="0">
                    <a:pos x="32" y="114"/>
                  </a:cxn>
                  <a:cxn ang="0">
                    <a:pos x="34" y="137"/>
                  </a:cxn>
                  <a:cxn ang="0">
                    <a:pos x="30" y="154"/>
                  </a:cxn>
                  <a:cxn ang="0">
                    <a:pos x="39" y="154"/>
                  </a:cxn>
                  <a:cxn ang="0">
                    <a:pos x="40" y="162"/>
                  </a:cxn>
                  <a:cxn ang="0">
                    <a:pos x="36" y="171"/>
                  </a:cxn>
                  <a:cxn ang="0">
                    <a:pos x="42" y="183"/>
                  </a:cxn>
                  <a:cxn ang="0">
                    <a:pos x="36" y="190"/>
                  </a:cxn>
                  <a:cxn ang="0">
                    <a:pos x="34" y="194"/>
                  </a:cxn>
                  <a:cxn ang="0">
                    <a:pos x="26" y="196"/>
                  </a:cxn>
                  <a:cxn ang="0">
                    <a:pos x="27" y="204"/>
                  </a:cxn>
                  <a:cxn ang="0">
                    <a:pos x="26" y="210"/>
                  </a:cxn>
                  <a:cxn ang="0">
                    <a:pos x="28" y="219"/>
                  </a:cxn>
                  <a:cxn ang="0">
                    <a:pos x="31" y="225"/>
                  </a:cxn>
                  <a:cxn ang="0">
                    <a:pos x="31" y="233"/>
                  </a:cxn>
                  <a:cxn ang="0">
                    <a:pos x="32" y="247"/>
                  </a:cxn>
                  <a:cxn ang="0">
                    <a:pos x="45" y="253"/>
                  </a:cxn>
                  <a:cxn ang="0">
                    <a:pos x="49" y="259"/>
                  </a:cxn>
                  <a:cxn ang="0">
                    <a:pos x="55" y="253"/>
                  </a:cxn>
                  <a:cxn ang="0">
                    <a:pos x="60" y="243"/>
                  </a:cxn>
                  <a:cxn ang="0">
                    <a:pos x="63" y="233"/>
                  </a:cxn>
                  <a:cxn ang="0">
                    <a:pos x="68" y="221"/>
                  </a:cxn>
                  <a:cxn ang="0">
                    <a:pos x="81" y="210"/>
                  </a:cxn>
                  <a:cxn ang="0">
                    <a:pos x="94" y="210"/>
                  </a:cxn>
                  <a:cxn ang="0">
                    <a:pos x="104" y="192"/>
                  </a:cxn>
                  <a:cxn ang="0">
                    <a:pos x="122" y="193"/>
                  </a:cxn>
                  <a:cxn ang="0">
                    <a:pos x="138" y="183"/>
                  </a:cxn>
                  <a:cxn ang="0">
                    <a:pos x="128" y="177"/>
                  </a:cxn>
                  <a:cxn ang="0">
                    <a:pos x="130" y="166"/>
                  </a:cxn>
                  <a:cxn ang="0">
                    <a:pos x="136" y="175"/>
                  </a:cxn>
                  <a:cxn ang="0">
                    <a:pos x="143" y="168"/>
                  </a:cxn>
                  <a:cxn ang="0">
                    <a:pos x="131" y="155"/>
                  </a:cxn>
                  <a:cxn ang="0">
                    <a:pos x="128" y="149"/>
                  </a:cxn>
                  <a:cxn ang="0">
                    <a:pos x="143" y="144"/>
                  </a:cxn>
                  <a:cxn ang="0">
                    <a:pos x="146" y="136"/>
                  </a:cxn>
                  <a:cxn ang="0">
                    <a:pos x="149" y="121"/>
                  </a:cxn>
                  <a:cxn ang="0">
                    <a:pos x="154" y="115"/>
                  </a:cxn>
                  <a:cxn ang="0">
                    <a:pos x="159" y="109"/>
                  </a:cxn>
                  <a:cxn ang="0">
                    <a:pos x="157" y="95"/>
                  </a:cxn>
                  <a:cxn ang="0">
                    <a:pos x="164" y="65"/>
                  </a:cxn>
                  <a:cxn ang="0">
                    <a:pos x="166" y="58"/>
                  </a:cxn>
                </a:cxnLst>
                <a:rect l="0" t="0" r="r" b="b"/>
                <a:pathLst>
                  <a:path w="186" h="260">
                    <a:moveTo>
                      <a:pt x="186" y="45"/>
                    </a:moveTo>
                    <a:cubicBezTo>
                      <a:pt x="185" y="44"/>
                      <a:pt x="185" y="44"/>
                      <a:pt x="185" y="44"/>
                    </a:cubicBezTo>
                    <a:cubicBezTo>
                      <a:pt x="185" y="44"/>
                      <a:pt x="185" y="44"/>
                      <a:pt x="185" y="44"/>
                    </a:cubicBezTo>
                    <a:cubicBezTo>
                      <a:pt x="183" y="43"/>
                      <a:pt x="183" y="43"/>
                      <a:pt x="183" y="43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3" y="41"/>
                      <a:pt x="183" y="41"/>
                      <a:pt x="183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78" y="39"/>
                      <a:pt x="178" y="39"/>
                      <a:pt x="178" y="39"/>
                    </a:cubicBezTo>
                    <a:cubicBezTo>
                      <a:pt x="177" y="39"/>
                      <a:pt x="177" y="39"/>
                      <a:pt x="177" y="39"/>
                    </a:cubicBezTo>
                    <a:cubicBezTo>
                      <a:pt x="176" y="39"/>
                      <a:pt x="176" y="39"/>
                      <a:pt x="176" y="39"/>
                    </a:cubicBezTo>
                    <a:cubicBezTo>
                      <a:pt x="176" y="39"/>
                      <a:pt x="176" y="39"/>
                      <a:pt x="176" y="39"/>
                    </a:cubicBezTo>
                    <a:cubicBezTo>
                      <a:pt x="175" y="39"/>
                      <a:pt x="175" y="39"/>
                      <a:pt x="175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2" y="40"/>
                      <a:pt x="172" y="40"/>
                      <a:pt x="172" y="40"/>
                    </a:cubicBezTo>
                    <a:cubicBezTo>
                      <a:pt x="171" y="40"/>
                      <a:pt x="171" y="40"/>
                      <a:pt x="171" y="40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0" y="40"/>
                      <a:pt x="170" y="40"/>
                      <a:pt x="170" y="40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7" y="43"/>
                      <a:pt x="167" y="43"/>
                      <a:pt x="167" y="43"/>
                    </a:cubicBezTo>
                    <a:cubicBezTo>
                      <a:pt x="167" y="43"/>
                      <a:pt x="167" y="43"/>
                      <a:pt x="167" y="43"/>
                    </a:cubicBezTo>
                    <a:cubicBezTo>
                      <a:pt x="167" y="43"/>
                      <a:pt x="167" y="43"/>
                      <a:pt x="167" y="43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66" y="46"/>
                      <a:pt x="166" y="46"/>
                      <a:pt x="166" y="46"/>
                    </a:cubicBezTo>
                    <a:cubicBezTo>
                      <a:pt x="166" y="46"/>
                      <a:pt x="166" y="46"/>
                      <a:pt x="166" y="46"/>
                    </a:cubicBezTo>
                    <a:cubicBezTo>
                      <a:pt x="166" y="46"/>
                      <a:pt x="166" y="46"/>
                      <a:pt x="166" y="46"/>
                    </a:cubicBezTo>
                    <a:cubicBezTo>
                      <a:pt x="166" y="45"/>
                      <a:pt x="166" y="45"/>
                      <a:pt x="166" y="45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6" y="42"/>
                      <a:pt x="166" y="42"/>
                      <a:pt x="166" y="42"/>
                    </a:cubicBezTo>
                    <a:cubicBezTo>
                      <a:pt x="165" y="42"/>
                      <a:pt x="165" y="42"/>
                      <a:pt x="165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5" y="42"/>
                      <a:pt x="165" y="42"/>
                      <a:pt x="165" y="42"/>
                    </a:cubicBezTo>
                    <a:cubicBezTo>
                      <a:pt x="164" y="42"/>
                      <a:pt x="164" y="42"/>
                      <a:pt x="164" y="42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4" y="44"/>
                      <a:pt x="164" y="44"/>
                      <a:pt x="164" y="44"/>
                    </a:cubicBezTo>
                    <a:cubicBezTo>
                      <a:pt x="163" y="45"/>
                      <a:pt x="163" y="45"/>
                      <a:pt x="163" y="45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61" y="47"/>
                      <a:pt x="161" y="47"/>
                      <a:pt x="161" y="47"/>
                    </a:cubicBezTo>
                    <a:cubicBezTo>
                      <a:pt x="160" y="47"/>
                      <a:pt x="160" y="47"/>
                      <a:pt x="160" y="47"/>
                    </a:cubicBezTo>
                    <a:cubicBezTo>
                      <a:pt x="160" y="47"/>
                      <a:pt x="160" y="47"/>
                      <a:pt x="160" y="47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5" y="50"/>
                      <a:pt x="155" y="50"/>
                      <a:pt x="155" y="50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3" y="50"/>
                      <a:pt x="153" y="50"/>
                      <a:pt x="153" y="50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0" y="52"/>
                      <a:pt x="150" y="52"/>
                      <a:pt x="150" y="52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46" y="57"/>
                      <a:pt x="146" y="57"/>
                      <a:pt x="146" y="57"/>
                    </a:cubicBezTo>
                    <a:cubicBezTo>
                      <a:pt x="145" y="58"/>
                      <a:pt x="145" y="58"/>
                      <a:pt x="145" y="58"/>
                    </a:cubicBezTo>
                    <a:cubicBezTo>
                      <a:pt x="145" y="58"/>
                      <a:pt x="145" y="58"/>
                      <a:pt x="145" y="58"/>
                    </a:cubicBezTo>
                    <a:cubicBezTo>
                      <a:pt x="144" y="59"/>
                      <a:pt x="144" y="59"/>
                      <a:pt x="144" y="59"/>
                    </a:cubicBezTo>
                    <a:cubicBezTo>
                      <a:pt x="144" y="59"/>
                      <a:pt x="144" y="59"/>
                      <a:pt x="144" y="59"/>
                    </a:cubicBezTo>
                    <a:cubicBezTo>
                      <a:pt x="145" y="57"/>
                      <a:pt x="145" y="57"/>
                      <a:pt x="145" y="57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45" y="56"/>
                      <a:pt x="145" y="56"/>
                      <a:pt x="145" y="56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9" y="52"/>
                      <a:pt x="149" y="52"/>
                      <a:pt x="149" y="52"/>
                    </a:cubicBezTo>
                    <a:cubicBezTo>
                      <a:pt x="149" y="52"/>
                      <a:pt x="149" y="52"/>
                      <a:pt x="149" y="52"/>
                    </a:cubicBezTo>
                    <a:cubicBezTo>
                      <a:pt x="150" y="51"/>
                      <a:pt x="150" y="51"/>
                      <a:pt x="150" y="51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8"/>
                      <a:pt x="151" y="48"/>
                      <a:pt x="151" y="48"/>
                    </a:cubicBezTo>
                    <a:cubicBezTo>
                      <a:pt x="152" y="49"/>
                      <a:pt x="152" y="49"/>
                      <a:pt x="152" y="49"/>
                    </a:cubicBezTo>
                    <a:cubicBezTo>
                      <a:pt x="152" y="49"/>
                      <a:pt x="152" y="49"/>
                      <a:pt x="152" y="49"/>
                    </a:cubicBezTo>
                    <a:cubicBezTo>
                      <a:pt x="153" y="48"/>
                      <a:pt x="153" y="48"/>
                      <a:pt x="153" y="48"/>
                    </a:cubicBezTo>
                    <a:cubicBezTo>
                      <a:pt x="153" y="48"/>
                      <a:pt x="153" y="48"/>
                      <a:pt x="153" y="48"/>
                    </a:cubicBezTo>
                    <a:cubicBezTo>
                      <a:pt x="153" y="47"/>
                      <a:pt x="153" y="47"/>
                      <a:pt x="153" y="47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5"/>
                      <a:pt x="155" y="45"/>
                      <a:pt x="155" y="45"/>
                    </a:cubicBezTo>
                    <a:cubicBezTo>
                      <a:pt x="156" y="45"/>
                      <a:pt x="156" y="45"/>
                      <a:pt x="156" y="45"/>
                    </a:cubicBezTo>
                    <a:cubicBezTo>
                      <a:pt x="156" y="45"/>
                      <a:pt x="156" y="45"/>
                      <a:pt x="156" y="45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9" y="43"/>
                      <a:pt x="159" y="43"/>
                      <a:pt x="159" y="43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1"/>
                      <a:pt x="160" y="41"/>
                      <a:pt x="160" y="41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61" y="38"/>
                      <a:pt x="161" y="38"/>
                      <a:pt x="161" y="38"/>
                    </a:cubicBezTo>
                    <a:cubicBezTo>
                      <a:pt x="161" y="37"/>
                      <a:pt x="161" y="37"/>
                      <a:pt x="161" y="37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61" y="35"/>
                      <a:pt x="161" y="35"/>
                      <a:pt x="161" y="35"/>
                    </a:cubicBezTo>
                    <a:cubicBezTo>
                      <a:pt x="161" y="34"/>
                      <a:pt x="161" y="34"/>
                      <a:pt x="161" y="34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8" y="34"/>
                      <a:pt x="158" y="34"/>
                      <a:pt x="158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8"/>
                      <a:pt x="156" y="38"/>
                      <a:pt x="156" y="38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54" y="40"/>
                      <a:pt x="154" y="40"/>
                      <a:pt x="154" y="40"/>
                    </a:cubicBezTo>
                    <a:cubicBezTo>
                      <a:pt x="154" y="40"/>
                      <a:pt x="154" y="40"/>
                      <a:pt x="154" y="40"/>
                    </a:cubicBezTo>
                    <a:cubicBezTo>
                      <a:pt x="153" y="40"/>
                      <a:pt x="153" y="40"/>
                      <a:pt x="153" y="40"/>
                    </a:cubicBezTo>
                    <a:cubicBezTo>
                      <a:pt x="153" y="40"/>
                      <a:pt x="153" y="40"/>
                      <a:pt x="153" y="40"/>
                    </a:cubicBezTo>
                    <a:cubicBezTo>
                      <a:pt x="153" y="40"/>
                      <a:pt x="153" y="40"/>
                      <a:pt x="153" y="40"/>
                    </a:cubicBezTo>
                    <a:cubicBezTo>
                      <a:pt x="152" y="40"/>
                      <a:pt x="152" y="40"/>
                      <a:pt x="152" y="40"/>
                    </a:cubicBezTo>
                    <a:cubicBezTo>
                      <a:pt x="152" y="40"/>
                      <a:pt x="152" y="40"/>
                      <a:pt x="152" y="40"/>
                    </a:cubicBezTo>
                    <a:cubicBezTo>
                      <a:pt x="152" y="40"/>
                      <a:pt x="150" y="39"/>
                      <a:pt x="150" y="39"/>
                    </a:cubicBezTo>
                    <a:cubicBezTo>
                      <a:pt x="150" y="39"/>
                      <a:pt x="149" y="39"/>
                      <a:pt x="149" y="39"/>
                    </a:cubicBezTo>
                    <a:cubicBezTo>
                      <a:pt x="148" y="40"/>
                      <a:pt x="148" y="40"/>
                      <a:pt x="148" y="40"/>
                    </a:cubicBezTo>
                    <a:cubicBezTo>
                      <a:pt x="146" y="40"/>
                      <a:pt x="146" y="40"/>
                      <a:pt x="146" y="40"/>
                    </a:cubicBezTo>
                    <a:cubicBezTo>
                      <a:pt x="145" y="41"/>
                      <a:pt x="145" y="41"/>
                      <a:pt x="145" y="41"/>
                    </a:cubicBezTo>
                    <a:cubicBezTo>
                      <a:pt x="145" y="40"/>
                      <a:pt x="145" y="40"/>
                      <a:pt x="145" y="40"/>
                    </a:cubicBezTo>
                    <a:cubicBezTo>
                      <a:pt x="145" y="40"/>
                      <a:pt x="145" y="40"/>
                      <a:pt x="145" y="40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45" y="38"/>
                      <a:pt x="145" y="38"/>
                      <a:pt x="145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7" y="38"/>
                      <a:pt x="147" y="38"/>
                      <a:pt x="147" y="38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5"/>
                      <a:pt x="151" y="35"/>
                      <a:pt x="151" y="35"/>
                    </a:cubicBezTo>
                    <a:cubicBezTo>
                      <a:pt x="151" y="35"/>
                      <a:pt x="151" y="35"/>
                      <a:pt x="151" y="3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47" y="33"/>
                      <a:pt x="147" y="33"/>
                      <a:pt x="147" y="33"/>
                    </a:cubicBezTo>
                    <a:cubicBezTo>
                      <a:pt x="146" y="33"/>
                      <a:pt x="146" y="33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1" y="32"/>
                      <a:pt x="141" y="32"/>
                      <a:pt x="141" y="32"/>
                    </a:cubicBezTo>
                    <a:cubicBezTo>
                      <a:pt x="140" y="32"/>
                      <a:pt x="140" y="32"/>
                      <a:pt x="140" y="32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38" y="32"/>
                      <a:pt x="138" y="32"/>
                      <a:pt x="138" y="32"/>
                    </a:cubicBezTo>
                    <a:cubicBezTo>
                      <a:pt x="138" y="32"/>
                      <a:pt x="138" y="32"/>
                      <a:pt x="138" y="32"/>
                    </a:cubicBezTo>
                    <a:cubicBezTo>
                      <a:pt x="137" y="33"/>
                      <a:pt x="137" y="33"/>
                      <a:pt x="137" y="33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3"/>
                      <a:pt x="137" y="33"/>
                      <a:pt x="137" y="33"/>
                    </a:cubicBezTo>
                    <a:cubicBezTo>
                      <a:pt x="137" y="33"/>
                      <a:pt x="137" y="33"/>
                      <a:pt x="137" y="33"/>
                    </a:cubicBezTo>
                    <a:cubicBezTo>
                      <a:pt x="136" y="33"/>
                      <a:pt x="136" y="33"/>
                      <a:pt x="136" y="33"/>
                    </a:cubicBezTo>
                    <a:cubicBezTo>
                      <a:pt x="134" y="34"/>
                      <a:pt x="134" y="34"/>
                      <a:pt x="134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8" y="37"/>
                      <a:pt x="128" y="37"/>
                      <a:pt x="128" y="37"/>
                    </a:cubicBezTo>
                    <a:cubicBezTo>
                      <a:pt x="128" y="36"/>
                      <a:pt x="128" y="36"/>
                      <a:pt x="128" y="36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29" y="33"/>
                      <a:pt x="129" y="33"/>
                      <a:pt x="129" y="33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4" y="31"/>
                      <a:pt x="134" y="31"/>
                      <a:pt x="134" y="31"/>
                    </a:cubicBezTo>
                    <a:cubicBezTo>
                      <a:pt x="135" y="31"/>
                      <a:pt x="135" y="31"/>
                      <a:pt x="135" y="31"/>
                    </a:cubicBezTo>
                    <a:cubicBezTo>
                      <a:pt x="135" y="31"/>
                      <a:pt x="135" y="31"/>
                      <a:pt x="135" y="31"/>
                    </a:cubicBezTo>
                    <a:cubicBezTo>
                      <a:pt x="136" y="31"/>
                      <a:pt x="136" y="31"/>
                      <a:pt x="136" y="31"/>
                    </a:cubicBezTo>
                    <a:cubicBezTo>
                      <a:pt x="136" y="31"/>
                      <a:pt x="136" y="31"/>
                      <a:pt x="136" y="31"/>
                    </a:cubicBezTo>
                    <a:cubicBezTo>
                      <a:pt x="136" y="30"/>
                      <a:pt x="136" y="30"/>
                      <a:pt x="136" y="30"/>
                    </a:cubicBezTo>
                    <a:cubicBezTo>
                      <a:pt x="135" y="30"/>
                      <a:pt x="135" y="30"/>
                      <a:pt x="135" y="30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6" y="30"/>
                      <a:pt x="136" y="30"/>
                      <a:pt x="136" y="30"/>
                    </a:cubicBezTo>
                    <a:cubicBezTo>
                      <a:pt x="136" y="31"/>
                      <a:pt x="136" y="31"/>
                      <a:pt x="136" y="31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8" y="30"/>
                      <a:pt x="138" y="30"/>
                      <a:pt x="138" y="30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7" y="31"/>
                      <a:pt x="147" y="31"/>
                      <a:pt x="147" y="31"/>
                    </a:cubicBezTo>
                    <a:cubicBezTo>
                      <a:pt x="147" y="31"/>
                      <a:pt x="147" y="31"/>
                      <a:pt x="147" y="31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50" y="31"/>
                      <a:pt x="150" y="31"/>
                      <a:pt x="150" y="31"/>
                    </a:cubicBezTo>
                    <a:cubicBezTo>
                      <a:pt x="151" y="31"/>
                      <a:pt x="151" y="31"/>
                      <a:pt x="151" y="31"/>
                    </a:cubicBezTo>
                    <a:cubicBezTo>
                      <a:pt x="151" y="31"/>
                      <a:pt x="151" y="31"/>
                      <a:pt x="151" y="31"/>
                    </a:cubicBezTo>
                    <a:cubicBezTo>
                      <a:pt x="152" y="31"/>
                      <a:pt x="152" y="31"/>
                      <a:pt x="152" y="31"/>
                    </a:cubicBezTo>
                    <a:cubicBezTo>
                      <a:pt x="153" y="31"/>
                      <a:pt x="153" y="31"/>
                      <a:pt x="153" y="31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8" y="29"/>
                      <a:pt x="158" y="29"/>
                      <a:pt x="158" y="29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9" y="30"/>
                      <a:pt x="159" y="30"/>
                      <a:pt x="159" y="30"/>
                    </a:cubicBezTo>
                    <a:cubicBezTo>
                      <a:pt x="159" y="30"/>
                      <a:pt x="159" y="30"/>
                      <a:pt x="159" y="30"/>
                    </a:cubicBezTo>
                    <a:cubicBezTo>
                      <a:pt x="160" y="30"/>
                      <a:pt x="160" y="30"/>
                      <a:pt x="160" y="30"/>
                    </a:cubicBezTo>
                    <a:cubicBezTo>
                      <a:pt x="162" y="29"/>
                      <a:pt x="162" y="29"/>
                      <a:pt x="162" y="29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7"/>
                      <a:pt x="164" y="27"/>
                      <a:pt x="164" y="27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6" y="25"/>
                      <a:pt x="166" y="25"/>
                      <a:pt x="166" y="25"/>
                    </a:cubicBezTo>
                    <a:cubicBezTo>
                      <a:pt x="166" y="25"/>
                      <a:pt x="166" y="25"/>
                      <a:pt x="166" y="25"/>
                    </a:cubicBezTo>
                    <a:cubicBezTo>
                      <a:pt x="166" y="24"/>
                      <a:pt x="166" y="24"/>
                      <a:pt x="166" y="24"/>
                    </a:cubicBezTo>
                    <a:cubicBezTo>
                      <a:pt x="166" y="24"/>
                      <a:pt x="166" y="24"/>
                      <a:pt x="166" y="24"/>
                    </a:cubicBezTo>
                    <a:cubicBezTo>
                      <a:pt x="165" y="23"/>
                      <a:pt x="165" y="23"/>
                      <a:pt x="165" y="23"/>
                    </a:cubicBezTo>
                    <a:cubicBezTo>
                      <a:pt x="164" y="22"/>
                      <a:pt x="164" y="22"/>
                      <a:pt x="164" y="22"/>
                    </a:cubicBezTo>
                    <a:cubicBezTo>
                      <a:pt x="163" y="22"/>
                      <a:pt x="163" y="22"/>
                      <a:pt x="163" y="22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58" y="18"/>
                      <a:pt x="158" y="18"/>
                      <a:pt x="158" y="18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51" y="19"/>
                      <a:pt x="151" y="19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8"/>
                      <a:pt x="151" y="18"/>
                    </a:cubicBezTo>
                    <a:cubicBezTo>
                      <a:pt x="151" y="18"/>
                      <a:pt x="151" y="18"/>
                      <a:pt x="151" y="18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1" y="17"/>
                      <a:pt x="151" y="17"/>
                      <a:pt x="151" y="17"/>
                    </a:cubicBezTo>
                    <a:cubicBezTo>
                      <a:pt x="151" y="17"/>
                      <a:pt x="151" y="17"/>
                      <a:pt x="151" y="1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5" y="13"/>
                      <a:pt x="155" y="13"/>
                      <a:pt x="155" y="13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2" y="14"/>
                      <a:pt x="152" y="14"/>
                      <a:pt x="152" y="14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0" y="14"/>
                      <a:pt x="150" y="14"/>
                      <a:pt x="150" y="14"/>
                    </a:cubicBezTo>
                    <a:cubicBezTo>
                      <a:pt x="150" y="14"/>
                      <a:pt x="150" y="14"/>
                      <a:pt x="150" y="14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6" y="13"/>
                      <a:pt x="146" y="13"/>
                      <a:pt x="146" y="13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31" y="13"/>
                      <a:pt x="131" y="13"/>
                      <a:pt x="131" y="13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30" y="13"/>
                      <a:pt x="129" y="14"/>
                      <a:pt x="129" y="14"/>
                    </a:cubicBezTo>
                    <a:cubicBezTo>
                      <a:pt x="129" y="14"/>
                      <a:pt x="128" y="14"/>
                      <a:pt x="128" y="14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24" y="17"/>
                      <a:pt x="124" y="17"/>
                      <a:pt x="124" y="17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3" y="10"/>
                      <a:pt x="133" y="10"/>
                      <a:pt x="133" y="10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5" y="8"/>
                      <a:pt x="135" y="8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34" y="9"/>
                      <a:pt x="134" y="9"/>
                      <a:pt x="134" y="9"/>
                    </a:cubicBezTo>
                    <a:cubicBezTo>
                      <a:pt x="134" y="9"/>
                      <a:pt x="134" y="9"/>
                      <a:pt x="134" y="9"/>
                    </a:cubicBezTo>
                    <a:cubicBezTo>
                      <a:pt x="134" y="10"/>
                      <a:pt x="134" y="10"/>
                      <a:pt x="134" y="10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8" y="11"/>
                      <a:pt x="138" y="11"/>
                      <a:pt x="138" y="11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7" y="11"/>
                      <a:pt x="147" y="11"/>
                      <a:pt x="147" y="11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7"/>
                      <a:pt x="151" y="7"/>
                      <a:pt x="151" y="7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4" y="5"/>
                      <a:pt x="144" y="5"/>
                      <a:pt x="144" y="5"/>
                    </a:cubicBezTo>
                    <a:cubicBezTo>
                      <a:pt x="144" y="4"/>
                      <a:pt x="144" y="4"/>
                      <a:pt x="144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39" y="2"/>
                      <a:pt x="139" y="2"/>
                      <a:pt x="139" y="2"/>
                    </a:cubicBezTo>
                    <a:cubicBezTo>
                      <a:pt x="139" y="2"/>
                      <a:pt x="139" y="2"/>
                      <a:pt x="139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6" y="1"/>
                      <a:pt x="136" y="1"/>
                      <a:pt x="136" y="1"/>
                    </a:cubicBezTo>
                    <a:cubicBezTo>
                      <a:pt x="136" y="1"/>
                      <a:pt x="136" y="1"/>
                      <a:pt x="136" y="1"/>
                    </a:cubicBez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"/>
                      <a:pt x="135" y="1"/>
                      <a:pt x="135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7" y="2"/>
                      <a:pt x="127" y="2"/>
                      <a:pt x="127" y="2"/>
                    </a:cubicBezTo>
                    <a:cubicBezTo>
                      <a:pt x="128" y="2"/>
                      <a:pt x="128" y="2"/>
                      <a:pt x="128" y="2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2"/>
                      <a:pt x="127" y="2"/>
                      <a:pt x="127" y="2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8"/>
                      <a:pt x="119" y="8"/>
                      <a:pt x="119" y="8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8" y="10"/>
                      <a:pt x="118" y="10"/>
                      <a:pt x="118" y="10"/>
                    </a:cubicBezTo>
                    <a:cubicBezTo>
                      <a:pt x="117" y="9"/>
                      <a:pt x="117" y="9"/>
                      <a:pt x="117" y="9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05" y="12"/>
                      <a:pt x="105" y="12"/>
                      <a:pt x="105" y="12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7"/>
                      <a:pt x="102" y="17"/>
                      <a:pt x="102" y="17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100" y="31"/>
                      <a:pt x="100" y="31"/>
                      <a:pt x="100" y="31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100" y="33"/>
                      <a:pt x="100" y="33"/>
                      <a:pt x="100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3"/>
                      <a:pt x="100" y="33"/>
                      <a:pt x="100" y="33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4" y="33"/>
                      <a:pt x="94" y="33"/>
                      <a:pt x="94" y="33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7" y="98"/>
                      <a:pt x="7" y="98"/>
                      <a:pt x="7" y="98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7" y="101"/>
                      <a:pt x="27" y="101"/>
                      <a:pt x="27" y="101"/>
                    </a:cubicBezTo>
                    <a:cubicBezTo>
                      <a:pt x="27" y="101"/>
                      <a:pt x="27" y="101"/>
                      <a:pt x="27" y="101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6"/>
                      <a:pt x="34" y="116"/>
                      <a:pt x="34" y="116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5" y="120"/>
                      <a:pt x="35" y="120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36" y="123"/>
                      <a:pt x="36" y="123"/>
                      <a:pt x="36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4" y="125"/>
                      <a:pt x="34" y="125"/>
                      <a:pt x="34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4" y="126"/>
                      <a:pt x="34" y="126"/>
                      <a:pt x="34" y="126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6" y="129"/>
                      <a:pt x="36" y="129"/>
                      <a:pt x="36" y="129"/>
                    </a:cubicBezTo>
                    <a:cubicBezTo>
                      <a:pt x="35" y="130"/>
                      <a:pt x="35" y="130"/>
                      <a:pt x="35" y="130"/>
                    </a:cubicBezTo>
                    <a:cubicBezTo>
                      <a:pt x="35" y="130"/>
                      <a:pt x="35" y="130"/>
                      <a:pt x="35" y="130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36" y="137"/>
                      <a:pt x="36" y="137"/>
                      <a:pt x="36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4" y="137"/>
                      <a:pt x="34" y="137"/>
                      <a:pt x="34" y="137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39"/>
                      <a:pt x="35" y="139"/>
                      <a:pt x="35" y="139"/>
                    </a:cubicBezTo>
                    <a:cubicBezTo>
                      <a:pt x="36" y="139"/>
                      <a:pt x="36" y="139"/>
                      <a:pt x="36" y="139"/>
                    </a:cubicBezTo>
                    <a:cubicBezTo>
                      <a:pt x="36" y="139"/>
                      <a:pt x="36" y="139"/>
                      <a:pt x="36" y="139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36" y="141"/>
                      <a:pt x="36" y="141"/>
                      <a:pt x="36" y="141"/>
                    </a:cubicBezTo>
                    <a:cubicBezTo>
                      <a:pt x="36" y="142"/>
                      <a:pt x="36" y="142"/>
                      <a:pt x="36" y="142"/>
                    </a:cubicBezTo>
                    <a:cubicBezTo>
                      <a:pt x="35" y="143"/>
                      <a:pt x="35" y="143"/>
                      <a:pt x="35" y="143"/>
                    </a:cubicBezTo>
                    <a:cubicBezTo>
                      <a:pt x="36" y="143"/>
                      <a:pt x="36" y="143"/>
                      <a:pt x="36" y="143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34" y="145"/>
                      <a:pt x="34" y="145"/>
                      <a:pt x="34" y="145"/>
                    </a:cubicBezTo>
                    <a:cubicBezTo>
                      <a:pt x="34" y="145"/>
                      <a:pt x="34" y="145"/>
                      <a:pt x="34" y="145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32" y="145"/>
                      <a:pt x="32" y="145"/>
                      <a:pt x="32" y="145"/>
                    </a:cubicBezTo>
                    <a:cubicBezTo>
                      <a:pt x="32" y="146"/>
                      <a:pt x="32" y="146"/>
                      <a:pt x="32" y="146"/>
                    </a:cubicBezTo>
                    <a:cubicBezTo>
                      <a:pt x="32" y="146"/>
                      <a:pt x="32" y="146"/>
                      <a:pt x="32" y="146"/>
                    </a:cubicBezTo>
                    <a:cubicBezTo>
                      <a:pt x="32" y="146"/>
                      <a:pt x="32" y="146"/>
                      <a:pt x="32" y="146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2" y="151"/>
                      <a:pt x="32" y="151"/>
                      <a:pt x="32" y="151"/>
                    </a:cubicBezTo>
                    <a:cubicBezTo>
                      <a:pt x="33" y="151"/>
                      <a:pt x="33" y="151"/>
                      <a:pt x="33" y="151"/>
                    </a:cubicBezTo>
                    <a:cubicBezTo>
                      <a:pt x="34" y="151"/>
                      <a:pt x="34" y="151"/>
                      <a:pt x="34" y="151"/>
                    </a:cubicBezTo>
                    <a:cubicBezTo>
                      <a:pt x="34" y="150"/>
                      <a:pt x="34" y="150"/>
                      <a:pt x="34" y="150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33" y="152"/>
                      <a:pt x="33" y="152"/>
                      <a:pt x="33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0" y="153"/>
                      <a:pt x="30" y="153"/>
                      <a:pt x="30" y="153"/>
                    </a:cubicBezTo>
                    <a:cubicBezTo>
                      <a:pt x="30" y="153"/>
                      <a:pt x="30" y="153"/>
                      <a:pt x="30" y="153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6"/>
                      <a:pt x="30" y="156"/>
                      <a:pt x="30" y="156"/>
                    </a:cubicBezTo>
                    <a:cubicBezTo>
                      <a:pt x="30" y="156"/>
                      <a:pt x="30" y="156"/>
                      <a:pt x="30" y="156"/>
                    </a:cubicBezTo>
                    <a:cubicBezTo>
                      <a:pt x="31" y="156"/>
                      <a:pt x="31" y="156"/>
                      <a:pt x="31" y="156"/>
                    </a:cubicBezTo>
                    <a:cubicBezTo>
                      <a:pt x="31" y="156"/>
                      <a:pt x="31" y="156"/>
                      <a:pt x="31" y="156"/>
                    </a:cubicBezTo>
                    <a:cubicBezTo>
                      <a:pt x="31" y="156"/>
                      <a:pt x="31" y="156"/>
                      <a:pt x="31" y="156"/>
                    </a:cubicBezTo>
                    <a:cubicBezTo>
                      <a:pt x="31" y="157"/>
                      <a:pt x="31" y="157"/>
                      <a:pt x="31" y="157"/>
                    </a:cubicBezTo>
                    <a:cubicBezTo>
                      <a:pt x="31" y="157"/>
                      <a:pt x="31" y="157"/>
                      <a:pt x="31" y="157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3" y="158"/>
                      <a:pt x="33" y="158"/>
                      <a:pt x="33" y="158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56"/>
                      <a:pt x="35" y="156"/>
                      <a:pt x="35" y="156"/>
                    </a:cubicBezTo>
                    <a:cubicBezTo>
                      <a:pt x="35" y="156"/>
                      <a:pt x="35" y="156"/>
                      <a:pt x="35" y="156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36" y="153"/>
                      <a:pt x="36" y="153"/>
                      <a:pt x="36" y="153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38" y="151"/>
                      <a:pt x="38" y="151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7" y="149"/>
                      <a:pt x="37" y="149"/>
                      <a:pt x="37" y="149"/>
                    </a:cubicBezTo>
                    <a:cubicBezTo>
                      <a:pt x="38" y="150"/>
                      <a:pt x="38" y="150"/>
                      <a:pt x="38" y="150"/>
                    </a:cubicBezTo>
                    <a:cubicBezTo>
                      <a:pt x="38" y="151"/>
                      <a:pt x="38" y="151"/>
                      <a:pt x="38" y="151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4"/>
                      <a:pt x="38" y="154"/>
                      <a:pt x="38" y="154"/>
                    </a:cubicBezTo>
                    <a:cubicBezTo>
                      <a:pt x="38" y="154"/>
                      <a:pt x="38" y="154"/>
                      <a:pt x="38" y="154"/>
                    </a:cubicBezTo>
                    <a:cubicBezTo>
                      <a:pt x="38" y="154"/>
                      <a:pt x="38" y="154"/>
                      <a:pt x="38" y="154"/>
                    </a:cubicBezTo>
                    <a:cubicBezTo>
                      <a:pt x="39" y="153"/>
                      <a:pt x="39" y="153"/>
                      <a:pt x="39" y="153"/>
                    </a:cubicBezTo>
                    <a:cubicBezTo>
                      <a:pt x="39" y="153"/>
                      <a:pt x="39" y="153"/>
                      <a:pt x="39" y="153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2"/>
                      <a:pt x="41" y="152"/>
                      <a:pt x="41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39" y="153"/>
                      <a:pt x="39" y="153"/>
                      <a:pt x="39" y="153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40" y="154"/>
                      <a:pt x="40" y="154"/>
                      <a:pt x="40" y="154"/>
                    </a:cubicBezTo>
                    <a:cubicBezTo>
                      <a:pt x="40" y="155"/>
                      <a:pt x="40" y="155"/>
                      <a:pt x="40" y="155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42" y="156"/>
                      <a:pt x="42" y="156"/>
                      <a:pt x="42" y="156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40" y="156"/>
                      <a:pt x="40" y="156"/>
                      <a:pt x="40" y="156"/>
                    </a:cubicBez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1" y="158"/>
                      <a:pt x="41" y="158"/>
                      <a:pt x="41" y="158"/>
                    </a:cubicBezTo>
                    <a:cubicBezTo>
                      <a:pt x="41" y="157"/>
                      <a:pt x="41" y="157"/>
                      <a:pt x="41" y="157"/>
                    </a:cubicBezTo>
                    <a:cubicBezTo>
                      <a:pt x="42" y="157"/>
                      <a:pt x="42" y="157"/>
                      <a:pt x="42" y="157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2" y="158"/>
                      <a:pt x="42" y="158"/>
                      <a:pt x="42" y="158"/>
                    </a:cubicBezTo>
                    <a:cubicBezTo>
                      <a:pt x="42" y="158"/>
                      <a:pt x="42" y="158"/>
                      <a:pt x="42" y="158"/>
                    </a:cubicBezTo>
                    <a:cubicBezTo>
                      <a:pt x="41" y="159"/>
                      <a:pt x="41" y="159"/>
                      <a:pt x="41" y="159"/>
                    </a:cubicBezTo>
                    <a:cubicBezTo>
                      <a:pt x="41" y="159"/>
                      <a:pt x="41" y="159"/>
                      <a:pt x="41" y="159"/>
                    </a:cubicBezTo>
                    <a:cubicBezTo>
                      <a:pt x="40" y="159"/>
                      <a:pt x="40" y="159"/>
                      <a:pt x="40" y="159"/>
                    </a:cubicBezTo>
                    <a:cubicBezTo>
                      <a:pt x="40" y="159"/>
                      <a:pt x="40" y="159"/>
                      <a:pt x="40" y="159"/>
                    </a:cubicBezTo>
                    <a:cubicBezTo>
                      <a:pt x="39" y="160"/>
                      <a:pt x="39" y="160"/>
                      <a:pt x="39" y="160"/>
                    </a:cubicBezTo>
                    <a:cubicBezTo>
                      <a:pt x="39" y="160"/>
                      <a:pt x="39" y="160"/>
                      <a:pt x="39" y="160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41" y="160"/>
                      <a:pt x="41" y="160"/>
                      <a:pt x="41" y="160"/>
                    </a:cubicBezTo>
                    <a:cubicBezTo>
                      <a:pt x="41" y="160"/>
                      <a:pt x="41" y="160"/>
                      <a:pt x="41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2" y="159"/>
                      <a:pt x="42" y="159"/>
                      <a:pt x="42" y="159"/>
                    </a:cubicBezTo>
                    <a:cubicBezTo>
                      <a:pt x="42" y="159"/>
                      <a:pt x="42" y="159"/>
                      <a:pt x="42" y="159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43" y="161"/>
                      <a:pt x="43" y="161"/>
                      <a:pt x="43" y="161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40" y="161"/>
                      <a:pt x="40" y="161"/>
                      <a:pt x="40" y="161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41" y="162"/>
                      <a:pt x="41" y="162"/>
                      <a:pt x="41" y="162"/>
                    </a:cubicBezTo>
                    <a:cubicBezTo>
                      <a:pt x="42" y="162"/>
                      <a:pt x="42" y="162"/>
                      <a:pt x="42" y="162"/>
                    </a:cubicBezTo>
                    <a:cubicBezTo>
                      <a:pt x="42" y="161"/>
                      <a:pt x="42" y="161"/>
                      <a:pt x="42" y="161"/>
                    </a:cubicBezTo>
                    <a:cubicBezTo>
                      <a:pt x="43" y="161"/>
                      <a:pt x="43" y="161"/>
                      <a:pt x="43" y="161"/>
                    </a:cubicBezTo>
                    <a:cubicBezTo>
                      <a:pt x="44" y="162"/>
                      <a:pt x="44" y="162"/>
                      <a:pt x="44" y="162"/>
                    </a:cubicBezTo>
                    <a:cubicBezTo>
                      <a:pt x="43" y="163"/>
                      <a:pt x="43" y="163"/>
                      <a:pt x="43" y="163"/>
                    </a:cubicBezTo>
                    <a:cubicBezTo>
                      <a:pt x="43" y="163"/>
                      <a:pt x="43" y="163"/>
                      <a:pt x="43" y="163"/>
                    </a:cubicBezTo>
                    <a:cubicBezTo>
                      <a:pt x="41" y="162"/>
                      <a:pt x="41" y="162"/>
                      <a:pt x="41" y="162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40" y="163"/>
                      <a:pt x="40" y="163"/>
                      <a:pt x="40" y="163"/>
                    </a:cubicBezTo>
                    <a:cubicBezTo>
                      <a:pt x="41" y="164"/>
                      <a:pt x="41" y="164"/>
                      <a:pt x="41" y="164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1" y="164"/>
                      <a:pt x="41" y="164"/>
                      <a:pt x="41" y="164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43" y="167"/>
                      <a:pt x="43" y="167"/>
                      <a:pt x="43" y="167"/>
                    </a:cubicBezTo>
                    <a:cubicBezTo>
                      <a:pt x="43" y="167"/>
                      <a:pt x="43" y="167"/>
                      <a:pt x="43" y="167"/>
                    </a:cubicBezTo>
                    <a:cubicBezTo>
                      <a:pt x="43" y="167"/>
                      <a:pt x="43" y="167"/>
                      <a:pt x="43" y="167"/>
                    </a:cubicBezTo>
                    <a:cubicBezTo>
                      <a:pt x="43" y="168"/>
                      <a:pt x="43" y="168"/>
                      <a:pt x="43" y="168"/>
                    </a:cubicBezTo>
                    <a:cubicBezTo>
                      <a:pt x="42" y="168"/>
                      <a:pt x="42" y="168"/>
                      <a:pt x="42" y="168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2" y="169"/>
                      <a:pt x="42" y="169"/>
                      <a:pt x="42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44" y="169"/>
                      <a:pt x="44" y="169"/>
                      <a:pt x="44" y="169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2" y="169"/>
                      <a:pt x="42" y="169"/>
                      <a:pt x="42" y="169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8" y="165"/>
                      <a:pt x="38" y="165"/>
                      <a:pt x="38" y="165"/>
                    </a:cubicBezTo>
                    <a:cubicBezTo>
                      <a:pt x="38" y="165"/>
                      <a:pt x="38" y="165"/>
                      <a:pt x="38" y="165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6" y="164"/>
                      <a:pt x="36" y="164"/>
                      <a:pt x="36" y="164"/>
                    </a:cubicBezTo>
                    <a:cubicBezTo>
                      <a:pt x="36" y="164"/>
                      <a:pt x="36" y="164"/>
                      <a:pt x="36" y="164"/>
                    </a:cubicBezTo>
                    <a:cubicBezTo>
                      <a:pt x="35" y="164"/>
                      <a:pt x="35" y="164"/>
                      <a:pt x="35" y="164"/>
                    </a:cubicBezTo>
                    <a:cubicBezTo>
                      <a:pt x="35" y="164"/>
                      <a:pt x="35" y="164"/>
                      <a:pt x="35" y="164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3" y="163"/>
                      <a:pt x="33" y="163"/>
                      <a:pt x="33" y="163"/>
                    </a:cubicBezTo>
                    <a:cubicBezTo>
                      <a:pt x="32" y="163"/>
                      <a:pt x="32" y="163"/>
                      <a:pt x="32" y="163"/>
                    </a:cubicBezTo>
                    <a:cubicBezTo>
                      <a:pt x="32" y="163"/>
                      <a:pt x="32" y="163"/>
                      <a:pt x="32" y="163"/>
                    </a:cubicBezTo>
                    <a:cubicBezTo>
                      <a:pt x="31" y="163"/>
                      <a:pt x="31" y="163"/>
                      <a:pt x="31" y="163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1" y="165"/>
                      <a:pt x="31" y="165"/>
                      <a:pt x="31" y="165"/>
                    </a:cubicBezTo>
                    <a:cubicBezTo>
                      <a:pt x="31" y="165"/>
                      <a:pt x="31" y="165"/>
                      <a:pt x="31" y="165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2" y="168"/>
                      <a:pt x="32" y="168"/>
                      <a:pt x="32" y="168"/>
                    </a:cubicBezTo>
                    <a:cubicBezTo>
                      <a:pt x="33" y="168"/>
                      <a:pt x="33" y="168"/>
                      <a:pt x="33" y="168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6" y="170"/>
                      <a:pt x="36" y="170"/>
                      <a:pt x="36" y="170"/>
                    </a:cubicBezTo>
                    <a:cubicBezTo>
                      <a:pt x="36" y="171"/>
                      <a:pt x="36" y="171"/>
                      <a:pt x="36" y="171"/>
                    </a:cubicBezTo>
                    <a:cubicBezTo>
                      <a:pt x="36" y="171"/>
                      <a:pt x="36" y="171"/>
                      <a:pt x="36" y="171"/>
                    </a:cubicBezTo>
                    <a:cubicBezTo>
                      <a:pt x="37" y="171"/>
                      <a:pt x="37" y="171"/>
                      <a:pt x="37" y="171"/>
                    </a:cubicBezTo>
                    <a:cubicBezTo>
                      <a:pt x="38" y="171"/>
                      <a:pt x="38" y="171"/>
                      <a:pt x="38" y="171"/>
                    </a:cubicBezTo>
                    <a:cubicBezTo>
                      <a:pt x="38" y="172"/>
                      <a:pt x="38" y="172"/>
                      <a:pt x="38" y="172"/>
                    </a:cubicBezTo>
                    <a:cubicBezTo>
                      <a:pt x="39" y="172"/>
                      <a:pt x="39" y="172"/>
                      <a:pt x="39" y="172"/>
                    </a:cubicBezTo>
                    <a:cubicBezTo>
                      <a:pt x="39" y="172"/>
                      <a:pt x="39" y="172"/>
                      <a:pt x="39" y="172"/>
                    </a:cubicBezTo>
                    <a:cubicBezTo>
                      <a:pt x="40" y="173"/>
                      <a:pt x="40" y="173"/>
                      <a:pt x="40" y="173"/>
                    </a:cubicBezTo>
                    <a:cubicBezTo>
                      <a:pt x="40" y="173"/>
                      <a:pt x="40" y="173"/>
                      <a:pt x="40" y="173"/>
                    </a:cubicBezTo>
                    <a:cubicBezTo>
                      <a:pt x="41" y="172"/>
                      <a:pt x="41" y="172"/>
                      <a:pt x="41" y="172"/>
                    </a:cubicBezTo>
                    <a:cubicBezTo>
                      <a:pt x="41" y="173"/>
                      <a:pt x="41" y="173"/>
                      <a:pt x="41" y="173"/>
                    </a:cubicBezTo>
                    <a:cubicBezTo>
                      <a:pt x="42" y="173"/>
                      <a:pt x="42" y="173"/>
                      <a:pt x="42" y="173"/>
                    </a:cubicBezTo>
                    <a:cubicBezTo>
                      <a:pt x="43" y="172"/>
                      <a:pt x="43" y="172"/>
                      <a:pt x="43" y="172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4" y="173"/>
                      <a:pt x="44" y="173"/>
                      <a:pt x="44" y="173"/>
                    </a:cubicBezTo>
                    <a:cubicBezTo>
                      <a:pt x="44" y="173"/>
                      <a:pt x="44" y="173"/>
                      <a:pt x="44" y="173"/>
                    </a:cubicBezTo>
                    <a:cubicBezTo>
                      <a:pt x="43" y="173"/>
                      <a:pt x="43" y="173"/>
                      <a:pt x="43" y="173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44" y="174"/>
                      <a:pt x="44" y="174"/>
                      <a:pt x="44" y="174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1" y="176"/>
                      <a:pt x="41" y="176"/>
                      <a:pt x="41" y="176"/>
                    </a:cubicBezTo>
                    <a:cubicBezTo>
                      <a:pt x="41" y="177"/>
                      <a:pt x="41" y="177"/>
                      <a:pt x="41" y="177"/>
                    </a:cubicBezTo>
                    <a:cubicBezTo>
                      <a:pt x="41" y="177"/>
                      <a:pt x="41" y="177"/>
                      <a:pt x="41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3" y="177"/>
                      <a:pt x="43" y="177"/>
                      <a:pt x="43" y="177"/>
                    </a:cubicBezTo>
                    <a:cubicBezTo>
                      <a:pt x="43" y="177"/>
                      <a:pt x="43" y="177"/>
                      <a:pt x="43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1" y="178"/>
                      <a:pt x="41" y="178"/>
                      <a:pt x="41" y="178"/>
                    </a:cubicBezTo>
                    <a:cubicBezTo>
                      <a:pt x="40" y="179"/>
                      <a:pt x="40" y="179"/>
                      <a:pt x="40" y="179"/>
                    </a:cubicBezTo>
                    <a:cubicBezTo>
                      <a:pt x="40" y="179"/>
                      <a:pt x="40" y="179"/>
                      <a:pt x="40" y="179"/>
                    </a:cubicBezTo>
                    <a:cubicBezTo>
                      <a:pt x="40" y="179"/>
                      <a:pt x="40" y="179"/>
                      <a:pt x="40" y="179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2" y="180"/>
                      <a:pt x="42" y="180"/>
                      <a:pt x="42" y="180"/>
                    </a:cubicBezTo>
                    <a:cubicBezTo>
                      <a:pt x="42" y="180"/>
                      <a:pt x="42" y="180"/>
                      <a:pt x="42" y="180"/>
                    </a:cubicBezTo>
                    <a:cubicBezTo>
                      <a:pt x="42" y="181"/>
                      <a:pt x="42" y="181"/>
                      <a:pt x="42" y="181"/>
                    </a:cubicBezTo>
                    <a:cubicBezTo>
                      <a:pt x="42" y="181"/>
                      <a:pt x="42" y="181"/>
                      <a:pt x="42" y="181"/>
                    </a:cubicBezTo>
                    <a:cubicBezTo>
                      <a:pt x="42" y="181"/>
                      <a:pt x="42" y="181"/>
                      <a:pt x="42" y="181"/>
                    </a:cubicBezTo>
                    <a:cubicBezTo>
                      <a:pt x="41" y="181"/>
                      <a:pt x="41" y="181"/>
                      <a:pt x="41" y="181"/>
                    </a:cubicBezTo>
                    <a:cubicBezTo>
                      <a:pt x="41" y="181"/>
                      <a:pt x="41" y="181"/>
                      <a:pt x="41" y="181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42" y="183"/>
                      <a:pt x="42" y="183"/>
                      <a:pt x="42" y="183"/>
                    </a:cubicBezTo>
                    <a:cubicBezTo>
                      <a:pt x="41" y="183"/>
                      <a:pt x="41" y="183"/>
                      <a:pt x="41" y="183"/>
                    </a:cubicBezTo>
                    <a:cubicBezTo>
                      <a:pt x="41" y="182"/>
                      <a:pt x="41" y="182"/>
                      <a:pt x="41" y="182"/>
                    </a:cubicBezTo>
                    <a:cubicBezTo>
                      <a:pt x="40" y="182"/>
                      <a:pt x="40" y="182"/>
                      <a:pt x="40" y="182"/>
                    </a:cubicBezTo>
                    <a:cubicBezTo>
                      <a:pt x="40" y="182"/>
                      <a:pt x="40" y="182"/>
                      <a:pt x="40" y="182"/>
                    </a:cubicBezTo>
                    <a:cubicBezTo>
                      <a:pt x="40" y="182"/>
                      <a:pt x="40" y="182"/>
                      <a:pt x="40" y="182"/>
                    </a:cubicBezTo>
                    <a:cubicBezTo>
                      <a:pt x="40" y="181"/>
                      <a:pt x="40" y="181"/>
                      <a:pt x="40" y="181"/>
                    </a:cubicBezTo>
                    <a:cubicBezTo>
                      <a:pt x="39" y="180"/>
                      <a:pt x="39" y="180"/>
                      <a:pt x="39" y="180"/>
                    </a:cubicBezTo>
                    <a:cubicBezTo>
                      <a:pt x="39" y="180"/>
                      <a:pt x="39" y="180"/>
                      <a:pt x="39" y="180"/>
                    </a:cubicBezTo>
                    <a:cubicBezTo>
                      <a:pt x="39" y="180"/>
                      <a:pt x="39" y="180"/>
                      <a:pt x="39" y="180"/>
                    </a:cubicBezTo>
                    <a:cubicBezTo>
                      <a:pt x="39" y="181"/>
                      <a:pt x="39" y="181"/>
                      <a:pt x="39" y="181"/>
                    </a:cubicBezTo>
                    <a:cubicBezTo>
                      <a:pt x="38" y="183"/>
                      <a:pt x="38" y="183"/>
                      <a:pt x="38" y="183"/>
                    </a:cubicBezTo>
                    <a:cubicBezTo>
                      <a:pt x="38" y="184"/>
                      <a:pt x="38" y="184"/>
                      <a:pt x="38" y="184"/>
                    </a:cubicBezTo>
                    <a:cubicBezTo>
                      <a:pt x="38" y="184"/>
                      <a:pt x="38" y="184"/>
                      <a:pt x="38" y="184"/>
                    </a:cubicBezTo>
                    <a:cubicBezTo>
                      <a:pt x="38" y="184"/>
                      <a:pt x="38" y="184"/>
                      <a:pt x="38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38" y="185"/>
                      <a:pt x="38" y="185"/>
                      <a:pt x="38" y="185"/>
                    </a:cubicBezTo>
                    <a:cubicBezTo>
                      <a:pt x="38" y="185"/>
                      <a:pt x="38" y="185"/>
                      <a:pt x="38" y="185"/>
                    </a:cubicBezTo>
                    <a:cubicBezTo>
                      <a:pt x="38" y="185"/>
                      <a:pt x="38" y="185"/>
                      <a:pt x="38" y="185"/>
                    </a:cubicBezTo>
                    <a:cubicBezTo>
                      <a:pt x="38" y="186"/>
                      <a:pt x="38" y="186"/>
                      <a:pt x="38" y="186"/>
                    </a:cubicBezTo>
                    <a:cubicBezTo>
                      <a:pt x="37" y="186"/>
                      <a:pt x="37" y="186"/>
                      <a:pt x="37" y="186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5" y="186"/>
                      <a:pt x="35" y="186"/>
                      <a:pt x="35" y="186"/>
                    </a:cubicBezTo>
                    <a:cubicBezTo>
                      <a:pt x="35" y="186"/>
                      <a:pt x="35" y="186"/>
                      <a:pt x="35" y="186"/>
                    </a:cubicBezTo>
                    <a:cubicBezTo>
                      <a:pt x="34" y="185"/>
                      <a:pt x="34" y="185"/>
                      <a:pt x="34" y="185"/>
                    </a:cubicBezTo>
                    <a:cubicBezTo>
                      <a:pt x="33" y="186"/>
                      <a:pt x="33" y="186"/>
                      <a:pt x="33" y="186"/>
                    </a:cubicBezTo>
                    <a:cubicBezTo>
                      <a:pt x="32" y="186"/>
                      <a:pt x="32" y="186"/>
                      <a:pt x="32" y="186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2" y="187"/>
                      <a:pt x="32" y="187"/>
                      <a:pt x="32" y="187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32" y="187"/>
                      <a:pt x="32" y="187"/>
                      <a:pt x="32" y="187"/>
                    </a:cubicBezTo>
                    <a:cubicBezTo>
                      <a:pt x="32" y="187"/>
                      <a:pt x="32" y="187"/>
                      <a:pt x="32" y="187"/>
                    </a:cubicBezTo>
                    <a:cubicBezTo>
                      <a:pt x="32" y="188"/>
                      <a:pt x="32" y="188"/>
                      <a:pt x="32" y="188"/>
                    </a:cubicBezTo>
                    <a:cubicBezTo>
                      <a:pt x="33" y="188"/>
                      <a:pt x="33" y="188"/>
                      <a:pt x="33" y="188"/>
                    </a:cubicBezTo>
                    <a:cubicBezTo>
                      <a:pt x="33" y="189"/>
                      <a:pt x="33" y="189"/>
                      <a:pt x="33" y="189"/>
                    </a:cubicBezTo>
                    <a:cubicBezTo>
                      <a:pt x="34" y="188"/>
                      <a:pt x="34" y="188"/>
                      <a:pt x="34" y="188"/>
                    </a:cubicBezTo>
                    <a:cubicBezTo>
                      <a:pt x="35" y="189"/>
                      <a:pt x="35" y="189"/>
                      <a:pt x="35" y="189"/>
                    </a:cubicBezTo>
                    <a:cubicBezTo>
                      <a:pt x="35" y="188"/>
                      <a:pt x="35" y="188"/>
                      <a:pt x="35" y="188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5" y="187"/>
                      <a:pt x="35" y="187"/>
                      <a:pt x="35" y="187"/>
                    </a:cubicBezTo>
                    <a:cubicBezTo>
                      <a:pt x="36" y="187"/>
                      <a:pt x="36" y="187"/>
                      <a:pt x="36" y="187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38" y="187"/>
                      <a:pt x="38" y="187"/>
                      <a:pt x="38" y="187"/>
                    </a:cubicBezTo>
                    <a:cubicBezTo>
                      <a:pt x="38" y="187"/>
                      <a:pt x="38" y="187"/>
                      <a:pt x="38" y="187"/>
                    </a:cubicBezTo>
                    <a:cubicBezTo>
                      <a:pt x="38" y="187"/>
                      <a:pt x="38" y="187"/>
                      <a:pt x="38" y="187"/>
                    </a:cubicBezTo>
                    <a:cubicBezTo>
                      <a:pt x="37" y="188"/>
                      <a:pt x="37" y="188"/>
                      <a:pt x="37" y="188"/>
                    </a:cubicBezTo>
                    <a:cubicBezTo>
                      <a:pt x="37" y="188"/>
                      <a:pt x="37" y="188"/>
                      <a:pt x="37" y="188"/>
                    </a:cubicBezTo>
                    <a:cubicBezTo>
                      <a:pt x="36" y="189"/>
                      <a:pt x="36" y="189"/>
                      <a:pt x="36" y="189"/>
                    </a:cubicBezTo>
                    <a:cubicBezTo>
                      <a:pt x="36" y="189"/>
                      <a:pt x="36" y="189"/>
                      <a:pt x="36" y="189"/>
                    </a:cubicBezTo>
                    <a:cubicBezTo>
                      <a:pt x="36" y="190"/>
                      <a:pt x="36" y="190"/>
                      <a:pt x="36" y="190"/>
                    </a:cubicBezTo>
                    <a:cubicBezTo>
                      <a:pt x="38" y="191"/>
                      <a:pt x="38" y="191"/>
                      <a:pt x="38" y="191"/>
                    </a:cubicBezTo>
                    <a:cubicBezTo>
                      <a:pt x="39" y="192"/>
                      <a:pt x="39" y="192"/>
                      <a:pt x="39" y="192"/>
                    </a:cubicBezTo>
                    <a:cubicBezTo>
                      <a:pt x="39" y="192"/>
                      <a:pt x="39" y="192"/>
                      <a:pt x="39" y="192"/>
                    </a:cubicBezTo>
                    <a:cubicBezTo>
                      <a:pt x="38" y="192"/>
                      <a:pt x="38" y="192"/>
                      <a:pt x="38" y="192"/>
                    </a:cubicBezTo>
                    <a:cubicBezTo>
                      <a:pt x="38" y="192"/>
                      <a:pt x="38" y="192"/>
                      <a:pt x="38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36" y="191"/>
                      <a:pt x="36" y="191"/>
                      <a:pt x="36" y="191"/>
                    </a:cubicBezTo>
                    <a:cubicBezTo>
                      <a:pt x="36" y="191"/>
                      <a:pt x="36" y="191"/>
                      <a:pt x="36" y="191"/>
                    </a:cubicBezTo>
                    <a:cubicBezTo>
                      <a:pt x="35" y="191"/>
                      <a:pt x="35" y="191"/>
                      <a:pt x="35" y="191"/>
                    </a:cubicBezTo>
                    <a:cubicBezTo>
                      <a:pt x="35" y="191"/>
                      <a:pt x="35" y="191"/>
                      <a:pt x="35" y="191"/>
                    </a:cubicBezTo>
                    <a:cubicBezTo>
                      <a:pt x="34" y="191"/>
                      <a:pt x="34" y="191"/>
                      <a:pt x="34" y="191"/>
                    </a:cubicBezTo>
                    <a:cubicBezTo>
                      <a:pt x="33" y="190"/>
                      <a:pt x="33" y="190"/>
                      <a:pt x="33" y="190"/>
                    </a:cubicBezTo>
                    <a:cubicBezTo>
                      <a:pt x="32" y="189"/>
                      <a:pt x="32" y="189"/>
                      <a:pt x="32" y="189"/>
                    </a:cubicBezTo>
                    <a:cubicBezTo>
                      <a:pt x="32" y="189"/>
                      <a:pt x="32" y="189"/>
                      <a:pt x="32" y="189"/>
                    </a:cubicBezTo>
                    <a:cubicBezTo>
                      <a:pt x="32" y="189"/>
                      <a:pt x="32" y="189"/>
                      <a:pt x="32" y="189"/>
                    </a:cubicBezTo>
                    <a:cubicBezTo>
                      <a:pt x="32" y="189"/>
                      <a:pt x="32" y="189"/>
                      <a:pt x="32" y="189"/>
                    </a:cubicBezTo>
                    <a:cubicBezTo>
                      <a:pt x="32" y="190"/>
                      <a:pt x="32" y="190"/>
                      <a:pt x="32" y="190"/>
                    </a:cubicBezTo>
                    <a:cubicBezTo>
                      <a:pt x="32" y="190"/>
                      <a:pt x="32" y="190"/>
                      <a:pt x="32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29" y="188"/>
                      <a:pt x="29" y="188"/>
                      <a:pt x="29" y="188"/>
                    </a:cubicBezTo>
                    <a:cubicBezTo>
                      <a:pt x="29" y="188"/>
                      <a:pt x="29" y="188"/>
                      <a:pt x="29" y="188"/>
                    </a:cubicBezTo>
                    <a:cubicBezTo>
                      <a:pt x="29" y="189"/>
                      <a:pt x="29" y="189"/>
                      <a:pt x="29" y="189"/>
                    </a:cubicBezTo>
                    <a:cubicBezTo>
                      <a:pt x="30" y="189"/>
                      <a:pt x="30" y="189"/>
                      <a:pt x="30" y="189"/>
                    </a:cubicBezTo>
                    <a:cubicBezTo>
                      <a:pt x="30" y="190"/>
                      <a:pt x="30" y="190"/>
                      <a:pt x="30" y="190"/>
                    </a:cubicBezTo>
                    <a:cubicBezTo>
                      <a:pt x="31" y="191"/>
                      <a:pt x="31" y="191"/>
                      <a:pt x="31" y="191"/>
                    </a:cubicBezTo>
                    <a:cubicBezTo>
                      <a:pt x="32" y="191"/>
                      <a:pt x="32" y="191"/>
                      <a:pt x="32" y="191"/>
                    </a:cubicBezTo>
                    <a:cubicBezTo>
                      <a:pt x="32" y="191"/>
                      <a:pt x="32" y="191"/>
                      <a:pt x="32" y="191"/>
                    </a:cubicBezTo>
                    <a:cubicBezTo>
                      <a:pt x="32" y="191"/>
                      <a:pt x="32" y="191"/>
                      <a:pt x="32" y="191"/>
                    </a:cubicBezTo>
                    <a:cubicBezTo>
                      <a:pt x="33" y="191"/>
                      <a:pt x="33" y="191"/>
                      <a:pt x="33" y="191"/>
                    </a:cubicBezTo>
                    <a:cubicBezTo>
                      <a:pt x="31" y="191"/>
                      <a:pt x="31" y="191"/>
                      <a:pt x="31" y="191"/>
                    </a:cubicBezTo>
                    <a:cubicBezTo>
                      <a:pt x="31" y="191"/>
                      <a:pt x="31" y="191"/>
                      <a:pt x="31" y="191"/>
                    </a:cubicBezTo>
                    <a:cubicBezTo>
                      <a:pt x="30" y="191"/>
                      <a:pt x="30" y="191"/>
                      <a:pt x="30" y="191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9" y="192"/>
                      <a:pt x="29" y="192"/>
                      <a:pt x="29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3"/>
                      <a:pt x="28" y="193"/>
                      <a:pt x="28" y="193"/>
                    </a:cubicBezTo>
                    <a:cubicBezTo>
                      <a:pt x="28" y="193"/>
                      <a:pt x="28" y="193"/>
                      <a:pt x="28" y="193"/>
                    </a:cubicBezTo>
                    <a:cubicBezTo>
                      <a:pt x="27" y="194"/>
                      <a:pt x="27" y="194"/>
                      <a:pt x="27" y="194"/>
                    </a:cubicBezTo>
                    <a:cubicBezTo>
                      <a:pt x="27" y="195"/>
                      <a:pt x="27" y="195"/>
                      <a:pt x="27" y="195"/>
                    </a:cubicBezTo>
                    <a:cubicBezTo>
                      <a:pt x="27" y="195"/>
                      <a:pt x="27" y="195"/>
                      <a:pt x="27" y="195"/>
                    </a:cubicBezTo>
                    <a:cubicBezTo>
                      <a:pt x="28" y="195"/>
                      <a:pt x="28" y="195"/>
                      <a:pt x="28" y="195"/>
                    </a:cubicBezTo>
                    <a:cubicBezTo>
                      <a:pt x="29" y="194"/>
                      <a:pt x="29" y="194"/>
                      <a:pt x="29" y="194"/>
                    </a:cubicBezTo>
                    <a:cubicBezTo>
                      <a:pt x="29" y="193"/>
                      <a:pt x="29" y="193"/>
                      <a:pt x="29" y="193"/>
                    </a:cubicBezTo>
                    <a:cubicBezTo>
                      <a:pt x="30" y="193"/>
                      <a:pt x="30" y="193"/>
                      <a:pt x="30" y="193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3"/>
                      <a:pt x="32" y="193"/>
                      <a:pt x="32" y="193"/>
                    </a:cubicBezTo>
                    <a:cubicBezTo>
                      <a:pt x="32" y="193"/>
                      <a:pt x="32" y="193"/>
                      <a:pt x="32" y="193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4" y="194"/>
                      <a:pt x="34" y="194"/>
                      <a:pt x="34" y="194"/>
                    </a:cubicBezTo>
                    <a:cubicBezTo>
                      <a:pt x="34" y="194"/>
                      <a:pt x="34" y="194"/>
                      <a:pt x="34" y="194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6" y="192"/>
                      <a:pt x="36" y="192"/>
                      <a:pt x="36" y="192"/>
                    </a:cubicBezTo>
                    <a:cubicBezTo>
                      <a:pt x="36" y="192"/>
                      <a:pt x="36" y="192"/>
                      <a:pt x="36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37" y="193"/>
                      <a:pt x="37" y="193"/>
                      <a:pt x="37" y="193"/>
                    </a:cubicBezTo>
                    <a:cubicBezTo>
                      <a:pt x="36" y="193"/>
                      <a:pt x="36" y="193"/>
                      <a:pt x="36" y="193"/>
                    </a:cubicBezTo>
                    <a:cubicBezTo>
                      <a:pt x="36" y="193"/>
                      <a:pt x="36" y="193"/>
                      <a:pt x="36" y="193"/>
                    </a:cubicBezTo>
                    <a:cubicBezTo>
                      <a:pt x="36" y="193"/>
                      <a:pt x="36" y="193"/>
                      <a:pt x="36" y="193"/>
                    </a:cubicBezTo>
                    <a:cubicBezTo>
                      <a:pt x="36" y="194"/>
                      <a:pt x="36" y="194"/>
                      <a:pt x="36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8" y="193"/>
                      <a:pt x="38" y="193"/>
                      <a:pt x="38" y="193"/>
                    </a:cubicBezTo>
                    <a:cubicBezTo>
                      <a:pt x="38" y="193"/>
                      <a:pt x="38" y="193"/>
                      <a:pt x="38" y="193"/>
                    </a:cubicBezTo>
                    <a:cubicBezTo>
                      <a:pt x="38" y="193"/>
                      <a:pt x="38" y="193"/>
                      <a:pt x="38" y="193"/>
                    </a:cubicBezTo>
                    <a:cubicBezTo>
                      <a:pt x="39" y="193"/>
                      <a:pt x="39" y="193"/>
                      <a:pt x="39" y="193"/>
                    </a:cubicBezTo>
                    <a:cubicBezTo>
                      <a:pt x="39" y="193"/>
                      <a:pt x="39" y="193"/>
                      <a:pt x="39" y="193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6" y="194"/>
                      <a:pt x="36" y="194"/>
                      <a:pt x="36" y="194"/>
                    </a:cubicBezTo>
                    <a:cubicBezTo>
                      <a:pt x="36" y="194"/>
                      <a:pt x="36" y="194"/>
                      <a:pt x="36" y="194"/>
                    </a:cubicBezTo>
                    <a:cubicBezTo>
                      <a:pt x="36" y="195"/>
                      <a:pt x="36" y="195"/>
                      <a:pt x="36" y="195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8" y="197"/>
                      <a:pt x="38" y="197"/>
                      <a:pt x="38" y="197"/>
                    </a:cubicBezTo>
                    <a:cubicBezTo>
                      <a:pt x="38" y="197"/>
                      <a:pt x="38" y="197"/>
                      <a:pt x="38" y="197"/>
                    </a:cubicBezTo>
                    <a:cubicBezTo>
                      <a:pt x="39" y="197"/>
                      <a:pt x="39" y="197"/>
                      <a:pt x="39" y="197"/>
                    </a:cubicBezTo>
                    <a:cubicBezTo>
                      <a:pt x="39" y="196"/>
                      <a:pt x="39" y="196"/>
                      <a:pt x="39" y="196"/>
                    </a:cubicBezTo>
                    <a:cubicBezTo>
                      <a:pt x="40" y="197"/>
                      <a:pt x="40" y="197"/>
                      <a:pt x="40" y="197"/>
                    </a:cubicBezTo>
                    <a:cubicBezTo>
                      <a:pt x="39" y="197"/>
                      <a:pt x="39" y="197"/>
                      <a:pt x="39" y="197"/>
                    </a:cubicBezTo>
                    <a:cubicBezTo>
                      <a:pt x="39" y="197"/>
                      <a:pt x="39" y="197"/>
                      <a:pt x="39" y="197"/>
                    </a:cubicBezTo>
                    <a:cubicBezTo>
                      <a:pt x="38" y="197"/>
                      <a:pt x="38" y="197"/>
                      <a:pt x="38" y="197"/>
                    </a:cubicBezTo>
                    <a:cubicBezTo>
                      <a:pt x="37" y="197"/>
                      <a:pt x="37" y="197"/>
                      <a:pt x="37" y="197"/>
                    </a:cubicBezTo>
                    <a:cubicBezTo>
                      <a:pt x="36" y="196"/>
                      <a:pt x="36" y="196"/>
                      <a:pt x="36" y="196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3" y="194"/>
                      <a:pt x="33" y="194"/>
                      <a:pt x="33" y="194"/>
                    </a:cubicBezTo>
                    <a:cubicBezTo>
                      <a:pt x="32" y="194"/>
                      <a:pt x="32" y="194"/>
                      <a:pt x="32" y="194"/>
                    </a:cubicBezTo>
                    <a:cubicBezTo>
                      <a:pt x="32" y="194"/>
                      <a:pt x="32" y="194"/>
                      <a:pt x="32" y="194"/>
                    </a:cubicBezTo>
                    <a:cubicBezTo>
                      <a:pt x="31" y="194"/>
                      <a:pt x="31" y="194"/>
                      <a:pt x="31" y="194"/>
                    </a:cubicBezTo>
                    <a:cubicBezTo>
                      <a:pt x="31" y="194"/>
                      <a:pt x="31" y="194"/>
                      <a:pt x="31" y="194"/>
                    </a:cubicBezTo>
                    <a:cubicBezTo>
                      <a:pt x="30" y="194"/>
                      <a:pt x="30" y="194"/>
                      <a:pt x="30" y="194"/>
                    </a:cubicBezTo>
                    <a:cubicBezTo>
                      <a:pt x="30" y="194"/>
                      <a:pt x="30" y="194"/>
                      <a:pt x="30" y="194"/>
                    </a:cubicBezTo>
                    <a:cubicBezTo>
                      <a:pt x="29" y="194"/>
                      <a:pt x="29" y="194"/>
                      <a:pt x="29" y="194"/>
                    </a:cubicBezTo>
                    <a:cubicBezTo>
                      <a:pt x="29" y="194"/>
                      <a:pt x="29" y="194"/>
                      <a:pt x="29" y="194"/>
                    </a:cubicBezTo>
                    <a:cubicBezTo>
                      <a:pt x="28" y="195"/>
                      <a:pt x="28" y="195"/>
                      <a:pt x="28" y="195"/>
                    </a:cubicBezTo>
                    <a:cubicBezTo>
                      <a:pt x="27" y="195"/>
                      <a:pt x="27" y="195"/>
                      <a:pt x="27" y="195"/>
                    </a:cubicBezTo>
                    <a:cubicBezTo>
                      <a:pt x="27" y="196"/>
                      <a:pt x="27" y="196"/>
                      <a:pt x="27" y="196"/>
                    </a:cubicBezTo>
                    <a:cubicBezTo>
                      <a:pt x="26" y="196"/>
                      <a:pt x="26" y="196"/>
                      <a:pt x="26" y="196"/>
                    </a:cubicBezTo>
                    <a:cubicBezTo>
                      <a:pt x="26" y="197"/>
                      <a:pt x="26" y="197"/>
                      <a:pt x="26" y="197"/>
                    </a:cubicBezTo>
                    <a:cubicBezTo>
                      <a:pt x="25" y="198"/>
                      <a:pt x="25" y="198"/>
                      <a:pt x="25" y="198"/>
                    </a:cubicBezTo>
                    <a:cubicBezTo>
                      <a:pt x="26" y="198"/>
                      <a:pt x="26" y="198"/>
                      <a:pt x="26" y="198"/>
                    </a:cubicBezTo>
                    <a:cubicBezTo>
                      <a:pt x="26" y="197"/>
                      <a:pt x="26" y="197"/>
                      <a:pt x="26" y="197"/>
                    </a:cubicBezTo>
                    <a:cubicBezTo>
                      <a:pt x="27" y="197"/>
                      <a:pt x="27" y="197"/>
                      <a:pt x="27" y="197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9" y="198"/>
                      <a:pt x="29" y="198"/>
                      <a:pt x="29" y="198"/>
                    </a:cubicBezTo>
                    <a:cubicBezTo>
                      <a:pt x="30" y="197"/>
                      <a:pt x="30" y="197"/>
                      <a:pt x="30" y="197"/>
                    </a:cubicBezTo>
                    <a:cubicBezTo>
                      <a:pt x="31" y="197"/>
                      <a:pt x="31" y="197"/>
                      <a:pt x="31" y="197"/>
                    </a:cubicBezTo>
                    <a:cubicBezTo>
                      <a:pt x="33" y="198"/>
                      <a:pt x="33" y="198"/>
                      <a:pt x="33" y="198"/>
                    </a:cubicBezTo>
                    <a:cubicBezTo>
                      <a:pt x="33" y="198"/>
                      <a:pt x="33" y="198"/>
                      <a:pt x="33" y="198"/>
                    </a:cubicBezTo>
                    <a:cubicBezTo>
                      <a:pt x="32" y="198"/>
                      <a:pt x="32" y="198"/>
                      <a:pt x="32" y="198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7" y="198"/>
                      <a:pt x="27" y="198"/>
                      <a:pt x="27" y="198"/>
                    </a:cubicBezTo>
                    <a:cubicBezTo>
                      <a:pt x="27" y="198"/>
                      <a:pt x="27" y="198"/>
                      <a:pt x="27" y="198"/>
                    </a:cubicBezTo>
                    <a:cubicBezTo>
                      <a:pt x="25" y="198"/>
                      <a:pt x="25" y="198"/>
                      <a:pt x="25" y="198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26" y="199"/>
                      <a:pt x="26" y="199"/>
                      <a:pt x="26" y="199"/>
                    </a:cubicBezTo>
                    <a:cubicBezTo>
                      <a:pt x="26" y="199"/>
                      <a:pt x="26" y="199"/>
                      <a:pt x="26" y="199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26" y="200"/>
                      <a:pt x="26" y="200"/>
                      <a:pt x="26" y="200"/>
                    </a:cubicBezTo>
                    <a:cubicBezTo>
                      <a:pt x="26" y="199"/>
                      <a:pt x="26" y="199"/>
                      <a:pt x="26" y="19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25" y="200"/>
                      <a:pt x="25" y="200"/>
                      <a:pt x="25" y="200"/>
                    </a:cubicBezTo>
                    <a:cubicBezTo>
                      <a:pt x="25" y="200"/>
                      <a:pt x="25" y="200"/>
                      <a:pt x="25" y="200"/>
                    </a:cubicBezTo>
                    <a:cubicBezTo>
                      <a:pt x="26" y="200"/>
                      <a:pt x="26" y="200"/>
                      <a:pt x="26" y="200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29" y="201"/>
                      <a:pt x="29" y="201"/>
                      <a:pt x="29" y="201"/>
                    </a:cubicBezTo>
                    <a:cubicBezTo>
                      <a:pt x="29" y="200"/>
                      <a:pt x="29" y="200"/>
                      <a:pt x="29" y="200"/>
                    </a:cubicBezTo>
                    <a:cubicBezTo>
                      <a:pt x="29" y="201"/>
                      <a:pt x="29" y="201"/>
                      <a:pt x="29" y="201"/>
                    </a:cubicBezTo>
                    <a:cubicBezTo>
                      <a:pt x="30" y="201"/>
                      <a:pt x="30" y="201"/>
                      <a:pt x="30" y="201"/>
                    </a:cubicBezTo>
                    <a:cubicBezTo>
                      <a:pt x="30" y="201"/>
                      <a:pt x="30" y="201"/>
                      <a:pt x="30" y="201"/>
                    </a:cubicBezTo>
                    <a:cubicBezTo>
                      <a:pt x="30" y="202"/>
                      <a:pt x="30" y="202"/>
                      <a:pt x="30" y="202"/>
                    </a:cubicBezTo>
                    <a:cubicBezTo>
                      <a:pt x="29" y="202"/>
                      <a:pt x="29" y="202"/>
                      <a:pt x="29" y="202"/>
                    </a:cubicBezTo>
                    <a:cubicBezTo>
                      <a:pt x="29" y="202"/>
                      <a:pt x="29" y="202"/>
                      <a:pt x="29" y="202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7" y="203"/>
                      <a:pt x="27" y="203"/>
                      <a:pt x="27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9" y="203"/>
                      <a:pt x="29" y="203"/>
                      <a:pt x="29" y="203"/>
                    </a:cubicBezTo>
                    <a:cubicBezTo>
                      <a:pt x="28" y="204"/>
                      <a:pt x="28" y="204"/>
                      <a:pt x="28" y="204"/>
                    </a:cubicBezTo>
                    <a:cubicBezTo>
                      <a:pt x="27" y="203"/>
                      <a:pt x="27" y="203"/>
                      <a:pt x="27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25" y="204"/>
                      <a:pt x="25" y="204"/>
                      <a:pt x="25" y="204"/>
                    </a:cubicBezTo>
                    <a:cubicBezTo>
                      <a:pt x="26" y="204"/>
                      <a:pt x="26" y="204"/>
                      <a:pt x="26" y="204"/>
                    </a:cubicBezTo>
                    <a:cubicBezTo>
                      <a:pt x="26" y="204"/>
                      <a:pt x="26" y="204"/>
                      <a:pt x="26" y="204"/>
                    </a:cubicBezTo>
                    <a:cubicBezTo>
                      <a:pt x="27" y="204"/>
                      <a:pt x="27" y="204"/>
                      <a:pt x="27" y="204"/>
                    </a:cubicBezTo>
                    <a:cubicBezTo>
                      <a:pt x="27" y="204"/>
                      <a:pt x="27" y="204"/>
                      <a:pt x="27" y="204"/>
                    </a:cubicBezTo>
                    <a:cubicBezTo>
                      <a:pt x="28" y="204"/>
                      <a:pt x="28" y="204"/>
                      <a:pt x="28" y="204"/>
                    </a:cubicBezTo>
                    <a:cubicBezTo>
                      <a:pt x="28" y="205"/>
                      <a:pt x="28" y="205"/>
                      <a:pt x="28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4" y="207"/>
                      <a:pt x="24" y="207"/>
                      <a:pt x="24" y="207"/>
                    </a:cubicBezTo>
                    <a:cubicBezTo>
                      <a:pt x="24" y="207"/>
                      <a:pt x="24" y="207"/>
                      <a:pt x="24" y="207"/>
                    </a:cubicBezTo>
                    <a:cubicBezTo>
                      <a:pt x="24" y="208"/>
                      <a:pt x="24" y="208"/>
                      <a:pt x="24" y="208"/>
                    </a:cubicBezTo>
                    <a:cubicBezTo>
                      <a:pt x="25" y="208"/>
                      <a:pt x="25" y="208"/>
                      <a:pt x="25" y="208"/>
                    </a:cubicBezTo>
                    <a:cubicBezTo>
                      <a:pt x="27" y="207"/>
                      <a:pt x="27" y="207"/>
                      <a:pt x="27" y="207"/>
                    </a:cubicBezTo>
                    <a:cubicBezTo>
                      <a:pt x="27" y="207"/>
                      <a:pt x="27" y="207"/>
                      <a:pt x="27" y="207"/>
                    </a:cubicBezTo>
                    <a:cubicBezTo>
                      <a:pt x="29" y="206"/>
                      <a:pt x="29" y="206"/>
                      <a:pt x="29" y="206"/>
                    </a:cubicBezTo>
                    <a:cubicBezTo>
                      <a:pt x="29" y="206"/>
                      <a:pt x="29" y="206"/>
                      <a:pt x="29" y="206"/>
                    </a:cubicBezTo>
                    <a:cubicBezTo>
                      <a:pt x="30" y="205"/>
                      <a:pt x="30" y="205"/>
                      <a:pt x="30" y="205"/>
                    </a:cubicBezTo>
                    <a:cubicBezTo>
                      <a:pt x="31" y="203"/>
                      <a:pt x="31" y="203"/>
                      <a:pt x="31" y="203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4" y="202"/>
                      <a:pt x="34" y="202"/>
                      <a:pt x="34" y="202"/>
                    </a:cubicBezTo>
                    <a:cubicBezTo>
                      <a:pt x="35" y="202"/>
                      <a:pt x="35" y="202"/>
                      <a:pt x="35" y="202"/>
                    </a:cubicBezTo>
                    <a:cubicBezTo>
                      <a:pt x="35" y="203"/>
                      <a:pt x="35" y="203"/>
                      <a:pt x="35" y="203"/>
                    </a:cubicBezTo>
                    <a:cubicBezTo>
                      <a:pt x="35" y="203"/>
                      <a:pt x="35" y="203"/>
                      <a:pt x="35" y="203"/>
                    </a:cubicBezTo>
                    <a:cubicBezTo>
                      <a:pt x="34" y="203"/>
                      <a:pt x="34" y="203"/>
                      <a:pt x="34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2" y="204"/>
                      <a:pt x="32" y="204"/>
                      <a:pt x="32" y="204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26" y="208"/>
                      <a:pt x="26" y="208"/>
                      <a:pt x="26" y="208"/>
                    </a:cubicBezTo>
                    <a:cubicBezTo>
                      <a:pt x="25" y="208"/>
                      <a:pt x="25" y="208"/>
                      <a:pt x="25" y="208"/>
                    </a:cubicBezTo>
                    <a:cubicBezTo>
                      <a:pt x="25" y="209"/>
                      <a:pt x="25" y="209"/>
                      <a:pt x="25" y="209"/>
                    </a:cubicBezTo>
                    <a:cubicBezTo>
                      <a:pt x="24" y="209"/>
                      <a:pt x="24" y="209"/>
                      <a:pt x="24" y="209"/>
                    </a:cubicBezTo>
                    <a:cubicBezTo>
                      <a:pt x="25" y="209"/>
                      <a:pt x="25" y="209"/>
                      <a:pt x="25" y="209"/>
                    </a:cubicBezTo>
                    <a:cubicBezTo>
                      <a:pt x="25" y="209"/>
                      <a:pt x="25" y="209"/>
                      <a:pt x="25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7" y="208"/>
                      <a:pt x="27" y="208"/>
                      <a:pt x="27" y="208"/>
                    </a:cubicBezTo>
                    <a:cubicBezTo>
                      <a:pt x="27" y="208"/>
                      <a:pt x="27" y="208"/>
                      <a:pt x="27" y="208"/>
                    </a:cubicBezTo>
                    <a:cubicBezTo>
                      <a:pt x="28" y="209"/>
                      <a:pt x="28" y="209"/>
                      <a:pt x="28" y="209"/>
                    </a:cubicBezTo>
                    <a:cubicBezTo>
                      <a:pt x="28" y="209"/>
                      <a:pt x="28" y="209"/>
                      <a:pt x="28" y="209"/>
                    </a:cubicBezTo>
                    <a:cubicBezTo>
                      <a:pt x="29" y="209"/>
                      <a:pt x="29" y="209"/>
                      <a:pt x="29" y="209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29" y="210"/>
                      <a:pt x="29" y="210"/>
                      <a:pt x="29" y="210"/>
                    </a:cubicBezTo>
                    <a:cubicBezTo>
                      <a:pt x="28" y="210"/>
                      <a:pt x="28" y="210"/>
                      <a:pt x="28" y="210"/>
                    </a:cubicBezTo>
                    <a:cubicBezTo>
                      <a:pt x="28" y="210"/>
                      <a:pt x="28" y="210"/>
                      <a:pt x="28" y="210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10"/>
                      <a:pt x="26" y="210"/>
                      <a:pt x="26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11"/>
                      <a:pt x="25" y="211"/>
                      <a:pt x="25" y="211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3"/>
                      <a:pt x="26" y="213"/>
                      <a:pt x="26" y="213"/>
                    </a:cubicBezTo>
                    <a:cubicBezTo>
                      <a:pt x="27" y="213"/>
                      <a:pt x="27" y="213"/>
                      <a:pt x="27" y="213"/>
                    </a:cubicBezTo>
                    <a:cubicBezTo>
                      <a:pt x="27" y="213"/>
                      <a:pt x="27" y="213"/>
                      <a:pt x="27" y="213"/>
                    </a:cubicBezTo>
                    <a:cubicBezTo>
                      <a:pt x="27" y="214"/>
                      <a:pt x="27" y="214"/>
                      <a:pt x="27" y="214"/>
                    </a:cubicBezTo>
                    <a:cubicBezTo>
                      <a:pt x="27" y="214"/>
                      <a:pt x="27" y="214"/>
                      <a:pt x="27" y="214"/>
                    </a:cubicBezTo>
                    <a:cubicBezTo>
                      <a:pt x="28" y="213"/>
                      <a:pt x="28" y="213"/>
                      <a:pt x="28" y="213"/>
                    </a:cubicBezTo>
                    <a:cubicBezTo>
                      <a:pt x="29" y="213"/>
                      <a:pt x="29" y="213"/>
                      <a:pt x="29" y="213"/>
                    </a:cubicBezTo>
                    <a:cubicBezTo>
                      <a:pt x="29" y="213"/>
                      <a:pt x="29" y="213"/>
                      <a:pt x="29" y="213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0" y="212"/>
                      <a:pt x="30" y="212"/>
                      <a:pt x="30" y="212"/>
                    </a:cubicBezTo>
                    <a:cubicBezTo>
                      <a:pt x="30" y="212"/>
                      <a:pt x="30" y="212"/>
                      <a:pt x="30" y="212"/>
                    </a:cubicBezTo>
                    <a:cubicBezTo>
                      <a:pt x="32" y="211"/>
                      <a:pt x="32" y="211"/>
                      <a:pt x="32" y="211"/>
                    </a:cubicBezTo>
                    <a:cubicBezTo>
                      <a:pt x="32" y="211"/>
                      <a:pt x="32" y="211"/>
                      <a:pt x="32" y="211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33" y="212"/>
                      <a:pt x="33" y="212"/>
                      <a:pt x="33" y="212"/>
                    </a:cubicBezTo>
                    <a:cubicBezTo>
                      <a:pt x="33" y="212"/>
                      <a:pt x="33" y="212"/>
                      <a:pt x="33" y="212"/>
                    </a:cubicBezTo>
                    <a:cubicBezTo>
                      <a:pt x="32" y="212"/>
                      <a:pt x="32" y="212"/>
                      <a:pt x="32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0" y="212"/>
                      <a:pt x="30" y="212"/>
                      <a:pt x="30" y="212"/>
                    </a:cubicBezTo>
                    <a:cubicBezTo>
                      <a:pt x="30" y="212"/>
                      <a:pt x="30" y="212"/>
                      <a:pt x="30" y="212"/>
                    </a:cubicBezTo>
                    <a:cubicBezTo>
                      <a:pt x="30" y="213"/>
                      <a:pt x="30" y="213"/>
                      <a:pt x="30" y="213"/>
                    </a:cubicBezTo>
                    <a:cubicBezTo>
                      <a:pt x="29" y="213"/>
                      <a:pt x="29" y="213"/>
                      <a:pt x="29" y="213"/>
                    </a:cubicBezTo>
                    <a:cubicBezTo>
                      <a:pt x="29" y="213"/>
                      <a:pt x="29" y="213"/>
                      <a:pt x="29" y="213"/>
                    </a:cubicBezTo>
                    <a:cubicBezTo>
                      <a:pt x="28" y="214"/>
                      <a:pt x="28" y="214"/>
                      <a:pt x="28" y="214"/>
                    </a:cubicBezTo>
                    <a:cubicBezTo>
                      <a:pt x="27" y="214"/>
                      <a:pt x="27" y="214"/>
                      <a:pt x="27" y="214"/>
                    </a:cubicBezTo>
                    <a:cubicBezTo>
                      <a:pt x="27" y="214"/>
                      <a:pt x="27" y="214"/>
                      <a:pt x="27" y="214"/>
                    </a:cubicBezTo>
                    <a:cubicBezTo>
                      <a:pt x="26" y="215"/>
                      <a:pt x="26" y="215"/>
                      <a:pt x="26" y="215"/>
                    </a:cubicBezTo>
                    <a:cubicBezTo>
                      <a:pt x="26" y="215"/>
                      <a:pt x="26" y="215"/>
                      <a:pt x="26" y="215"/>
                    </a:cubicBezTo>
                    <a:cubicBezTo>
                      <a:pt x="27" y="216"/>
                      <a:pt x="27" y="216"/>
                      <a:pt x="27" y="216"/>
                    </a:cubicBezTo>
                    <a:cubicBezTo>
                      <a:pt x="27" y="215"/>
                      <a:pt x="27" y="215"/>
                      <a:pt x="27" y="215"/>
                    </a:cubicBezTo>
                    <a:cubicBezTo>
                      <a:pt x="27" y="215"/>
                      <a:pt x="27" y="215"/>
                      <a:pt x="27" y="215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27" y="216"/>
                      <a:pt x="27" y="216"/>
                      <a:pt x="27" y="216"/>
                    </a:cubicBezTo>
                    <a:cubicBezTo>
                      <a:pt x="27" y="217"/>
                      <a:pt x="27" y="217"/>
                      <a:pt x="27" y="217"/>
                    </a:cubicBezTo>
                    <a:cubicBezTo>
                      <a:pt x="27" y="218"/>
                      <a:pt x="27" y="218"/>
                      <a:pt x="27" y="218"/>
                    </a:cubicBezTo>
                    <a:cubicBezTo>
                      <a:pt x="27" y="219"/>
                      <a:pt x="27" y="219"/>
                      <a:pt x="27" y="219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8"/>
                      <a:pt x="28" y="218"/>
                      <a:pt x="28" y="218"/>
                    </a:cubicBezTo>
                    <a:cubicBezTo>
                      <a:pt x="29" y="218"/>
                      <a:pt x="29" y="218"/>
                      <a:pt x="29" y="218"/>
                    </a:cubicBezTo>
                    <a:cubicBezTo>
                      <a:pt x="29" y="218"/>
                      <a:pt x="29" y="218"/>
                      <a:pt x="29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7" y="222"/>
                      <a:pt x="27" y="222"/>
                      <a:pt x="27" y="222"/>
                    </a:cubicBezTo>
                    <a:cubicBezTo>
                      <a:pt x="27" y="223"/>
                      <a:pt x="27" y="223"/>
                      <a:pt x="27" y="223"/>
                    </a:cubicBezTo>
                    <a:cubicBezTo>
                      <a:pt x="27" y="224"/>
                      <a:pt x="27" y="224"/>
                      <a:pt x="27" y="224"/>
                    </a:cubicBezTo>
                    <a:cubicBezTo>
                      <a:pt x="27" y="224"/>
                      <a:pt x="27" y="224"/>
                      <a:pt x="27" y="224"/>
                    </a:cubicBezTo>
                    <a:cubicBezTo>
                      <a:pt x="28" y="223"/>
                      <a:pt x="28" y="223"/>
                      <a:pt x="28" y="223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21"/>
                      <a:pt x="30" y="221"/>
                      <a:pt x="30" y="221"/>
                    </a:cubicBezTo>
                    <a:cubicBezTo>
                      <a:pt x="30" y="221"/>
                      <a:pt x="30" y="221"/>
                      <a:pt x="30" y="221"/>
                    </a:cubicBezTo>
                    <a:cubicBezTo>
                      <a:pt x="30" y="221"/>
                      <a:pt x="30" y="221"/>
                      <a:pt x="30" y="221"/>
                    </a:cubicBezTo>
                    <a:cubicBezTo>
                      <a:pt x="31" y="220"/>
                      <a:pt x="31" y="220"/>
                      <a:pt x="31" y="220"/>
                    </a:cubicBezTo>
                    <a:cubicBezTo>
                      <a:pt x="31" y="220"/>
                      <a:pt x="31" y="220"/>
                      <a:pt x="31" y="220"/>
                    </a:cubicBezTo>
                    <a:cubicBezTo>
                      <a:pt x="30" y="221"/>
                      <a:pt x="30" y="221"/>
                      <a:pt x="30" y="221"/>
                    </a:cubicBezTo>
                    <a:cubicBezTo>
                      <a:pt x="30" y="221"/>
                      <a:pt x="30" y="221"/>
                      <a:pt x="30" y="221"/>
                    </a:cubicBezTo>
                    <a:cubicBezTo>
                      <a:pt x="31" y="222"/>
                      <a:pt x="31" y="222"/>
                      <a:pt x="31" y="222"/>
                    </a:cubicBezTo>
                    <a:cubicBezTo>
                      <a:pt x="31" y="221"/>
                      <a:pt x="31" y="221"/>
                      <a:pt x="31" y="221"/>
                    </a:cubicBezTo>
                    <a:cubicBezTo>
                      <a:pt x="32" y="220"/>
                      <a:pt x="32" y="220"/>
                      <a:pt x="32" y="220"/>
                    </a:cubicBezTo>
                    <a:cubicBezTo>
                      <a:pt x="33" y="220"/>
                      <a:pt x="33" y="220"/>
                      <a:pt x="33" y="220"/>
                    </a:cubicBezTo>
                    <a:cubicBezTo>
                      <a:pt x="33" y="220"/>
                      <a:pt x="33" y="220"/>
                      <a:pt x="33" y="220"/>
                    </a:cubicBezTo>
                    <a:cubicBezTo>
                      <a:pt x="33" y="220"/>
                      <a:pt x="33" y="220"/>
                      <a:pt x="33" y="220"/>
                    </a:cubicBezTo>
                    <a:cubicBezTo>
                      <a:pt x="34" y="220"/>
                      <a:pt x="34" y="220"/>
                      <a:pt x="34" y="220"/>
                    </a:cubicBezTo>
                    <a:cubicBezTo>
                      <a:pt x="34" y="220"/>
                      <a:pt x="34" y="220"/>
                      <a:pt x="34" y="220"/>
                    </a:cubicBezTo>
                    <a:cubicBezTo>
                      <a:pt x="34" y="220"/>
                      <a:pt x="34" y="220"/>
                      <a:pt x="34" y="220"/>
                    </a:cubicBezTo>
                    <a:cubicBezTo>
                      <a:pt x="34" y="221"/>
                      <a:pt x="34" y="221"/>
                      <a:pt x="34" y="221"/>
                    </a:cubicBezTo>
                    <a:cubicBezTo>
                      <a:pt x="34" y="222"/>
                      <a:pt x="34" y="222"/>
                      <a:pt x="34" y="222"/>
                    </a:cubicBezTo>
                    <a:cubicBezTo>
                      <a:pt x="34" y="223"/>
                      <a:pt x="34" y="223"/>
                      <a:pt x="34" y="223"/>
                    </a:cubicBezTo>
                    <a:cubicBezTo>
                      <a:pt x="35" y="223"/>
                      <a:pt x="35" y="223"/>
                      <a:pt x="35" y="223"/>
                    </a:cubicBezTo>
                    <a:cubicBezTo>
                      <a:pt x="34" y="223"/>
                      <a:pt x="34" y="223"/>
                      <a:pt x="34" y="223"/>
                    </a:cubicBezTo>
                    <a:cubicBezTo>
                      <a:pt x="34" y="223"/>
                      <a:pt x="34" y="223"/>
                      <a:pt x="34" y="223"/>
                    </a:cubicBezTo>
                    <a:cubicBezTo>
                      <a:pt x="33" y="222"/>
                      <a:pt x="33" y="222"/>
                      <a:pt x="33" y="222"/>
                    </a:cubicBezTo>
                    <a:cubicBezTo>
                      <a:pt x="33" y="222"/>
                      <a:pt x="33" y="222"/>
                      <a:pt x="33" y="222"/>
                    </a:cubicBezTo>
                    <a:cubicBezTo>
                      <a:pt x="32" y="221"/>
                      <a:pt x="32" y="221"/>
                      <a:pt x="32" y="221"/>
                    </a:cubicBezTo>
                    <a:cubicBezTo>
                      <a:pt x="32" y="222"/>
                      <a:pt x="32" y="222"/>
                      <a:pt x="32" y="222"/>
                    </a:cubicBezTo>
                    <a:cubicBezTo>
                      <a:pt x="32" y="222"/>
                      <a:pt x="32" y="222"/>
                      <a:pt x="32" y="222"/>
                    </a:cubicBezTo>
                    <a:cubicBezTo>
                      <a:pt x="31" y="222"/>
                      <a:pt x="31" y="222"/>
                      <a:pt x="31" y="222"/>
                    </a:cubicBezTo>
                    <a:cubicBezTo>
                      <a:pt x="32" y="223"/>
                      <a:pt x="32" y="223"/>
                      <a:pt x="32" y="223"/>
                    </a:cubicBezTo>
                    <a:cubicBezTo>
                      <a:pt x="32" y="223"/>
                      <a:pt x="32" y="223"/>
                      <a:pt x="32" y="223"/>
                    </a:cubicBezTo>
                    <a:cubicBezTo>
                      <a:pt x="33" y="223"/>
                      <a:pt x="33" y="223"/>
                      <a:pt x="33" y="223"/>
                    </a:cubicBezTo>
                    <a:cubicBezTo>
                      <a:pt x="33" y="224"/>
                      <a:pt x="33" y="224"/>
                      <a:pt x="33" y="224"/>
                    </a:cubicBezTo>
                    <a:cubicBezTo>
                      <a:pt x="33" y="224"/>
                      <a:pt x="33" y="224"/>
                      <a:pt x="33" y="224"/>
                    </a:cubicBezTo>
                    <a:cubicBezTo>
                      <a:pt x="33" y="224"/>
                      <a:pt x="33" y="224"/>
                      <a:pt x="33" y="224"/>
                    </a:cubicBezTo>
                    <a:cubicBezTo>
                      <a:pt x="32" y="223"/>
                      <a:pt x="32" y="223"/>
                      <a:pt x="32" y="223"/>
                    </a:cubicBezTo>
                    <a:cubicBezTo>
                      <a:pt x="32" y="223"/>
                      <a:pt x="32" y="223"/>
                      <a:pt x="32" y="223"/>
                    </a:cubicBezTo>
                    <a:cubicBezTo>
                      <a:pt x="31" y="223"/>
                      <a:pt x="31" y="223"/>
                      <a:pt x="31" y="223"/>
                    </a:cubicBezTo>
                    <a:cubicBezTo>
                      <a:pt x="30" y="224"/>
                      <a:pt x="30" y="224"/>
                      <a:pt x="30" y="224"/>
                    </a:cubicBezTo>
                    <a:cubicBezTo>
                      <a:pt x="30" y="225"/>
                      <a:pt x="30" y="225"/>
                      <a:pt x="30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29" y="225"/>
                      <a:pt x="29" y="225"/>
                      <a:pt x="29" y="225"/>
                    </a:cubicBezTo>
                    <a:cubicBezTo>
                      <a:pt x="30" y="225"/>
                      <a:pt x="30" y="225"/>
                      <a:pt x="30" y="225"/>
                    </a:cubicBezTo>
                    <a:cubicBezTo>
                      <a:pt x="31" y="225"/>
                      <a:pt x="31" y="225"/>
                      <a:pt x="31" y="225"/>
                    </a:cubicBezTo>
                    <a:cubicBezTo>
                      <a:pt x="32" y="224"/>
                      <a:pt x="32" y="224"/>
                      <a:pt x="32" y="224"/>
                    </a:cubicBezTo>
                    <a:cubicBezTo>
                      <a:pt x="32" y="224"/>
                      <a:pt x="32" y="224"/>
                      <a:pt x="32" y="224"/>
                    </a:cubicBezTo>
                    <a:cubicBezTo>
                      <a:pt x="33" y="224"/>
                      <a:pt x="33" y="224"/>
                      <a:pt x="33" y="224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2" y="225"/>
                      <a:pt x="32" y="225"/>
                      <a:pt x="32" y="225"/>
                    </a:cubicBezTo>
                    <a:cubicBezTo>
                      <a:pt x="31" y="225"/>
                      <a:pt x="31" y="225"/>
                      <a:pt x="31" y="225"/>
                    </a:cubicBezTo>
                    <a:cubicBezTo>
                      <a:pt x="30" y="226"/>
                      <a:pt x="30" y="226"/>
                      <a:pt x="30" y="226"/>
                    </a:cubicBezTo>
                    <a:cubicBezTo>
                      <a:pt x="29" y="226"/>
                      <a:pt x="29" y="226"/>
                      <a:pt x="29" y="226"/>
                    </a:cubicBezTo>
                    <a:cubicBezTo>
                      <a:pt x="28" y="226"/>
                      <a:pt x="28" y="226"/>
                      <a:pt x="28" y="226"/>
                    </a:cubicBezTo>
                    <a:cubicBezTo>
                      <a:pt x="28" y="226"/>
                      <a:pt x="28" y="226"/>
                      <a:pt x="28" y="226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30" y="227"/>
                      <a:pt x="30" y="227"/>
                      <a:pt x="30" y="227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8" y="228"/>
                      <a:pt x="28" y="228"/>
                      <a:pt x="28" y="228"/>
                    </a:cubicBezTo>
                    <a:cubicBezTo>
                      <a:pt x="28" y="228"/>
                      <a:pt x="28" y="228"/>
                      <a:pt x="28" y="228"/>
                    </a:cubicBezTo>
                    <a:cubicBezTo>
                      <a:pt x="28" y="229"/>
                      <a:pt x="28" y="229"/>
                      <a:pt x="28" y="229"/>
                    </a:cubicBezTo>
                    <a:cubicBezTo>
                      <a:pt x="28" y="230"/>
                      <a:pt x="28" y="230"/>
                      <a:pt x="28" y="230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1" y="229"/>
                      <a:pt x="31" y="229"/>
                      <a:pt x="31" y="229"/>
                    </a:cubicBezTo>
                    <a:cubicBezTo>
                      <a:pt x="31" y="229"/>
                      <a:pt x="31" y="229"/>
                      <a:pt x="31" y="229"/>
                    </a:cubicBezTo>
                    <a:cubicBezTo>
                      <a:pt x="32" y="228"/>
                      <a:pt x="32" y="228"/>
                      <a:pt x="32" y="228"/>
                    </a:cubicBezTo>
                    <a:cubicBezTo>
                      <a:pt x="32" y="229"/>
                      <a:pt x="32" y="229"/>
                      <a:pt x="32" y="229"/>
                    </a:cubicBezTo>
                    <a:cubicBezTo>
                      <a:pt x="31" y="229"/>
                      <a:pt x="31" y="229"/>
                      <a:pt x="31" y="229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29" y="230"/>
                      <a:pt x="29" y="230"/>
                      <a:pt x="29" y="230"/>
                    </a:cubicBezTo>
                    <a:cubicBezTo>
                      <a:pt x="28" y="231"/>
                      <a:pt x="28" y="231"/>
                      <a:pt x="28" y="231"/>
                    </a:cubicBezTo>
                    <a:cubicBezTo>
                      <a:pt x="29" y="231"/>
                      <a:pt x="29" y="231"/>
                      <a:pt x="29" y="231"/>
                    </a:cubicBezTo>
                    <a:cubicBezTo>
                      <a:pt x="29" y="231"/>
                      <a:pt x="29" y="231"/>
                      <a:pt x="29" y="231"/>
                    </a:cubicBezTo>
                    <a:cubicBezTo>
                      <a:pt x="30" y="231"/>
                      <a:pt x="30" y="231"/>
                      <a:pt x="30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0" y="232"/>
                      <a:pt x="30" y="232"/>
                      <a:pt x="30" y="232"/>
                    </a:cubicBezTo>
                    <a:cubicBezTo>
                      <a:pt x="29" y="232"/>
                      <a:pt x="29" y="232"/>
                      <a:pt x="29" y="232"/>
                    </a:cubicBezTo>
                    <a:cubicBezTo>
                      <a:pt x="29" y="232"/>
                      <a:pt x="29" y="232"/>
                      <a:pt x="29" y="232"/>
                    </a:cubicBezTo>
                    <a:cubicBezTo>
                      <a:pt x="28" y="232"/>
                      <a:pt x="28" y="232"/>
                      <a:pt x="28" y="232"/>
                    </a:cubicBezTo>
                    <a:cubicBezTo>
                      <a:pt x="29" y="233"/>
                      <a:pt x="29" y="233"/>
                      <a:pt x="29" y="233"/>
                    </a:cubicBezTo>
                    <a:cubicBezTo>
                      <a:pt x="29" y="233"/>
                      <a:pt x="29" y="233"/>
                      <a:pt x="29" y="233"/>
                    </a:cubicBezTo>
                    <a:cubicBezTo>
                      <a:pt x="30" y="233"/>
                      <a:pt x="30" y="233"/>
                      <a:pt x="30" y="233"/>
                    </a:cubicBezTo>
                    <a:cubicBezTo>
                      <a:pt x="30" y="233"/>
                      <a:pt x="30" y="233"/>
                      <a:pt x="30" y="233"/>
                    </a:cubicBezTo>
                    <a:cubicBezTo>
                      <a:pt x="31" y="233"/>
                      <a:pt x="31" y="233"/>
                      <a:pt x="31" y="233"/>
                    </a:cubicBezTo>
                    <a:cubicBezTo>
                      <a:pt x="31" y="233"/>
                      <a:pt x="31" y="233"/>
                      <a:pt x="31" y="233"/>
                    </a:cubicBezTo>
                    <a:cubicBezTo>
                      <a:pt x="30" y="234"/>
                      <a:pt x="30" y="234"/>
                      <a:pt x="30" y="234"/>
                    </a:cubicBezTo>
                    <a:cubicBezTo>
                      <a:pt x="30" y="234"/>
                      <a:pt x="30" y="234"/>
                      <a:pt x="30" y="234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31" y="235"/>
                      <a:pt x="31" y="235"/>
                      <a:pt x="31" y="235"/>
                    </a:cubicBezTo>
                    <a:cubicBezTo>
                      <a:pt x="31" y="235"/>
                      <a:pt x="31" y="235"/>
                      <a:pt x="31" y="235"/>
                    </a:cubicBezTo>
                    <a:cubicBezTo>
                      <a:pt x="32" y="235"/>
                      <a:pt x="32" y="235"/>
                      <a:pt x="32" y="235"/>
                    </a:cubicBezTo>
                    <a:cubicBezTo>
                      <a:pt x="32" y="235"/>
                      <a:pt x="32" y="235"/>
                      <a:pt x="32" y="235"/>
                    </a:cubicBezTo>
                    <a:cubicBezTo>
                      <a:pt x="32" y="235"/>
                      <a:pt x="32" y="235"/>
                      <a:pt x="32" y="235"/>
                    </a:cubicBezTo>
                    <a:cubicBezTo>
                      <a:pt x="32" y="235"/>
                      <a:pt x="32" y="235"/>
                      <a:pt x="32" y="235"/>
                    </a:cubicBezTo>
                    <a:cubicBezTo>
                      <a:pt x="32" y="236"/>
                      <a:pt x="32" y="236"/>
                      <a:pt x="32" y="236"/>
                    </a:cubicBezTo>
                    <a:cubicBezTo>
                      <a:pt x="32" y="236"/>
                      <a:pt x="32" y="236"/>
                      <a:pt x="32" y="236"/>
                    </a:cubicBezTo>
                    <a:cubicBezTo>
                      <a:pt x="32" y="237"/>
                      <a:pt x="32" y="237"/>
                      <a:pt x="32" y="237"/>
                    </a:cubicBezTo>
                    <a:cubicBezTo>
                      <a:pt x="31" y="238"/>
                      <a:pt x="31" y="238"/>
                      <a:pt x="31" y="238"/>
                    </a:cubicBezTo>
                    <a:cubicBezTo>
                      <a:pt x="31" y="238"/>
                      <a:pt x="31" y="238"/>
                      <a:pt x="31" y="238"/>
                    </a:cubicBezTo>
                    <a:cubicBezTo>
                      <a:pt x="31" y="238"/>
                      <a:pt x="31" y="238"/>
                      <a:pt x="31" y="238"/>
                    </a:cubicBezTo>
                    <a:cubicBezTo>
                      <a:pt x="30" y="239"/>
                      <a:pt x="30" y="239"/>
                      <a:pt x="30" y="239"/>
                    </a:cubicBezTo>
                    <a:cubicBezTo>
                      <a:pt x="30" y="239"/>
                      <a:pt x="30" y="239"/>
                      <a:pt x="30" y="239"/>
                    </a:cubicBezTo>
                    <a:cubicBezTo>
                      <a:pt x="31" y="239"/>
                      <a:pt x="31" y="239"/>
                      <a:pt x="31" y="239"/>
                    </a:cubicBezTo>
                    <a:cubicBezTo>
                      <a:pt x="31" y="239"/>
                      <a:pt x="31" y="239"/>
                      <a:pt x="31" y="239"/>
                    </a:cubicBezTo>
                    <a:cubicBezTo>
                      <a:pt x="32" y="239"/>
                      <a:pt x="32" y="239"/>
                      <a:pt x="32" y="239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3" y="241"/>
                      <a:pt x="33" y="241"/>
                      <a:pt x="33" y="241"/>
                    </a:cubicBezTo>
                    <a:cubicBezTo>
                      <a:pt x="33" y="241"/>
                      <a:pt x="33" y="241"/>
                      <a:pt x="33" y="241"/>
                    </a:cubicBezTo>
                    <a:cubicBezTo>
                      <a:pt x="32" y="241"/>
                      <a:pt x="32" y="241"/>
                      <a:pt x="32" y="241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2" y="243"/>
                      <a:pt x="32" y="243"/>
                      <a:pt x="32" y="243"/>
                    </a:cubicBezTo>
                    <a:cubicBezTo>
                      <a:pt x="32" y="243"/>
                      <a:pt x="32" y="243"/>
                      <a:pt x="32" y="243"/>
                    </a:cubicBezTo>
                    <a:cubicBezTo>
                      <a:pt x="32" y="243"/>
                      <a:pt x="32" y="243"/>
                      <a:pt x="32" y="243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4" y="242"/>
                      <a:pt x="34" y="242"/>
                      <a:pt x="34" y="242"/>
                    </a:cubicBezTo>
                    <a:cubicBezTo>
                      <a:pt x="34" y="242"/>
                      <a:pt x="34" y="242"/>
                      <a:pt x="34" y="242"/>
                    </a:cubicBezTo>
                    <a:cubicBezTo>
                      <a:pt x="34" y="242"/>
                      <a:pt x="34" y="242"/>
                      <a:pt x="34" y="242"/>
                    </a:cubicBezTo>
                    <a:cubicBezTo>
                      <a:pt x="34" y="243"/>
                      <a:pt x="34" y="243"/>
                      <a:pt x="34" y="243"/>
                    </a:cubicBezTo>
                    <a:cubicBezTo>
                      <a:pt x="34" y="243"/>
                      <a:pt x="34" y="243"/>
                      <a:pt x="34" y="243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2" y="244"/>
                      <a:pt x="32" y="244"/>
                      <a:pt x="32" y="244"/>
                    </a:cubicBezTo>
                    <a:cubicBezTo>
                      <a:pt x="32" y="244"/>
                      <a:pt x="32" y="244"/>
                      <a:pt x="32" y="244"/>
                    </a:cubicBezTo>
                    <a:cubicBezTo>
                      <a:pt x="32" y="245"/>
                      <a:pt x="32" y="245"/>
                      <a:pt x="32" y="245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4" y="244"/>
                      <a:pt x="34" y="244"/>
                      <a:pt x="34" y="244"/>
                    </a:cubicBezTo>
                    <a:cubicBezTo>
                      <a:pt x="34" y="244"/>
                      <a:pt x="34" y="244"/>
                      <a:pt x="34" y="244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3" y="245"/>
                      <a:pt x="33" y="245"/>
                      <a:pt x="33" y="245"/>
                    </a:cubicBezTo>
                    <a:cubicBezTo>
                      <a:pt x="33" y="246"/>
                      <a:pt x="33" y="246"/>
                      <a:pt x="33" y="246"/>
                    </a:cubicBezTo>
                    <a:cubicBezTo>
                      <a:pt x="33" y="247"/>
                      <a:pt x="33" y="247"/>
                      <a:pt x="33" y="247"/>
                    </a:cubicBezTo>
                    <a:cubicBezTo>
                      <a:pt x="32" y="247"/>
                      <a:pt x="32" y="247"/>
                      <a:pt x="32" y="247"/>
                    </a:cubicBezTo>
                    <a:cubicBezTo>
                      <a:pt x="32" y="247"/>
                      <a:pt x="32" y="247"/>
                      <a:pt x="32" y="247"/>
                    </a:cubicBezTo>
                    <a:cubicBezTo>
                      <a:pt x="33" y="248"/>
                      <a:pt x="33" y="248"/>
                      <a:pt x="33" y="248"/>
                    </a:cubicBezTo>
                    <a:cubicBezTo>
                      <a:pt x="34" y="247"/>
                      <a:pt x="34" y="247"/>
                      <a:pt x="34" y="247"/>
                    </a:cubicBezTo>
                    <a:cubicBezTo>
                      <a:pt x="34" y="247"/>
                      <a:pt x="34" y="247"/>
                      <a:pt x="34" y="247"/>
                    </a:cubicBezTo>
                    <a:cubicBezTo>
                      <a:pt x="35" y="247"/>
                      <a:pt x="35" y="247"/>
                      <a:pt x="35" y="247"/>
                    </a:cubicBezTo>
                    <a:cubicBezTo>
                      <a:pt x="36" y="247"/>
                      <a:pt x="36" y="247"/>
                      <a:pt x="36" y="247"/>
                    </a:cubicBezTo>
                    <a:cubicBezTo>
                      <a:pt x="36" y="247"/>
                      <a:pt x="36" y="247"/>
                      <a:pt x="36" y="247"/>
                    </a:cubicBezTo>
                    <a:cubicBezTo>
                      <a:pt x="35" y="247"/>
                      <a:pt x="35" y="247"/>
                      <a:pt x="35" y="247"/>
                    </a:cubicBezTo>
                    <a:cubicBezTo>
                      <a:pt x="35" y="247"/>
                      <a:pt x="35" y="247"/>
                      <a:pt x="35" y="247"/>
                    </a:cubicBezTo>
                    <a:cubicBezTo>
                      <a:pt x="34" y="248"/>
                      <a:pt x="34" y="248"/>
                      <a:pt x="34" y="248"/>
                    </a:cubicBezTo>
                    <a:cubicBezTo>
                      <a:pt x="34" y="248"/>
                      <a:pt x="34" y="248"/>
                      <a:pt x="34" y="248"/>
                    </a:cubicBezTo>
                    <a:cubicBezTo>
                      <a:pt x="34" y="248"/>
                      <a:pt x="34" y="248"/>
                      <a:pt x="34" y="248"/>
                    </a:cubicBezTo>
                    <a:cubicBezTo>
                      <a:pt x="35" y="249"/>
                      <a:pt x="35" y="249"/>
                      <a:pt x="35" y="249"/>
                    </a:cubicBezTo>
                    <a:cubicBezTo>
                      <a:pt x="34" y="249"/>
                      <a:pt x="34" y="249"/>
                      <a:pt x="34" y="249"/>
                    </a:cubicBezTo>
                    <a:cubicBezTo>
                      <a:pt x="34" y="250"/>
                      <a:pt x="34" y="250"/>
                      <a:pt x="34" y="250"/>
                    </a:cubicBezTo>
                    <a:cubicBezTo>
                      <a:pt x="35" y="250"/>
                      <a:pt x="35" y="250"/>
                      <a:pt x="35" y="250"/>
                    </a:cubicBezTo>
                    <a:cubicBezTo>
                      <a:pt x="36" y="249"/>
                      <a:pt x="36" y="249"/>
                      <a:pt x="36" y="249"/>
                    </a:cubicBezTo>
                    <a:cubicBezTo>
                      <a:pt x="36" y="249"/>
                      <a:pt x="36" y="249"/>
                      <a:pt x="36" y="249"/>
                    </a:cubicBezTo>
                    <a:cubicBezTo>
                      <a:pt x="37" y="249"/>
                      <a:pt x="37" y="249"/>
                      <a:pt x="37" y="249"/>
                    </a:cubicBezTo>
                    <a:cubicBezTo>
                      <a:pt x="37" y="250"/>
                      <a:pt x="37" y="250"/>
                      <a:pt x="37" y="250"/>
                    </a:cubicBezTo>
                    <a:cubicBezTo>
                      <a:pt x="37" y="251"/>
                      <a:pt x="37" y="251"/>
                      <a:pt x="37" y="251"/>
                    </a:cubicBezTo>
                    <a:cubicBezTo>
                      <a:pt x="38" y="251"/>
                      <a:pt x="38" y="251"/>
                      <a:pt x="38" y="251"/>
                    </a:cubicBezTo>
                    <a:cubicBezTo>
                      <a:pt x="38" y="252"/>
                      <a:pt x="38" y="252"/>
                      <a:pt x="38" y="252"/>
                    </a:cubicBezTo>
                    <a:cubicBezTo>
                      <a:pt x="38" y="252"/>
                      <a:pt x="38" y="252"/>
                      <a:pt x="38" y="252"/>
                    </a:cubicBezTo>
                    <a:cubicBezTo>
                      <a:pt x="37" y="252"/>
                      <a:pt x="37" y="252"/>
                      <a:pt x="37" y="252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8" y="254"/>
                      <a:pt x="38" y="254"/>
                      <a:pt x="38" y="254"/>
                    </a:cubicBezTo>
                    <a:cubicBezTo>
                      <a:pt x="38" y="253"/>
                      <a:pt x="38" y="253"/>
                      <a:pt x="38" y="253"/>
                    </a:cubicBezTo>
                    <a:cubicBezTo>
                      <a:pt x="38" y="253"/>
                      <a:pt x="38" y="253"/>
                      <a:pt x="38" y="253"/>
                    </a:cubicBezTo>
                    <a:cubicBezTo>
                      <a:pt x="38" y="253"/>
                      <a:pt x="38" y="253"/>
                      <a:pt x="38" y="253"/>
                    </a:cubicBezTo>
                    <a:cubicBezTo>
                      <a:pt x="38" y="252"/>
                      <a:pt x="38" y="252"/>
                      <a:pt x="38" y="252"/>
                    </a:cubicBezTo>
                    <a:cubicBezTo>
                      <a:pt x="39" y="253"/>
                      <a:pt x="39" y="253"/>
                      <a:pt x="39" y="253"/>
                    </a:cubicBezTo>
                    <a:cubicBezTo>
                      <a:pt x="39" y="252"/>
                      <a:pt x="39" y="252"/>
                      <a:pt x="39" y="252"/>
                    </a:cubicBezTo>
                    <a:cubicBezTo>
                      <a:pt x="40" y="252"/>
                      <a:pt x="40" y="252"/>
                      <a:pt x="40" y="252"/>
                    </a:cubicBezTo>
                    <a:cubicBezTo>
                      <a:pt x="41" y="252"/>
                      <a:pt x="41" y="252"/>
                      <a:pt x="41" y="252"/>
                    </a:cubicBezTo>
                    <a:cubicBezTo>
                      <a:pt x="41" y="253"/>
                      <a:pt x="41" y="253"/>
                      <a:pt x="41" y="253"/>
                    </a:cubicBezTo>
                    <a:cubicBezTo>
                      <a:pt x="41" y="252"/>
                      <a:pt x="41" y="252"/>
                      <a:pt x="41" y="252"/>
                    </a:cubicBezTo>
                    <a:cubicBezTo>
                      <a:pt x="42" y="252"/>
                      <a:pt x="42" y="252"/>
                      <a:pt x="42" y="252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3" y="251"/>
                      <a:pt x="43" y="251"/>
                      <a:pt x="43" y="251"/>
                    </a:cubicBezTo>
                    <a:cubicBezTo>
                      <a:pt x="43" y="251"/>
                      <a:pt x="43" y="251"/>
                      <a:pt x="43" y="251"/>
                    </a:cubicBezTo>
                    <a:cubicBezTo>
                      <a:pt x="44" y="251"/>
                      <a:pt x="44" y="251"/>
                      <a:pt x="44" y="251"/>
                    </a:cubicBezTo>
                    <a:cubicBezTo>
                      <a:pt x="44" y="251"/>
                      <a:pt x="44" y="251"/>
                      <a:pt x="44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5" y="249"/>
                      <a:pt x="45" y="249"/>
                      <a:pt x="45" y="249"/>
                    </a:cubicBezTo>
                    <a:cubicBezTo>
                      <a:pt x="45" y="250"/>
                      <a:pt x="45" y="250"/>
                      <a:pt x="45" y="250"/>
                    </a:cubicBezTo>
                    <a:cubicBezTo>
                      <a:pt x="45" y="250"/>
                      <a:pt x="45" y="250"/>
                      <a:pt x="45" y="250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4" y="252"/>
                      <a:pt x="44" y="252"/>
                      <a:pt x="44" y="252"/>
                    </a:cubicBezTo>
                    <a:cubicBezTo>
                      <a:pt x="44" y="253"/>
                      <a:pt x="44" y="253"/>
                      <a:pt x="44" y="253"/>
                    </a:cubicBezTo>
                    <a:cubicBezTo>
                      <a:pt x="44" y="253"/>
                      <a:pt x="44" y="253"/>
                      <a:pt x="44" y="253"/>
                    </a:cubicBezTo>
                    <a:cubicBezTo>
                      <a:pt x="45" y="253"/>
                      <a:pt x="45" y="253"/>
                      <a:pt x="45" y="253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7" y="250"/>
                      <a:pt x="47" y="250"/>
                      <a:pt x="47" y="250"/>
                    </a:cubicBezTo>
                    <a:cubicBezTo>
                      <a:pt x="47" y="250"/>
                      <a:pt x="47" y="250"/>
                      <a:pt x="47" y="250"/>
                    </a:cubicBezTo>
                    <a:cubicBezTo>
                      <a:pt x="48" y="251"/>
                      <a:pt x="48" y="251"/>
                      <a:pt x="48" y="251"/>
                    </a:cubicBezTo>
                    <a:cubicBezTo>
                      <a:pt x="48" y="252"/>
                      <a:pt x="48" y="252"/>
                      <a:pt x="48" y="252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3"/>
                      <a:pt x="46" y="253"/>
                      <a:pt x="46" y="253"/>
                    </a:cubicBezTo>
                    <a:cubicBezTo>
                      <a:pt x="45" y="253"/>
                      <a:pt x="45" y="253"/>
                      <a:pt x="45" y="253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46" y="253"/>
                      <a:pt x="46" y="253"/>
                      <a:pt x="46" y="253"/>
                    </a:cubicBezTo>
                    <a:cubicBezTo>
                      <a:pt x="47" y="253"/>
                      <a:pt x="47" y="253"/>
                      <a:pt x="47" y="253"/>
                    </a:cubicBezTo>
                    <a:cubicBezTo>
                      <a:pt x="47" y="253"/>
                      <a:pt x="47" y="253"/>
                      <a:pt x="47" y="253"/>
                    </a:cubicBezTo>
                    <a:cubicBezTo>
                      <a:pt x="46" y="254"/>
                      <a:pt x="46" y="254"/>
                      <a:pt x="46" y="254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5" y="256"/>
                      <a:pt x="45" y="256"/>
                      <a:pt x="45" y="256"/>
                    </a:cubicBezTo>
                    <a:cubicBezTo>
                      <a:pt x="45" y="256"/>
                      <a:pt x="45" y="256"/>
                      <a:pt x="45" y="256"/>
                    </a:cubicBezTo>
                    <a:cubicBezTo>
                      <a:pt x="45" y="256"/>
                      <a:pt x="45" y="256"/>
                      <a:pt x="45" y="256"/>
                    </a:cubicBezTo>
                    <a:cubicBezTo>
                      <a:pt x="45" y="257"/>
                      <a:pt x="45" y="257"/>
                      <a:pt x="45" y="257"/>
                    </a:cubicBezTo>
                    <a:cubicBezTo>
                      <a:pt x="45" y="256"/>
                      <a:pt x="45" y="256"/>
                      <a:pt x="45" y="256"/>
                    </a:cubicBezTo>
                    <a:cubicBezTo>
                      <a:pt x="46" y="256"/>
                      <a:pt x="46" y="256"/>
                      <a:pt x="46" y="256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47" y="255"/>
                      <a:pt x="47" y="255"/>
                      <a:pt x="47" y="255"/>
                    </a:cubicBezTo>
                    <a:cubicBezTo>
                      <a:pt x="47" y="255"/>
                      <a:pt x="47" y="255"/>
                      <a:pt x="47" y="255"/>
                    </a:cubicBezTo>
                    <a:cubicBezTo>
                      <a:pt x="46" y="256"/>
                      <a:pt x="46" y="256"/>
                      <a:pt x="46" y="256"/>
                    </a:cubicBezTo>
                    <a:cubicBezTo>
                      <a:pt x="46" y="257"/>
                      <a:pt x="46" y="257"/>
                      <a:pt x="46" y="257"/>
                    </a:cubicBezTo>
                    <a:cubicBezTo>
                      <a:pt x="46" y="257"/>
                      <a:pt x="46" y="257"/>
                      <a:pt x="46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8" y="259"/>
                      <a:pt x="48" y="259"/>
                      <a:pt x="48" y="259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9" y="257"/>
                      <a:pt x="49" y="257"/>
                      <a:pt x="49" y="257"/>
                    </a:cubicBezTo>
                    <a:cubicBezTo>
                      <a:pt x="49" y="257"/>
                      <a:pt x="49" y="257"/>
                      <a:pt x="49" y="257"/>
                    </a:cubicBezTo>
                    <a:cubicBezTo>
                      <a:pt x="48" y="258"/>
                      <a:pt x="48" y="258"/>
                      <a:pt x="48" y="258"/>
                    </a:cubicBezTo>
                    <a:cubicBezTo>
                      <a:pt x="48" y="259"/>
                      <a:pt x="48" y="259"/>
                      <a:pt x="48" y="259"/>
                    </a:cubicBezTo>
                    <a:cubicBezTo>
                      <a:pt x="48" y="259"/>
                      <a:pt x="48" y="259"/>
                      <a:pt x="48" y="259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8" y="259"/>
                      <a:pt x="48" y="259"/>
                      <a:pt x="48" y="259"/>
                    </a:cubicBezTo>
                    <a:cubicBezTo>
                      <a:pt x="48" y="259"/>
                      <a:pt x="48" y="259"/>
                      <a:pt x="48" y="259"/>
                    </a:cubicBezTo>
                    <a:cubicBezTo>
                      <a:pt x="49" y="259"/>
                      <a:pt x="49" y="259"/>
                      <a:pt x="49" y="259"/>
                    </a:cubicBezTo>
                    <a:cubicBezTo>
                      <a:pt x="49" y="259"/>
                      <a:pt x="49" y="259"/>
                      <a:pt x="49" y="259"/>
                    </a:cubicBezTo>
                    <a:cubicBezTo>
                      <a:pt x="49" y="258"/>
                      <a:pt x="49" y="258"/>
                      <a:pt x="49" y="258"/>
                    </a:cubicBezTo>
                    <a:cubicBezTo>
                      <a:pt x="50" y="258"/>
                      <a:pt x="50" y="258"/>
                      <a:pt x="50" y="258"/>
                    </a:cubicBezTo>
                    <a:cubicBezTo>
                      <a:pt x="50" y="257"/>
                      <a:pt x="50" y="257"/>
                      <a:pt x="50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8"/>
                      <a:pt x="51" y="258"/>
                      <a:pt x="51" y="258"/>
                    </a:cubicBezTo>
                    <a:cubicBezTo>
                      <a:pt x="50" y="258"/>
                      <a:pt x="50" y="258"/>
                      <a:pt x="50" y="258"/>
                    </a:cubicBezTo>
                    <a:cubicBezTo>
                      <a:pt x="50" y="259"/>
                      <a:pt x="50" y="259"/>
                      <a:pt x="50" y="259"/>
                    </a:cubicBezTo>
                    <a:cubicBezTo>
                      <a:pt x="50" y="259"/>
                      <a:pt x="50" y="259"/>
                      <a:pt x="50" y="259"/>
                    </a:cubicBezTo>
                    <a:cubicBezTo>
                      <a:pt x="51" y="259"/>
                      <a:pt x="51" y="259"/>
                      <a:pt x="51" y="259"/>
                    </a:cubicBezTo>
                    <a:cubicBezTo>
                      <a:pt x="53" y="260"/>
                      <a:pt x="53" y="260"/>
                      <a:pt x="53" y="260"/>
                    </a:cubicBezTo>
                    <a:cubicBezTo>
                      <a:pt x="54" y="260"/>
                      <a:pt x="54" y="260"/>
                      <a:pt x="54" y="260"/>
                    </a:cubicBezTo>
                    <a:cubicBezTo>
                      <a:pt x="54" y="260"/>
                      <a:pt x="54" y="260"/>
                      <a:pt x="54" y="260"/>
                    </a:cubicBezTo>
                    <a:cubicBezTo>
                      <a:pt x="54" y="259"/>
                      <a:pt x="54" y="259"/>
                      <a:pt x="54" y="259"/>
                    </a:cubicBezTo>
                    <a:cubicBezTo>
                      <a:pt x="55" y="259"/>
                      <a:pt x="55" y="259"/>
                      <a:pt x="55" y="259"/>
                    </a:cubicBezTo>
                    <a:cubicBezTo>
                      <a:pt x="55" y="259"/>
                      <a:pt x="55" y="259"/>
                      <a:pt x="55" y="259"/>
                    </a:cubicBezTo>
                    <a:cubicBezTo>
                      <a:pt x="54" y="259"/>
                      <a:pt x="54" y="259"/>
                      <a:pt x="54" y="259"/>
                    </a:cubicBezTo>
                    <a:cubicBezTo>
                      <a:pt x="54" y="259"/>
                      <a:pt x="54" y="259"/>
                      <a:pt x="54" y="259"/>
                    </a:cubicBezTo>
                    <a:cubicBezTo>
                      <a:pt x="53" y="259"/>
                      <a:pt x="53" y="259"/>
                      <a:pt x="53" y="259"/>
                    </a:cubicBezTo>
                    <a:cubicBezTo>
                      <a:pt x="53" y="259"/>
                      <a:pt x="53" y="259"/>
                      <a:pt x="53" y="259"/>
                    </a:cubicBezTo>
                    <a:cubicBezTo>
                      <a:pt x="53" y="258"/>
                      <a:pt x="53" y="258"/>
                      <a:pt x="53" y="258"/>
                    </a:cubicBezTo>
                    <a:cubicBezTo>
                      <a:pt x="53" y="258"/>
                      <a:pt x="53" y="258"/>
                      <a:pt x="53" y="258"/>
                    </a:cubicBezTo>
                    <a:cubicBezTo>
                      <a:pt x="53" y="258"/>
                      <a:pt x="53" y="258"/>
                      <a:pt x="53" y="258"/>
                    </a:cubicBezTo>
                    <a:cubicBezTo>
                      <a:pt x="53" y="257"/>
                      <a:pt x="53" y="257"/>
                      <a:pt x="53" y="257"/>
                    </a:cubicBezTo>
                    <a:cubicBezTo>
                      <a:pt x="51" y="256"/>
                      <a:pt x="51" y="256"/>
                      <a:pt x="51" y="256"/>
                    </a:cubicBezTo>
                    <a:cubicBezTo>
                      <a:pt x="51" y="256"/>
                      <a:pt x="51" y="256"/>
                      <a:pt x="51" y="256"/>
                    </a:cubicBezTo>
                    <a:cubicBezTo>
                      <a:pt x="51" y="256"/>
                      <a:pt x="51" y="256"/>
                      <a:pt x="51" y="256"/>
                    </a:cubicBezTo>
                    <a:cubicBezTo>
                      <a:pt x="52" y="256"/>
                      <a:pt x="52" y="256"/>
                      <a:pt x="52" y="256"/>
                    </a:cubicBezTo>
                    <a:cubicBezTo>
                      <a:pt x="52" y="256"/>
                      <a:pt x="52" y="256"/>
                      <a:pt x="52" y="256"/>
                    </a:cubicBezTo>
                    <a:cubicBezTo>
                      <a:pt x="52" y="256"/>
                      <a:pt x="52" y="256"/>
                      <a:pt x="52" y="256"/>
                    </a:cubicBezTo>
                    <a:cubicBezTo>
                      <a:pt x="53" y="256"/>
                      <a:pt x="53" y="256"/>
                      <a:pt x="53" y="256"/>
                    </a:cubicBezTo>
                    <a:cubicBezTo>
                      <a:pt x="53" y="257"/>
                      <a:pt x="53" y="257"/>
                      <a:pt x="53" y="257"/>
                    </a:cubicBezTo>
                    <a:cubicBezTo>
                      <a:pt x="54" y="257"/>
                      <a:pt x="54" y="257"/>
                      <a:pt x="54" y="257"/>
                    </a:cubicBezTo>
                    <a:cubicBezTo>
                      <a:pt x="54" y="257"/>
                      <a:pt x="54" y="257"/>
                      <a:pt x="54" y="257"/>
                    </a:cubicBezTo>
                    <a:cubicBezTo>
                      <a:pt x="55" y="257"/>
                      <a:pt x="55" y="257"/>
                      <a:pt x="55" y="257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6" y="256"/>
                      <a:pt x="56" y="256"/>
                      <a:pt x="56" y="256"/>
                    </a:cubicBezTo>
                    <a:cubicBezTo>
                      <a:pt x="55" y="256"/>
                      <a:pt x="55" y="256"/>
                      <a:pt x="55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55" y="256"/>
                      <a:pt x="55" y="256"/>
                      <a:pt x="55" y="256"/>
                    </a:cubicBezTo>
                    <a:cubicBezTo>
                      <a:pt x="56" y="255"/>
                      <a:pt x="56" y="255"/>
                      <a:pt x="56" y="255"/>
                    </a:cubicBezTo>
                    <a:cubicBezTo>
                      <a:pt x="56" y="255"/>
                      <a:pt x="56" y="255"/>
                      <a:pt x="56" y="255"/>
                    </a:cubicBezTo>
                    <a:cubicBezTo>
                      <a:pt x="55" y="255"/>
                      <a:pt x="55" y="255"/>
                      <a:pt x="55" y="255"/>
                    </a:cubicBezTo>
                    <a:cubicBezTo>
                      <a:pt x="54" y="254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cubicBezTo>
                      <a:pt x="55" y="254"/>
                      <a:pt x="55" y="254"/>
                      <a:pt x="55" y="254"/>
                    </a:cubicBezTo>
                    <a:cubicBezTo>
                      <a:pt x="55" y="254"/>
                      <a:pt x="55" y="254"/>
                      <a:pt x="55" y="254"/>
                    </a:cubicBezTo>
                    <a:cubicBezTo>
                      <a:pt x="55" y="254"/>
                      <a:pt x="55" y="254"/>
                      <a:pt x="55" y="254"/>
                    </a:cubicBezTo>
                    <a:cubicBezTo>
                      <a:pt x="54" y="254"/>
                      <a:pt x="54" y="254"/>
                      <a:pt x="54" y="254"/>
                    </a:cubicBezTo>
                    <a:cubicBezTo>
                      <a:pt x="53" y="253"/>
                      <a:pt x="53" y="253"/>
                      <a:pt x="53" y="253"/>
                    </a:cubicBezTo>
                    <a:cubicBezTo>
                      <a:pt x="54" y="253"/>
                      <a:pt x="54" y="253"/>
                      <a:pt x="54" y="253"/>
                    </a:cubicBezTo>
                    <a:cubicBezTo>
                      <a:pt x="54" y="253"/>
                      <a:pt x="54" y="253"/>
                      <a:pt x="54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56" y="253"/>
                      <a:pt x="56" y="253"/>
                      <a:pt x="56" y="253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2"/>
                      <a:pt x="57" y="252"/>
                      <a:pt x="57" y="252"/>
                    </a:cubicBezTo>
                    <a:cubicBezTo>
                      <a:pt x="56" y="252"/>
                      <a:pt x="56" y="252"/>
                      <a:pt x="56" y="252"/>
                    </a:cubicBezTo>
                    <a:cubicBezTo>
                      <a:pt x="55" y="252"/>
                      <a:pt x="55" y="252"/>
                      <a:pt x="55" y="252"/>
                    </a:cubicBezTo>
                    <a:cubicBezTo>
                      <a:pt x="54" y="251"/>
                      <a:pt x="54" y="251"/>
                      <a:pt x="54" y="251"/>
                    </a:cubicBezTo>
                    <a:cubicBezTo>
                      <a:pt x="54" y="251"/>
                      <a:pt x="54" y="251"/>
                      <a:pt x="54" y="251"/>
                    </a:cubicBezTo>
                    <a:cubicBezTo>
                      <a:pt x="54" y="251"/>
                      <a:pt x="54" y="251"/>
                      <a:pt x="54" y="251"/>
                    </a:cubicBezTo>
                    <a:cubicBezTo>
                      <a:pt x="55" y="251"/>
                      <a:pt x="55" y="251"/>
                      <a:pt x="55" y="251"/>
                    </a:cubicBezTo>
                    <a:cubicBezTo>
                      <a:pt x="56" y="251"/>
                      <a:pt x="56" y="251"/>
                      <a:pt x="56" y="251"/>
                    </a:cubicBezTo>
                    <a:cubicBezTo>
                      <a:pt x="56" y="251"/>
                      <a:pt x="56" y="251"/>
                      <a:pt x="56" y="251"/>
                    </a:cubicBezTo>
                    <a:cubicBezTo>
                      <a:pt x="57" y="250"/>
                      <a:pt x="57" y="250"/>
                      <a:pt x="57" y="250"/>
                    </a:cubicBezTo>
                    <a:cubicBezTo>
                      <a:pt x="56" y="250"/>
                      <a:pt x="56" y="250"/>
                      <a:pt x="56" y="250"/>
                    </a:cubicBezTo>
                    <a:cubicBezTo>
                      <a:pt x="55" y="250"/>
                      <a:pt x="55" y="250"/>
                      <a:pt x="55" y="250"/>
                    </a:cubicBezTo>
                    <a:cubicBezTo>
                      <a:pt x="55" y="249"/>
                      <a:pt x="55" y="249"/>
                      <a:pt x="55" y="249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56" y="250"/>
                      <a:pt x="56" y="250"/>
                      <a:pt x="56" y="250"/>
                    </a:cubicBezTo>
                    <a:cubicBezTo>
                      <a:pt x="56" y="250"/>
                      <a:pt x="56" y="250"/>
                      <a:pt x="56" y="250"/>
                    </a:cubicBezTo>
                    <a:cubicBezTo>
                      <a:pt x="57" y="250"/>
                      <a:pt x="57" y="250"/>
                      <a:pt x="57" y="250"/>
                    </a:cubicBezTo>
                    <a:cubicBezTo>
                      <a:pt x="57" y="249"/>
                      <a:pt x="57" y="249"/>
                      <a:pt x="57" y="249"/>
                    </a:cubicBezTo>
                    <a:cubicBezTo>
                      <a:pt x="57" y="249"/>
                      <a:pt x="57" y="249"/>
                      <a:pt x="57" y="249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56" y="248"/>
                      <a:pt x="56" y="248"/>
                      <a:pt x="56" y="248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58" y="248"/>
                      <a:pt x="58" y="248"/>
                      <a:pt x="58" y="248"/>
                    </a:cubicBezTo>
                    <a:cubicBezTo>
                      <a:pt x="58" y="247"/>
                      <a:pt x="58" y="247"/>
                      <a:pt x="58" y="247"/>
                    </a:cubicBezTo>
                    <a:cubicBezTo>
                      <a:pt x="58" y="247"/>
                      <a:pt x="58" y="247"/>
                      <a:pt x="58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6" y="246"/>
                      <a:pt x="56" y="246"/>
                      <a:pt x="5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8" y="247"/>
                      <a:pt x="58" y="247"/>
                      <a:pt x="58" y="247"/>
                    </a:cubicBezTo>
                    <a:cubicBezTo>
                      <a:pt x="58" y="247"/>
                      <a:pt x="58" y="247"/>
                      <a:pt x="58" y="247"/>
                    </a:cubicBezTo>
                    <a:cubicBezTo>
                      <a:pt x="59" y="247"/>
                      <a:pt x="59" y="247"/>
                      <a:pt x="59" y="247"/>
                    </a:cubicBezTo>
                    <a:cubicBezTo>
                      <a:pt x="59" y="246"/>
                      <a:pt x="59" y="246"/>
                      <a:pt x="59" y="246"/>
                    </a:cubicBezTo>
                    <a:cubicBezTo>
                      <a:pt x="59" y="246"/>
                      <a:pt x="59" y="246"/>
                      <a:pt x="59" y="246"/>
                    </a:cubicBezTo>
                    <a:cubicBezTo>
                      <a:pt x="60" y="245"/>
                      <a:pt x="60" y="245"/>
                      <a:pt x="60" y="245"/>
                    </a:cubicBezTo>
                    <a:cubicBezTo>
                      <a:pt x="60" y="245"/>
                      <a:pt x="60" y="245"/>
                      <a:pt x="60" y="245"/>
                    </a:cubicBezTo>
                    <a:cubicBezTo>
                      <a:pt x="59" y="245"/>
                      <a:pt x="59" y="245"/>
                      <a:pt x="59" y="245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59" y="243"/>
                      <a:pt x="59" y="243"/>
                      <a:pt x="59" y="243"/>
                    </a:cubicBezTo>
                    <a:cubicBezTo>
                      <a:pt x="58" y="242"/>
                      <a:pt x="58" y="242"/>
                      <a:pt x="58" y="242"/>
                    </a:cubicBezTo>
                    <a:cubicBezTo>
                      <a:pt x="58" y="242"/>
                      <a:pt x="58" y="242"/>
                      <a:pt x="58" y="242"/>
                    </a:cubicBezTo>
                    <a:cubicBezTo>
                      <a:pt x="57" y="241"/>
                      <a:pt x="57" y="241"/>
                      <a:pt x="57" y="241"/>
                    </a:cubicBezTo>
                    <a:cubicBezTo>
                      <a:pt x="57" y="241"/>
                      <a:pt x="57" y="241"/>
                      <a:pt x="57" y="241"/>
                    </a:cubicBezTo>
                    <a:cubicBezTo>
                      <a:pt x="58" y="241"/>
                      <a:pt x="58" y="241"/>
                      <a:pt x="58" y="241"/>
                    </a:cubicBezTo>
                    <a:cubicBezTo>
                      <a:pt x="58" y="241"/>
                      <a:pt x="58" y="241"/>
                      <a:pt x="58" y="241"/>
                    </a:cubicBezTo>
                    <a:cubicBezTo>
                      <a:pt x="59" y="242"/>
                      <a:pt x="59" y="242"/>
                      <a:pt x="59" y="242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60" y="242"/>
                      <a:pt x="60" y="242"/>
                      <a:pt x="60" y="242"/>
                    </a:cubicBezTo>
                    <a:cubicBezTo>
                      <a:pt x="60" y="241"/>
                      <a:pt x="60" y="241"/>
                      <a:pt x="60" y="241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9" y="240"/>
                      <a:pt x="59" y="240"/>
                      <a:pt x="59" y="240"/>
                    </a:cubicBezTo>
                    <a:cubicBezTo>
                      <a:pt x="58" y="240"/>
                      <a:pt x="58" y="240"/>
                      <a:pt x="58" y="240"/>
                    </a:cubicBezTo>
                    <a:cubicBezTo>
                      <a:pt x="57" y="239"/>
                      <a:pt x="57" y="239"/>
                      <a:pt x="57" y="239"/>
                    </a:cubicBezTo>
                    <a:cubicBezTo>
                      <a:pt x="57" y="239"/>
                      <a:pt x="57" y="239"/>
                      <a:pt x="57" y="239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59" y="239"/>
                      <a:pt x="59" y="239"/>
                      <a:pt x="59" y="239"/>
                    </a:cubicBezTo>
                    <a:cubicBezTo>
                      <a:pt x="60" y="239"/>
                      <a:pt x="60" y="239"/>
                      <a:pt x="60" y="239"/>
                    </a:cubicBezTo>
                    <a:cubicBezTo>
                      <a:pt x="60" y="238"/>
                      <a:pt x="60" y="238"/>
                      <a:pt x="60" y="238"/>
                    </a:cubicBezTo>
                    <a:cubicBezTo>
                      <a:pt x="60" y="238"/>
                      <a:pt x="60" y="238"/>
                      <a:pt x="60" y="238"/>
                    </a:cubicBezTo>
                    <a:cubicBezTo>
                      <a:pt x="60" y="238"/>
                      <a:pt x="60" y="238"/>
                      <a:pt x="60" y="238"/>
                    </a:cubicBezTo>
                    <a:cubicBezTo>
                      <a:pt x="60" y="238"/>
                      <a:pt x="60" y="238"/>
                      <a:pt x="60" y="238"/>
                    </a:cubicBezTo>
                    <a:cubicBezTo>
                      <a:pt x="60" y="238"/>
                      <a:pt x="60" y="238"/>
                      <a:pt x="60" y="238"/>
                    </a:cubicBezTo>
                    <a:cubicBezTo>
                      <a:pt x="60" y="239"/>
                      <a:pt x="60" y="239"/>
                      <a:pt x="60" y="239"/>
                    </a:cubicBezTo>
                    <a:cubicBezTo>
                      <a:pt x="61" y="239"/>
                      <a:pt x="61" y="239"/>
                      <a:pt x="61" y="239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3" y="239"/>
                      <a:pt x="63" y="239"/>
                      <a:pt x="63" y="239"/>
                    </a:cubicBezTo>
                    <a:cubicBezTo>
                      <a:pt x="63" y="239"/>
                      <a:pt x="63" y="239"/>
                      <a:pt x="63" y="239"/>
                    </a:cubicBezTo>
                    <a:cubicBezTo>
                      <a:pt x="63" y="238"/>
                      <a:pt x="63" y="238"/>
                      <a:pt x="63" y="238"/>
                    </a:cubicBezTo>
                    <a:cubicBezTo>
                      <a:pt x="63" y="238"/>
                      <a:pt x="63" y="238"/>
                      <a:pt x="63" y="238"/>
                    </a:cubicBezTo>
                    <a:cubicBezTo>
                      <a:pt x="63" y="238"/>
                      <a:pt x="63" y="238"/>
                      <a:pt x="63" y="238"/>
                    </a:cubicBezTo>
                    <a:cubicBezTo>
                      <a:pt x="63" y="237"/>
                      <a:pt x="63" y="237"/>
                      <a:pt x="63" y="237"/>
                    </a:cubicBezTo>
                    <a:cubicBezTo>
                      <a:pt x="62" y="237"/>
                      <a:pt x="62" y="237"/>
                      <a:pt x="62" y="237"/>
                    </a:cubicBezTo>
                    <a:cubicBezTo>
                      <a:pt x="61" y="237"/>
                      <a:pt x="61" y="237"/>
                      <a:pt x="61" y="237"/>
                    </a:cubicBezTo>
                    <a:cubicBezTo>
                      <a:pt x="61" y="237"/>
                      <a:pt x="61" y="237"/>
                      <a:pt x="61" y="237"/>
                    </a:cubicBezTo>
                    <a:cubicBezTo>
                      <a:pt x="61" y="236"/>
                      <a:pt x="61" y="236"/>
                      <a:pt x="61" y="236"/>
                    </a:cubicBezTo>
                    <a:cubicBezTo>
                      <a:pt x="61" y="236"/>
                      <a:pt x="61" y="236"/>
                      <a:pt x="61" y="236"/>
                    </a:cubicBezTo>
                    <a:cubicBezTo>
                      <a:pt x="61" y="235"/>
                      <a:pt x="61" y="235"/>
                      <a:pt x="61" y="235"/>
                    </a:cubicBezTo>
                    <a:cubicBezTo>
                      <a:pt x="61" y="235"/>
                      <a:pt x="61" y="235"/>
                      <a:pt x="61" y="235"/>
                    </a:cubicBezTo>
                    <a:cubicBezTo>
                      <a:pt x="61" y="235"/>
                      <a:pt x="61" y="235"/>
                      <a:pt x="61" y="235"/>
                    </a:cubicBezTo>
                    <a:cubicBezTo>
                      <a:pt x="62" y="235"/>
                      <a:pt x="62" y="235"/>
                      <a:pt x="62" y="235"/>
                    </a:cubicBezTo>
                    <a:cubicBezTo>
                      <a:pt x="62" y="236"/>
                      <a:pt x="62" y="236"/>
                      <a:pt x="62" y="236"/>
                    </a:cubicBezTo>
                    <a:cubicBezTo>
                      <a:pt x="62" y="237"/>
                      <a:pt x="62" y="237"/>
                      <a:pt x="62" y="237"/>
                    </a:cubicBezTo>
                    <a:cubicBezTo>
                      <a:pt x="63" y="237"/>
                      <a:pt x="63" y="237"/>
                      <a:pt x="63" y="237"/>
                    </a:cubicBezTo>
                    <a:cubicBezTo>
                      <a:pt x="64" y="236"/>
                      <a:pt x="64" y="236"/>
                      <a:pt x="64" y="236"/>
                    </a:cubicBezTo>
                    <a:cubicBezTo>
                      <a:pt x="64" y="236"/>
                      <a:pt x="64" y="236"/>
                      <a:pt x="64" y="236"/>
                    </a:cubicBezTo>
                    <a:cubicBezTo>
                      <a:pt x="63" y="236"/>
                      <a:pt x="63" y="236"/>
                      <a:pt x="63" y="236"/>
                    </a:cubicBezTo>
                    <a:cubicBezTo>
                      <a:pt x="63" y="235"/>
                      <a:pt x="63" y="235"/>
                      <a:pt x="63" y="235"/>
                    </a:cubicBezTo>
                    <a:cubicBezTo>
                      <a:pt x="62" y="235"/>
                      <a:pt x="62" y="235"/>
                      <a:pt x="62" y="235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3" y="235"/>
                      <a:pt x="63" y="235"/>
                      <a:pt x="63" y="235"/>
                    </a:cubicBezTo>
                    <a:cubicBezTo>
                      <a:pt x="64" y="235"/>
                      <a:pt x="64" y="235"/>
                      <a:pt x="64" y="235"/>
                    </a:cubicBezTo>
                    <a:cubicBezTo>
                      <a:pt x="64" y="236"/>
                      <a:pt x="64" y="236"/>
                      <a:pt x="64" y="236"/>
                    </a:cubicBezTo>
                    <a:cubicBezTo>
                      <a:pt x="65" y="235"/>
                      <a:pt x="65" y="235"/>
                      <a:pt x="65" y="235"/>
                    </a:cubicBezTo>
                    <a:cubicBezTo>
                      <a:pt x="65" y="235"/>
                      <a:pt x="65" y="235"/>
                      <a:pt x="65" y="235"/>
                    </a:cubicBezTo>
                    <a:cubicBezTo>
                      <a:pt x="64" y="235"/>
                      <a:pt x="64" y="235"/>
                      <a:pt x="64" y="235"/>
                    </a:cubicBezTo>
                    <a:cubicBezTo>
                      <a:pt x="63" y="234"/>
                      <a:pt x="63" y="234"/>
                      <a:pt x="63" y="234"/>
                    </a:cubicBezTo>
                    <a:cubicBezTo>
                      <a:pt x="63" y="233"/>
                      <a:pt x="63" y="233"/>
                      <a:pt x="63" y="233"/>
                    </a:cubicBezTo>
                    <a:cubicBezTo>
                      <a:pt x="63" y="233"/>
                      <a:pt x="63" y="233"/>
                      <a:pt x="63" y="233"/>
                    </a:cubicBezTo>
                    <a:cubicBezTo>
                      <a:pt x="63" y="232"/>
                      <a:pt x="63" y="232"/>
                      <a:pt x="63" y="232"/>
                    </a:cubicBezTo>
                    <a:cubicBezTo>
                      <a:pt x="63" y="232"/>
                      <a:pt x="63" y="232"/>
                      <a:pt x="63" y="232"/>
                    </a:cubicBezTo>
                    <a:cubicBezTo>
                      <a:pt x="64" y="232"/>
                      <a:pt x="64" y="232"/>
                      <a:pt x="64" y="232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3"/>
                      <a:pt x="65" y="233"/>
                      <a:pt x="65" y="233"/>
                    </a:cubicBezTo>
                    <a:cubicBezTo>
                      <a:pt x="66" y="234"/>
                      <a:pt x="66" y="234"/>
                      <a:pt x="66" y="234"/>
                    </a:cubicBezTo>
                    <a:cubicBezTo>
                      <a:pt x="66" y="233"/>
                      <a:pt x="66" y="233"/>
                      <a:pt x="66" y="233"/>
                    </a:cubicBezTo>
                    <a:cubicBezTo>
                      <a:pt x="67" y="233"/>
                      <a:pt x="67" y="233"/>
                      <a:pt x="67" y="233"/>
                    </a:cubicBezTo>
                    <a:cubicBezTo>
                      <a:pt x="67" y="233"/>
                      <a:pt x="67" y="233"/>
                      <a:pt x="67" y="233"/>
                    </a:cubicBezTo>
                    <a:cubicBezTo>
                      <a:pt x="67" y="232"/>
                      <a:pt x="67" y="232"/>
                      <a:pt x="67" y="232"/>
                    </a:cubicBezTo>
                    <a:cubicBezTo>
                      <a:pt x="67" y="232"/>
                      <a:pt x="67" y="232"/>
                      <a:pt x="67" y="232"/>
                    </a:cubicBezTo>
                    <a:cubicBezTo>
                      <a:pt x="67" y="232"/>
                      <a:pt x="67" y="232"/>
                      <a:pt x="67" y="232"/>
                    </a:cubicBezTo>
                    <a:cubicBezTo>
                      <a:pt x="66" y="231"/>
                      <a:pt x="66" y="231"/>
                      <a:pt x="66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1"/>
                      <a:pt x="64" y="231"/>
                      <a:pt x="64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5" y="230"/>
                      <a:pt x="65" y="230"/>
                      <a:pt x="65" y="230"/>
                    </a:cubicBezTo>
                    <a:cubicBezTo>
                      <a:pt x="66" y="230"/>
                      <a:pt x="66" y="230"/>
                      <a:pt x="66" y="230"/>
                    </a:cubicBezTo>
                    <a:cubicBezTo>
                      <a:pt x="66" y="231"/>
                      <a:pt x="66" y="231"/>
                      <a:pt x="66" y="231"/>
                    </a:cubicBezTo>
                    <a:cubicBezTo>
                      <a:pt x="66" y="231"/>
                      <a:pt x="66" y="231"/>
                      <a:pt x="66" y="231"/>
                    </a:cubicBezTo>
                    <a:cubicBezTo>
                      <a:pt x="67" y="232"/>
                      <a:pt x="67" y="232"/>
                      <a:pt x="67" y="232"/>
                    </a:cubicBezTo>
                    <a:cubicBezTo>
                      <a:pt x="67" y="232"/>
                      <a:pt x="67" y="232"/>
                      <a:pt x="67" y="232"/>
                    </a:cubicBezTo>
                    <a:cubicBezTo>
                      <a:pt x="68" y="232"/>
                      <a:pt x="68" y="232"/>
                      <a:pt x="68" y="232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0"/>
                      <a:pt x="68" y="230"/>
                      <a:pt x="68" y="230"/>
                    </a:cubicBezTo>
                    <a:cubicBezTo>
                      <a:pt x="68" y="230"/>
                      <a:pt x="68" y="230"/>
                      <a:pt x="68" y="230"/>
                    </a:cubicBezTo>
                    <a:cubicBezTo>
                      <a:pt x="67" y="229"/>
                      <a:pt x="67" y="229"/>
                      <a:pt x="67" y="229"/>
                    </a:cubicBezTo>
                    <a:cubicBezTo>
                      <a:pt x="67" y="229"/>
                      <a:pt x="67" y="229"/>
                      <a:pt x="67" y="229"/>
                    </a:cubicBezTo>
                    <a:cubicBezTo>
                      <a:pt x="68" y="229"/>
                      <a:pt x="68" y="229"/>
                      <a:pt x="68" y="229"/>
                    </a:cubicBezTo>
                    <a:cubicBezTo>
                      <a:pt x="68" y="229"/>
                      <a:pt x="68" y="229"/>
                      <a:pt x="68" y="229"/>
                    </a:cubicBezTo>
                    <a:cubicBezTo>
                      <a:pt x="69" y="228"/>
                      <a:pt x="69" y="228"/>
                      <a:pt x="69" y="228"/>
                    </a:cubicBezTo>
                    <a:cubicBezTo>
                      <a:pt x="69" y="228"/>
                      <a:pt x="69" y="228"/>
                      <a:pt x="69" y="228"/>
                    </a:cubicBezTo>
                    <a:cubicBezTo>
                      <a:pt x="68" y="228"/>
                      <a:pt x="68" y="228"/>
                      <a:pt x="68" y="228"/>
                    </a:cubicBezTo>
                    <a:cubicBezTo>
                      <a:pt x="68" y="228"/>
                      <a:pt x="68" y="228"/>
                      <a:pt x="68" y="228"/>
                    </a:cubicBezTo>
                    <a:cubicBezTo>
                      <a:pt x="67" y="228"/>
                      <a:pt x="67" y="228"/>
                      <a:pt x="67" y="228"/>
                    </a:cubicBezTo>
                    <a:cubicBezTo>
                      <a:pt x="67" y="227"/>
                      <a:pt x="67" y="227"/>
                      <a:pt x="67" y="227"/>
                    </a:cubicBezTo>
                    <a:cubicBezTo>
                      <a:pt x="66" y="227"/>
                      <a:pt x="66" y="227"/>
                      <a:pt x="66" y="227"/>
                    </a:cubicBezTo>
                    <a:cubicBezTo>
                      <a:pt x="65" y="226"/>
                      <a:pt x="65" y="226"/>
                      <a:pt x="65" y="226"/>
                    </a:cubicBezTo>
                    <a:cubicBezTo>
                      <a:pt x="65" y="226"/>
                      <a:pt x="65" y="226"/>
                      <a:pt x="65" y="226"/>
                    </a:cubicBezTo>
                    <a:cubicBezTo>
                      <a:pt x="65" y="226"/>
                      <a:pt x="65" y="226"/>
                      <a:pt x="65" y="226"/>
                    </a:cubicBezTo>
                    <a:cubicBezTo>
                      <a:pt x="66" y="226"/>
                      <a:pt x="66" y="226"/>
                      <a:pt x="66" y="226"/>
                    </a:cubicBezTo>
                    <a:cubicBezTo>
                      <a:pt x="67" y="226"/>
                      <a:pt x="67" y="226"/>
                      <a:pt x="67" y="226"/>
                    </a:cubicBezTo>
                    <a:cubicBezTo>
                      <a:pt x="68" y="226"/>
                      <a:pt x="68" y="226"/>
                      <a:pt x="68" y="226"/>
                    </a:cubicBezTo>
                    <a:cubicBezTo>
                      <a:pt x="68" y="225"/>
                      <a:pt x="68" y="225"/>
                      <a:pt x="68" y="225"/>
                    </a:cubicBezTo>
                    <a:cubicBezTo>
                      <a:pt x="68" y="225"/>
                      <a:pt x="68" y="225"/>
                      <a:pt x="68" y="225"/>
                    </a:cubicBezTo>
                    <a:cubicBezTo>
                      <a:pt x="69" y="226"/>
                      <a:pt x="69" y="226"/>
                      <a:pt x="69" y="226"/>
                    </a:cubicBezTo>
                    <a:cubicBezTo>
                      <a:pt x="69" y="225"/>
                      <a:pt x="69" y="225"/>
                      <a:pt x="69" y="225"/>
                    </a:cubicBezTo>
                    <a:cubicBezTo>
                      <a:pt x="69" y="224"/>
                      <a:pt x="69" y="224"/>
                      <a:pt x="69" y="224"/>
                    </a:cubicBezTo>
                    <a:cubicBezTo>
                      <a:pt x="69" y="223"/>
                      <a:pt x="69" y="223"/>
                      <a:pt x="69" y="223"/>
                    </a:cubicBezTo>
                    <a:cubicBezTo>
                      <a:pt x="68" y="222"/>
                      <a:pt x="68" y="222"/>
                      <a:pt x="68" y="222"/>
                    </a:cubicBezTo>
                    <a:cubicBezTo>
                      <a:pt x="68" y="221"/>
                      <a:pt x="68" y="221"/>
                      <a:pt x="68" y="221"/>
                    </a:cubicBezTo>
                    <a:cubicBezTo>
                      <a:pt x="68" y="221"/>
                      <a:pt x="68" y="221"/>
                      <a:pt x="68" y="221"/>
                    </a:cubicBezTo>
                    <a:cubicBezTo>
                      <a:pt x="68" y="221"/>
                      <a:pt x="68" y="221"/>
                      <a:pt x="68" y="221"/>
                    </a:cubicBezTo>
                    <a:cubicBezTo>
                      <a:pt x="68" y="220"/>
                      <a:pt x="68" y="220"/>
                      <a:pt x="68" y="220"/>
                    </a:cubicBezTo>
                    <a:cubicBezTo>
                      <a:pt x="68" y="219"/>
                      <a:pt x="68" y="219"/>
                      <a:pt x="68" y="219"/>
                    </a:cubicBezTo>
                    <a:cubicBezTo>
                      <a:pt x="68" y="219"/>
                      <a:pt x="68" y="219"/>
                      <a:pt x="68" y="219"/>
                    </a:cubicBezTo>
                    <a:cubicBezTo>
                      <a:pt x="68" y="219"/>
                      <a:pt x="68" y="219"/>
                      <a:pt x="68" y="219"/>
                    </a:cubicBezTo>
                    <a:cubicBezTo>
                      <a:pt x="69" y="220"/>
                      <a:pt x="69" y="220"/>
                      <a:pt x="69" y="220"/>
                    </a:cubicBezTo>
                    <a:cubicBezTo>
                      <a:pt x="69" y="220"/>
                      <a:pt x="69" y="220"/>
                      <a:pt x="69" y="220"/>
                    </a:cubicBezTo>
                    <a:cubicBezTo>
                      <a:pt x="69" y="220"/>
                      <a:pt x="69" y="220"/>
                      <a:pt x="69" y="220"/>
                    </a:cubicBezTo>
                    <a:cubicBezTo>
                      <a:pt x="70" y="219"/>
                      <a:pt x="70" y="219"/>
                      <a:pt x="70" y="219"/>
                    </a:cubicBezTo>
                    <a:cubicBezTo>
                      <a:pt x="70" y="220"/>
                      <a:pt x="70" y="220"/>
                      <a:pt x="70" y="220"/>
                    </a:cubicBezTo>
                    <a:cubicBezTo>
                      <a:pt x="71" y="221"/>
                      <a:pt x="71" y="221"/>
                      <a:pt x="71" y="221"/>
                    </a:cubicBezTo>
                    <a:cubicBezTo>
                      <a:pt x="71" y="221"/>
                      <a:pt x="71" y="221"/>
                      <a:pt x="71" y="221"/>
                    </a:cubicBezTo>
                    <a:cubicBezTo>
                      <a:pt x="71" y="221"/>
                      <a:pt x="71" y="221"/>
                      <a:pt x="71" y="221"/>
                    </a:cubicBezTo>
                    <a:cubicBezTo>
                      <a:pt x="72" y="220"/>
                      <a:pt x="72" y="220"/>
                      <a:pt x="72" y="220"/>
                    </a:cubicBezTo>
                    <a:cubicBezTo>
                      <a:pt x="73" y="219"/>
                      <a:pt x="73" y="219"/>
                      <a:pt x="73" y="219"/>
                    </a:cubicBezTo>
                    <a:cubicBezTo>
                      <a:pt x="73" y="218"/>
                      <a:pt x="73" y="218"/>
                      <a:pt x="73" y="218"/>
                    </a:cubicBezTo>
                    <a:cubicBezTo>
                      <a:pt x="72" y="217"/>
                      <a:pt x="72" y="217"/>
                      <a:pt x="72" y="217"/>
                    </a:cubicBezTo>
                    <a:cubicBezTo>
                      <a:pt x="72" y="217"/>
                      <a:pt x="72" y="217"/>
                      <a:pt x="72" y="217"/>
                    </a:cubicBezTo>
                    <a:cubicBezTo>
                      <a:pt x="73" y="216"/>
                      <a:pt x="73" y="216"/>
                      <a:pt x="73" y="216"/>
                    </a:cubicBezTo>
                    <a:cubicBezTo>
                      <a:pt x="73" y="216"/>
                      <a:pt x="73" y="216"/>
                      <a:pt x="73" y="216"/>
                    </a:cubicBezTo>
                    <a:cubicBezTo>
                      <a:pt x="73" y="216"/>
                      <a:pt x="73" y="216"/>
                      <a:pt x="73" y="216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74" y="217"/>
                      <a:pt x="74" y="217"/>
                      <a:pt x="74" y="217"/>
                    </a:cubicBezTo>
                    <a:cubicBezTo>
                      <a:pt x="75" y="217"/>
                      <a:pt x="75" y="217"/>
                      <a:pt x="75" y="217"/>
                    </a:cubicBezTo>
                    <a:cubicBezTo>
                      <a:pt x="75" y="217"/>
                      <a:pt x="75" y="217"/>
                      <a:pt x="75" y="217"/>
                    </a:cubicBezTo>
                    <a:cubicBezTo>
                      <a:pt x="75" y="216"/>
                      <a:pt x="75" y="216"/>
                      <a:pt x="75" y="216"/>
                    </a:cubicBezTo>
                    <a:cubicBezTo>
                      <a:pt x="75" y="216"/>
                      <a:pt x="75" y="216"/>
                      <a:pt x="75" y="216"/>
                    </a:cubicBezTo>
                    <a:cubicBezTo>
                      <a:pt x="76" y="216"/>
                      <a:pt x="76" y="216"/>
                      <a:pt x="76" y="216"/>
                    </a:cubicBezTo>
                    <a:cubicBezTo>
                      <a:pt x="76" y="216"/>
                      <a:pt x="76" y="216"/>
                      <a:pt x="76" y="216"/>
                    </a:cubicBezTo>
                    <a:cubicBezTo>
                      <a:pt x="76" y="217"/>
                      <a:pt x="76" y="217"/>
                      <a:pt x="76" y="217"/>
                    </a:cubicBezTo>
                    <a:cubicBezTo>
                      <a:pt x="76" y="217"/>
                      <a:pt x="76" y="217"/>
                      <a:pt x="76" y="217"/>
                    </a:cubicBezTo>
                    <a:cubicBezTo>
                      <a:pt x="77" y="217"/>
                      <a:pt x="77" y="217"/>
                      <a:pt x="77" y="217"/>
                    </a:cubicBezTo>
                    <a:cubicBezTo>
                      <a:pt x="77" y="217"/>
                      <a:pt x="77" y="217"/>
                      <a:pt x="77" y="217"/>
                    </a:cubicBezTo>
                    <a:cubicBezTo>
                      <a:pt x="78" y="216"/>
                      <a:pt x="78" y="216"/>
                      <a:pt x="78" y="216"/>
                    </a:cubicBezTo>
                    <a:cubicBezTo>
                      <a:pt x="78" y="217"/>
                      <a:pt x="78" y="217"/>
                      <a:pt x="78" y="217"/>
                    </a:cubicBezTo>
                    <a:cubicBezTo>
                      <a:pt x="79" y="217"/>
                      <a:pt x="79" y="217"/>
                      <a:pt x="79" y="217"/>
                    </a:cubicBezTo>
                    <a:cubicBezTo>
                      <a:pt x="79" y="216"/>
                      <a:pt x="79" y="216"/>
                      <a:pt x="79" y="216"/>
                    </a:cubicBezTo>
                    <a:cubicBezTo>
                      <a:pt x="79" y="216"/>
                      <a:pt x="79" y="216"/>
                      <a:pt x="79" y="216"/>
                    </a:cubicBezTo>
                    <a:cubicBezTo>
                      <a:pt x="80" y="216"/>
                      <a:pt x="80" y="216"/>
                      <a:pt x="80" y="216"/>
                    </a:cubicBezTo>
                    <a:cubicBezTo>
                      <a:pt x="80" y="215"/>
                      <a:pt x="80" y="215"/>
                      <a:pt x="80" y="215"/>
                    </a:cubicBezTo>
                    <a:cubicBezTo>
                      <a:pt x="79" y="215"/>
                      <a:pt x="79" y="215"/>
                      <a:pt x="79" y="215"/>
                    </a:cubicBezTo>
                    <a:cubicBezTo>
                      <a:pt x="79" y="214"/>
                      <a:pt x="79" y="214"/>
                      <a:pt x="79" y="214"/>
                    </a:cubicBezTo>
                    <a:cubicBezTo>
                      <a:pt x="79" y="213"/>
                      <a:pt x="79" y="213"/>
                      <a:pt x="79" y="213"/>
                    </a:cubicBezTo>
                    <a:cubicBezTo>
                      <a:pt x="79" y="213"/>
                      <a:pt x="79" y="213"/>
                      <a:pt x="79" y="213"/>
                    </a:cubicBezTo>
                    <a:cubicBezTo>
                      <a:pt x="80" y="213"/>
                      <a:pt x="80" y="213"/>
                      <a:pt x="80" y="213"/>
                    </a:cubicBezTo>
                    <a:cubicBezTo>
                      <a:pt x="80" y="214"/>
                      <a:pt x="80" y="214"/>
                      <a:pt x="80" y="214"/>
                    </a:cubicBezTo>
                    <a:cubicBezTo>
                      <a:pt x="80" y="214"/>
                      <a:pt x="80" y="214"/>
                      <a:pt x="80" y="214"/>
                    </a:cubicBezTo>
                    <a:cubicBezTo>
                      <a:pt x="81" y="213"/>
                      <a:pt x="81" y="213"/>
                      <a:pt x="81" y="213"/>
                    </a:cubicBezTo>
                    <a:cubicBezTo>
                      <a:pt x="81" y="212"/>
                      <a:pt x="81" y="212"/>
                      <a:pt x="81" y="212"/>
                    </a:cubicBezTo>
                    <a:cubicBezTo>
                      <a:pt x="81" y="212"/>
                      <a:pt x="81" y="212"/>
                      <a:pt x="81" y="212"/>
                    </a:cubicBezTo>
                    <a:cubicBezTo>
                      <a:pt x="81" y="211"/>
                      <a:pt x="81" y="211"/>
                      <a:pt x="81" y="211"/>
                    </a:cubicBezTo>
                    <a:cubicBezTo>
                      <a:pt x="81" y="211"/>
                      <a:pt x="81" y="211"/>
                      <a:pt x="81" y="211"/>
                    </a:cubicBezTo>
                    <a:cubicBezTo>
                      <a:pt x="81" y="210"/>
                      <a:pt x="81" y="210"/>
                      <a:pt x="81" y="210"/>
                    </a:cubicBezTo>
                    <a:cubicBezTo>
                      <a:pt x="81" y="210"/>
                      <a:pt x="81" y="210"/>
                      <a:pt x="81" y="210"/>
                    </a:cubicBezTo>
                    <a:cubicBezTo>
                      <a:pt x="81" y="210"/>
                      <a:pt x="81" y="210"/>
                      <a:pt x="81" y="210"/>
                    </a:cubicBezTo>
                    <a:cubicBezTo>
                      <a:pt x="82" y="210"/>
                      <a:pt x="82" y="210"/>
                      <a:pt x="82" y="210"/>
                    </a:cubicBezTo>
                    <a:cubicBezTo>
                      <a:pt x="82" y="210"/>
                      <a:pt x="82" y="210"/>
                      <a:pt x="82" y="210"/>
                    </a:cubicBezTo>
                    <a:cubicBezTo>
                      <a:pt x="82" y="211"/>
                      <a:pt x="82" y="211"/>
                      <a:pt x="82" y="211"/>
                    </a:cubicBezTo>
                    <a:cubicBezTo>
                      <a:pt x="83" y="211"/>
                      <a:pt x="83" y="211"/>
                      <a:pt x="83" y="211"/>
                    </a:cubicBezTo>
                    <a:cubicBezTo>
                      <a:pt x="83" y="211"/>
                      <a:pt x="83" y="211"/>
                      <a:pt x="83" y="211"/>
                    </a:cubicBezTo>
                    <a:cubicBezTo>
                      <a:pt x="83" y="211"/>
                      <a:pt x="83" y="211"/>
                      <a:pt x="83" y="211"/>
                    </a:cubicBezTo>
                    <a:cubicBezTo>
                      <a:pt x="82" y="212"/>
                      <a:pt x="82" y="212"/>
                      <a:pt x="82" y="212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2" y="214"/>
                      <a:pt x="82" y="214"/>
                      <a:pt x="82" y="214"/>
                    </a:cubicBezTo>
                    <a:cubicBezTo>
                      <a:pt x="83" y="215"/>
                      <a:pt x="83" y="215"/>
                      <a:pt x="83" y="215"/>
                    </a:cubicBezTo>
                    <a:cubicBezTo>
                      <a:pt x="83" y="215"/>
                      <a:pt x="83" y="215"/>
                      <a:pt x="83" y="215"/>
                    </a:cubicBezTo>
                    <a:cubicBezTo>
                      <a:pt x="83" y="214"/>
                      <a:pt x="83" y="214"/>
                      <a:pt x="83" y="214"/>
                    </a:cubicBezTo>
                    <a:cubicBezTo>
                      <a:pt x="83" y="214"/>
                      <a:pt x="83" y="214"/>
                      <a:pt x="83" y="214"/>
                    </a:cubicBezTo>
                    <a:cubicBezTo>
                      <a:pt x="83" y="213"/>
                      <a:pt x="83" y="213"/>
                      <a:pt x="83" y="213"/>
                    </a:cubicBezTo>
                    <a:cubicBezTo>
                      <a:pt x="84" y="212"/>
                      <a:pt x="84" y="212"/>
                      <a:pt x="84" y="212"/>
                    </a:cubicBezTo>
                    <a:cubicBezTo>
                      <a:pt x="84" y="212"/>
                      <a:pt x="84" y="212"/>
                      <a:pt x="84" y="212"/>
                    </a:cubicBezTo>
                    <a:cubicBezTo>
                      <a:pt x="84" y="213"/>
                      <a:pt x="84" y="213"/>
                      <a:pt x="84" y="213"/>
                    </a:cubicBezTo>
                    <a:cubicBezTo>
                      <a:pt x="84" y="213"/>
                      <a:pt x="84" y="213"/>
                      <a:pt x="84" y="213"/>
                    </a:cubicBezTo>
                    <a:cubicBezTo>
                      <a:pt x="84" y="214"/>
                      <a:pt x="84" y="214"/>
                      <a:pt x="84" y="214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5" y="215"/>
                      <a:pt x="85" y="215"/>
                      <a:pt x="85" y="215"/>
                    </a:cubicBezTo>
                    <a:cubicBezTo>
                      <a:pt x="85" y="215"/>
                      <a:pt x="85" y="215"/>
                      <a:pt x="85" y="215"/>
                    </a:cubicBezTo>
                    <a:cubicBezTo>
                      <a:pt x="86" y="215"/>
                      <a:pt x="86" y="215"/>
                      <a:pt x="86" y="215"/>
                    </a:cubicBezTo>
                    <a:cubicBezTo>
                      <a:pt x="86" y="214"/>
                      <a:pt x="86" y="214"/>
                      <a:pt x="86" y="214"/>
                    </a:cubicBezTo>
                    <a:cubicBezTo>
                      <a:pt x="86" y="214"/>
                      <a:pt x="86" y="214"/>
                      <a:pt x="86" y="214"/>
                    </a:cubicBezTo>
                    <a:cubicBezTo>
                      <a:pt x="86" y="213"/>
                      <a:pt x="86" y="213"/>
                      <a:pt x="86" y="213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4"/>
                      <a:pt x="87" y="214"/>
                      <a:pt x="87" y="214"/>
                    </a:cubicBezTo>
                    <a:cubicBezTo>
                      <a:pt x="87" y="214"/>
                      <a:pt x="87" y="214"/>
                      <a:pt x="87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5"/>
                      <a:pt x="88" y="215"/>
                    </a:cubicBezTo>
                    <a:cubicBezTo>
                      <a:pt x="88" y="214"/>
                      <a:pt x="88" y="214"/>
                      <a:pt x="88" y="214"/>
                    </a:cubicBezTo>
                    <a:cubicBezTo>
                      <a:pt x="89" y="213"/>
                      <a:pt x="89" y="213"/>
                      <a:pt x="89" y="213"/>
                    </a:cubicBezTo>
                    <a:cubicBezTo>
                      <a:pt x="90" y="213"/>
                      <a:pt x="90" y="213"/>
                      <a:pt x="90" y="213"/>
                    </a:cubicBezTo>
                    <a:cubicBezTo>
                      <a:pt x="90" y="213"/>
                      <a:pt x="90" y="213"/>
                      <a:pt x="90" y="213"/>
                    </a:cubicBezTo>
                    <a:cubicBezTo>
                      <a:pt x="90" y="212"/>
                      <a:pt x="90" y="212"/>
                      <a:pt x="90" y="212"/>
                    </a:cubicBezTo>
                    <a:cubicBezTo>
                      <a:pt x="90" y="211"/>
                      <a:pt x="90" y="211"/>
                      <a:pt x="90" y="211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90" y="211"/>
                      <a:pt x="90" y="211"/>
                      <a:pt x="90" y="211"/>
                    </a:cubicBezTo>
                    <a:cubicBezTo>
                      <a:pt x="90" y="211"/>
                      <a:pt x="90" y="211"/>
                      <a:pt x="90" y="211"/>
                    </a:cubicBezTo>
                    <a:cubicBezTo>
                      <a:pt x="91" y="211"/>
                      <a:pt x="91" y="211"/>
                      <a:pt x="91" y="211"/>
                    </a:cubicBezTo>
                    <a:cubicBezTo>
                      <a:pt x="91" y="211"/>
                      <a:pt x="91" y="211"/>
                      <a:pt x="91" y="211"/>
                    </a:cubicBezTo>
                    <a:cubicBezTo>
                      <a:pt x="91" y="211"/>
                      <a:pt x="91" y="211"/>
                      <a:pt x="91" y="211"/>
                    </a:cubicBezTo>
                    <a:cubicBezTo>
                      <a:pt x="92" y="211"/>
                      <a:pt x="92" y="211"/>
                      <a:pt x="92" y="211"/>
                    </a:cubicBezTo>
                    <a:cubicBezTo>
                      <a:pt x="92" y="211"/>
                      <a:pt x="92" y="211"/>
                      <a:pt x="92" y="211"/>
                    </a:cubicBezTo>
                    <a:cubicBezTo>
                      <a:pt x="92" y="212"/>
                      <a:pt x="92" y="212"/>
                      <a:pt x="92" y="212"/>
                    </a:cubicBezTo>
                    <a:cubicBezTo>
                      <a:pt x="92" y="212"/>
                      <a:pt x="92" y="212"/>
                      <a:pt x="92" y="212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94" y="211"/>
                      <a:pt x="94" y="211"/>
                      <a:pt x="94" y="211"/>
                    </a:cubicBezTo>
                    <a:cubicBezTo>
                      <a:pt x="94" y="210"/>
                      <a:pt x="94" y="210"/>
                      <a:pt x="94" y="210"/>
                    </a:cubicBezTo>
                    <a:cubicBezTo>
                      <a:pt x="94" y="210"/>
                      <a:pt x="94" y="210"/>
                      <a:pt x="94" y="210"/>
                    </a:cubicBezTo>
                    <a:cubicBezTo>
                      <a:pt x="94" y="209"/>
                      <a:pt x="94" y="209"/>
                      <a:pt x="94" y="209"/>
                    </a:cubicBezTo>
                    <a:cubicBezTo>
                      <a:pt x="94" y="209"/>
                      <a:pt x="94" y="209"/>
                      <a:pt x="94" y="209"/>
                    </a:cubicBezTo>
                    <a:cubicBezTo>
                      <a:pt x="95" y="209"/>
                      <a:pt x="95" y="209"/>
                      <a:pt x="95" y="209"/>
                    </a:cubicBezTo>
                    <a:cubicBezTo>
                      <a:pt x="94" y="209"/>
                      <a:pt x="94" y="209"/>
                      <a:pt x="94" y="209"/>
                    </a:cubicBezTo>
                    <a:cubicBezTo>
                      <a:pt x="95" y="209"/>
                      <a:pt x="95" y="209"/>
                      <a:pt x="95" y="209"/>
                    </a:cubicBezTo>
                    <a:cubicBezTo>
                      <a:pt x="95" y="210"/>
                      <a:pt x="95" y="210"/>
                      <a:pt x="95" y="210"/>
                    </a:cubicBezTo>
                    <a:cubicBezTo>
                      <a:pt x="95" y="209"/>
                      <a:pt x="95" y="209"/>
                      <a:pt x="95" y="209"/>
                    </a:cubicBezTo>
                    <a:cubicBezTo>
                      <a:pt x="96" y="209"/>
                      <a:pt x="96" y="209"/>
                      <a:pt x="96" y="209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3"/>
                      <a:pt x="99" y="203"/>
                      <a:pt x="99" y="203"/>
                    </a:cubicBezTo>
                    <a:cubicBezTo>
                      <a:pt x="99" y="203"/>
                      <a:pt x="99" y="203"/>
                      <a:pt x="99" y="203"/>
                    </a:cubicBezTo>
                    <a:cubicBezTo>
                      <a:pt x="99" y="203"/>
                      <a:pt x="99" y="203"/>
                      <a:pt x="99" y="203"/>
                    </a:cubicBezTo>
                    <a:cubicBezTo>
                      <a:pt x="99" y="203"/>
                      <a:pt x="99" y="203"/>
                      <a:pt x="99" y="203"/>
                    </a:cubicBezTo>
                    <a:cubicBezTo>
                      <a:pt x="100" y="203"/>
                      <a:pt x="100" y="203"/>
                      <a:pt x="100" y="203"/>
                    </a:cubicBezTo>
                    <a:cubicBezTo>
                      <a:pt x="100" y="203"/>
                      <a:pt x="100" y="203"/>
                      <a:pt x="100" y="203"/>
                    </a:cubicBezTo>
                    <a:cubicBezTo>
                      <a:pt x="100" y="202"/>
                      <a:pt x="100" y="202"/>
                      <a:pt x="100" y="202"/>
                    </a:cubicBezTo>
                    <a:cubicBezTo>
                      <a:pt x="100" y="202"/>
                      <a:pt x="100" y="202"/>
                      <a:pt x="100" y="202"/>
                    </a:cubicBezTo>
                    <a:cubicBezTo>
                      <a:pt x="100" y="202"/>
                      <a:pt x="100" y="202"/>
                      <a:pt x="100" y="202"/>
                    </a:cubicBez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1" y="200"/>
                      <a:pt x="101" y="200"/>
                      <a:pt x="101" y="200"/>
                    </a:cubicBezTo>
                    <a:cubicBezTo>
                      <a:pt x="101" y="200"/>
                      <a:pt x="101" y="200"/>
                      <a:pt x="101" y="200"/>
                    </a:cubicBezTo>
                    <a:cubicBezTo>
                      <a:pt x="102" y="200"/>
                      <a:pt x="102" y="200"/>
                      <a:pt x="102" y="200"/>
                    </a:cubicBezTo>
                    <a:cubicBezTo>
                      <a:pt x="102" y="200"/>
                      <a:pt x="102" y="200"/>
                      <a:pt x="102" y="200"/>
                    </a:cubicBezTo>
                    <a:cubicBezTo>
                      <a:pt x="103" y="199"/>
                      <a:pt x="103" y="199"/>
                      <a:pt x="103" y="199"/>
                    </a:cubicBezTo>
                    <a:cubicBezTo>
                      <a:pt x="103" y="199"/>
                      <a:pt x="103" y="199"/>
                      <a:pt x="103" y="199"/>
                    </a:cubicBezTo>
                    <a:cubicBezTo>
                      <a:pt x="104" y="199"/>
                      <a:pt x="104" y="199"/>
                      <a:pt x="104" y="199"/>
                    </a:cubicBezTo>
                    <a:cubicBezTo>
                      <a:pt x="104" y="199"/>
                      <a:pt x="104" y="199"/>
                      <a:pt x="104" y="199"/>
                    </a:cubicBezTo>
                    <a:cubicBezTo>
                      <a:pt x="104" y="199"/>
                      <a:pt x="104" y="199"/>
                      <a:pt x="104" y="199"/>
                    </a:cubicBezTo>
                    <a:cubicBezTo>
                      <a:pt x="105" y="198"/>
                      <a:pt x="105" y="198"/>
                      <a:pt x="105" y="198"/>
                    </a:cubicBezTo>
                    <a:cubicBezTo>
                      <a:pt x="105" y="197"/>
                      <a:pt x="105" y="197"/>
                      <a:pt x="105" y="197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4" y="195"/>
                      <a:pt x="104" y="195"/>
                      <a:pt x="104" y="195"/>
                    </a:cubicBezTo>
                    <a:cubicBezTo>
                      <a:pt x="104" y="194"/>
                      <a:pt x="104" y="194"/>
                      <a:pt x="104" y="194"/>
                    </a:cubicBezTo>
                    <a:cubicBezTo>
                      <a:pt x="104" y="194"/>
                      <a:pt x="104" y="194"/>
                      <a:pt x="104" y="194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3" y="192"/>
                      <a:pt x="103" y="192"/>
                      <a:pt x="103" y="192"/>
                    </a:cubicBezTo>
                    <a:cubicBezTo>
                      <a:pt x="103" y="192"/>
                      <a:pt x="103" y="192"/>
                      <a:pt x="103" y="192"/>
                    </a:cubicBezTo>
                    <a:cubicBezTo>
                      <a:pt x="103" y="191"/>
                      <a:pt x="103" y="191"/>
                      <a:pt x="103" y="191"/>
                    </a:cubicBezTo>
                    <a:cubicBezTo>
                      <a:pt x="104" y="191"/>
                      <a:pt x="104" y="191"/>
                      <a:pt x="104" y="191"/>
                    </a:cubicBezTo>
                    <a:cubicBezTo>
                      <a:pt x="104" y="192"/>
                      <a:pt x="104" y="192"/>
                      <a:pt x="104" y="192"/>
                    </a:cubicBezTo>
                    <a:cubicBezTo>
                      <a:pt x="104" y="192"/>
                      <a:pt x="104" y="192"/>
                      <a:pt x="104" y="192"/>
                    </a:cubicBezTo>
                    <a:cubicBezTo>
                      <a:pt x="105" y="193"/>
                      <a:pt x="105" y="193"/>
                      <a:pt x="105" y="193"/>
                    </a:cubicBezTo>
                    <a:cubicBezTo>
                      <a:pt x="105" y="194"/>
                      <a:pt x="105" y="194"/>
                      <a:pt x="105" y="194"/>
                    </a:cubicBezTo>
                    <a:cubicBezTo>
                      <a:pt x="105" y="195"/>
                      <a:pt x="105" y="195"/>
                      <a:pt x="105" y="195"/>
                    </a:cubicBezTo>
                    <a:cubicBezTo>
                      <a:pt x="106" y="195"/>
                      <a:pt x="106" y="195"/>
                      <a:pt x="106" y="195"/>
                    </a:cubicBezTo>
                    <a:cubicBezTo>
                      <a:pt x="106" y="195"/>
                      <a:pt x="106" y="195"/>
                      <a:pt x="106" y="195"/>
                    </a:cubicBezTo>
                    <a:cubicBezTo>
                      <a:pt x="106" y="196"/>
                      <a:pt x="106" y="196"/>
                      <a:pt x="106" y="196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107" y="196"/>
                      <a:pt x="107" y="196"/>
                      <a:pt x="107" y="196"/>
                    </a:cubicBezTo>
                    <a:cubicBezTo>
                      <a:pt x="108" y="196"/>
                      <a:pt x="108" y="196"/>
                      <a:pt x="108" y="196"/>
                    </a:cubicBezTo>
                    <a:cubicBezTo>
                      <a:pt x="108" y="197"/>
                      <a:pt x="108" y="197"/>
                      <a:pt x="108" y="197"/>
                    </a:cubicBezTo>
                    <a:cubicBezTo>
                      <a:pt x="109" y="197"/>
                      <a:pt x="109" y="197"/>
                      <a:pt x="109" y="197"/>
                    </a:cubicBezTo>
                    <a:cubicBezTo>
                      <a:pt x="110" y="197"/>
                      <a:pt x="110" y="197"/>
                      <a:pt x="110" y="197"/>
                    </a:cubicBezTo>
                    <a:cubicBezTo>
                      <a:pt x="110" y="196"/>
                      <a:pt x="110" y="196"/>
                      <a:pt x="110" y="196"/>
                    </a:cubicBezTo>
                    <a:cubicBezTo>
                      <a:pt x="110" y="197"/>
                      <a:pt x="110" y="197"/>
                      <a:pt x="110" y="197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3" y="195"/>
                      <a:pt x="113" y="195"/>
                      <a:pt x="113" y="195"/>
                    </a:cubicBezTo>
                    <a:cubicBezTo>
                      <a:pt x="113" y="196"/>
                      <a:pt x="113" y="196"/>
                      <a:pt x="113" y="196"/>
                    </a:cubicBezTo>
                    <a:cubicBezTo>
                      <a:pt x="114" y="197"/>
                      <a:pt x="114" y="197"/>
                      <a:pt x="114" y="197"/>
                    </a:cubicBezTo>
                    <a:cubicBezTo>
                      <a:pt x="114" y="197"/>
                      <a:pt x="114" y="197"/>
                      <a:pt x="114" y="197"/>
                    </a:cubicBezTo>
                    <a:cubicBezTo>
                      <a:pt x="114" y="196"/>
                      <a:pt x="114" y="196"/>
                      <a:pt x="114" y="196"/>
                    </a:cubicBezTo>
                    <a:cubicBezTo>
                      <a:pt x="115" y="196"/>
                      <a:pt x="115" y="196"/>
                      <a:pt x="115" y="196"/>
                    </a:cubicBezTo>
                    <a:cubicBezTo>
                      <a:pt x="115" y="195"/>
                      <a:pt x="115" y="195"/>
                      <a:pt x="115" y="195"/>
                    </a:cubicBezTo>
                    <a:cubicBezTo>
                      <a:pt x="115" y="195"/>
                      <a:pt x="115" y="195"/>
                      <a:pt x="115" y="195"/>
                    </a:cubicBezTo>
                    <a:cubicBezTo>
                      <a:pt x="115" y="195"/>
                      <a:pt x="115" y="195"/>
                      <a:pt x="115" y="195"/>
                    </a:cubicBez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7" y="194"/>
                      <a:pt x="117" y="194"/>
                      <a:pt x="117" y="194"/>
                    </a:cubicBezTo>
                    <a:cubicBezTo>
                      <a:pt x="118" y="194"/>
                      <a:pt x="118" y="194"/>
                      <a:pt x="118" y="194"/>
                    </a:cubicBezTo>
                    <a:cubicBezTo>
                      <a:pt x="118" y="194"/>
                      <a:pt x="118" y="194"/>
                      <a:pt x="118" y="194"/>
                    </a:cubicBezTo>
                    <a:cubicBezTo>
                      <a:pt x="118" y="194"/>
                      <a:pt x="118" y="194"/>
                      <a:pt x="118" y="194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19" y="194"/>
                      <a:pt x="119" y="194"/>
                      <a:pt x="119" y="194"/>
                    </a:cubicBezTo>
                    <a:cubicBezTo>
                      <a:pt x="119" y="194"/>
                      <a:pt x="119" y="194"/>
                      <a:pt x="119" y="194"/>
                    </a:cubicBezTo>
                    <a:cubicBezTo>
                      <a:pt x="119" y="194"/>
                      <a:pt x="119" y="194"/>
                      <a:pt x="119" y="194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20" y="193"/>
                      <a:pt x="120" y="193"/>
                      <a:pt x="120" y="193"/>
                    </a:cubicBezTo>
                    <a:cubicBezTo>
                      <a:pt x="120" y="193"/>
                      <a:pt x="120" y="193"/>
                      <a:pt x="120" y="193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1" y="193"/>
                      <a:pt x="121" y="193"/>
                      <a:pt x="121" y="193"/>
                    </a:cubicBezTo>
                    <a:cubicBezTo>
                      <a:pt x="122" y="193"/>
                      <a:pt x="122" y="193"/>
                      <a:pt x="122" y="193"/>
                    </a:cubicBezTo>
                    <a:cubicBezTo>
                      <a:pt x="122" y="193"/>
                      <a:pt x="122" y="193"/>
                      <a:pt x="122" y="193"/>
                    </a:cubicBezTo>
                    <a:cubicBezTo>
                      <a:pt x="122" y="194"/>
                      <a:pt x="122" y="194"/>
                      <a:pt x="122" y="194"/>
                    </a:cubicBezTo>
                    <a:cubicBezTo>
                      <a:pt x="123" y="194"/>
                      <a:pt x="123" y="194"/>
                      <a:pt x="123" y="194"/>
                    </a:cubicBez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4" y="193"/>
                      <a:pt x="124" y="193"/>
                      <a:pt x="124" y="193"/>
                    </a:cubicBezTo>
                    <a:cubicBezTo>
                      <a:pt x="125" y="192"/>
                      <a:pt x="125" y="192"/>
                      <a:pt x="125" y="192"/>
                    </a:cubicBezTo>
                    <a:cubicBezTo>
                      <a:pt x="125" y="192"/>
                      <a:pt x="125" y="192"/>
                      <a:pt x="125" y="192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7" y="192"/>
                      <a:pt x="127" y="192"/>
                      <a:pt x="127" y="192"/>
                    </a:cubicBezTo>
                    <a:cubicBezTo>
                      <a:pt x="127" y="192"/>
                      <a:pt x="127" y="192"/>
                      <a:pt x="127" y="192"/>
                    </a:cubicBezTo>
                    <a:cubicBezTo>
                      <a:pt x="128" y="191"/>
                      <a:pt x="128" y="191"/>
                      <a:pt x="128" y="191"/>
                    </a:cubicBezTo>
                    <a:cubicBezTo>
                      <a:pt x="128" y="191"/>
                      <a:pt x="128" y="191"/>
                      <a:pt x="128" y="191"/>
                    </a:cubicBezTo>
                    <a:cubicBezTo>
                      <a:pt x="129" y="191"/>
                      <a:pt x="129" y="191"/>
                      <a:pt x="129" y="191"/>
                    </a:cubicBez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9"/>
                      <a:pt x="129" y="189"/>
                      <a:pt x="129" y="189"/>
                    </a:cubicBezTo>
                    <a:cubicBezTo>
                      <a:pt x="129" y="189"/>
                      <a:pt x="129" y="189"/>
                      <a:pt x="129" y="189"/>
                    </a:cubicBezTo>
                    <a:cubicBezTo>
                      <a:pt x="130" y="189"/>
                      <a:pt x="130" y="189"/>
                      <a:pt x="130" y="189"/>
                    </a:cubicBezTo>
                    <a:cubicBezTo>
                      <a:pt x="130" y="190"/>
                      <a:pt x="130" y="190"/>
                      <a:pt x="130" y="190"/>
                    </a:cubicBezTo>
                    <a:cubicBezTo>
                      <a:pt x="130" y="190"/>
                      <a:pt x="130" y="190"/>
                      <a:pt x="130" y="190"/>
                    </a:cubicBezTo>
                    <a:cubicBezTo>
                      <a:pt x="131" y="189"/>
                      <a:pt x="131" y="189"/>
                      <a:pt x="131" y="189"/>
                    </a:cubicBezTo>
                    <a:cubicBezTo>
                      <a:pt x="131" y="189"/>
                      <a:pt x="131" y="189"/>
                      <a:pt x="131" y="189"/>
                    </a:cubicBezTo>
                    <a:cubicBezTo>
                      <a:pt x="131" y="188"/>
                      <a:pt x="131" y="188"/>
                      <a:pt x="131" y="188"/>
                    </a:cubicBezTo>
                    <a:cubicBezTo>
                      <a:pt x="131" y="188"/>
                      <a:pt x="131" y="188"/>
                      <a:pt x="131" y="188"/>
                    </a:cubicBezTo>
                    <a:cubicBezTo>
                      <a:pt x="131" y="188"/>
                      <a:pt x="131" y="188"/>
                      <a:pt x="131" y="188"/>
                    </a:cubicBezTo>
                    <a:cubicBezTo>
                      <a:pt x="131" y="188"/>
                      <a:pt x="131" y="188"/>
                      <a:pt x="131" y="188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32" y="187"/>
                      <a:pt x="132" y="187"/>
                      <a:pt x="132" y="187"/>
                    </a:cubicBezTo>
                    <a:cubicBezTo>
                      <a:pt x="132" y="186"/>
                      <a:pt x="132" y="186"/>
                      <a:pt x="132" y="186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87"/>
                      <a:pt x="134" y="187"/>
                      <a:pt x="134" y="187"/>
                    </a:cubicBezTo>
                    <a:cubicBezTo>
                      <a:pt x="134" y="186"/>
                      <a:pt x="134" y="186"/>
                      <a:pt x="134" y="186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34" y="185"/>
                      <a:pt x="134" y="185"/>
                      <a:pt x="134" y="185"/>
                    </a:cubicBezTo>
                    <a:cubicBezTo>
                      <a:pt x="135" y="185"/>
                      <a:pt x="135" y="185"/>
                      <a:pt x="135" y="185"/>
                    </a:cubicBezTo>
                    <a:cubicBezTo>
                      <a:pt x="135" y="185"/>
                      <a:pt x="135" y="185"/>
                      <a:pt x="135" y="185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36" y="185"/>
                      <a:pt x="136" y="185"/>
                      <a:pt x="136" y="185"/>
                    </a:cubicBezTo>
                    <a:cubicBezTo>
                      <a:pt x="136" y="185"/>
                      <a:pt x="136" y="185"/>
                      <a:pt x="136" y="185"/>
                    </a:cubicBezTo>
                    <a:cubicBezTo>
                      <a:pt x="136" y="185"/>
                      <a:pt x="136" y="185"/>
                      <a:pt x="136" y="185"/>
                    </a:cubicBezTo>
                    <a:cubicBezTo>
                      <a:pt x="136" y="184"/>
                      <a:pt x="136" y="184"/>
                      <a:pt x="136" y="184"/>
                    </a:cubicBezTo>
                    <a:cubicBezTo>
                      <a:pt x="136" y="184"/>
                      <a:pt x="136" y="184"/>
                      <a:pt x="136" y="184"/>
                    </a:cubicBezTo>
                    <a:cubicBezTo>
                      <a:pt x="136" y="184"/>
                      <a:pt x="136" y="184"/>
                      <a:pt x="136" y="184"/>
                    </a:cubicBezTo>
                    <a:cubicBezTo>
                      <a:pt x="137" y="184"/>
                      <a:pt x="137" y="184"/>
                      <a:pt x="137" y="184"/>
                    </a:cubicBezTo>
                    <a:cubicBezTo>
                      <a:pt x="137" y="184"/>
                      <a:pt x="137" y="184"/>
                      <a:pt x="137" y="184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38" y="183"/>
                      <a:pt x="138" y="183"/>
                      <a:pt x="138" y="183"/>
                    </a:cubicBezTo>
                    <a:cubicBezTo>
                      <a:pt x="138" y="183"/>
                      <a:pt x="138" y="183"/>
                      <a:pt x="138" y="183"/>
                    </a:cubicBezTo>
                    <a:cubicBezTo>
                      <a:pt x="138" y="183"/>
                      <a:pt x="138" y="183"/>
                      <a:pt x="138" y="183"/>
                    </a:cubicBezTo>
                    <a:cubicBezTo>
                      <a:pt x="139" y="184"/>
                      <a:pt x="139" y="184"/>
                      <a:pt x="139" y="184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2"/>
                      <a:pt x="139" y="182"/>
                      <a:pt x="139" y="182"/>
                    </a:cubicBezTo>
                    <a:cubicBezTo>
                      <a:pt x="139" y="182"/>
                      <a:pt x="139" y="182"/>
                      <a:pt x="139" y="182"/>
                    </a:cubicBezTo>
                    <a:cubicBezTo>
                      <a:pt x="140" y="182"/>
                      <a:pt x="140" y="182"/>
                      <a:pt x="140" y="182"/>
                    </a:cubicBezTo>
                    <a:cubicBezTo>
                      <a:pt x="141" y="182"/>
                      <a:pt x="141" y="182"/>
                      <a:pt x="141" y="182"/>
                    </a:cubicBezTo>
                    <a:cubicBezTo>
                      <a:pt x="141" y="181"/>
                      <a:pt x="141" y="181"/>
                      <a:pt x="141" y="181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0" y="180"/>
                      <a:pt x="140" y="180"/>
                      <a:pt x="140" y="180"/>
                    </a:cubicBezTo>
                    <a:cubicBezTo>
                      <a:pt x="139" y="180"/>
                      <a:pt x="139" y="180"/>
                      <a:pt x="139" y="180"/>
                    </a:cubicBezTo>
                    <a:cubicBezTo>
                      <a:pt x="138" y="180"/>
                      <a:pt x="138" y="180"/>
                      <a:pt x="138" y="180"/>
                    </a:cubicBezTo>
                    <a:cubicBezTo>
                      <a:pt x="137" y="180"/>
                      <a:pt x="137" y="180"/>
                      <a:pt x="137" y="180"/>
                    </a:cubicBezTo>
                    <a:cubicBezTo>
                      <a:pt x="136" y="180"/>
                      <a:pt x="136" y="180"/>
                      <a:pt x="136" y="180"/>
                    </a:cubicBezTo>
                    <a:cubicBezTo>
                      <a:pt x="135" y="179"/>
                      <a:pt x="135" y="179"/>
                      <a:pt x="135" y="179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3" y="178"/>
                      <a:pt x="133" y="178"/>
                      <a:pt x="133" y="178"/>
                    </a:cubicBezTo>
                    <a:cubicBezTo>
                      <a:pt x="133" y="178"/>
                      <a:pt x="133" y="178"/>
                      <a:pt x="133" y="178"/>
                    </a:cubicBezTo>
                    <a:cubicBezTo>
                      <a:pt x="132" y="178"/>
                      <a:pt x="132" y="178"/>
                      <a:pt x="132" y="178"/>
                    </a:cubicBezTo>
                    <a:cubicBezTo>
                      <a:pt x="132" y="178"/>
                      <a:pt x="132" y="178"/>
                      <a:pt x="132" y="178"/>
                    </a:cubicBezTo>
                    <a:cubicBezTo>
                      <a:pt x="132" y="178"/>
                      <a:pt x="132" y="178"/>
                      <a:pt x="132" y="178"/>
                    </a:cubicBezTo>
                    <a:cubicBezTo>
                      <a:pt x="132" y="178"/>
                      <a:pt x="132" y="178"/>
                      <a:pt x="132" y="178"/>
                    </a:cubicBezTo>
                    <a:cubicBezTo>
                      <a:pt x="132" y="177"/>
                      <a:pt x="132" y="177"/>
                      <a:pt x="132" y="177"/>
                    </a:cubicBezTo>
                    <a:cubicBezTo>
                      <a:pt x="131" y="178"/>
                      <a:pt x="131" y="178"/>
                      <a:pt x="131" y="178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28" y="179"/>
                      <a:pt x="128" y="179"/>
                      <a:pt x="128" y="179"/>
                    </a:cubicBezTo>
                    <a:cubicBezTo>
                      <a:pt x="128" y="179"/>
                      <a:pt x="128" y="179"/>
                      <a:pt x="128" y="179"/>
                    </a:cubicBezTo>
                    <a:cubicBezTo>
                      <a:pt x="127" y="179"/>
                      <a:pt x="127" y="179"/>
                      <a:pt x="127" y="179"/>
                    </a:cubicBezTo>
                    <a:cubicBezTo>
                      <a:pt x="127" y="179"/>
                      <a:pt x="127" y="179"/>
                      <a:pt x="127" y="179"/>
                    </a:cubicBezTo>
                    <a:cubicBezTo>
                      <a:pt x="127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5" y="180"/>
                      <a:pt x="125" y="180"/>
                      <a:pt x="125" y="180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0"/>
                      <a:pt x="124" y="180"/>
                      <a:pt x="124" y="180"/>
                    </a:cubicBezTo>
                    <a:cubicBezTo>
                      <a:pt x="123" y="180"/>
                      <a:pt x="123" y="180"/>
                      <a:pt x="123" y="180"/>
                    </a:cubicBezTo>
                    <a:cubicBezTo>
                      <a:pt x="122" y="180"/>
                      <a:pt x="122" y="180"/>
                      <a:pt x="122" y="180"/>
                    </a:cubicBezTo>
                    <a:cubicBezTo>
                      <a:pt x="121" y="179"/>
                      <a:pt x="121" y="179"/>
                      <a:pt x="121" y="179"/>
                    </a:cubicBezTo>
                    <a:cubicBezTo>
                      <a:pt x="121" y="180"/>
                      <a:pt x="121" y="180"/>
                      <a:pt x="121" y="180"/>
                    </a:cubicBezTo>
                    <a:cubicBezTo>
                      <a:pt x="121" y="179"/>
                      <a:pt x="121" y="179"/>
                      <a:pt x="121" y="179"/>
                    </a:cubicBezTo>
                    <a:cubicBezTo>
                      <a:pt x="121" y="179"/>
                      <a:pt x="121" y="179"/>
                      <a:pt x="121" y="179"/>
                    </a:cubicBezTo>
                    <a:cubicBezTo>
                      <a:pt x="122" y="179"/>
                      <a:pt x="122" y="179"/>
                      <a:pt x="122" y="179"/>
                    </a:cubicBezTo>
                    <a:cubicBezTo>
                      <a:pt x="122" y="179"/>
                      <a:pt x="122" y="179"/>
                      <a:pt x="122" y="179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5" y="179"/>
                      <a:pt x="125" y="179"/>
                      <a:pt x="125" y="179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6" y="178"/>
                      <a:pt x="126" y="178"/>
                      <a:pt x="126" y="178"/>
                    </a:cubicBezTo>
                    <a:cubicBezTo>
                      <a:pt x="127" y="178"/>
                      <a:pt x="127" y="178"/>
                      <a:pt x="127" y="178"/>
                    </a:cubicBezTo>
                    <a:cubicBezTo>
                      <a:pt x="128" y="178"/>
                      <a:pt x="128" y="178"/>
                      <a:pt x="128" y="178"/>
                    </a:cubicBezTo>
                    <a:cubicBezTo>
                      <a:pt x="128" y="178"/>
                      <a:pt x="128" y="178"/>
                      <a:pt x="128" y="178"/>
                    </a:cubicBezTo>
                    <a:cubicBezTo>
                      <a:pt x="128" y="177"/>
                      <a:pt x="128" y="177"/>
                      <a:pt x="128" y="177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4" y="177"/>
                      <a:pt x="124" y="177"/>
                      <a:pt x="124" y="177"/>
                    </a:cubicBezTo>
                    <a:cubicBezTo>
                      <a:pt x="123" y="177"/>
                      <a:pt x="123" y="177"/>
                      <a:pt x="123" y="177"/>
                    </a:cubicBezTo>
                    <a:cubicBezTo>
                      <a:pt x="122" y="177"/>
                      <a:pt x="122" y="177"/>
                      <a:pt x="122" y="177"/>
                    </a:cubicBezTo>
                    <a:cubicBezTo>
                      <a:pt x="121" y="177"/>
                      <a:pt x="121" y="177"/>
                      <a:pt x="121" y="177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0" y="176"/>
                      <a:pt x="120" y="176"/>
                      <a:pt x="120" y="176"/>
                    </a:cubicBezTo>
                    <a:cubicBezTo>
                      <a:pt x="119" y="176"/>
                      <a:pt x="119" y="176"/>
                      <a:pt x="119" y="176"/>
                    </a:cubicBezTo>
                    <a:cubicBezTo>
                      <a:pt x="118" y="177"/>
                      <a:pt x="118" y="177"/>
                      <a:pt x="118" y="177"/>
                    </a:cubicBezTo>
                    <a:cubicBezTo>
                      <a:pt x="117" y="177"/>
                      <a:pt x="117" y="177"/>
                      <a:pt x="117" y="177"/>
                    </a:cubicBezTo>
                    <a:cubicBezTo>
                      <a:pt x="118" y="176"/>
                      <a:pt x="118" y="176"/>
                      <a:pt x="118" y="176"/>
                    </a:cubicBezTo>
                    <a:cubicBezTo>
                      <a:pt x="118" y="176"/>
                      <a:pt x="118" y="176"/>
                      <a:pt x="118" y="176"/>
                    </a:cubicBezTo>
                    <a:cubicBezTo>
                      <a:pt x="119" y="176"/>
                      <a:pt x="119" y="176"/>
                      <a:pt x="119" y="176"/>
                    </a:cubicBezTo>
                    <a:cubicBezTo>
                      <a:pt x="120" y="176"/>
                      <a:pt x="120" y="176"/>
                      <a:pt x="120" y="176"/>
                    </a:cubicBezTo>
                    <a:cubicBezTo>
                      <a:pt x="121" y="175"/>
                      <a:pt x="121" y="175"/>
                      <a:pt x="121" y="175"/>
                    </a:cubicBezTo>
                    <a:cubicBezTo>
                      <a:pt x="122" y="175"/>
                      <a:pt x="122" y="175"/>
                      <a:pt x="122" y="175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2"/>
                      <a:pt x="123" y="172"/>
                      <a:pt x="123" y="172"/>
                    </a:cubicBezTo>
                    <a:cubicBezTo>
                      <a:pt x="123" y="172"/>
                      <a:pt x="123" y="172"/>
                      <a:pt x="123" y="172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2" y="171"/>
                      <a:pt x="122" y="171"/>
                      <a:pt x="122" y="171"/>
                    </a:cubicBezTo>
                    <a:cubicBezTo>
                      <a:pt x="122" y="171"/>
                      <a:pt x="122" y="171"/>
                      <a:pt x="122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4" y="171"/>
                      <a:pt x="124" y="171"/>
                      <a:pt x="124" y="171"/>
                    </a:cubicBezTo>
                    <a:cubicBezTo>
                      <a:pt x="124" y="171"/>
                      <a:pt x="124" y="171"/>
                      <a:pt x="124" y="171"/>
                    </a:cubicBezTo>
                    <a:cubicBezTo>
                      <a:pt x="124" y="171"/>
                      <a:pt x="124" y="171"/>
                      <a:pt x="124" y="171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69"/>
                      <a:pt x="123" y="169"/>
                      <a:pt x="123" y="169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1"/>
                      <a:pt x="124" y="171"/>
                      <a:pt x="124" y="171"/>
                    </a:cubicBezTo>
                    <a:cubicBezTo>
                      <a:pt x="125" y="171"/>
                      <a:pt x="125" y="171"/>
                      <a:pt x="125" y="171"/>
                    </a:cubicBezTo>
                    <a:cubicBezTo>
                      <a:pt x="125" y="172"/>
                      <a:pt x="125" y="172"/>
                      <a:pt x="125" y="172"/>
                    </a:cubicBezTo>
                    <a:cubicBezTo>
                      <a:pt x="126" y="171"/>
                      <a:pt x="126" y="171"/>
                      <a:pt x="126" y="171"/>
                    </a:cubicBezTo>
                    <a:cubicBezTo>
                      <a:pt x="127" y="171"/>
                      <a:pt x="127" y="171"/>
                      <a:pt x="127" y="171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30" y="170"/>
                      <a:pt x="130" y="170"/>
                      <a:pt x="130" y="170"/>
                    </a:cubicBezTo>
                    <a:cubicBezTo>
                      <a:pt x="130" y="170"/>
                      <a:pt x="130" y="170"/>
                      <a:pt x="130" y="170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31" y="167"/>
                      <a:pt x="131" y="167"/>
                      <a:pt x="131" y="167"/>
                    </a:cubicBezTo>
                    <a:cubicBezTo>
                      <a:pt x="131" y="167"/>
                      <a:pt x="131" y="167"/>
                      <a:pt x="131" y="167"/>
                    </a:cubicBezTo>
                    <a:cubicBezTo>
                      <a:pt x="131" y="167"/>
                      <a:pt x="131" y="167"/>
                      <a:pt x="131" y="16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28" y="166"/>
                      <a:pt x="128" y="166"/>
                      <a:pt x="128" y="166"/>
                    </a:cubicBezTo>
                    <a:cubicBezTo>
                      <a:pt x="128" y="166"/>
                      <a:pt x="128" y="166"/>
                      <a:pt x="128" y="166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3" y="165"/>
                      <a:pt x="123" y="165"/>
                      <a:pt x="123" y="165"/>
                    </a:cubicBezTo>
                    <a:cubicBezTo>
                      <a:pt x="123" y="165"/>
                      <a:pt x="123" y="165"/>
                      <a:pt x="123" y="165"/>
                    </a:cubicBezTo>
                    <a:cubicBezTo>
                      <a:pt x="124" y="165"/>
                      <a:pt x="124" y="165"/>
                      <a:pt x="124" y="165"/>
                    </a:cubicBezTo>
                    <a:cubicBezTo>
                      <a:pt x="124" y="165"/>
                      <a:pt x="124" y="165"/>
                      <a:pt x="124" y="165"/>
                    </a:cubicBez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4"/>
                      <a:pt x="125" y="164"/>
                    </a:cubicBezTo>
                    <a:cubicBezTo>
                      <a:pt x="125" y="164"/>
                      <a:pt x="125" y="164"/>
                      <a:pt x="125" y="164"/>
                    </a:cubicBezTo>
                    <a:cubicBezTo>
                      <a:pt x="124" y="163"/>
                      <a:pt x="124" y="163"/>
                      <a:pt x="124" y="163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2"/>
                      <a:pt x="123" y="162"/>
                      <a:pt x="123" y="162"/>
                    </a:cubicBezTo>
                    <a:cubicBezTo>
                      <a:pt x="123" y="162"/>
                      <a:pt x="123" y="162"/>
                      <a:pt x="123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4" y="161"/>
                      <a:pt x="124" y="161"/>
                      <a:pt x="124" y="161"/>
                    </a:cubicBezTo>
                    <a:cubicBezTo>
                      <a:pt x="124" y="160"/>
                      <a:pt x="124" y="160"/>
                      <a:pt x="124" y="160"/>
                    </a:cubicBezTo>
                    <a:cubicBezTo>
                      <a:pt x="125" y="160"/>
                      <a:pt x="125" y="160"/>
                      <a:pt x="125" y="160"/>
                    </a:cubicBezTo>
                    <a:cubicBezTo>
                      <a:pt x="125" y="161"/>
                      <a:pt x="125" y="161"/>
                      <a:pt x="125" y="161"/>
                    </a:cubicBezTo>
                    <a:cubicBezTo>
                      <a:pt x="125" y="162"/>
                      <a:pt x="125" y="162"/>
                      <a:pt x="125" y="162"/>
                    </a:cubicBezTo>
                    <a:cubicBezTo>
                      <a:pt x="126" y="162"/>
                      <a:pt x="126" y="162"/>
                      <a:pt x="126" y="162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7" y="164"/>
                      <a:pt x="127" y="164"/>
                      <a:pt x="127" y="164"/>
                    </a:cubicBezTo>
                    <a:cubicBezTo>
                      <a:pt x="127" y="164"/>
                      <a:pt x="127" y="164"/>
                      <a:pt x="127" y="164"/>
                    </a:cubicBezTo>
                    <a:cubicBezTo>
                      <a:pt x="127" y="165"/>
                      <a:pt x="127" y="165"/>
                      <a:pt x="127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130" y="165"/>
                      <a:pt x="130" y="165"/>
                      <a:pt x="130" y="165"/>
                    </a:cubicBezTo>
                    <a:cubicBezTo>
                      <a:pt x="131" y="164"/>
                      <a:pt x="131" y="164"/>
                      <a:pt x="131" y="164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1" y="166"/>
                      <a:pt x="131" y="166"/>
                      <a:pt x="131" y="166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33" y="168"/>
                      <a:pt x="133" y="168"/>
                      <a:pt x="133" y="168"/>
                    </a:cubicBezTo>
                    <a:cubicBezTo>
                      <a:pt x="133" y="168"/>
                      <a:pt x="133" y="168"/>
                      <a:pt x="133" y="168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5" y="168"/>
                      <a:pt x="135" y="168"/>
                      <a:pt x="135" y="168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71"/>
                      <a:pt x="134" y="171"/>
                      <a:pt x="134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7" y="176"/>
                      <a:pt x="137" y="176"/>
                      <a:pt x="137" y="176"/>
                    </a:cubicBezTo>
                    <a:cubicBezTo>
                      <a:pt x="138" y="177"/>
                      <a:pt x="138" y="177"/>
                      <a:pt x="138" y="177"/>
                    </a:cubicBezTo>
                    <a:cubicBezTo>
                      <a:pt x="139" y="178"/>
                      <a:pt x="139" y="178"/>
                      <a:pt x="139" y="178"/>
                    </a:cubicBezTo>
                    <a:cubicBezTo>
                      <a:pt x="139" y="177"/>
                      <a:pt x="139" y="177"/>
                      <a:pt x="139" y="177"/>
                    </a:cubicBezTo>
                    <a:cubicBezTo>
                      <a:pt x="140" y="177"/>
                      <a:pt x="140" y="177"/>
                      <a:pt x="140" y="177"/>
                    </a:cubicBezTo>
                    <a:cubicBezTo>
                      <a:pt x="140" y="177"/>
                      <a:pt x="140" y="177"/>
                      <a:pt x="140" y="177"/>
                    </a:cubicBezTo>
                    <a:cubicBezTo>
                      <a:pt x="141" y="177"/>
                      <a:pt x="141" y="177"/>
                      <a:pt x="141" y="177"/>
                    </a:cubicBezTo>
                    <a:cubicBezTo>
                      <a:pt x="141" y="176"/>
                      <a:pt x="141" y="176"/>
                      <a:pt x="141" y="176"/>
                    </a:cubicBezTo>
                    <a:cubicBezTo>
                      <a:pt x="141" y="175"/>
                      <a:pt x="141" y="175"/>
                      <a:pt x="141" y="175"/>
                    </a:cubicBezTo>
                    <a:cubicBezTo>
                      <a:pt x="141" y="174"/>
                      <a:pt x="141" y="174"/>
                      <a:pt x="141" y="174"/>
                    </a:cubicBezTo>
                    <a:cubicBezTo>
                      <a:pt x="141" y="173"/>
                      <a:pt x="141" y="173"/>
                      <a:pt x="141" y="173"/>
                    </a:cubicBezTo>
                    <a:cubicBezTo>
                      <a:pt x="141" y="173"/>
                      <a:pt x="141" y="173"/>
                      <a:pt x="141" y="173"/>
                    </a:cubicBezTo>
                    <a:cubicBezTo>
                      <a:pt x="141" y="173"/>
                      <a:pt x="141" y="173"/>
                      <a:pt x="141" y="173"/>
                    </a:cubicBezTo>
                    <a:cubicBezTo>
                      <a:pt x="142" y="173"/>
                      <a:pt x="142" y="173"/>
                      <a:pt x="142" y="173"/>
                    </a:cubicBezTo>
                    <a:cubicBezTo>
                      <a:pt x="141" y="174"/>
                      <a:pt x="141" y="174"/>
                      <a:pt x="141" y="174"/>
                    </a:cubicBezTo>
                    <a:cubicBezTo>
                      <a:pt x="141" y="175"/>
                      <a:pt x="141" y="175"/>
                      <a:pt x="141" y="175"/>
                    </a:cubicBezTo>
                    <a:cubicBezTo>
                      <a:pt x="142" y="175"/>
                      <a:pt x="142" y="175"/>
                      <a:pt x="142" y="175"/>
                    </a:cubicBezTo>
                    <a:cubicBezTo>
                      <a:pt x="141" y="176"/>
                      <a:pt x="141" y="176"/>
                      <a:pt x="141" y="176"/>
                    </a:cubicBezTo>
                    <a:cubicBezTo>
                      <a:pt x="141" y="177"/>
                      <a:pt x="141" y="177"/>
                      <a:pt x="141" y="177"/>
                    </a:cubicBezTo>
                    <a:cubicBezTo>
                      <a:pt x="142" y="177"/>
                      <a:pt x="142" y="177"/>
                      <a:pt x="142" y="177"/>
                    </a:cubicBezTo>
                    <a:cubicBezTo>
                      <a:pt x="142" y="177"/>
                      <a:pt x="142" y="177"/>
                      <a:pt x="142" y="177"/>
                    </a:cubicBezTo>
                    <a:cubicBezTo>
                      <a:pt x="142" y="176"/>
                      <a:pt x="142" y="176"/>
                      <a:pt x="142" y="176"/>
                    </a:cubicBezTo>
                    <a:cubicBezTo>
                      <a:pt x="143" y="177"/>
                      <a:pt x="143" y="177"/>
                      <a:pt x="143" y="177"/>
                    </a:cubicBezTo>
                    <a:cubicBezTo>
                      <a:pt x="143" y="177"/>
                      <a:pt x="143" y="177"/>
                      <a:pt x="143" y="177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44" y="178"/>
                      <a:pt x="144" y="178"/>
                      <a:pt x="144" y="178"/>
                    </a:cubicBezTo>
                    <a:cubicBezTo>
                      <a:pt x="144" y="177"/>
                      <a:pt x="144" y="177"/>
                      <a:pt x="144" y="177"/>
                    </a:cubicBezTo>
                    <a:cubicBezTo>
                      <a:pt x="144" y="177"/>
                      <a:pt x="144" y="177"/>
                      <a:pt x="144" y="177"/>
                    </a:cubicBezTo>
                    <a:cubicBezTo>
                      <a:pt x="144" y="176"/>
                      <a:pt x="144" y="176"/>
                      <a:pt x="144" y="176"/>
                    </a:cubicBezTo>
                    <a:cubicBezTo>
                      <a:pt x="144" y="175"/>
                      <a:pt x="144" y="175"/>
                      <a:pt x="144" y="175"/>
                    </a:cubicBezTo>
                    <a:cubicBezTo>
                      <a:pt x="144" y="174"/>
                      <a:pt x="144" y="174"/>
                      <a:pt x="144" y="174"/>
                    </a:cubicBezTo>
                    <a:cubicBezTo>
                      <a:pt x="144" y="173"/>
                      <a:pt x="144" y="173"/>
                      <a:pt x="144" y="173"/>
                    </a:cubicBezTo>
                    <a:cubicBezTo>
                      <a:pt x="145" y="173"/>
                      <a:pt x="145" y="173"/>
                      <a:pt x="145" y="173"/>
                    </a:cubicBezTo>
                    <a:cubicBezTo>
                      <a:pt x="144" y="172"/>
                      <a:pt x="144" y="172"/>
                      <a:pt x="144" y="172"/>
                    </a:cubicBezTo>
                    <a:cubicBezTo>
                      <a:pt x="144" y="172"/>
                      <a:pt x="144" y="172"/>
                      <a:pt x="144" y="172"/>
                    </a:cubicBezTo>
                    <a:cubicBezTo>
                      <a:pt x="144" y="172"/>
                      <a:pt x="144" y="172"/>
                      <a:pt x="144" y="172"/>
                    </a:cubicBezTo>
                    <a:cubicBezTo>
                      <a:pt x="144" y="171"/>
                      <a:pt x="144" y="171"/>
                      <a:pt x="144" y="171"/>
                    </a:cubicBezTo>
                    <a:cubicBezTo>
                      <a:pt x="144" y="171"/>
                      <a:pt x="144" y="171"/>
                      <a:pt x="144" y="171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4" y="170"/>
                      <a:pt x="144" y="170"/>
                      <a:pt x="144" y="170"/>
                    </a:cubicBezTo>
                    <a:cubicBezTo>
                      <a:pt x="145" y="170"/>
                      <a:pt x="145" y="170"/>
                      <a:pt x="145" y="170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44" y="169"/>
                      <a:pt x="144" y="169"/>
                      <a:pt x="144" y="169"/>
                    </a:cubicBezTo>
                    <a:cubicBezTo>
                      <a:pt x="144" y="169"/>
                      <a:pt x="144" y="169"/>
                      <a:pt x="144" y="169"/>
                    </a:cubicBezTo>
                    <a:cubicBezTo>
                      <a:pt x="144" y="169"/>
                      <a:pt x="144" y="169"/>
                      <a:pt x="144" y="169"/>
                    </a:cubicBezTo>
                    <a:cubicBezTo>
                      <a:pt x="144" y="168"/>
                      <a:pt x="144" y="168"/>
                      <a:pt x="144" y="168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4" y="167"/>
                      <a:pt x="144" y="167"/>
                      <a:pt x="144" y="167"/>
                    </a:cubicBezTo>
                    <a:cubicBezTo>
                      <a:pt x="144" y="167"/>
                      <a:pt x="144" y="167"/>
                      <a:pt x="144" y="167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43" y="169"/>
                      <a:pt x="143" y="169"/>
                      <a:pt x="143" y="169"/>
                    </a:cubicBezTo>
                    <a:cubicBezTo>
                      <a:pt x="142" y="169"/>
                      <a:pt x="142" y="169"/>
                      <a:pt x="142" y="169"/>
                    </a:cubicBezTo>
                    <a:cubicBezTo>
                      <a:pt x="142" y="169"/>
                      <a:pt x="142" y="169"/>
                      <a:pt x="142" y="169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42" y="167"/>
                      <a:pt x="142" y="167"/>
                      <a:pt x="142" y="167"/>
                    </a:cubicBezTo>
                    <a:cubicBezTo>
                      <a:pt x="142" y="167"/>
                      <a:pt x="142" y="167"/>
                      <a:pt x="142" y="167"/>
                    </a:cubicBezTo>
                    <a:cubicBezTo>
                      <a:pt x="143" y="166"/>
                      <a:pt x="143" y="166"/>
                      <a:pt x="143" y="166"/>
                    </a:cubicBezTo>
                    <a:cubicBezTo>
                      <a:pt x="143" y="166"/>
                      <a:pt x="143" y="166"/>
                      <a:pt x="143" y="166"/>
                    </a:cubicBezTo>
                    <a:cubicBezTo>
                      <a:pt x="144" y="165"/>
                      <a:pt x="144" y="165"/>
                      <a:pt x="144" y="165"/>
                    </a:cubicBezTo>
                    <a:cubicBezTo>
                      <a:pt x="144" y="164"/>
                      <a:pt x="144" y="164"/>
                      <a:pt x="144" y="164"/>
                    </a:cubicBezTo>
                    <a:cubicBezTo>
                      <a:pt x="144" y="164"/>
                      <a:pt x="144" y="164"/>
                      <a:pt x="144" y="164"/>
                    </a:cubicBezTo>
                    <a:cubicBezTo>
                      <a:pt x="143" y="164"/>
                      <a:pt x="143" y="164"/>
                      <a:pt x="143" y="164"/>
                    </a:cubicBezTo>
                    <a:cubicBezTo>
                      <a:pt x="143" y="164"/>
                      <a:pt x="143" y="164"/>
                      <a:pt x="143" y="164"/>
                    </a:cubicBezTo>
                    <a:cubicBezTo>
                      <a:pt x="143" y="165"/>
                      <a:pt x="143" y="165"/>
                      <a:pt x="143" y="165"/>
                    </a:cubicBezTo>
                    <a:cubicBezTo>
                      <a:pt x="142" y="165"/>
                      <a:pt x="142" y="165"/>
                      <a:pt x="142" y="165"/>
                    </a:cubicBezTo>
                    <a:cubicBezTo>
                      <a:pt x="143" y="164"/>
                      <a:pt x="143" y="164"/>
                      <a:pt x="143" y="164"/>
                    </a:cubicBezTo>
                    <a:cubicBezTo>
                      <a:pt x="143" y="164"/>
                      <a:pt x="143" y="164"/>
                      <a:pt x="143" y="164"/>
                    </a:cubicBezTo>
                    <a:cubicBezTo>
                      <a:pt x="143" y="164"/>
                      <a:pt x="143" y="164"/>
                      <a:pt x="143" y="164"/>
                    </a:cubicBezTo>
                    <a:cubicBezTo>
                      <a:pt x="142" y="164"/>
                      <a:pt x="142" y="164"/>
                      <a:pt x="142" y="164"/>
                    </a:cubicBezTo>
                    <a:cubicBezTo>
                      <a:pt x="141" y="164"/>
                      <a:pt x="141" y="164"/>
                      <a:pt x="141" y="164"/>
                    </a:cubicBezTo>
                    <a:cubicBezTo>
                      <a:pt x="141" y="165"/>
                      <a:pt x="141" y="165"/>
                      <a:pt x="141" y="165"/>
                    </a:cubicBezTo>
                    <a:cubicBezTo>
                      <a:pt x="141" y="165"/>
                      <a:pt x="141" y="165"/>
                      <a:pt x="141" y="165"/>
                    </a:cubicBezTo>
                    <a:cubicBezTo>
                      <a:pt x="141" y="164"/>
                      <a:pt x="141" y="164"/>
                      <a:pt x="141" y="164"/>
                    </a:cubicBezTo>
                    <a:cubicBezTo>
                      <a:pt x="141" y="164"/>
                      <a:pt x="141" y="164"/>
                      <a:pt x="141" y="164"/>
                    </a:cubicBezTo>
                    <a:cubicBezTo>
                      <a:pt x="142" y="163"/>
                      <a:pt x="142" y="163"/>
                      <a:pt x="142" y="163"/>
                    </a:cubicBez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42" y="161"/>
                      <a:pt x="142" y="161"/>
                      <a:pt x="142" y="161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141" y="161"/>
                      <a:pt x="141" y="160"/>
                      <a:pt x="141" y="160"/>
                    </a:cubicBezTo>
                    <a:cubicBezTo>
                      <a:pt x="140" y="160"/>
                      <a:pt x="140" y="160"/>
                      <a:pt x="140" y="160"/>
                    </a:cubicBezTo>
                    <a:cubicBezTo>
                      <a:pt x="140" y="159"/>
                      <a:pt x="140" y="159"/>
                      <a:pt x="140" y="159"/>
                    </a:cubicBezTo>
                    <a:cubicBezTo>
                      <a:pt x="139" y="159"/>
                      <a:pt x="139" y="159"/>
                      <a:pt x="139" y="159"/>
                    </a:cubicBezTo>
                    <a:cubicBezTo>
                      <a:pt x="139" y="159"/>
                      <a:pt x="139" y="159"/>
                      <a:pt x="139" y="159"/>
                    </a:cubicBezTo>
                    <a:cubicBezTo>
                      <a:pt x="139" y="159"/>
                      <a:pt x="139" y="159"/>
                      <a:pt x="139" y="159"/>
                    </a:cubicBezTo>
                    <a:cubicBezTo>
                      <a:pt x="139" y="159"/>
                      <a:pt x="139" y="159"/>
                      <a:pt x="139" y="159"/>
                    </a:cubicBezTo>
                    <a:cubicBezTo>
                      <a:pt x="138" y="158"/>
                      <a:pt x="138" y="158"/>
                      <a:pt x="138" y="158"/>
                    </a:cubicBezTo>
                    <a:cubicBezTo>
                      <a:pt x="137" y="157"/>
                      <a:pt x="137" y="157"/>
                      <a:pt x="137" y="157"/>
                    </a:cubicBezTo>
                    <a:cubicBezTo>
                      <a:pt x="137" y="157"/>
                      <a:pt x="137" y="157"/>
                      <a:pt x="137" y="157"/>
                    </a:cubicBezTo>
                    <a:cubicBezTo>
                      <a:pt x="137" y="157"/>
                      <a:pt x="137" y="157"/>
                      <a:pt x="136" y="157"/>
                    </a:cubicBezTo>
                    <a:cubicBezTo>
                      <a:pt x="136" y="156"/>
                      <a:pt x="136" y="156"/>
                      <a:pt x="136" y="156"/>
                    </a:cubicBezTo>
                    <a:cubicBezTo>
                      <a:pt x="135" y="156"/>
                      <a:pt x="135" y="156"/>
                      <a:pt x="135" y="156"/>
                    </a:cubicBezTo>
                    <a:cubicBezTo>
                      <a:pt x="134" y="157"/>
                      <a:pt x="134" y="157"/>
                      <a:pt x="134" y="157"/>
                    </a:cubicBezTo>
                    <a:cubicBezTo>
                      <a:pt x="134" y="157"/>
                      <a:pt x="134" y="157"/>
                      <a:pt x="134" y="157"/>
                    </a:cubicBezTo>
                    <a:cubicBezTo>
                      <a:pt x="134" y="157"/>
                      <a:pt x="134" y="157"/>
                      <a:pt x="134" y="157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32" y="156"/>
                      <a:pt x="132" y="156"/>
                      <a:pt x="132" y="156"/>
                    </a:cubicBezTo>
                    <a:cubicBezTo>
                      <a:pt x="132" y="156"/>
                      <a:pt x="132" y="156"/>
                      <a:pt x="132" y="156"/>
                    </a:cubicBezTo>
                    <a:cubicBezTo>
                      <a:pt x="131" y="156"/>
                      <a:pt x="131" y="156"/>
                      <a:pt x="131" y="156"/>
                    </a:cubicBezTo>
                    <a:cubicBezTo>
                      <a:pt x="130" y="156"/>
                      <a:pt x="130" y="156"/>
                      <a:pt x="130" y="156"/>
                    </a:cubicBezTo>
                    <a:cubicBezTo>
                      <a:pt x="131" y="155"/>
                      <a:pt x="131" y="155"/>
                      <a:pt x="131" y="155"/>
                    </a:cubicBezTo>
                    <a:cubicBezTo>
                      <a:pt x="131" y="156"/>
                      <a:pt x="131" y="156"/>
                      <a:pt x="131" y="156"/>
                    </a:cubicBezTo>
                    <a:cubicBezTo>
                      <a:pt x="133" y="155"/>
                      <a:pt x="133" y="155"/>
                      <a:pt x="133" y="155"/>
                    </a:cubicBezTo>
                    <a:cubicBezTo>
                      <a:pt x="133" y="156"/>
                      <a:pt x="133" y="156"/>
                      <a:pt x="133" y="156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35" y="156"/>
                      <a:pt x="135" y="156"/>
                      <a:pt x="135" y="156"/>
                    </a:cubicBezTo>
                    <a:cubicBezTo>
                      <a:pt x="135" y="155"/>
                      <a:pt x="135" y="155"/>
                      <a:pt x="135" y="155"/>
                    </a:cubicBezTo>
                    <a:cubicBezTo>
                      <a:pt x="134" y="155"/>
                      <a:pt x="134" y="153"/>
                      <a:pt x="134" y="152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32" y="153"/>
                      <a:pt x="132" y="153"/>
                      <a:pt x="132" y="153"/>
                    </a:cubicBezTo>
                    <a:cubicBezTo>
                      <a:pt x="132" y="153"/>
                      <a:pt x="132" y="153"/>
                      <a:pt x="132" y="153"/>
                    </a:cubicBezTo>
                    <a:cubicBezTo>
                      <a:pt x="131" y="153"/>
                      <a:pt x="131" y="153"/>
                      <a:pt x="131" y="153"/>
                    </a:cubicBezTo>
                    <a:cubicBezTo>
                      <a:pt x="131" y="153"/>
                      <a:pt x="131" y="153"/>
                      <a:pt x="131" y="153"/>
                    </a:cubicBezTo>
                    <a:cubicBezTo>
                      <a:pt x="131" y="153"/>
                      <a:pt x="131" y="153"/>
                      <a:pt x="131" y="153"/>
                    </a:cubicBezTo>
                    <a:cubicBezTo>
                      <a:pt x="131" y="153"/>
                      <a:pt x="131" y="153"/>
                      <a:pt x="131" y="153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29" y="153"/>
                      <a:pt x="129" y="153"/>
                      <a:pt x="129" y="153"/>
                    </a:cubicBezTo>
                    <a:cubicBezTo>
                      <a:pt x="129" y="153"/>
                      <a:pt x="129" y="153"/>
                      <a:pt x="129" y="153"/>
                    </a:cubicBezTo>
                    <a:cubicBezTo>
                      <a:pt x="128" y="153"/>
                      <a:pt x="128" y="153"/>
                      <a:pt x="128" y="153"/>
                    </a:cubicBezTo>
                    <a:cubicBezTo>
                      <a:pt x="129" y="153"/>
                      <a:pt x="129" y="153"/>
                      <a:pt x="129" y="153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0" y="151"/>
                      <a:pt x="130" y="151"/>
                      <a:pt x="130" y="151"/>
                    </a:cubicBezTo>
                    <a:cubicBezTo>
                      <a:pt x="130" y="151"/>
                      <a:pt x="130" y="151"/>
                      <a:pt x="130" y="151"/>
                    </a:cubicBezTo>
                    <a:cubicBezTo>
                      <a:pt x="129" y="151"/>
                      <a:pt x="129" y="151"/>
                      <a:pt x="129" y="151"/>
                    </a:cubicBezTo>
                    <a:cubicBezTo>
                      <a:pt x="128" y="151"/>
                      <a:pt x="128" y="151"/>
                      <a:pt x="128" y="151"/>
                    </a:cubicBezTo>
                    <a:cubicBezTo>
                      <a:pt x="128" y="151"/>
                      <a:pt x="128" y="151"/>
                      <a:pt x="128" y="151"/>
                    </a:cubicBezTo>
                    <a:cubicBezTo>
                      <a:pt x="128" y="151"/>
                      <a:pt x="128" y="151"/>
                      <a:pt x="128" y="151"/>
                    </a:cubicBezTo>
                    <a:cubicBezTo>
                      <a:pt x="128" y="151"/>
                      <a:pt x="128" y="151"/>
                      <a:pt x="128" y="151"/>
                    </a:cubicBezTo>
                    <a:cubicBezTo>
                      <a:pt x="129" y="151"/>
                      <a:pt x="129" y="151"/>
                      <a:pt x="129" y="151"/>
                    </a:cubicBezTo>
                    <a:cubicBezTo>
                      <a:pt x="129" y="151"/>
                      <a:pt x="129" y="151"/>
                      <a:pt x="129" y="151"/>
                    </a:cubicBezTo>
                    <a:cubicBezTo>
                      <a:pt x="130" y="151"/>
                      <a:pt x="130" y="151"/>
                      <a:pt x="130" y="151"/>
                    </a:cubicBezTo>
                    <a:cubicBezTo>
                      <a:pt x="130" y="150"/>
                      <a:pt x="130" y="150"/>
                      <a:pt x="130" y="150"/>
                    </a:cubicBezTo>
                    <a:cubicBezTo>
                      <a:pt x="130" y="151"/>
                      <a:pt x="130" y="151"/>
                      <a:pt x="130" y="151"/>
                    </a:cubicBezTo>
                    <a:cubicBezTo>
                      <a:pt x="131" y="152"/>
                      <a:pt x="131" y="152"/>
                      <a:pt x="131" y="152"/>
                    </a:cubicBezTo>
                    <a:cubicBezTo>
                      <a:pt x="132" y="152"/>
                      <a:pt x="132" y="152"/>
                      <a:pt x="132" y="152"/>
                    </a:cubicBezTo>
                    <a:cubicBezTo>
                      <a:pt x="132" y="151"/>
                      <a:pt x="132" y="151"/>
                      <a:pt x="132" y="151"/>
                    </a:cubicBezTo>
                    <a:cubicBezTo>
                      <a:pt x="133" y="151"/>
                      <a:pt x="133" y="151"/>
                      <a:pt x="133" y="151"/>
                    </a:cubicBez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3" y="150"/>
                      <a:pt x="133" y="149"/>
                      <a:pt x="133" y="148"/>
                    </a:cubicBezTo>
                    <a:cubicBezTo>
                      <a:pt x="133" y="148"/>
                      <a:pt x="133" y="148"/>
                      <a:pt x="133" y="148"/>
                    </a:cubicBezTo>
                    <a:cubicBezTo>
                      <a:pt x="133" y="148"/>
                      <a:pt x="133" y="148"/>
                      <a:pt x="133" y="148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1" y="147"/>
                      <a:pt x="131" y="147"/>
                      <a:pt x="131" y="147"/>
                    </a:cubicBezTo>
                    <a:cubicBezTo>
                      <a:pt x="131" y="148"/>
                      <a:pt x="131" y="148"/>
                      <a:pt x="131" y="148"/>
                    </a:cubicBezTo>
                    <a:cubicBezTo>
                      <a:pt x="131" y="148"/>
                      <a:pt x="131" y="148"/>
                      <a:pt x="131" y="148"/>
                    </a:cubicBezTo>
                    <a:cubicBezTo>
                      <a:pt x="130" y="149"/>
                      <a:pt x="130" y="149"/>
                      <a:pt x="130" y="149"/>
                    </a:cubicBezTo>
                    <a:cubicBezTo>
                      <a:pt x="130" y="149"/>
                      <a:pt x="130" y="148"/>
                      <a:pt x="129" y="148"/>
                    </a:cubicBezTo>
                    <a:cubicBezTo>
                      <a:pt x="129" y="148"/>
                      <a:pt x="129" y="148"/>
                      <a:pt x="129" y="148"/>
                    </a:cubicBezTo>
                    <a:cubicBezTo>
                      <a:pt x="128" y="148"/>
                      <a:pt x="128" y="148"/>
                      <a:pt x="128" y="148"/>
                    </a:cubicBezTo>
                    <a:cubicBezTo>
                      <a:pt x="128" y="149"/>
                      <a:pt x="128" y="149"/>
                      <a:pt x="128" y="149"/>
                    </a:cubicBezTo>
                    <a:cubicBezTo>
                      <a:pt x="128" y="149"/>
                      <a:pt x="128" y="149"/>
                      <a:pt x="128" y="149"/>
                    </a:cubicBezTo>
                    <a:cubicBezTo>
                      <a:pt x="127" y="149"/>
                      <a:pt x="127" y="149"/>
                      <a:pt x="127" y="149"/>
                    </a:cubicBezTo>
                    <a:cubicBezTo>
                      <a:pt x="127" y="148"/>
                      <a:pt x="127" y="148"/>
                      <a:pt x="127" y="148"/>
                    </a:cubicBezTo>
                    <a:cubicBezTo>
                      <a:pt x="127" y="148"/>
                      <a:pt x="127" y="148"/>
                      <a:pt x="127" y="148"/>
                    </a:cubicBezTo>
                    <a:cubicBezTo>
                      <a:pt x="127" y="148"/>
                      <a:pt x="127" y="148"/>
                      <a:pt x="127" y="148"/>
                    </a:cubicBezTo>
                    <a:cubicBezTo>
                      <a:pt x="127" y="148"/>
                      <a:pt x="127" y="148"/>
                      <a:pt x="127" y="148"/>
                    </a:cubicBezTo>
                    <a:cubicBezTo>
                      <a:pt x="128" y="147"/>
                      <a:pt x="128" y="147"/>
                      <a:pt x="128" y="147"/>
                    </a:cubicBezTo>
                    <a:cubicBezTo>
                      <a:pt x="129" y="147"/>
                      <a:pt x="129" y="147"/>
                      <a:pt x="129" y="147"/>
                    </a:cubicBez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30" y="146"/>
                      <a:pt x="130" y="146"/>
                      <a:pt x="130" y="146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28" y="145"/>
                      <a:pt x="128" y="145"/>
                      <a:pt x="128" y="145"/>
                    </a:cubicBezTo>
                    <a:cubicBezTo>
                      <a:pt x="128" y="144"/>
                      <a:pt x="128" y="144"/>
                      <a:pt x="128" y="144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29" y="143"/>
                      <a:pt x="129" y="143"/>
                      <a:pt x="129" y="143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30" y="146"/>
                      <a:pt x="130" y="146"/>
                      <a:pt x="130" y="146"/>
                    </a:cubicBezTo>
                    <a:cubicBezTo>
                      <a:pt x="130" y="146"/>
                      <a:pt x="130" y="146"/>
                      <a:pt x="130" y="146"/>
                    </a:cubicBezTo>
                    <a:cubicBezTo>
                      <a:pt x="131" y="146"/>
                      <a:pt x="131" y="146"/>
                      <a:pt x="131" y="146"/>
                    </a:cubicBezTo>
                    <a:cubicBezTo>
                      <a:pt x="131" y="146"/>
                      <a:pt x="131" y="146"/>
                      <a:pt x="131" y="146"/>
                    </a:cubicBezTo>
                    <a:cubicBezTo>
                      <a:pt x="132" y="147"/>
                      <a:pt x="132" y="147"/>
                      <a:pt x="132" y="147"/>
                    </a:cubicBezTo>
                    <a:cubicBezTo>
                      <a:pt x="133" y="147"/>
                      <a:pt x="133" y="147"/>
                      <a:pt x="133" y="147"/>
                    </a:cubicBezTo>
                    <a:cubicBezTo>
                      <a:pt x="133" y="147"/>
                      <a:pt x="133" y="147"/>
                      <a:pt x="133" y="147"/>
                    </a:cubicBezTo>
                    <a:cubicBezTo>
                      <a:pt x="133" y="147"/>
                      <a:pt x="133" y="147"/>
                      <a:pt x="133" y="147"/>
                    </a:cubicBezTo>
                    <a:cubicBezTo>
                      <a:pt x="134" y="146"/>
                      <a:pt x="134" y="145"/>
                      <a:pt x="134" y="145"/>
                    </a:cubicBezTo>
                    <a:cubicBezTo>
                      <a:pt x="135" y="144"/>
                      <a:pt x="136" y="144"/>
                      <a:pt x="136" y="144"/>
                    </a:cubicBezTo>
                    <a:cubicBezTo>
                      <a:pt x="136" y="143"/>
                      <a:pt x="136" y="143"/>
                      <a:pt x="136" y="143"/>
                    </a:cubicBezTo>
                    <a:cubicBezTo>
                      <a:pt x="136" y="143"/>
                      <a:pt x="136" y="143"/>
                      <a:pt x="136" y="143"/>
                    </a:cubicBezTo>
                    <a:cubicBezTo>
                      <a:pt x="135" y="141"/>
                      <a:pt x="135" y="141"/>
                      <a:pt x="135" y="141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35" y="141"/>
                      <a:pt x="135" y="141"/>
                      <a:pt x="135" y="141"/>
                    </a:cubicBezTo>
                    <a:cubicBezTo>
                      <a:pt x="135" y="141"/>
                      <a:pt x="135" y="141"/>
                      <a:pt x="135" y="141"/>
                    </a:cubicBezTo>
                    <a:cubicBezTo>
                      <a:pt x="136" y="143"/>
                      <a:pt x="136" y="143"/>
                      <a:pt x="136" y="143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8" y="144"/>
                    </a:cubicBezTo>
                    <a:cubicBezTo>
                      <a:pt x="138" y="144"/>
                      <a:pt x="138" y="144"/>
                      <a:pt x="138" y="144"/>
                    </a:cubicBezTo>
                    <a:cubicBezTo>
                      <a:pt x="138" y="142"/>
                      <a:pt x="138" y="142"/>
                      <a:pt x="138" y="142"/>
                    </a:cubicBezTo>
                    <a:cubicBezTo>
                      <a:pt x="138" y="141"/>
                      <a:pt x="138" y="141"/>
                      <a:pt x="138" y="141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40" y="142"/>
                      <a:pt x="140" y="142"/>
                      <a:pt x="140" y="142"/>
                    </a:cubicBezTo>
                    <a:cubicBezTo>
                      <a:pt x="141" y="143"/>
                      <a:pt x="141" y="143"/>
                      <a:pt x="141" y="143"/>
                    </a:cubicBezTo>
                    <a:cubicBezTo>
                      <a:pt x="143" y="144"/>
                      <a:pt x="143" y="144"/>
                      <a:pt x="143" y="144"/>
                    </a:cubicBezTo>
                    <a:cubicBezTo>
                      <a:pt x="143" y="144"/>
                      <a:pt x="143" y="144"/>
                      <a:pt x="143" y="144"/>
                    </a:cubicBezTo>
                    <a:cubicBezTo>
                      <a:pt x="144" y="144"/>
                      <a:pt x="144" y="144"/>
                      <a:pt x="144" y="144"/>
                    </a:cubicBezTo>
                    <a:cubicBezTo>
                      <a:pt x="144" y="144"/>
                      <a:pt x="144" y="144"/>
                      <a:pt x="144" y="144"/>
                    </a:cubicBezTo>
                    <a:cubicBezTo>
                      <a:pt x="144" y="144"/>
                      <a:pt x="144" y="144"/>
                      <a:pt x="144" y="144"/>
                    </a:cubicBezTo>
                    <a:cubicBezTo>
                      <a:pt x="144" y="144"/>
                      <a:pt x="144" y="144"/>
                      <a:pt x="144" y="144"/>
                    </a:cubicBezTo>
                    <a:cubicBezTo>
                      <a:pt x="143" y="145"/>
                      <a:pt x="143" y="145"/>
                      <a:pt x="143" y="145"/>
                    </a:cubicBezTo>
                    <a:cubicBezTo>
                      <a:pt x="143" y="145"/>
                      <a:pt x="143" y="145"/>
                      <a:pt x="143" y="145"/>
                    </a:cubicBezTo>
                    <a:cubicBezTo>
                      <a:pt x="142" y="144"/>
                      <a:pt x="142" y="144"/>
                      <a:pt x="142" y="144"/>
                    </a:cubicBezTo>
                    <a:cubicBezTo>
                      <a:pt x="141" y="143"/>
                      <a:pt x="141" y="143"/>
                      <a:pt x="141" y="143"/>
                    </a:cubicBezTo>
                    <a:cubicBezTo>
                      <a:pt x="140" y="143"/>
                      <a:pt x="140" y="143"/>
                      <a:pt x="140" y="143"/>
                    </a:cubicBezTo>
                    <a:cubicBezTo>
                      <a:pt x="140" y="143"/>
                      <a:pt x="140" y="143"/>
                      <a:pt x="140" y="143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9" y="144"/>
                      <a:pt x="139" y="144"/>
                      <a:pt x="139" y="144"/>
                    </a:cubicBezTo>
                    <a:cubicBezTo>
                      <a:pt x="139" y="144"/>
                      <a:pt x="139" y="144"/>
                      <a:pt x="139" y="144"/>
                    </a:cubicBezTo>
                    <a:cubicBezTo>
                      <a:pt x="140" y="144"/>
                      <a:pt x="141" y="144"/>
                      <a:pt x="141" y="145"/>
                    </a:cubicBezTo>
                    <a:cubicBezTo>
                      <a:pt x="141" y="145"/>
                      <a:pt x="141" y="145"/>
                      <a:pt x="141" y="145"/>
                    </a:cubicBezTo>
                    <a:cubicBezTo>
                      <a:pt x="143" y="145"/>
                      <a:pt x="145" y="146"/>
                      <a:pt x="145" y="148"/>
                    </a:cubicBezTo>
                    <a:cubicBezTo>
                      <a:pt x="145" y="147"/>
                      <a:pt x="145" y="147"/>
                      <a:pt x="145" y="147"/>
                    </a:cubicBezTo>
                    <a:cubicBezTo>
                      <a:pt x="146" y="147"/>
                      <a:pt x="146" y="147"/>
                      <a:pt x="146" y="147"/>
                    </a:cubicBezTo>
                    <a:cubicBezTo>
                      <a:pt x="146" y="147"/>
                      <a:pt x="146" y="147"/>
                      <a:pt x="146" y="147"/>
                    </a:cubicBezTo>
                    <a:cubicBezTo>
                      <a:pt x="147" y="147"/>
                      <a:pt x="147" y="147"/>
                      <a:pt x="147" y="147"/>
                    </a:cubicBezTo>
                    <a:cubicBezTo>
                      <a:pt x="147" y="146"/>
                      <a:pt x="147" y="146"/>
                      <a:pt x="147" y="146"/>
                    </a:cubicBezTo>
                    <a:cubicBezTo>
                      <a:pt x="147" y="146"/>
                      <a:pt x="147" y="146"/>
                      <a:pt x="147" y="146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149" y="146"/>
                      <a:pt x="149" y="146"/>
                      <a:pt x="149" y="146"/>
                    </a:cubicBezTo>
                    <a:cubicBezTo>
                      <a:pt x="150" y="146"/>
                      <a:pt x="150" y="146"/>
                      <a:pt x="150" y="146"/>
                    </a:cubicBezTo>
                    <a:cubicBezTo>
                      <a:pt x="151" y="146"/>
                      <a:pt x="151" y="146"/>
                      <a:pt x="151" y="146"/>
                    </a:cubicBezTo>
                    <a:cubicBezTo>
                      <a:pt x="151" y="146"/>
                      <a:pt x="151" y="146"/>
                      <a:pt x="151" y="146"/>
                    </a:cubicBezTo>
                    <a:cubicBezTo>
                      <a:pt x="151" y="145"/>
                      <a:pt x="151" y="145"/>
                      <a:pt x="151" y="145"/>
                    </a:cubicBezTo>
                    <a:cubicBezTo>
                      <a:pt x="151" y="144"/>
                      <a:pt x="151" y="144"/>
                      <a:pt x="151" y="144"/>
                    </a:cubicBezTo>
                    <a:cubicBezTo>
                      <a:pt x="150" y="144"/>
                      <a:pt x="149" y="143"/>
                      <a:pt x="148" y="142"/>
                    </a:cubicBezTo>
                    <a:cubicBezTo>
                      <a:pt x="148" y="142"/>
                      <a:pt x="148" y="141"/>
                      <a:pt x="148" y="141"/>
                    </a:cubicBezTo>
                    <a:cubicBezTo>
                      <a:pt x="148" y="141"/>
                      <a:pt x="148" y="141"/>
                      <a:pt x="148" y="141"/>
                    </a:cubicBezTo>
                    <a:cubicBezTo>
                      <a:pt x="148" y="141"/>
                      <a:pt x="148" y="141"/>
                      <a:pt x="148" y="141"/>
                    </a:cubicBezTo>
                    <a:cubicBezTo>
                      <a:pt x="147" y="141"/>
                      <a:pt x="147" y="140"/>
                      <a:pt x="147" y="140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7" y="142"/>
                      <a:pt x="147" y="142"/>
                      <a:pt x="147" y="142"/>
                    </a:cubicBezTo>
                    <a:cubicBezTo>
                      <a:pt x="147" y="142"/>
                      <a:pt x="147" y="142"/>
                      <a:pt x="147" y="142"/>
                    </a:cubicBezTo>
                    <a:cubicBezTo>
                      <a:pt x="147" y="143"/>
                      <a:pt x="147" y="143"/>
                      <a:pt x="147" y="143"/>
                    </a:cubicBezTo>
                    <a:cubicBezTo>
                      <a:pt x="147" y="143"/>
                      <a:pt x="147" y="143"/>
                      <a:pt x="147" y="143"/>
                    </a:cubicBezTo>
                    <a:cubicBezTo>
                      <a:pt x="147" y="142"/>
                      <a:pt x="147" y="142"/>
                      <a:pt x="147" y="142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6" y="140"/>
                      <a:pt x="146" y="140"/>
                      <a:pt x="146" y="140"/>
                    </a:cubicBezTo>
                    <a:cubicBezTo>
                      <a:pt x="146" y="139"/>
                      <a:pt x="146" y="139"/>
                      <a:pt x="146" y="139"/>
                    </a:cubicBezTo>
                    <a:cubicBezTo>
                      <a:pt x="145" y="139"/>
                      <a:pt x="145" y="139"/>
                      <a:pt x="145" y="139"/>
                    </a:cubicBezTo>
                    <a:cubicBezTo>
                      <a:pt x="145" y="139"/>
                      <a:pt x="145" y="139"/>
                      <a:pt x="145" y="139"/>
                    </a:cubicBezTo>
                    <a:cubicBezTo>
                      <a:pt x="145" y="138"/>
                      <a:pt x="145" y="138"/>
                      <a:pt x="145" y="138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6" y="137"/>
                      <a:pt x="146" y="137"/>
                      <a:pt x="146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47" y="136"/>
                      <a:pt x="147" y="136"/>
                      <a:pt x="147" y="136"/>
                    </a:cubicBezTo>
                    <a:cubicBezTo>
                      <a:pt x="147" y="135"/>
                      <a:pt x="147" y="135"/>
                      <a:pt x="147" y="134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47" y="133"/>
                      <a:pt x="147" y="133"/>
                      <a:pt x="147" y="133"/>
                    </a:cubicBezTo>
                    <a:cubicBezTo>
                      <a:pt x="147" y="133"/>
                      <a:pt x="147" y="133"/>
                      <a:pt x="147" y="133"/>
                    </a:cubicBezTo>
                    <a:cubicBezTo>
                      <a:pt x="147" y="133"/>
                      <a:pt x="147" y="133"/>
                      <a:pt x="147" y="133"/>
                    </a:cubicBezTo>
                    <a:cubicBezTo>
                      <a:pt x="148" y="133"/>
                      <a:pt x="148" y="133"/>
                      <a:pt x="148" y="133"/>
                    </a:cubicBezTo>
                    <a:cubicBezTo>
                      <a:pt x="148" y="134"/>
                      <a:pt x="148" y="134"/>
                      <a:pt x="148" y="134"/>
                    </a:cubicBezTo>
                    <a:cubicBezTo>
                      <a:pt x="148" y="134"/>
                      <a:pt x="149" y="133"/>
                      <a:pt x="149" y="133"/>
                    </a:cubicBezTo>
                    <a:cubicBezTo>
                      <a:pt x="150" y="133"/>
                      <a:pt x="150" y="132"/>
                      <a:pt x="150" y="132"/>
                    </a:cubicBezTo>
                    <a:cubicBezTo>
                      <a:pt x="150" y="132"/>
                      <a:pt x="150" y="132"/>
                      <a:pt x="150" y="131"/>
                    </a:cubicBezTo>
                    <a:cubicBezTo>
                      <a:pt x="151" y="131"/>
                      <a:pt x="151" y="131"/>
                      <a:pt x="152" y="130"/>
                    </a:cubicBezTo>
                    <a:cubicBezTo>
                      <a:pt x="152" y="129"/>
                      <a:pt x="152" y="129"/>
                      <a:pt x="152" y="129"/>
                    </a:cubicBezTo>
                    <a:cubicBezTo>
                      <a:pt x="152" y="129"/>
                      <a:pt x="152" y="129"/>
                      <a:pt x="152" y="129"/>
                    </a:cubicBezTo>
                    <a:cubicBezTo>
                      <a:pt x="152" y="129"/>
                      <a:pt x="152" y="129"/>
                      <a:pt x="152" y="129"/>
                    </a:cubicBezTo>
                    <a:cubicBezTo>
                      <a:pt x="151" y="128"/>
                      <a:pt x="151" y="128"/>
                      <a:pt x="151" y="128"/>
                    </a:cubicBezTo>
                    <a:cubicBezTo>
                      <a:pt x="150" y="128"/>
                      <a:pt x="150" y="128"/>
                      <a:pt x="150" y="128"/>
                    </a:cubicBezTo>
                    <a:cubicBezTo>
                      <a:pt x="150" y="129"/>
                      <a:pt x="150" y="129"/>
                      <a:pt x="150" y="129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48" y="128"/>
                      <a:pt x="148" y="128"/>
                      <a:pt x="148" y="128"/>
                    </a:cubicBezTo>
                    <a:cubicBezTo>
                      <a:pt x="148" y="128"/>
                      <a:pt x="148" y="128"/>
                      <a:pt x="148" y="128"/>
                    </a:cubicBezTo>
                    <a:cubicBezTo>
                      <a:pt x="147" y="127"/>
                      <a:pt x="147" y="127"/>
                      <a:pt x="147" y="127"/>
                    </a:cubicBezTo>
                    <a:cubicBezTo>
                      <a:pt x="147" y="126"/>
                      <a:pt x="147" y="126"/>
                      <a:pt x="147" y="126"/>
                    </a:cubicBezTo>
                    <a:cubicBezTo>
                      <a:pt x="148" y="127"/>
                      <a:pt x="148" y="127"/>
                      <a:pt x="148" y="127"/>
                    </a:cubicBezTo>
                    <a:cubicBezTo>
                      <a:pt x="148" y="127"/>
                      <a:pt x="148" y="127"/>
                      <a:pt x="148" y="127"/>
                    </a:cubicBezTo>
                    <a:cubicBezTo>
                      <a:pt x="148" y="128"/>
                      <a:pt x="148" y="128"/>
                      <a:pt x="148" y="128"/>
                    </a:cubicBezTo>
                    <a:cubicBezTo>
                      <a:pt x="148" y="128"/>
                      <a:pt x="148" y="128"/>
                      <a:pt x="148" y="128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50" y="128"/>
                      <a:pt x="150" y="128"/>
                      <a:pt x="150" y="128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2" y="128"/>
                      <a:pt x="152" y="128"/>
                      <a:pt x="152" y="128"/>
                    </a:cubicBezTo>
                    <a:cubicBezTo>
                      <a:pt x="152" y="128"/>
                      <a:pt x="152" y="128"/>
                      <a:pt x="152" y="128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1" y="125"/>
                      <a:pt x="151" y="125"/>
                      <a:pt x="151" y="125"/>
                    </a:cubicBezTo>
                    <a:cubicBezTo>
                      <a:pt x="150" y="124"/>
                      <a:pt x="150" y="124"/>
                      <a:pt x="150" y="124"/>
                    </a:cubicBezTo>
                    <a:cubicBezTo>
                      <a:pt x="148" y="124"/>
                      <a:pt x="148" y="124"/>
                      <a:pt x="148" y="124"/>
                    </a:cubicBez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48" y="123"/>
                      <a:pt x="148" y="123"/>
                      <a:pt x="148" y="123"/>
                    </a:cubicBezTo>
                    <a:cubicBezTo>
                      <a:pt x="149" y="123"/>
                      <a:pt x="149" y="123"/>
                      <a:pt x="149" y="123"/>
                    </a:cubicBezTo>
                    <a:cubicBezTo>
                      <a:pt x="149" y="123"/>
                      <a:pt x="149" y="123"/>
                      <a:pt x="149" y="123"/>
                    </a:cubicBezTo>
                    <a:cubicBezTo>
                      <a:pt x="149" y="122"/>
                      <a:pt x="149" y="122"/>
                      <a:pt x="149" y="122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8" y="121"/>
                      <a:pt x="148" y="121"/>
                      <a:pt x="148" y="121"/>
                    </a:cubicBezTo>
                    <a:cubicBezTo>
                      <a:pt x="148" y="121"/>
                      <a:pt x="148" y="121"/>
                      <a:pt x="148" y="121"/>
                    </a:cubicBezTo>
                    <a:cubicBezTo>
                      <a:pt x="148" y="121"/>
                      <a:pt x="148" y="121"/>
                      <a:pt x="148" y="121"/>
                    </a:cubicBezTo>
                    <a:cubicBezTo>
                      <a:pt x="149" y="121"/>
                      <a:pt x="149" y="121"/>
                      <a:pt x="149" y="121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0" y="124"/>
                      <a:pt x="150" y="124"/>
                      <a:pt x="150" y="124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4" y="126"/>
                      <a:pt x="154" y="126"/>
                      <a:pt x="154" y="126"/>
                    </a:cubicBezTo>
                    <a:cubicBezTo>
                      <a:pt x="154" y="127"/>
                      <a:pt x="154" y="127"/>
                      <a:pt x="154" y="127"/>
                    </a:cubicBezTo>
                    <a:cubicBezTo>
                      <a:pt x="154" y="127"/>
                      <a:pt x="154" y="127"/>
                      <a:pt x="154" y="127"/>
                    </a:cubicBezTo>
                    <a:cubicBezTo>
                      <a:pt x="154" y="128"/>
                      <a:pt x="154" y="128"/>
                      <a:pt x="154" y="128"/>
                    </a:cubicBezTo>
                    <a:cubicBezTo>
                      <a:pt x="154" y="128"/>
                      <a:pt x="154" y="128"/>
                      <a:pt x="154" y="128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56" y="126"/>
                      <a:pt x="156" y="126"/>
                      <a:pt x="156" y="126"/>
                    </a:cubicBezTo>
                    <a:cubicBezTo>
                      <a:pt x="156" y="126"/>
                      <a:pt x="156" y="126"/>
                      <a:pt x="156" y="126"/>
                    </a:cubicBezTo>
                    <a:cubicBezTo>
                      <a:pt x="156" y="125"/>
                      <a:pt x="156" y="125"/>
                      <a:pt x="156" y="12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3"/>
                      <a:pt x="156" y="123"/>
                      <a:pt x="156" y="123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1"/>
                      <a:pt x="156" y="121"/>
                      <a:pt x="156" y="121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1"/>
                      <a:pt x="156" y="121"/>
                      <a:pt x="156" y="121"/>
                    </a:cubicBezTo>
                    <a:cubicBezTo>
                      <a:pt x="156" y="121"/>
                      <a:pt x="156" y="121"/>
                      <a:pt x="156" y="121"/>
                    </a:cubicBezTo>
                    <a:cubicBezTo>
                      <a:pt x="156" y="121"/>
                      <a:pt x="156" y="121"/>
                      <a:pt x="156" y="121"/>
                    </a:cubicBezTo>
                    <a:cubicBezTo>
                      <a:pt x="156" y="120"/>
                      <a:pt x="156" y="120"/>
                      <a:pt x="156" y="120"/>
                    </a:cubicBezTo>
                    <a:cubicBezTo>
                      <a:pt x="155" y="119"/>
                      <a:pt x="155" y="119"/>
                      <a:pt x="155" y="119"/>
                    </a:cubicBezTo>
                    <a:cubicBezTo>
                      <a:pt x="155" y="119"/>
                      <a:pt x="155" y="119"/>
                      <a:pt x="155" y="119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4" y="118"/>
                      <a:pt x="154" y="118"/>
                      <a:pt x="154" y="118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2" y="118"/>
                      <a:pt x="152" y="118"/>
                      <a:pt x="152" y="118"/>
                    </a:cubicBezTo>
                    <a:cubicBezTo>
                      <a:pt x="151" y="118"/>
                      <a:pt x="151" y="118"/>
                      <a:pt x="151" y="118"/>
                    </a:cubicBezTo>
                    <a:cubicBezTo>
                      <a:pt x="150" y="118"/>
                      <a:pt x="150" y="118"/>
                      <a:pt x="150" y="118"/>
                    </a:cubicBezTo>
                    <a:cubicBezTo>
                      <a:pt x="150" y="118"/>
                      <a:pt x="150" y="118"/>
                      <a:pt x="150" y="118"/>
                    </a:cubicBezTo>
                    <a:cubicBezTo>
                      <a:pt x="150" y="118"/>
                      <a:pt x="150" y="118"/>
                      <a:pt x="150" y="118"/>
                    </a:cubicBezTo>
                    <a:cubicBezTo>
                      <a:pt x="150" y="117"/>
                      <a:pt x="150" y="117"/>
                      <a:pt x="150" y="117"/>
                    </a:cubicBezTo>
                    <a:cubicBezTo>
                      <a:pt x="150" y="118"/>
                      <a:pt x="150" y="118"/>
                      <a:pt x="150" y="118"/>
                    </a:cubicBezTo>
                    <a:cubicBezTo>
                      <a:pt x="151" y="118"/>
                      <a:pt x="151" y="118"/>
                      <a:pt x="151" y="118"/>
                    </a:cubicBezTo>
                    <a:cubicBezTo>
                      <a:pt x="152" y="117"/>
                      <a:pt x="152" y="117"/>
                      <a:pt x="152" y="117"/>
                    </a:cubicBezTo>
                    <a:cubicBezTo>
                      <a:pt x="153" y="117"/>
                      <a:pt x="153" y="117"/>
                      <a:pt x="153" y="117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4" y="117"/>
                      <a:pt x="154" y="117"/>
                      <a:pt x="154" y="117"/>
                    </a:cubicBezTo>
                    <a:cubicBezTo>
                      <a:pt x="154" y="117"/>
                      <a:pt x="154" y="117"/>
                      <a:pt x="154" y="117"/>
                    </a:cubicBezTo>
                    <a:cubicBezTo>
                      <a:pt x="155" y="117"/>
                      <a:pt x="155" y="117"/>
                      <a:pt x="155" y="117"/>
                    </a:cubicBezTo>
                    <a:cubicBezTo>
                      <a:pt x="155" y="118"/>
                      <a:pt x="155" y="118"/>
                      <a:pt x="155" y="118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5" y="117"/>
                      <a:pt x="155" y="116"/>
                      <a:pt x="155" y="115"/>
                    </a:cubicBezTo>
                    <a:cubicBezTo>
                      <a:pt x="155" y="115"/>
                      <a:pt x="155" y="115"/>
                      <a:pt x="155" y="115"/>
                    </a:cubicBezTo>
                    <a:cubicBezTo>
                      <a:pt x="155" y="115"/>
                      <a:pt x="155" y="115"/>
                      <a:pt x="155" y="115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53" y="115"/>
                      <a:pt x="153" y="115"/>
                      <a:pt x="153" y="115"/>
                    </a:cubicBezTo>
                    <a:cubicBezTo>
                      <a:pt x="153" y="115"/>
                      <a:pt x="153" y="115"/>
                      <a:pt x="153" y="115"/>
                    </a:cubicBezTo>
                    <a:cubicBezTo>
                      <a:pt x="152" y="115"/>
                      <a:pt x="152" y="115"/>
                      <a:pt x="152" y="115"/>
                    </a:cubicBezTo>
                    <a:cubicBezTo>
                      <a:pt x="151" y="115"/>
                      <a:pt x="151" y="115"/>
                      <a:pt x="151" y="115"/>
                    </a:cubicBezTo>
                    <a:cubicBezTo>
                      <a:pt x="151" y="115"/>
                      <a:pt x="151" y="115"/>
                      <a:pt x="151" y="115"/>
                    </a:cubicBezTo>
                    <a:cubicBezTo>
                      <a:pt x="151" y="115"/>
                      <a:pt x="151" y="115"/>
                      <a:pt x="151" y="115"/>
                    </a:cubicBezTo>
                    <a:cubicBezTo>
                      <a:pt x="151" y="114"/>
                      <a:pt x="151" y="114"/>
                      <a:pt x="151" y="114"/>
                    </a:cubicBezTo>
                    <a:cubicBezTo>
                      <a:pt x="151" y="114"/>
                      <a:pt x="151" y="114"/>
                      <a:pt x="151" y="114"/>
                    </a:cubicBezTo>
                    <a:cubicBezTo>
                      <a:pt x="150" y="113"/>
                      <a:pt x="150" y="113"/>
                      <a:pt x="150" y="113"/>
                    </a:cubicBezTo>
                    <a:cubicBezTo>
                      <a:pt x="149" y="113"/>
                      <a:pt x="149" y="113"/>
                      <a:pt x="149" y="113"/>
                    </a:cubicBezTo>
                    <a:cubicBezTo>
                      <a:pt x="149" y="113"/>
                      <a:pt x="149" y="113"/>
                      <a:pt x="149" y="113"/>
                    </a:cubicBezTo>
                    <a:cubicBezTo>
                      <a:pt x="148" y="113"/>
                      <a:pt x="148" y="113"/>
                      <a:pt x="148" y="113"/>
                    </a:cubicBezTo>
                    <a:cubicBezTo>
                      <a:pt x="149" y="113"/>
                      <a:pt x="149" y="113"/>
                      <a:pt x="149" y="113"/>
                    </a:cubicBezTo>
                    <a:cubicBezTo>
                      <a:pt x="149" y="113"/>
                      <a:pt x="149" y="113"/>
                      <a:pt x="149" y="113"/>
                    </a:cubicBezTo>
                    <a:cubicBezTo>
                      <a:pt x="150" y="113"/>
                      <a:pt x="150" y="113"/>
                      <a:pt x="150" y="113"/>
                    </a:cubicBezTo>
                    <a:cubicBezTo>
                      <a:pt x="150" y="113"/>
                      <a:pt x="150" y="113"/>
                      <a:pt x="150" y="113"/>
                    </a:cubicBezTo>
                    <a:cubicBezTo>
                      <a:pt x="150" y="112"/>
                      <a:pt x="150" y="112"/>
                      <a:pt x="150" y="112"/>
                    </a:cubicBezTo>
                    <a:cubicBezTo>
                      <a:pt x="150" y="112"/>
                      <a:pt x="150" y="112"/>
                      <a:pt x="150" y="112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50" y="110"/>
                      <a:pt x="150" y="110"/>
                      <a:pt x="150" y="110"/>
                    </a:cubicBezTo>
                    <a:cubicBezTo>
                      <a:pt x="150" y="110"/>
                      <a:pt x="150" y="110"/>
                      <a:pt x="150" y="110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10"/>
                      <a:pt x="151" y="110"/>
                      <a:pt x="151" y="110"/>
                    </a:cubicBezTo>
                    <a:cubicBezTo>
                      <a:pt x="151" y="110"/>
                      <a:pt x="151" y="110"/>
                      <a:pt x="151" y="110"/>
                    </a:cubicBezTo>
                    <a:cubicBezTo>
                      <a:pt x="152" y="109"/>
                      <a:pt x="152" y="109"/>
                      <a:pt x="152" y="109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4" y="107"/>
                      <a:pt x="154" y="107"/>
                      <a:pt x="154" y="107"/>
                    </a:cubicBezTo>
                    <a:cubicBezTo>
                      <a:pt x="154" y="107"/>
                      <a:pt x="154" y="107"/>
                      <a:pt x="154" y="107"/>
                    </a:cubicBezTo>
                    <a:cubicBezTo>
                      <a:pt x="154" y="107"/>
                      <a:pt x="154" y="107"/>
                      <a:pt x="154" y="107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9"/>
                      <a:pt x="157" y="109"/>
                      <a:pt x="157" y="109"/>
                    </a:cubicBezTo>
                    <a:cubicBezTo>
                      <a:pt x="158" y="109"/>
                      <a:pt x="158" y="109"/>
                      <a:pt x="158" y="109"/>
                    </a:cubicBezTo>
                    <a:cubicBezTo>
                      <a:pt x="158" y="109"/>
                      <a:pt x="158" y="109"/>
                      <a:pt x="158" y="109"/>
                    </a:cubicBezTo>
                    <a:cubicBezTo>
                      <a:pt x="159" y="109"/>
                      <a:pt x="159" y="109"/>
                      <a:pt x="159" y="109"/>
                    </a:cubicBezTo>
                    <a:cubicBezTo>
                      <a:pt x="159" y="109"/>
                      <a:pt x="159" y="109"/>
                      <a:pt x="159" y="109"/>
                    </a:cubicBezTo>
                    <a:cubicBezTo>
                      <a:pt x="160" y="110"/>
                      <a:pt x="160" y="110"/>
                      <a:pt x="160" y="110"/>
                    </a:cubicBezTo>
                    <a:cubicBezTo>
                      <a:pt x="160" y="110"/>
                      <a:pt x="160" y="110"/>
                      <a:pt x="160" y="110"/>
                    </a:cubicBezTo>
                    <a:cubicBezTo>
                      <a:pt x="161" y="110"/>
                      <a:pt x="161" y="110"/>
                      <a:pt x="161" y="110"/>
                    </a:cubicBezTo>
                    <a:cubicBezTo>
                      <a:pt x="161" y="110"/>
                      <a:pt x="161" y="110"/>
                      <a:pt x="161" y="110"/>
                    </a:cubicBezTo>
                    <a:cubicBezTo>
                      <a:pt x="161" y="109"/>
                      <a:pt x="161" y="109"/>
                      <a:pt x="161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8"/>
                      <a:pt x="162" y="108"/>
                      <a:pt x="162" y="108"/>
                    </a:cubicBezTo>
                    <a:cubicBezTo>
                      <a:pt x="162" y="107"/>
                      <a:pt x="162" y="107"/>
                      <a:pt x="162" y="107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2" y="104"/>
                      <a:pt x="162" y="104"/>
                      <a:pt x="162" y="104"/>
                    </a:cubicBezTo>
                    <a:cubicBezTo>
                      <a:pt x="162" y="104"/>
                      <a:pt x="162" y="104"/>
                      <a:pt x="162" y="104"/>
                    </a:cubicBezTo>
                    <a:cubicBezTo>
                      <a:pt x="162" y="103"/>
                      <a:pt x="162" y="103"/>
                      <a:pt x="162" y="103"/>
                    </a:cubicBezTo>
                    <a:cubicBezTo>
                      <a:pt x="162" y="103"/>
                      <a:pt x="162" y="103"/>
                      <a:pt x="162" y="10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59" y="103"/>
                      <a:pt x="159" y="103"/>
                      <a:pt x="159" y="103"/>
                    </a:cubicBezTo>
                    <a:cubicBezTo>
                      <a:pt x="158" y="103"/>
                      <a:pt x="158" y="103"/>
                      <a:pt x="158" y="103"/>
                    </a:cubicBezTo>
                    <a:cubicBezTo>
                      <a:pt x="158" y="103"/>
                      <a:pt x="158" y="103"/>
                      <a:pt x="158" y="103"/>
                    </a:cubicBezTo>
                    <a:cubicBezTo>
                      <a:pt x="158" y="103"/>
                      <a:pt x="158" y="103"/>
                      <a:pt x="158" y="103"/>
                    </a:cubicBez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156" y="100"/>
                      <a:pt x="156" y="100"/>
                      <a:pt x="156" y="100"/>
                    </a:cubicBezTo>
                    <a:cubicBezTo>
                      <a:pt x="156" y="100"/>
                      <a:pt x="156" y="100"/>
                      <a:pt x="156" y="100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6" y="100"/>
                      <a:pt x="156" y="100"/>
                      <a:pt x="156" y="100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6" y="98"/>
                      <a:pt x="156" y="98"/>
                      <a:pt x="156" y="98"/>
                    </a:cubicBezTo>
                    <a:cubicBezTo>
                      <a:pt x="156" y="98"/>
                      <a:pt x="156" y="98"/>
                      <a:pt x="156" y="98"/>
                    </a:cubicBezTo>
                    <a:cubicBezTo>
                      <a:pt x="157" y="97"/>
                      <a:pt x="157" y="97"/>
                      <a:pt x="157" y="97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8" y="98"/>
                      <a:pt x="158" y="98"/>
                      <a:pt x="158" y="98"/>
                    </a:cubicBezTo>
                    <a:cubicBezTo>
                      <a:pt x="158" y="98"/>
                      <a:pt x="158" y="98"/>
                      <a:pt x="158" y="98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60" y="100"/>
                      <a:pt x="160" y="100"/>
                      <a:pt x="160" y="100"/>
                    </a:cubicBezTo>
                    <a:cubicBezTo>
                      <a:pt x="160" y="99"/>
                      <a:pt x="160" y="99"/>
                      <a:pt x="160" y="99"/>
                    </a:cubicBezTo>
                    <a:cubicBezTo>
                      <a:pt x="160" y="98"/>
                      <a:pt x="160" y="98"/>
                      <a:pt x="160" y="98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8" y="97"/>
                      <a:pt x="158" y="97"/>
                      <a:pt x="158" y="97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94"/>
                      <a:pt x="156" y="94"/>
                      <a:pt x="156" y="94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6" y="91"/>
                      <a:pt x="156" y="91"/>
                      <a:pt x="156" y="91"/>
                    </a:cubicBezTo>
                    <a:cubicBezTo>
                      <a:pt x="156" y="91"/>
                      <a:pt x="156" y="91"/>
                      <a:pt x="156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93"/>
                      <a:pt x="157" y="93"/>
                      <a:pt x="157" y="93"/>
                    </a:cubicBezTo>
                    <a:cubicBezTo>
                      <a:pt x="158" y="93"/>
                      <a:pt x="158" y="93"/>
                      <a:pt x="158" y="93"/>
                    </a:cubicBezTo>
                    <a:cubicBezTo>
                      <a:pt x="158" y="93"/>
                      <a:pt x="158" y="93"/>
                      <a:pt x="158" y="93"/>
                    </a:cubicBezTo>
                    <a:cubicBezTo>
                      <a:pt x="159" y="93"/>
                      <a:pt x="159" y="93"/>
                      <a:pt x="159" y="93"/>
                    </a:cubicBezTo>
                    <a:cubicBezTo>
                      <a:pt x="159" y="92"/>
                      <a:pt x="159" y="92"/>
                      <a:pt x="159" y="92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1" y="83"/>
                      <a:pt x="161" y="83"/>
                      <a:pt x="161" y="83"/>
                    </a:cubicBezTo>
                    <a:cubicBezTo>
                      <a:pt x="161" y="81"/>
                      <a:pt x="161" y="81"/>
                      <a:pt x="161" y="81"/>
                    </a:cubicBezTo>
                    <a:cubicBezTo>
                      <a:pt x="162" y="80"/>
                      <a:pt x="162" y="80"/>
                      <a:pt x="162" y="80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63" y="76"/>
                      <a:pt x="163" y="76"/>
                      <a:pt x="163" y="76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7" y="70"/>
                      <a:pt x="167" y="70"/>
                      <a:pt x="167" y="70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8" y="69"/>
                      <a:pt x="168" y="69"/>
                      <a:pt x="168" y="69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5"/>
                      <a:pt x="169" y="65"/>
                      <a:pt x="169" y="65"/>
                    </a:cubicBezTo>
                    <a:cubicBezTo>
                      <a:pt x="168" y="65"/>
                      <a:pt x="168" y="65"/>
                      <a:pt x="168" y="65"/>
                    </a:cubicBezTo>
                    <a:cubicBezTo>
                      <a:pt x="168" y="65"/>
                      <a:pt x="168" y="65"/>
                      <a:pt x="168" y="65"/>
                    </a:cubicBezTo>
                    <a:cubicBezTo>
                      <a:pt x="167" y="65"/>
                      <a:pt x="167" y="65"/>
                      <a:pt x="167" y="65"/>
                    </a:cubicBezTo>
                    <a:cubicBezTo>
                      <a:pt x="167" y="65"/>
                      <a:pt x="167" y="65"/>
                      <a:pt x="167" y="65"/>
                    </a:cubicBezTo>
                    <a:cubicBezTo>
                      <a:pt x="166" y="65"/>
                      <a:pt x="166" y="65"/>
                      <a:pt x="166" y="65"/>
                    </a:cubicBezTo>
                    <a:cubicBezTo>
                      <a:pt x="164" y="65"/>
                      <a:pt x="164" y="65"/>
                      <a:pt x="164" y="65"/>
                    </a:cubicBezTo>
                    <a:cubicBezTo>
                      <a:pt x="163" y="66"/>
                      <a:pt x="163" y="66"/>
                      <a:pt x="163" y="66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6"/>
                      <a:pt x="161" y="66"/>
                      <a:pt x="161" y="66"/>
                    </a:cubicBezTo>
                    <a:cubicBezTo>
                      <a:pt x="161" y="66"/>
                      <a:pt x="161" y="66"/>
                      <a:pt x="161" y="66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1" y="63"/>
                      <a:pt x="161" y="63"/>
                      <a:pt x="161" y="63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6" y="63"/>
                      <a:pt x="166" y="63"/>
                      <a:pt x="166" y="63"/>
                    </a:cubicBezTo>
                    <a:cubicBezTo>
                      <a:pt x="167" y="64"/>
                      <a:pt x="167" y="64"/>
                      <a:pt x="167" y="64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73" y="59"/>
                      <a:pt x="173" y="59"/>
                      <a:pt x="173" y="59"/>
                    </a:cubicBezTo>
                    <a:cubicBezTo>
                      <a:pt x="172" y="59"/>
                      <a:pt x="172" y="59"/>
                      <a:pt x="172" y="59"/>
                    </a:cubicBezTo>
                    <a:cubicBezTo>
                      <a:pt x="172" y="59"/>
                      <a:pt x="172" y="59"/>
                      <a:pt x="172" y="59"/>
                    </a:cubicBezTo>
                    <a:cubicBezTo>
                      <a:pt x="171" y="59"/>
                      <a:pt x="171" y="59"/>
                      <a:pt x="171" y="59"/>
                    </a:cubicBezTo>
                    <a:cubicBezTo>
                      <a:pt x="171" y="59"/>
                      <a:pt x="171" y="59"/>
                      <a:pt x="171" y="59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8" y="57"/>
                      <a:pt x="168" y="57"/>
                      <a:pt x="168" y="57"/>
                    </a:cubicBezTo>
                    <a:cubicBezTo>
                      <a:pt x="168" y="57"/>
                      <a:pt x="168" y="57"/>
                      <a:pt x="168" y="57"/>
                    </a:cubicBezTo>
                    <a:cubicBezTo>
                      <a:pt x="169" y="57"/>
                      <a:pt x="169" y="57"/>
                      <a:pt x="169" y="57"/>
                    </a:cubicBezTo>
                    <a:cubicBezTo>
                      <a:pt x="169" y="57"/>
                      <a:pt x="169" y="57"/>
                      <a:pt x="169" y="57"/>
                    </a:cubicBezTo>
                    <a:cubicBezTo>
                      <a:pt x="169" y="57"/>
                      <a:pt x="169" y="57"/>
                      <a:pt x="169" y="57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70" y="56"/>
                      <a:pt x="170" y="56"/>
                      <a:pt x="170" y="56"/>
                    </a:cubicBezTo>
                    <a:cubicBezTo>
                      <a:pt x="170" y="56"/>
                      <a:pt x="170" y="56"/>
                      <a:pt x="170" y="56"/>
                    </a:cubicBezTo>
                    <a:cubicBezTo>
                      <a:pt x="171" y="56"/>
                      <a:pt x="171" y="56"/>
                      <a:pt x="171" y="56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2" y="57"/>
                      <a:pt x="172" y="57"/>
                      <a:pt x="172" y="57"/>
                    </a:cubicBezTo>
                    <a:cubicBezTo>
                      <a:pt x="172" y="57"/>
                      <a:pt x="172" y="57"/>
                      <a:pt x="172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6" y="57"/>
                      <a:pt x="176" y="57"/>
                      <a:pt x="176" y="57"/>
                    </a:cubicBezTo>
                    <a:cubicBezTo>
                      <a:pt x="177" y="56"/>
                      <a:pt x="177" y="56"/>
                      <a:pt x="177" y="56"/>
                    </a:cubicBezTo>
                    <a:cubicBezTo>
                      <a:pt x="178" y="56"/>
                      <a:pt x="178" y="56"/>
                      <a:pt x="178" y="56"/>
                    </a:cubicBezTo>
                    <a:cubicBezTo>
                      <a:pt x="178" y="56"/>
                      <a:pt x="178" y="56"/>
                      <a:pt x="178" y="56"/>
                    </a:cubicBezTo>
                    <a:cubicBezTo>
                      <a:pt x="178" y="56"/>
                      <a:pt x="178" y="56"/>
                      <a:pt x="178" y="56"/>
                    </a:cubicBezTo>
                    <a:cubicBezTo>
                      <a:pt x="178" y="55"/>
                      <a:pt x="178" y="55"/>
                      <a:pt x="178" y="55"/>
                    </a:cubicBezTo>
                    <a:cubicBezTo>
                      <a:pt x="178" y="55"/>
                      <a:pt x="178" y="55"/>
                      <a:pt x="178" y="55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79" y="52"/>
                      <a:pt x="179" y="52"/>
                      <a:pt x="179" y="52"/>
                    </a:cubicBezTo>
                    <a:cubicBezTo>
                      <a:pt x="180" y="52"/>
                      <a:pt x="180" y="52"/>
                      <a:pt x="180" y="52"/>
                    </a:cubicBezTo>
                    <a:cubicBezTo>
                      <a:pt x="181" y="53"/>
                      <a:pt x="181" y="53"/>
                      <a:pt x="181" y="53"/>
                    </a:cubicBezTo>
                    <a:cubicBezTo>
                      <a:pt x="181" y="52"/>
                      <a:pt x="181" y="52"/>
                      <a:pt x="181" y="52"/>
                    </a:cubicBezTo>
                    <a:cubicBezTo>
                      <a:pt x="182" y="52"/>
                      <a:pt x="182" y="52"/>
                      <a:pt x="182" y="52"/>
                    </a:cubicBezTo>
                    <a:cubicBezTo>
                      <a:pt x="182" y="50"/>
                      <a:pt x="182" y="50"/>
                      <a:pt x="182" y="50"/>
                    </a:cubicBezTo>
                    <a:cubicBezTo>
                      <a:pt x="183" y="50"/>
                      <a:pt x="183" y="50"/>
                      <a:pt x="183" y="5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5" y="49"/>
                      <a:pt x="185" y="49"/>
                      <a:pt x="185" y="49"/>
                    </a:cubicBezTo>
                    <a:cubicBezTo>
                      <a:pt x="186" y="48"/>
                      <a:pt x="186" y="48"/>
                      <a:pt x="186" y="48"/>
                    </a:cubicBezTo>
                    <a:cubicBezTo>
                      <a:pt x="186" y="48"/>
                      <a:pt x="186" y="48"/>
                      <a:pt x="186" y="48"/>
                    </a:cubicBezTo>
                    <a:cubicBezTo>
                      <a:pt x="186" y="47"/>
                      <a:pt x="186" y="47"/>
                      <a:pt x="186" y="47"/>
                    </a:cubicBezTo>
                    <a:lnTo>
                      <a:pt x="186" y="4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"/>
                </a:defPPr>
                <a:lvl1pPr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1pPr>
                <a:lvl2pPr marL="342900" indent="1143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2pPr>
                <a:lvl3pPr marL="685800" indent="2286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3pPr>
                <a:lvl4pPr marL="1028700" indent="3429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4pPr>
                <a:lvl5pPr marL="1371600" indent="4572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9pPr>
              </a:lstStyle>
              <a:p>
                <a:pPr algn="l" defTabSz="914400" rt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" sz="1800" dirty="0">
                  <a:solidFill>
                    <a:srgbClr val="343941"/>
                  </a:solidFill>
                  <a:latin typeface="Arial Regular"/>
                </a:endParaRPr>
              </a:p>
            </p:txBody>
          </p:sp>
          <p:sp>
            <p:nvSpPr>
              <p:cNvPr id="1062" name="Freeform 930"/>
              <p:cNvSpPr>
                <a:spLocks/>
              </p:cNvSpPr>
              <p:nvPr/>
            </p:nvSpPr>
            <p:spPr bwMode="auto">
              <a:xfrm>
                <a:off x="7403625" y="4049657"/>
                <a:ext cx="104775" cy="239713"/>
              </a:xfrm>
              <a:custGeom>
                <a:avLst/>
                <a:gdLst/>
                <a:ahLst/>
                <a:cxnLst>
                  <a:cxn ang="0">
                    <a:pos x="64" y="72"/>
                  </a:cxn>
                  <a:cxn ang="0">
                    <a:pos x="53" y="80"/>
                  </a:cxn>
                  <a:cxn ang="0">
                    <a:pos x="43" y="75"/>
                  </a:cxn>
                  <a:cxn ang="0">
                    <a:pos x="43" y="67"/>
                  </a:cxn>
                  <a:cxn ang="0">
                    <a:pos x="40" y="56"/>
                  </a:cxn>
                  <a:cxn ang="0">
                    <a:pos x="37" y="48"/>
                  </a:cxn>
                  <a:cxn ang="0">
                    <a:pos x="37" y="51"/>
                  </a:cxn>
                  <a:cxn ang="0">
                    <a:pos x="35" y="59"/>
                  </a:cxn>
                  <a:cxn ang="0">
                    <a:pos x="32" y="61"/>
                  </a:cxn>
                  <a:cxn ang="0">
                    <a:pos x="29" y="56"/>
                  </a:cxn>
                  <a:cxn ang="0">
                    <a:pos x="29" y="53"/>
                  </a:cxn>
                  <a:cxn ang="0">
                    <a:pos x="32" y="45"/>
                  </a:cxn>
                  <a:cxn ang="0">
                    <a:pos x="29" y="37"/>
                  </a:cxn>
                  <a:cxn ang="0">
                    <a:pos x="32" y="35"/>
                  </a:cxn>
                  <a:cxn ang="0">
                    <a:pos x="32" y="24"/>
                  </a:cxn>
                  <a:cxn ang="0">
                    <a:pos x="27" y="22"/>
                  </a:cxn>
                  <a:cxn ang="0">
                    <a:pos x="27" y="16"/>
                  </a:cxn>
                  <a:cxn ang="0">
                    <a:pos x="24" y="11"/>
                  </a:cxn>
                  <a:cxn ang="0">
                    <a:pos x="24" y="8"/>
                  </a:cxn>
                  <a:cxn ang="0">
                    <a:pos x="21" y="14"/>
                  </a:cxn>
                  <a:cxn ang="0">
                    <a:pos x="19" y="6"/>
                  </a:cxn>
                  <a:cxn ang="0">
                    <a:pos x="19" y="0"/>
                  </a:cxn>
                  <a:cxn ang="0">
                    <a:pos x="16" y="3"/>
                  </a:cxn>
                  <a:cxn ang="0">
                    <a:pos x="16" y="19"/>
                  </a:cxn>
                  <a:cxn ang="0">
                    <a:pos x="16" y="24"/>
                  </a:cxn>
                  <a:cxn ang="0">
                    <a:pos x="19" y="27"/>
                  </a:cxn>
                  <a:cxn ang="0">
                    <a:pos x="21" y="43"/>
                  </a:cxn>
                  <a:cxn ang="0">
                    <a:pos x="21" y="43"/>
                  </a:cxn>
                  <a:cxn ang="0">
                    <a:pos x="24" y="45"/>
                  </a:cxn>
                  <a:cxn ang="0">
                    <a:pos x="27" y="43"/>
                  </a:cxn>
                  <a:cxn ang="0">
                    <a:pos x="24" y="51"/>
                  </a:cxn>
                  <a:cxn ang="0">
                    <a:pos x="24" y="56"/>
                  </a:cxn>
                  <a:cxn ang="0">
                    <a:pos x="27" y="61"/>
                  </a:cxn>
                  <a:cxn ang="0">
                    <a:pos x="27" y="64"/>
                  </a:cxn>
                  <a:cxn ang="0">
                    <a:pos x="21" y="75"/>
                  </a:cxn>
                  <a:cxn ang="0">
                    <a:pos x="21" y="77"/>
                  </a:cxn>
                  <a:cxn ang="0">
                    <a:pos x="19" y="82"/>
                  </a:cxn>
                  <a:cxn ang="0">
                    <a:pos x="13" y="96"/>
                  </a:cxn>
                  <a:cxn ang="0">
                    <a:pos x="5" y="98"/>
                  </a:cxn>
                  <a:cxn ang="0">
                    <a:pos x="5" y="109"/>
                  </a:cxn>
                  <a:cxn ang="0">
                    <a:pos x="13" y="117"/>
                  </a:cxn>
                  <a:cxn ang="0">
                    <a:pos x="13" y="128"/>
                  </a:cxn>
                  <a:cxn ang="0">
                    <a:pos x="0" y="143"/>
                  </a:cxn>
                  <a:cxn ang="0">
                    <a:pos x="3" y="146"/>
                  </a:cxn>
                  <a:cxn ang="0">
                    <a:pos x="5" y="149"/>
                  </a:cxn>
                  <a:cxn ang="0">
                    <a:pos x="8" y="151"/>
                  </a:cxn>
                  <a:cxn ang="0">
                    <a:pos x="21" y="141"/>
                  </a:cxn>
                  <a:cxn ang="0">
                    <a:pos x="32" y="130"/>
                  </a:cxn>
                  <a:cxn ang="0">
                    <a:pos x="35" y="125"/>
                  </a:cxn>
                  <a:cxn ang="0">
                    <a:pos x="40" y="114"/>
                  </a:cxn>
                  <a:cxn ang="0">
                    <a:pos x="37" y="112"/>
                  </a:cxn>
                  <a:cxn ang="0">
                    <a:pos x="50" y="104"/>
                  </a:cxn>
                  <a:cxn ang="0">
                    <a:pos x="53" y="106"/>
                  </a:cxn>
                  <a:cxn ang="0">
                    <a:pos x="53" y="96"/>
                  </a:cxn>
                  <a:cxn ang="0">
                    <a:pos x="58" y="96"/>
                  </a:cxn>
                  <a:cxn ang="0">
                    <a:pos x="64" y="85"/>
                  </a:cxn>
                  <a:cxn ang="0">
                    <a:pos x="66" y="77"/>
                  </a:cxn>
                </a:cxnLst>
                <a:rect l="0" t="0" r="r" b="b"/>
                <a:pathLst>
                  <a:path w="66" h="151">
                    <a:moveTo>
                      <a:pt x="64" y="75"/>
                    </a:moveTo>
                    <a:lnTo>
                      <a:pt x="64" y="75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1" y="72"/>
                    </a:lnTo>
                    <a:lnTo>
                      <a:pt x="58" y="75"/>
                    </a:lnTo>
                    <a:lnTo>
                      <a:pt x="56" y="80"/>
                    </a:lnTo>
                    <a:lnTo>
                      <a:pt x="53" y="80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45" y="75"/>
                    </a:lnTo>
                    <a:lnTo>
                      <a:pt x="43" y="75"/>
                    </a:lnTo>
                    <a:lnTo>
                      <a:pt x="40" y="72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43" y="67"/>
                    </a:lnTo>
                    <a:lnTo>
                      <a:pt x="40" y="61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6"/>
                    </a:lnTo>
                    <a:lnTo>
                      <a:pt x="40" y="53"/>
                    </a:lnTo>
                    <a:lnTo>
                      <a:pt x="40" y="53"/>
                    </a:lnTo>
                    <a:lnTo>
                      <a:pt x="37" y="51"/>
                    </a:lnTo>
                    <a:lnTo>
                      <a:pt x="37" y="48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35" y="51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6"/>
                    </a:lnTo>
                    <a:lnTo>
                      <a:pt x="35" y="56"/>
                    </a:lnTo>
                    <a:lnTo>
                      <a:pt x="35" y="59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5" y="64"/>
                    </a:lnTo>
                    <a:lnTo>
                      <a:pt x="32" y="61"/>
                    </a:lnTo>
                    <a:lnTo>
                      <a:pt x="32" y="59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7" y="51"/>
                    </a:lnTo>
                    <a:lnTo>
                      <a:pt x="29" y="48"/>
                    </a:lnTo>
                    <a:lnTo>
                      <a:pt x="32" y="48"/>
                    </a:lnTo>
                    <a:lnTo>
                      <a:pt x="32" y="45"/>
                    </a:lnTo>
                    <a:lnTo>
                      <a:pt x="29" y="43"/>
                    </a:lnTo>
                    <a:lnTo>
                      <a:pt x="32" y="43"/>
                    </a:lnTo>
                    <a:lnTo>
                      <a:pt x="29" y="40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9" y="32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29" y="24"/>
                    </a:lnTo>
                    <a:lnTo>
                      <a:pt x="27" y="22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1"/>
                    </a:lnTo>
                    <a:lnTo>
                      <a:pt x="24" y="11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4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9" y="11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7"/>
                    </a:lnTo>
                    <a:lnTo>
                      <a:pt x="19" y="29"/>
                    </a:lnTo>
                    <a:lnTo>
                      <a:pt x="21" y="32"/>
                    </a:lnTo>
                    <a:lnTo>
                      <a:pt x="21" y="40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1" y="40"/>
                    </a:lnTo>
                    <a:lnTo>
                      <a:pt x="24" y="43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4" y="45"/>
                    </a:lnTo>
                    <a:lnTo>
                      <a:pt x="24" y="48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1" y="53"/>
                    </a:lnTo>
                    <a:lnTo>
                      <a:pt x="24" y="56"/>
                    </a:lnTo>
                    <a:lnTo>
                      <a:pt x="24" y="59"/>
                    </a:lnTo>
                    <a:lnTo>
                      <a:pt x="24" y="56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4" y="61"/>
                    </a:lnTo>
                    <a:lnTo>
                      <a:pt x="24" y="64"/>
                    </a:lnTo>
                    <a:lnTo>
                      <a:pt x="27" y="64"/>
                    </a:lnTo>
                    <a:lnTo>
                      <a:pt x="24" y="67"/>
                    </a:lnTo>
                    <a:lnTo>
                      <a:pt x="24" y="69"/>
                    </a:lnTo>
                    <a:lnTo>
                      <a:pt x="24" y="72"/>
                    </a:lnTo>
                    <a:lnTo>
                      <a:pt x="21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9" y="85"/>
                    </a:lnTo>
                    <a:lnTo>
                      <a:pt x="16" y="93"/>
                    </a:lnTo>
                    <a:lnTo>
                      <a:pt x="16" y="96"/>
                    </a:lnTo>
                    <a:lnTo>
                      <a:pt x="13" y="96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8" y="96"/>
                    </a:lnTo>
                    <a:lnTo>
                      <a:pt x="5" y="98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9"/>
                    </a:lnTo>
                    <a:lnTo>
                      <a:pt x="5" y="109"/>
                    </a:lnTo>
                    <a:lnTo>
                      <a:pt x="8" y="112"/>
                    </a:lnTo>
                    <a:lnTo>
                      <a:pt x="8" y="117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25"/>
                    </a:lnTo>
                    <a:lnTo>
                      <a:pt x="13" y="125"/>
                    </a:lnTo>
                    <a:lnTo>
                      <a:pt x="13" y="128"/>
                    </a:lnTo>
                    <a:lnTo>
                      <a:pt x="13" y="130"/>
                    </a:lnTo>
                    <a:lnTo>
                      <a:pt x="8" y="135"/>
                    </a:lnTo>
                    <a:lnTo>
                      <a:pt x="5" y="141"/>
                    </a:lnTo>
                    <a:lnTo>
                      <a:pt x="0" y="143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3" y="146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51"/>
                    </a:lnTo>
                    <a:lnTo>
                      <a:pt x="8" y="151"/>
                    </a:lnTo>
                    <a:lnTo>
                      <a:pt x="8" y="151"/>
                    </a:lnTo>
                    <a:lnTo>
                      <a:pt x="13" y="149"/>
                    </a:lnTo>
                    <a:lnTo>
                      <a:pt x="16" y="146"/>
                    </a:lnTo>
                    <a:lnTo>
                      <a:pt x="21" y="141"/>
                    </a:lnTo>
                    <a:lnTo>
                      <a:pt x="24" y="138"/>
                    </a:lnTo>
                    <a:lnTo>
                      <a:pt x="27" y="133"/>
                    </a:lnTo>
                    <a:lnTo>
                      <a:pt x="29" y="130"/>
                    </a:lnTo>
                    <a:lnTo>
                      <a:pt x="32" y="130"/>
                    </a:lnTo>
                    <a:lnTo>
                      <a:pt x="32" y="130"/>
                    </a:lnTo>
                    <a:lnTo>
                      <a:pt x="32" y="128"/>
                    </a:lnTo>
                    <a:lnTo>
                      <a:pt x="32" y="125"/>
                    </a:lnTo>
                    <a:lnTo>
                      <a:pt x="35" y="125"/>
                    </a:lnTo>
                    <a:lnTo>
                      <a:pt x="37" y="120"/>
                    </a:lnTo>
                    <a:lnTo>
                      <a:pt x="40" y="117"/>
                    </a:lnTo>
                    <a:lnTo>
                      <a:pt x="40" y="114"/>
                    </a:lnTo>
                    <a:lnTo>
                      <a:pt x="40" y="114"/>
                    </a:lnTo>
                    <a:lnTo>
                      <a:pt x="40" y="112"/>
                    </a:lnTo>
                    <a:lnTo>
                      <a:pt x="37" y="112"/>
                    </a:lnTo>
                    <a:lnTo>
                      <a:pt x="35" y="112"/>
                    </a:lnTo>
                    <a:lnTo>
                      <a:pt x="37" y="112"/>
                    </a:lnTo>
                    <a:lnTo>
                      <a:pt x="37" y="109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50" y="106"/>
                    </a:lnTo>
                    <a:lnTo>
                      <a:pt x="53" y="106"/>
                    </a:lnTo>
                    <a:lnTo>
                      <a:pt x="56" y="104"/>
                    </a:lnTo>
                    <a:lnTo>
                      <a:pt x="53" y="104"/>
                    </a:lnTo>
                    <a:lnTo>
                      <a:pt x="53" y="101"/>
                    </a:lnTo>
                    <a:lnTo>
                      <a:pt x="53" y="96"/>
                    </a:lnTo>
                    <a:lnTo>
                      <a:pt x="56" y="96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61" y="93"/>
                    </a:lnTo>
                    <a:lnTo>
                      <a:pt x="64" y="88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0"/>
                    </a:lnTo>
                    <a:lnTo>
                      <a:pt x="66" y="80"/>
                    </a:lnTo>
                    <a:lnTo>
                      <a:pt x="66" y="77"/>
                    </a:lnTo>
                    <a:lnTo>
                      <a:pt x="66" y="77"/>
                    </a:lnTo>
                    <a:lnTo>
                      <a:pt x="64" y="75"/>
                    </a:lnTo>
                    <a:close/>
                  </a:path>
                </a:pathLst>
              </a:custGeom>
              <a:solidFill>
                <a:srgbClr val="00486B"/>
              </a:solidFill>
              <a:ln w="4763" cap="flat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1pPr>
                <a:lvl2pPr marL="342900" indent="1143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2pPr>
                <a:lvl3pPr marL="685800" indent="2286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3pPr>
                <a:lvl4pPr marL="1028700" indent="3429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4pPr>
                <a:lvl5pPr marL="1371600" indent="4572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9pPr>
              </a:lstStyle>
              <a:p>
                <a:endParaRPr lang="en" dirty="0">
                  <a:latin typeface="Arial Regular"/>
                </a:endParaRPr>
              </a:p>
            </p:txBody>
          </p:sp>
          <p:sp>
            <p:nvSpPr>
              <p:cNvPr id="1063" name="Freeform 929"/>
              <p:cNvSpPr>
                <a:spLocks/>
              </p:cNvSpPr>
              <p:nvPr/>
            </p:nvSpPr>
            <p:spPr bwMode="auto">
              <a:xfrm>
                <a:off x="7202906" y="4248894"/>
                <a:ext cx="188913" cy="198438"/>
              </a:xfrm>
              <a:custGeom>
                <a:avLst/>
                <a:gdLst/>
                <a:ahLst/>
                <a:cxnLst>
                  <a:cxn ang="0">
                    <a:pos x="117" y="8"/>
                  </a:cxn>
                  <a:cxn ang="0">
                    <a:pos x="114" y="13"/>
                  </a:cxn>
                  <a:cxn ang="0">
                    <a:pos x="111" y="11"/>
                  </a:cxn>
                  <a:cxn ang="0">
                    <a:pos x="106" y="11"/>
                  </a:cxn>
                  <a:cxn ang="0">
                    <a:pos x="109" y="5"/>
                  </a:cxn>
                  <a:cxn ang="0">
                    <a:pos x="106" y="5"/>
                  </a:cxn>
                  <a:cxn ang="0">
                    <a:pos x="104" y="0"/>
                  </a:cxn>
                  <a:cxn ang="0">
                    <a:pos x="96" y="8"/>
                  </a:cxn>
                  <a:cxn ang="0">
                    <a:pos x="88" y="19"/>
                  </a:cxn>
                  <a:cxn ang="0">
                    <a:pos x="82" y="24"/>
                  </a:cxn>
                  <a:cxn ang="0">
                    <a:pos x="77" y="32"/>
                  </a:cxn>
                  <a:cxn ang="0">
                    <a:pos x="72" y="43"/>
                  </a:cxn>
                  <a:cxn ang="0">
                    <a:pos x="61" y="51"/>
                  </a:cxn>
                  <a:cxn ang="0">
                    <a:pos x="48" y="58"/>
                  </a:cxn>
                  <a:cxn ang="0">
                    <a:pos x="45" y="66"/>
                  </a:cxn>
                  <a:cxn ang="0">
                    <a:pos x="37" y="66"/>
                  </a:cxn>
                  <a:cxn ang="0">
                    <a:pos x="29" y="69"/>
                  </a:cxn>
                  <a:cxn ang="0">
                    <a:pos x="24" y="80"/>
                  </a:cxn>
                  <a:cxn ang="0">
                    <a:pos x="19" y="80"/>
                  </a:cxn>
                  <a:cxn ang="0">
                    <a:pos x="13" y="88"/>
                  </a:cxn>
                  <a:cxn ang="0">
                    <a:pos x="11" y="93"/>
                  </a:cxn>
                  <a:cxn ang="0">
                    <a:pos x="8" y="93"/>
                  </a:cxn>
                  <a:cxn ang="0">
                    <a:pos x="8" y="101"/>
                  </a:cxn>
                  <a:cxn ang="0">
                    <a:pos x="0" y="106"/>
                  </a:cxn>
                  <a:cxn ang="0">
                    <a:pos x="0" y="109"/>
                  </a:cxn>
                  <a:cxn ang="0">
                    <a:pos x="5" y="114"/>
                  </a:cxn>
                  <a:cxn ang="0">
                    <a:pos x="11" y="111"/>
                  </a:cxn>
                  <a:cxn ang="0">
                    <a:pos x="13" y="117"/>
                  </a:cxn>
                  <a:cxn ang="0">
                    <a:pos x="19" y="125"/>
                  </a:cxn>
                  <a:cxn ang="0">
                    <a:pos x="21" y="125"/>
                  </a:cxn>
                  <a:cxn ang="0">
                    <a:pos x="32" y="119"/>
                  </a:cxn>
                  <a:cxn ang="0">
                    <a:pos x="37" y="117"/>
                  </a:cxn>
                  <a:cxn ang="0">
                    <a:pos x="40" y="111"/>
                  </a:cxn>
                  <a:cxn ang="0">
                    <a:pos x="48" y="109"/>
                  </a:cxn>
                  <a:cxn ang="0">
                    <a:pos x="48" y="109"/>
                  </a:cxn>
                  <a:cxn ang="0">
                    <a:pos x="56" y="96"/>
                  </a:cxn>
                  <a:cxn ang="0">
                    <a:pos x="64" y="82"/>
                  </a:cxn>
                  <a:cxn ang="0">
                    <a:pos x="69" y="74"/>
                  </a:cxn>
                  <a:cxn ang="0">
                    <a:pos x="72" y="72"/>
                  </a:cxn>
                  <a:cxn ang="0">
                    <a:pos x="77" y="66"/>
                  </a:cxn>
                  <a:cxn ang="0">
                    <a:pos x="80" y="69"/>
                  </a:cxn>
                  <a:cxn ang="0">
                    <a:pos x="85" y="66"/>
                  </a:cxn>
                  <a:cxn ang="0">
                    <a:pos x="88" y="69"/>
                  </a:cxn>
                  <a:cxn ang="0">
                    <a:pos x="88" y="66"/>
                  </a:cxn>
                  <a:cxn ang="0">
                    <a:pos x="90" y="64"/>
                  </a:cxn>
                  <a:cxn ang="0">
                    <a:pos x="88" y="58"/>
                  </a:cxn>
                  <a:cxn ang="0">
                    <a:pos x="98" y="51"/>
                  </a:cxn>
                  <a:cxn ang="0">
                    <a:pos x="104" y="40"/>
                  </a:cxn>
                  <a:cxn ang="0">
                    <a:pos x="109" y="35"/>
                  </a:cxn>
                  <a:cxn ang="0">
                    <a:pos x="117" y="24"/>
                  </a:cxn>
                  <a:cxn ang="0">
                    <a:pos x="117" y="16"/>
                  </a:cxn>
                  <a:cxn ang="0">
                    <a:pos x="117" y="13"/>
                  </a:cxn>
                </a:cxnLst>
                <a:rect l="0" t="0" r="r" b="b"/>
                <a:pathLst>
                  <a:path w="119" h="125">
                    <a:moveTo>
                      <a:pt x="119" y="11"/>
                    </a:moveTo>
                    <a:lnTo>
                      <a:pt x="119" y="11"/>
                    </a:lnTo>
                    <a:lnTo>
                      <a:pt x="119" y="8"/>
                    </a:lnTo>
                    <a:lnTo>
                      <a:pt x="117" y="8"/>
                    </a:lnTo>
                    <a:lnTo>
                      <a:pt x="114" y="11"/>
                    </a:lnTo>
                    <a:lnTo>
                      <a:pt x="117" y="11"/>
                    </a:lnTo>
                    <a:lnTo>
                      <a:pt x="117" y="13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1" y="11"/>
                    </a:lnTo>
                    <a:lnTo>
                      <a:pt x="109" y="11"/>
                    </a:lnTo>
                    <a:lnTo>
                      <a:pt x="109" y="13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6" y="8"/>
                    </a:lnTo>
                    <a:lnTo>
                      <a:pt x="109" y="8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06" y="3"/>
                    </a:lnTo>
                    <a:lnTo>
                      <a:pt x="106" y="5"/>
                    </a:lnTo>
                    <a:lnTo>
                      <a:pt x="106" y="5"/>
                    </a:lnTo>
                    <a:lnTo>
                      <a:pt x="104" y="3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0"/>
                    </a:lnTo>
                    <a:lnTo>
                      <a:pt x="98" y="3"/>
                    </a:lnTo>
                    <a:lnTo>
                      <a:pt x="96" y="3"/>
                    </a:lnTo>
                    <a:lnTo>
                      <a:pt x="96" y="8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6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5" y="21"/>
                    </a:lnTo>
                    <a:lnTo>
                      <a:pt x="82" y="21"/>
                    </a:lnTo>
                    <a:lnTo>
                      <a:pt x="82" y="24"/>
                    </a:lnTo>
                    <a:lnTo>
                      <a:pt x="80" y="27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77" y="32"/>
                    </a:lnTo>
                    <a:lnTo>
                      <a:pt x="77" y="35"/>
                    </a:lnTo>
                    <a:lnTo>
                      <a:pt x="77" y="37"/>
                    </a:lnTo>
                    <a:lnTo>
                      <a:pt x="77" y="37"/>
                    </a:lnTo>
                    <a:lnTo>
                      <a:pt x="72" y="43"/>
                    </a:lnTo>
                    <a:lnTo>
                      <a:pt x="66" y="48"/>
                    </a:lnTo>
                    <a:lnTo>
                      <a:pt x="64" y="48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58" y="51"/>
                    </a:lnTo>
                    <a:lnTo>
                      <a:pt x="56" y="53"/>
                    </a:lnTo>
                    <a:lnTo>
                      <a:pt x="51" y="58"/>
                    </a:lnTo>
                    <a:lnTo>
                      <a:pt x="48" y="58"/>
                    </a:lnTo>
                    <a:lnTo>
                      <a:pt x="45" y="61"/>
                    </a:lnTo>
                    <a:lnTo>
                      <a:pt x="45" y="61"/>
                    </a:lnTo>
                    <a:lnTo>
                      <a:pt x="45" y="64"/>
                    </a:lnTo>
                    <a:lnTo>
                      <a:pt x="45" y="66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0" y="64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5" y="64"/>
                    </a:lnTo>
                    <a:lnTo>
                      <a:pt x="32" y="69"/>
                    </a:lnTo>
                    <a:lnTo>
                      <a:pt x="29" y="69"/>
                    </a:lnTo>
                    <a:lnTo>
                      <a:pt x="27" y="72"/>
                    </a:lnTo>
                    <a:lnTo>
                      <a:pt x="27" y="74"/>
                    </a:lnTo>
                    <a:lnTo>
                      <a:pt x="24" y="77"/>
                    </a:lnTo>
                    <a:lnTo>
                      <a:pt x="24" y="80"/>
                    </a:lnTo>
                    <a:lnTo>
                      <a:pt x="24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19" y="80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6" y="82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1" y="88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8" y="9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8" y="104"/>
                    </a:lnTo>
                    <a:lnTo>
                      <a:pt x="5" y="104"/>
                    </a:lnTo>
                    <a:lnTo>
                      <a:pt x="3" y="104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3" y="106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3" y="111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5" y="114"/>
                    </a:lnTo>
                    <a:lnTo>
                      <a:pt x="8" y="114"/>
                    </a:lnTo>
                    <a:lnTo>
                      <a:pt x="8" y="111"/>
                    </a:lnTo>
                    <a:lnTo>
                      <a:pt x="8" y="111"/>
                    </a:lnTo>
                    <a:lnTo>
                      <a:pt x="11" y="111"/>
                    </a:lnTo>
                    <a:lnTo>
                      <a:pt x="11" y="114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3" y="117"/>
                    </a:lnTo>
                    <a:lnTo>
                      <a:pt x="16" y="117"/>
                    </a:lnTo>
                    <a:lnTo>
                      <a:pt x="16" y="119"/>
                    </a:lnTo>
                    <a:lnTo>
                      <a:pt x="16" y="122"/>
                    </a:lnTo>
                    <a:lnTo>
                      <a:pt x="19" y="125"/>
                    </a:lnTo>
                    <a:lnTo>
                      <a:pt x="16" y="125"/>
                    </a:lnTo>
                    <a:lnTo>
                      <a:pt x="19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4" y="125"/>
                    </a:lnTo>
                    <a:lnTo>
                      <a:pt x="27" y="125"/>
                    </a:lnTo>
                    <a:lnTo>
                      <a:pt x="29" y="122"/>
                    </a:lnTo>
                    <a:lnTo>
                      <a:pt x="32" y="119"/>
                    </a:lnTo>
                    <a:lnTo>
                      <a:pt x="35" y="119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37" y="117"/>
                    </a:lnTo>
                    <a:lnTo>
                      <a:pt x="37" y="119"/>
                    </a:lnTo>
                    <a:lnTo>
                      <a:pt x="40" y="117"/>
                    </a:lnTo>
                    <a:lnTo>
                      <a:pt x="40" y="114"/>
                    </a:lnTo>
                    <a:lnTo>
                      <a:pt x="40" y="111"/>
                    </a:lnTo>
                    <a:lnTo>
                      <a:pt x="45" y="111"/>
                    </a:lnTo>
                    <a:lnTo>
                      <a:pt x="48" y="111"/>
                    </a:lnTo>
                    <a:lnTo>
                      <a:pt x="48" y="109"/>
                    </a:lnTo>
                    <a:lnTo>
                      <a:pt x="48" y="109"/>
                    </a:lnTo>
                    <a:lnTo>
                      <a:pt x="45" y="109"/>
                    </a:lnTo>
                    <a:lnTo>
                      <a:pt x="48" y="109"/>
                    </a:lnTo>
                    <a:lnTo>
                      <a:pt x="48" y="109"/>
                    </a:lnTo>
                    <a:lnTo>
                      <a:pt x="48" y="109"/>
                    </a:lnTo>
                    <a:lnTo>
                      <a:pt x="51" y="104"/>
                    </a:lnTo>
                    <a:lnTo>
                      <a:pt x="53" y="101"/>
                    </a:lnTo>
                    <a:lnTo>
                      <a:pt x="53" y="98"/>
                    </a:lnTo>
                    <a:lnTo>
                      <a:pt x="56" y="96"/>
                    </a:lnTo>
                    <a:lnTo>
                      <a:pt x="58" y="90"/>
                    </a:lnTo>
                    <a:lnTo>
                      <a:pt x="61" y="88"/>
                    </a:lnTo>
                    <a:lnTo>
                      <a:pt x="61" y="85"/>
                    </a:lnTo>
                    <a:lnTo>
                      <a:pt x="64" y="82"/>
                    </a:lnTo>
                    <a:lnTo>
                      <a:pt x="64" y="80"/>
                    </a:lnTo>
                    <a:lnTo>
                      <a:pt x="64" y="77"/>
                    </a:lnTo>
                    <a:lnTo>
                      <a:pt x="66" y="74"/>
                    </a:lnTo>
                    <a:lnTo>
                      <a:pt x="69" y="74"/>
                    </a:lnTo>
                    <a:lnTo>
                      <a:pt x="69" y="72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72" y="72"/>
                    </a:lnTo>
                    <a:lnTo>
                      <a:pt x="74" y="72"/>
                    </a:lnTo>
                    <a:lnTo>
                      <a:pt x="77" y="72"/>
                    </a:lnTo>
                    <a:lnTo>
                      <a:pt x="77" y="69"/>
                    </a:lnTo>
                    <a:lnTo>
                      <a:pt x="77" y="66"/>
                    </a:lnTo>
                    <a:lnTo>
                      <a:pt x="77" y="64"/>
                    </a:lnTo>
                    <a:lnTo>
                      <a:pt x="77" y="66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2" y="66"/>
                    </a:lnTo>
                    <a:lnTo>
                      <a:pt x="82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2" y="69"/>
                    </a:lnTo>
                    <a:lnTo>
                      <a:pt x="85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90" y="69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8" y="61"/>
                    </a:lnTo>
                    <a:lnTo>
                      <a:pt x="88" y="58"/>
                    </a:lnTo>
                    <a:lnTo>
                      <a:pt x="88" y="56"/>
                    </a:lnTo>
                    <a:lnTo>
                      <a:pt x="90" y="53"/>
                    </a:lnTo>
                    <a:lnTo>
                      <a:pt x="93" y="53"/>
                    </a:lnTo>
                    <a:lnTo>
                      <a:pt x="98" y="51"/>
                    </a:lnTo>
                    <a:lnTo>
                      <a:pt x="98" y="48"/>
                    </a:lnTo>
                    <a:lnTo>
                      <a:pt x="101" y="45"/>
                    </a:lnTo>
                    <a:lnTo>
                      <a:pt x="101" y="43"/>
                    </a:lnTo>
                    <a:lnTo>
                      <a:pt x="104" y="40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9" y="35"/>
                    </a:lnTo>
                    <a:lnTo>
                      <a:pt x="109" y="35"/>
                    </a:lnTo>
                    <a:lnTo>
                      <a:pt x="114" y="27"/>
                    </a:lnTo>
                    <a:lnTo>
                      <a:pt x="117" y="27"/>
                    </a:lnTo>
                    <a:lnTo>
                      <a:pt x="117" y="27"/>
                    </a:lnTo>
                    <a:lnTo>
                      <a:pt x="117" y="24"/>
                    </a:lnTo>
                    <a:lnTo>
                      <a:pt x="114" y="21"/>
                    </a:lnTo>
                    <a:lnTo>
                      <a:pt x="114" y="19"/>
                    </a:lnTo>
                    <a:lnTo>
                      <a:pt x="117" y="16"/>
                    </a:lnTo>
                    <a:lnTo>
                      <a:pt x="117" y="16"/>
                    </a:lnTo>
                    <a:lnTo>
                      <a:pt x="119" y="13"/>
                    </a:lnTo>
                    <a:lnTo>
                      <a:pt x="117" y="13"/>
                    </a:lnTo>
                    <a:lnTo>
                      <a:pt x="114" y="13"/>
                    </a:lnTo>
                    <a:lnTo>
                      <a:pt x="117" y="13"/>
                    </a:lnTo>
                    <a:lnTo>
                      <a:pt x="119" y="11"/>
                    </a:lnTo>
                    <a:close/>
                  </a:path>
                </a:pathLst>
              </a:custGeom>
              <a:solidFill>
                <a:srgbClr val="00486B"/>
              </a:solidFill>
              <a:ln w="4763" cap="flat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"/>
                </a:defPPr>
                <a:lvl1pPr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1pPr>
                <a:lvl2pPr marL="342900" indent="1143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2pPr>
                <a:lvl3pPr marL="685800" indent="2286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3pPr>
                <a:lvl4pPr marL="1028700" indent="3429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4pPr>
                <a:lvl5pPr marL="1371600" indent="457200" algn="l"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Calibri" charset="0"/>
                    <a:ea typeface="+mn-ea"/>
                    <a:cs typeface="+mn-cs"/>
                  </a:defRPr>
                </a:lvl9pPr>
              </a:lstStyle>
              <a:p>
                <a:endParaRPr lang="en" dirty="0">
                  <a:latin typeface="Arial Regular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42596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animBg="1"/>
      <p:bldP spid="2" grpId="0" animBg="1"/>
      <p:bldP spid="335" grpId="0" animBg="1"/>
      <p:bldP spid="3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0EEE37-CA7B-764C-A957-16F67F1E0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9</a:t>
            </a:fld>
            <a:endParaRPr lang="n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nl" b="1" i="0" u="none" baseline="0" dirty="0"/>
              <a:t>Voorstelling </a:t>
            </a:r>
            <a:r>
              <a:rPr lang="nl" dirty="0"/>
              <a:t/>
            </a:r>
            <a:br>
              <a:rPr lang="nl" dirty="0"/>
            </a:br>
            <a:r>
              <a:rPr lang="nl" b="1" i="0" u="none" baseline="0" dirty="0"/>
              <a:t>van Boost </a:t>
            </a:r>
            <a:r>
              <a:rPr lang="nl" b="1" i="0" u="none" baseline="0" dirty="0" smtClean="0"/>
              <a:t>2019</a:t>
            </a:r>
            <a:endParaRPr lang="nl" b="1" i="0" u="none" baseline="0" dirty="0"/>
          </a:p>
        </p:txBody>
      </p:sp>
    </p:spTree>
    <p:extLst>
      <p:ext uri="{BB962C8B-B14F-4D97-AF65-F5344CB8AC3E}">
        <p14:creationId xmlns:p14="http://schemas.microsoft.com/office/powerpoint/2010/main" xmlns="" val="127798433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oost_2019">
  <a:themeElements>
    <a:clrScheme name="Boost_2019">
      <a:dk1>
        <a:srgbClr val="AFCFEB"/>
      </a:dk1>
      <a:lt1>
        <a:srgbClr val="83C5B8"/>
      </a:lt1>
      <a:dk2>
        <a:srgbClr val="2897D1"/>
      </a:dk2>
      <a:lt2>
        <a:srgbClr val="28938C"/>
      </a:lt2>
      <a:accent1>
        <a:srgbClr val="F6C669"/>
      </a:accent1>
      <a:accent2>
        <a:srgbClr val="00486B"/>
      </a:accent2>
      <a:accent3>
        <a:srgbClr val="00545C"/>
      </a:accent3>
      <a:accent4>
        <a:srgbClr val="2779BA"/>
      </a:accent4>
      <a:accent5>
        <a:srgbClr val="185480"/>
      </a:accent5>
      <a:accent6>
        <a:srgbClr val="BCBCBC"/>
      </a:accent6>
      <a:hlink>
        <a:srgbClr val="6D6E71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oost_2019" id="{3AB2CC50-BBA8-5D45-A06F-ECD64108B370}" vid="{8D482AE3-6901-AD4B-8AB4-DD833AE36C7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Boost2018</Template>
  <TotalTime>1089</TotalTime>
  <Words>1278</Words>
  <Application>Microsoft Office PowerPoint</Application>
  <PresentationFormat>On-screen Show (16:9)</PresentationFormat>
  <Paragraphs>274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Boost_2019</vt:lpstr>
      <vt:lpstr>AANDEELHOUDER WORDEN</vt:lpstr>
      <vt:lpstr>Inhoudsopgave</vt:lpstr>
      <vt:lpstr>De Groep EssilorLuxottica</vt:lpstr>
      <vt:lpstr>De Groep EssilorLuxottica</vt:lpstr>
      <vt:lpstr>Aandeelhouder worden</vt:lpstr>
      <vt:lpstr>Wat is een aandeel?  Wat betekent dat, "aandeelhouder zijn"?</vt:lpstr>
      <vt:lpstr>De inzet van werknemersparticipatie</vt:lpstr>
      <vt:lpstr>Boost 2019: een plan op wereldschaal</vt:lpstr>
      <vt:lpstr>Voorstelling  van Boost 2019</vt:lpstr>
      <vt:lpstr>Boost 2019, waar gaat het over?</vt:lpstr>
      <vt:lpstr>De voordelen van Boost 2019</vt:lpstr>
      <vt:lpstr>1. Preferente aankoopvoorwaarden</vt:lpstr>
      <vt:lpstr>Met Boost 2019, koopt u uw aandelen voor de helft van de prijs</vt:lpstr>
      <vt:lpstr>2.  Betalingsfaciliteiten</vt:lpstr>
      <vt:lpstr>2.  Betalingsfaciliteiten </vt:lpstr>
      <vt:lpstr>3. Eventuele dividendwinst</vt:lpstr>
      <vt:lpstr>Waar worden uw aandelen bewaard?</vt:lpstr>
      <vt:lpstr>Hoe kan uw spaargeld er na 3 jaar uitzien?</vt:lpstr>
      <vt:lpstr>Hoe kan uw spaargeld er na 3 jaar uitzien?</vt:lpstr>
      <vt:lpstr>Hoe kan uw spaargeld er na 3 jaar uitzien?</vt:lpstr>
      <vt:lpstr>Wanneer zou u uw belegde geld kunnen recupereren? </vt:lpstr>
      <vt:lpstr>Wat gebeurt er na 3 jaar?</vt:lpstr>
      <vt:lpstr>Hoe kunt u uw belegde geld recupereren? </vt:lpstr>
      <vt:lpstr>Hoe aandelen kopen?</vt:lpstr>
      <vt:lpstr>Hoeveel aandelen mag ik kopen? </vt:lpstr>
      <vt:lpstr>Voor welke prijs kan ik de aandelen kopen?</vt:lpstr>
      <vt:lpstr>Hoe deelnemen?</vt:lpstr>
      <vt:lpstr>Informatie verzamelen  over Boost 2019</vt:lpstr>
      <vt:lpstr>Waar kan ik meer informatie vinden?</vt:lpstr>
      <vt:lpstr>Waar kan ik meer informatie vinden?</vt:lpstr>
      <vt:lpstr>Zijn er vragen?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 2018</dc:title>
  <dc:creator>Laurence Duflos</dc:creator>
  <cp:lastModifiedBy>VERMEULL</cp:lastModifiedBy>
  <cp:revision>108</cp:revision>
  <cp:lastPrinted>2018-08-06T17:16:37Z</cp:lastPrinted>
  <dcterms:created xsi:type="dcterms:W3CDTF">2018-08-03T15:34:53Z</dcterms:created>
  <dcterms:modified xsi:type="dcterms:W3CDTF">2019-10-14T08:03:38Z</dcterms:modified>
</cp:coreProperties>
</file>