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863156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6f18e829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6f18e829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6534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76f18e8297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76f18e8297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0547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76f18e8297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76f18e8297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181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76f18e8297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76f18e8297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90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76f18e8297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76f18e8297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8591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76f18e8297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76f18e8297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9563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76f18e8297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76f18e8297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2805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76f18e8297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76f18e8297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9256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6141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 dirty="0">
                <a:solidFill>
                  <a:srgbClr val="0B5394"/>
                </a:solidFill>
              </a:rPr>
              <a:t>PIB  4/5/2020</a:t>
            </a:r>
            <a:endParaRPr b="1" u="sng" dirty="0">
              <a:solidFill>
                <a:srgbClr val="0B5394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u="sng" dirty="0">
              <a:solidFill>
                <a:srgbClr val="0B5394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u="sng" dirty="0">
                <a:solidFill>
                  <a:srgbClr val="0B5394"/>
                </a:solidFill>
              </a:rPr>
              <a:t>RESTART  AFTER  COVID</a:t>
            </a:r>
            <a:endParaRPr b="1" u="sng" dirty="0">
              <a:solidFill>
                <a:srgbClr val="0B5394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3100" y="0"/>
            <a:ext cx="6235026" cy="265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58125" y="3471076"/>
            <a:ext cx="1685875" cy="160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1700" y="108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u="sng" dirty="0" smtClean="0"/>
              <a:t>SITUATION </a:t>
            </a:r>
            <a:r>
              <a:rPr lang="en" sz="3600" b="1" u="sng" dirty="0"/>
              <a:t>DC</a:t>
            </a:r>
            <a:endParaRPr sz="3600" b="1" u="sng" dirty="0"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457700"/>
            <a:ext cx="15240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5543" y="4457700"/>
            <a:ext cx="718457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4807575" y="1730400"/>
            <a:ext cx="4167300" cy="3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➔"/>
            </a:pPr>
            <a:r>
              <a:rPr lang="en" sz="2400"/>
              <a:t>Tussen de 10% en 20% van de normale omzet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◆"/>
            </a:pPr>
            <a:r>
              <a:rPr lang="en" sz="1800"/>
              <a:t>Volume ≠ Zakencijfer</a:t>
            </a:r>
            <a:endParaRPr sz="1800"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275" y="1557842"/>
            <a:ext cx="4240775" cy="2519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329988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u="sng" dirty="0" smtClean="0"/>
              <a:t>SITUATION </a:t>
            </a:r>
            <a:r>
              <a:rPr lang="en" sz="3600" b="1" u="sng" dirty="0"/>
              <a:t>ECP</a:t>
            </a:r>
            <a:endParaRPr sz="3600" b="1" u="sng" dirty="0"/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457700"/>
            <a:ext cx="15240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5543" y="4457700"/>
            <a:ext cx="718457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946650" y="681125"/>
            <a:ext cx="6900000" cy="14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 sz="1800" b="1" dirty="0"/>
              <a:t>Gesloten tot 11/5</a:t>
            </a:r>
            <a:endParaRPr sz="1800" b="1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◆"/>
            </a:pPr>
            <a:r>
              <a:rPr lang="en" dirty="0"/>
              <a:t>Oogmetingen verboden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◆"/>
            </a:pPr>
            <a:r>
              <a:rPr lang="en" dirty="0"/>
              <a:t>Enkel noodgevallen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◆"/>
            </a:pPr>
            <a:r>
              <a:rPr lang="en" dirty="0"/>
              <a:t>Geen actieve verkoop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◆"/>
            </a:pPr>
            <a:r>
              <a:rPr lang="en" dirty="0"/>
              <a:t>Inachtname van social distancing regels</a:t>
            </a:r>
            <a:endParaRPr dirty="0"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5" name="Google Shape;75;p15"/>
          <p:cNvPicPr preferRelativeResize="0"/>
          <p:nvPr/>
        </p:nvPicPr>
        <p:blipFill rotWithShape="1">
          <a:blip r:embed="rId5">
            <a:alphaModFix/>
          </a:blip>
          <a:srcRect l="7153" r="29711"/>
          <a:stretch/>
        </p:blipFill>
        <p:spPr>
          <a:xfrm>
            <a:off x="6823000" y="904579"/>
            <a:ext cx="1524001" cy="1270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0775" y="2621793"/>
            <a:ext cx="1524000" cy="2159757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/>
          <p:nvPr/>
        </p:nvSpPr>
        <p:spPr>
          <a:xfrm>
            <a:off x="7070650" y="3762000"/>
            <a:ext cx="1028700" cy="416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5"/>
          <p:cNvSpPr txBox="1"/>
          <p:nvPr/>
        </p:nvSpPr>
        <p:spPr>
          <a:xfrm>
            <a:off x="7044400" y="3800400"/>
            <a:ext cx="1081200" cy="3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Impact"/>
                <a:ea typeface="Impact"/>
                <a:cs typeface="Impact"/>
                <a:sym typeface="Impact"/>
              </a:rPr>
              <a:t>11. 05. 20</a:t>
            </a:r>
            <a:endParaRPr sz="1800" b="1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79" name="Google Shape;79;p15"/>
          <p:cNvSpPr txBox="1"/>
          <p:nvPr/>
        </p:nvSpPr>
        <p:spPr>
          <a:xfrm>
            <a:off x="953700" y="2175025"/>
            <a:ext cx="6885900" cy="12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en" sz="1800" b="1">
                <a:solidFill>
                  <a:schemeClr val="dk1"/>
                </a:solidFill>
              </a:rPr>
              <a:t>Heropenen op 11/5 (onder voorbehoud)</a:t>
            </a:r>
            <a:endParaRPr sz="1800" b="1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◆"/>
            </a:pPr>
            <a:r>
              <a:rPr lang="en">
                <a:solidFill>
                  <a:schemeClr val="dk1"/>
                </a:solidFill>
              </a:rPr>
              <a:t>Inachtname van social distancing regels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◆"/>
            </a:pPr>
            <a:r>
              <a:rPr lang="en">
                <a:solidFill>
                  <a:schemeClr val="dk1"/>
                </a:solidFill>
              </a:rPr>
              <a:t>Oogmetingen verboden</a:t>
            </a:r>
            <a:endParaRPr>
              <a:solidFill>
                <a:schemeClr val="dk1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5"/>
          <p:cNvSpPr txBox="1"/>
          <p:nvPr/>
        </p:nvSpPr>
        <p:spPr>
          <a:xfrm>
            <a:off x="971850" y="3390625"/>
            <a:ext cx="6849600" cy="11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en" sz="1800" b="1">
                <a:solidFill>
                  <a:schemeClr val="dk1"/>
                </a:solidFill>
              </a:rPr>
              <a:t>Verwachting 50% van de klassieke omzet</a:t>
            </a:r>
            <a:endParaRPr sz="1800" b="1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◆"/>
            </a:pPr>
            <a:r>
              <a:rPr lang="en">
                <a:solidFill>
                  <a:schemeClr val="dk1"/>
                </a:solidFill>
              </a:rPr>
              <a:t>Regels door regering “winkelen”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◆"/>
            </a:pPr>
            <a:r>
              <a:rPr lang="en">
                <a:solidFill>
                  <a:schemeClr val="dk1"/>
                </a:solidFill>
              </a:rPr>
              <a:t>Angst om te shoppen door consument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◆"/>
            </a:pPr>
            <a:r>
              <a:rPr lang="en">
                <a:solidFill>
                  <a:schemeClr val="dk1"/>
                </a:solidFill>
              </a:rPr>
              <a:t>Financiële situatie consument</a:t>
            </a:r>
            <a:endParaRPr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◆"/>
            </a:pPr>
            <a:r>
              <a:rPr lang="en">
                <a:solidFill>
                  <a:schemeClr val="dk1"/>
                </a:solidFill>
              </a:rPr>
              <a:t>Onzekerheid crisis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u="sng" dirty="0"/>
              <a:t>ORGANISATIE  HERSTART  DC</a:t>
            </a:r>
            <a:endParaRPr sz="3600" b="1" u="sng" dirty="0"/>
          </a:p>
        </p:txBody>
      </p:sp>
      <p:pic>
        <p:nvPicPr>
          <p:cNvPr id="86" name="Google Shape;8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457700"/>
            <a:ext cx="15240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5543" y="4457700"/>
            <a:ext cx="718457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/>
          <p:nvPr/>
        </p:nvSpPr>
        <p:spPr>
          <a:xfrm>
            <a:off x="311700" y="1675388"/>
            <a:ext cx="6847200" cy="25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 sz="1800"/>
              <a:t>Herstarten in functie van het verwachte volume</a:t>
            </a:r>
            <a:endParaRPr sz="18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◆"/>
            </a:pPr>
            <a:r>
              <a:rPr lang="en"/>
              <a:t>Dit betekent aan 50% tewerkstelling totaal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 sz="1800"/>
              <a:t>Algemene maatregelen:</a:t>
            </a:r>
            <a:endParaRPr sz="18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◆"/>
            </a:pPr>
            <a:r>
              <a:rPr lang="en"/>
              <a:t>Thuiswerk indien mogelijk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◆"/>
            </a:pPr>
            <a:r>
              <a:rPr lang="en"/>
              <a:t>Op kantoor zoveel mogelijk dezelfde mensen per “teamshift”, indien mogelijk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◆"/>
            </a:pPr>
            <a:r>
              <a:rPr lang="en"/>
              <a:t>Directe manager geeft gedetailleerd uurrooster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9" name="Google Shape;89;p16"/>
          <p:cNvPicPr preferRelativeResize="0"/>
          <p:nvPr/>
        </p:nvPicPr>
        <p:blipFill rotWithShape="1">
          <a:blip r:embed="rId5">
            <a:alphaModFix/>
          </a:blip>
          <a:srcRect l="4044" t="20728" r="60879" b="54734"/>
          <a:stretch/>
        </p:blipFill>
        <p:spPr>
          <a:xfrm>
            <a:off x="7284875" y="1899975"/>
            <a:ext cx="1366450" cy="119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84875" y="3478225"/>
            <a:ext cx="1366451" cy="878418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6"/>
          <p:cNvSpPr txBox="1"/>
          <p:nvPr/>
        </p:nvSpPr>
        <p:spPr>
          <a:xfrm>
            <a:off x="409375" y="745275"/>
            <a:ext cx="6046200" cy="7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chemeClr val="dk1"/>
                </a:solidFill>
              </a:rPr>
              <a:t>Vermijden dat infectie op DC aanwezig is / zich kan verspreiden</a:t>
            </a:r>
            <a:endParaRPr sz="18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chemeClr val="dk1"/>
                </a:solidFill>
              </a:rPr>
              <a:t>			⇒ Tijdelijke sluiting vermijden !</a:t>
            </a:r>
            <a:endParaRPr sz="18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31165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u="sng" dirty="0"/>
              <a:t>PROCEDURE DC</a:t>
            </a:r>
            <a:endParaRPr sz="3600" b="1" u="sng" dirty="0"/>
          </a:p>
        </p:txBody>
      </p:sp>
      <p:pic>
        <p:nvPicPr>
          <p:cNvPr id="97" name="Google Shape;9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457700"/>
            <a:ext cx="15240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5543" y="4457700"/>
            <a:ext cx="718457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7"/>
          <p:cNvSpPr txBox="1"/>
          <p:nvPr/>
        </p:nvSpPr>
        <p:spPr>
          <a:xfrm>
            <a:off x="1770375" y="1860825"/>
            <a:ext cx="7373700" cy="33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 sz="1800"/>
              <a:t>THUISWERK INDIEN MOGELIJK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 sz="1800"/>
              <a:t>Procedures worden nog in detail afgewerkt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◆"/>
            </a:pPr>
            <a:r>
              <a:rPr lang="en" b="1"/>
              <a:t>Grote lijnen:</a:t>
            </a:r>
            <a:endParaRPr b="1"/>
          </a:p>
          <a:p>
            <a:pPr marL="13716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Social distancing op alle niveaus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Regelmatig handen wassen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Desinfecterende middelen beschikbaar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Temperatuurmeting bij aankomst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Geen reps op kantoor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...</a:t>
            </a:r>
            <a:endParaRPr/>
          </a:p>
        </p:txBody>
      </p:sp>
      <p:pic>
        <p:nvPicPr>
          <p:cNvPr id="100" name="Google Shape;100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5950" y="1333100"/>
            <a:ext cx="3148050" cy="38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7"/>
          <p:cNvSpPr txBox="1"/>
          <p:nvPr/>
        </p:nvSpPr>
        <p:spPr>
          <a:xfrm>
            <a:off x="687550" y="893125"/>
            <a:ext cx="81447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en" sz="1800" b="1">
                <a:solidFill>
                  <a:schemeClr val="dk1"/>
                </a:solidFill>
              </a:rPr>
              <a:t>VEILIGHEID VAN ONZE WERKNEMERS KOMT OP EERSTE PLAATS</a:t>
            </a:r>
            <a:endParaRPr/>
          </a:p>
        </p:txBody>
      </p:sp>
      <p:pic>
        <p:nvPicPr>
          <p:cNvPr id="102" name="Google Shape;102;p17"/>
          <p:cNvPicPr preferRelativeResize="0"/>
          <p:nvPr/>
        </p:nvPicPr>
        <p:blipFill rotWithShape="1">
          <a:blip r:embed="rId6">
            <a:alphaModFix/>
          </a:blip>
          <a:srcRect r="2780"/>
          <a:stretch/>
        </p:blipFill>
        <p:spPr>
          <a:xfrm rot="-1739601">
            <a:off x="383882" y="2787154"/>
            <a:ext cx="1503487" cy="1516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>
            <a:spLocks noGrp="1"/>
          </p:cNvSpPr>
          <p:nvPr>
            <p:ph type="title"/>
          </p:nvPr>
        </p:nvSpPr>
        <p:spPr>
          <a:xfrm>
            <a:off x="264171" y="-776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u="sng" dirty="0"/>
              <a:t>DC IN EEN NIEUW KLEEDJE...</a:t>
            </a:r>
            <a:endParaRPr sz="3600" b="1" u="sng" dirty="0"/>
          </a:p>
        </p:txBody>
      </p:sp>
      <p:pic>
        <p:nvPicPr>
          <p:cNvPr id="108" name="Google Shape;10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457700"/>
            <a:ext cx="15240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25543" y="4457700"/>
            <a:ext cx="718457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8"/>
          <p:cNvSpPr txBox="1"/>
          <p:nvPr/>
        </p:nvSpPr>
        <p:spPr>
          <a:xfrm>
            <a:off x="576450" y="885063"/>
            <a:ext cx="6900000" cy="33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1" name="Google Shape;11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68643">
            <a:off x="6556430" y="950049"/>
            <a:ext cx="1633686" cy="217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03043">
            <a:off x="6903844" y="2502875"/>
            <a:ext cx="1704193" cy="2272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220774">
            <a:off x="420749" y="1100399"/>
            <a:ext cx="2503372" cy="187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26244" y="904563"/>
            <a:ext cx="1930144" cy="257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8"/>
          <p:cNvPicPr preferRelativeResize="0"/>
          <p:nvPr/>
        </p:nvPicPr>
        <p:blipFill rotWithShape="1">
          <a:blip r:embed="rId9">
            <a:alphaModFix/>
          </a:blip>
          <a:srcRect l="4565" t="29109" r="12570" b="28793"/>
          <a:stretch/>
        </p:blipFill>
        <p:spPr>
          <a:xfrm>
            <a:off x="126225" y="3097300"/>
            <a:ext cx="2843351" cy="1083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 rotWithShape="1">
          <a:blip r:embed="rId10">
            <a:alphaModFix/>
          </a:blip>
          <a:srcRect l="2757" t="33063" r="4080" b="31688"/>
          <a:stretch/>
        </p:blipFill>
        <p:spPr>
          <a:xfrm>
            <a:off x="2001663" y="3857838"/>
            <a:ext cx="4049574" cy="1169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5150" y="587825"/>
            <a:ext cx="3408850" cy="2823674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9"/>
          <p:cNvSpPr txBox="1">
            <a:spLocks noGrp="1"/>
          </p:cNvSpPr>
          <p:nvPr>
            <p:ph type="title"/>
          </p:nvPr>
        </p:nvSpPr>
        <p:spPr>
          <a:xfrm>
            <a:off x="264171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u="sng" dirty="0"/>
              <a:t>FINANCIËLE  EXTRA  DC</a:t>
            </a:r>
            <a:endParaRPr sz="3600" b="1" u="sng" dirty="0"/>
          </a:p>
        </p:txBody>
      </p:sp>
      <p:pic>
        <p:nvPicPr>
          <p:cNvPr id="122" name="Google Shape;12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57700"/>
            <a:ext cx="15240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25543" y="4457700"/>
            <a:ext cx="718457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 txBox="1"/>
          <p:nvPr/>
        </p:nvSpPr>
        <p:spPr>
          <a:xfrm>
            <a:off x="398975" y="2436750"/>
            <a:ext cx="8145600" cy="22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➔"/>
            </a:pPr>
            <a:r>
              <a:rPr lang="en" sz="1800" b="1" u="sng"/>
              <a:t>WAT ?</a:t>
            </a:r>
            <a:endParaRPr sz="1800" b="1" u="sng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u="sng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◆"/>
            </a:pPr>
            <a:r>
              <a:rPr lang="en" sz="1800"/>
              <a:t>Financiële bijpassing in april en mei voor tijdelijke werkloosheid door overmacht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◆"/>
            </a:pPr>
            <a:r>
              <a:rPr lang="en" sz="1800"/>
              <a:t>Bijpassing naar 80% van het loon ipv 70% met plafond door de staat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◆"/>
            </a:pPr>
            <a:r>
              <a:rPr lang="en" sz="1800"/>
              <a:t>Niet geplafonneerd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6" name="Google Shape;126;p19"/>
          <p:cNvSpPr txBox="1"/>
          <p:nvPr/>
        </p:nvSpPr>
        <p:spPr>
          <a:xfrm>
            <a:off x="457175" y="859713"/>
            <a:ext cx="7383900" cy="8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en" sz="1800">
                <a:solidFill>
                  <a:schemeClr val="dk1"/>
                </a:solidFill>
              </a:rPr>
              <a:t>Josée &amp; Thierry hebben een compensatie bepleit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➔"/>
            </a:pPr>
            <a:r>
              <a:rPr lang="en" sz="1800">
                <a:solidFill>
                  <a:schemeClr val="dk1"/>
                </a:solidFill>
              </a:rPr>
              <a:t>Goedgekeurd door Essilor Europe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5543" y="4457700"/>
            <a:ext cx="718457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57700"/>
            <a:ext cx="15240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11137" y="138550"/>
            <a:ext cx="6488526" cy="4866401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0"/>
          <p:cNvSpPr/>
          <p:nvPr/>
        </p:nvSpPr>
        <p:spPr>
          <a:xfrm>
            <a:off x="1800800" y="0"/>
            <a:ext cx="6109200" cy="892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Light at the end of the Covid tunnel...</a:t>
            </a:r>
            <a:endParaRPr sz="30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232</Words>
  <Application>Microsoft Office PowerPoint</Application>
  <PresentationFormat>On-screen Show (16:9)</PresentationFormat>
  <Paragraphs>65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Impact</vt:lpstr>
      <vt:lpstr>Simple Light</vt:lpstr>
      <vt:lpstr>PowerPoint Presentation</vt:lpstr>
      <vt:lpstr>SITUATION DC</vt:lpstr>
      <vt:lpstr>SITUATION ECP</vt:lpstr>
      <vt:lpstr>ORGANISATIE  HERSTART  DC</vt:lpstr>
      <vt:lpstr>PROCEDURE DC</vt:lpstr>
      <vt:lpstr>DC IN EEN NIEUW KLEEDJE...</vt:lpstr>
      <vt:lpstr>FINANCIËLE  EXTRA  DC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PRENEEL Hans</dc:creator>
  <cp:lastModifiedBy>DE STERCK Rudi</cp:lastModifiedBy>
  <cp:revision>4</cp:revision>
  <dcterms:modified xsi:type="dcterms:W3CDTF">2020-05-05T07:50:38Z</dcterms:modified>
</cp:coreProperties>
</file>