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5"/>
  </p:notesMasterIdLst>
  <p:sldIdLst>
    <p:sldId id="262" r:id="rId2"/>
    <p:sldId id="263"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4" autoAdjust="0"/>
    <p:restoredTop sz="68807" autoAdjust="0"/>
  </p:normalViewPr>
  <p:slideViewPr>
    <p:cSldViewPr snapToGrid="0">
      <p:cViewPr varScale="1">
        <p:scale>
          <a:sx n="58" d="100"/>
          <a:sy n="58" d="100"/>
        </p:scale>
        <p:origin x="1330"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92171-C50B-4449-A880-843D36E11CDC}" type="datetimeFigureOut">
              <a:rPr lang="en-US" smtClean="0"/>
              <a:t>6/15/2020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291A61-6C94-4578-816D-55200767766F}" type="slidenum">
              <a:rPr lang="en-US" smtClean="0"/>
              <a:t>‹#›</a:t>
            </a:fld>
            <a:endParaRPr lang="en-US"/>
          </a:p>
        </p:txBody>
      </p:sp>
    </p:spTree>
    <p:extLst>
      <p:ext uri="{BB962C8B-B14F-4D97-AF65-F5344CB8AC3E}">
        <p14:creationId xmlns:p14="http://schemas.microsoft.com/office/powerpoint/2010/main" val="398992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a:solidFill>
                  <a:schemeClr val="tx1"/>
                </a:solidFill>
                <a:effectLst/>
                <a:latin typeface="+mn-lt"/>
                <a:ea typeface="+mn-ea"/>
                <a:cs typeface="+mn-cs"/>
              </a:rPr>
              <a:t>Good</a:t>
            </a:r>
            <a:r>
              <a:rPr lang="en-US" sz="1200" kern="1200" dirty="0">
                <a:solidFill>
                  <a:schemeClr val="tx1"/>
                </a:solidFill>
                <a:effectLst/>
                <a:latin typeface="+mn-lt"/>
                <a:ea typeface="+mn-ea"/>
                <a:cs typeface="+mn-cs"/>
              </a:rPr>
              <a:t> morning, good afternoon and good evening!</a:t>
            </a: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Thank you for joining us today for “</a:t>
            </a:r>
            <a:r>
              <a:rPr lang="en-US" b="1" dirty="0"/>
              <a:t>Webinar title</a:t>
            </a:r>
            <a:r>
              <a:rPr lang="en-US" sz="1200" b="0" kern="1200" dirty="0">
                <a:solidFill>
                  <a:schemeClr val="tx1"/>
                </a:solidFill>
                <a:effectLst/>
                <a:latin typeface="+mn-lt"/>
                <a:ea typeface="+mn-ea"/>
                <a:cs typeface="+mn-cs"/>
              </a:rPr>
              <a:t>”,</a:t>
            </a:r>
            <a:r>
              <a:rPr lang="en-US" sz="1200" b="0" kern="1200" baseline="0" dirty="0">
                <a:solidFill>
                  <a:schemeClr val="tx1"/>
                </a:solidFill>
                <a:effectLst/>
                <a:latin typeface="+mn-lt"/>
                <a:ea typeface="+mn-ea"/>
                <a:cs typeface="+mn-cs"/>
              </a:rPr>
              <a:t> presented by </a:t>
            </a:r>
            <a:r>
              <a:rPr lang="en-US" sz="1200" b="1" kern="1200" baseline="0" dirty="0">
                <a:solidFill>
                  <a:schemeClr val="tx1"/>
                </a:solidFill>
                <a:effectLst/>
                <a:latin typeface="+mn-lt"/>
                <a:ea typeface="+mn-ea"/>
                <a:cs typeface="+mn-cs"/>
              </a:rPr>
              <a:t>chapter/region</a:t>
            </a:r>
            <a:r>
              <a:rPr lang="en-US" sz="1200" b="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91A61-6C94-4578-816D-55200767766F}" type="slidenum">
              <a:rPr lang="en-US" smtClean="0"/>
              <a:t>1</a:t>
            </a:fld>
            <a:endParaRPr lang="en-US"/>
          </a:p>
        </p:txBody>
      </p:sp>
    </p:spTree>
    <p:extLst>
      <p:ext uri="{BB962C8B-B14F-4D97-AF65-F5344CB8AC3E}">
        <p14:creationId xmlns:p14="http://schemas.microsoft.com/office/powerpoint/2010/main" val="134744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The</a:t>
            </a:r>
            <a:r>
              <a:rPr lang="en-US" baseline="0" dirty="0"/>
              <a:t> HBA connects you with like minded, passionate healthcare and life science professionals. </a:t>
            </a:r>
            <a:r>
              <a:rPr lang="en-US" dirty="0">
                <a:latin typeface="Palatino Linotype" panose="02040502050505030304" pitchFamily="18" charset="0"/>
              </a:rPr>
              <a:t>When members of the HBA come together, it’s with a shared purpose: to be a </a:t>
            </a:r>
            <a:r>
              <a:rPr lang="en-US" b="1" dirty="0">
                <a:solidFill>
                  <a:srgbClr val="FB515B"/>
                </a:solidFill>
                <a:latin typeface="Palatino Linotype" panose="02040502050505030304" pitchFamily="18" charset="0"/>
              </a:rPr>
              <a:t>united force for change</a:t>
            </a:r>
            <a:r>
              <a:rPr lang="en-US" dirty="0">
                <a:latin typeface="Palatino Linotype" panose="02040502050505030304" pitchFamily="18" charset="0"/>
              </a:rPr>
              <a:t>. We connect diverse groups of both women and men, across all healthcare and life science disciplines. </a:t>
            </a:r>
          </a:p>
          <a:p>
            <a:pPr algn="l"/>
            <a:endParaRPr lang="en-US" dirty="0">
              <a:latin typeface="Palatino Linotype" panose="02040502050505030304" pitchFamily="18" charset="0"/>
            </a:endParaRPr>
          </a:p>
          <a:p>
            <a:pPr algn="l"/>
            <a:r>
              <a:rPr lang="en-US" dirty="0">
                <a:latin typeface="Palatino Linotype" panose="02040502050505030304" pitchFamily="18" charset="0"/>
              </a:rPr>
              <a:t>By taking focused action to advance our mission, we are creating a powerful movement that directly drives professional opportunity and corporate growth. </a:t>
            </a:r>
            <a:r>
              <a:rPr lang="en-US" b="1" dirty="0">
                <a:solidFill>
                  <a:schemeClr val="dk1"/>
                </a:solidFill>
                <a:latin typeface="Palatino Linotype"/>
                <a:ea typeface="Palatino Linotype"/>
                <a:cs typeface="Palatino Linotype"/>
                <a:sym typeface="Palatino Linotype"/>
              </a:rPr>
              <a:t>The HBA accomplishes its mission through strong business networks, education, research, advocacy and recognition for individuals and companies.</a:t>
            </a:r>
            <a:endParaRPr lang="en-US" dirty="0"/>
          </a:p>
          <a:p>
            <a:pPr algn="l"/>
            <a:endParaRPr lang="en-US" dirty="0">
              <a:latin typeface="Palatino Linotype" panose="02040502050505030304" pitchFamily="18" charset="0"/>
            </a:endParaRPr>
          </a:p>
          <a:p>
            <a:pPr algn="l"/>
            <a:r>
              <a:rPr lang="en-US" dirty="0">
                <a:latin typeface="Palatino Linotype" panose="02040502050505030304" pitchFamily="18" charset="0"/>
              </a:rPr>
              <a:t>We believe that by joining forces in the relentless pursuit of gender parity, we are doing more than uniting individuals—we are strengthening the business of healthcare.</a:t>
            </a:r>
          </a:p>
          <a:p>
            <a:pPr algn="l"/>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HBA membership consists of nearly 10,000 individual members across the US, Europe and Canada. We u</a:t>
            </a:r>
            <a:r>
              <a:rPr lang="en-US" dirty="0"/>
              <a:t>tilize this network to connect, share and advance/reach goals</a:t>
            </a:r>
            <a:r>
              <a:rPr lang="en-US" baseline="0" dirty="0"/>
              <a:t> by hosting over 400 events annually. </a:t>
            </a:r>
            <a:endParaRPr lang="en-US" dirty="0"/>
          </a:p>
        </p:txBody>
      </p:sp>
      <p:sp>
        <p:nvSpPr>
          <p:cNvPr id="4" name="Slide Number Placeholder 3"/>
          <p:cNvSpPr>
            <a:spLocks noGrp="1"/>
          </p:cNvSpPr>
          <p:nvPr>
            <p:ph type="sldNum" sz="quarter" idx="10"/>
          </p:nvPr>
        </p:nvSpPr>
        <p:spPr/>
        <p:txBody>
          <a:bodyPr/>
          <a:lstStyle/>
          <a:p>
            <a:fld id="{0A1918A0-28F0-440C-BB9C-ED3EB12F0F5E}" type="slidenum">
              <a:rPr lang="en-US" smtClean="0"/>
              <a:t>2</a:t>
            </a:fld>
            <a:endParaRPr lang="en-US" dirty="0"/>
          </a:p>
        </p:txBody>
      </p:sp>
    </p:spTree>
    <p:extLst>
      <p:ext uri="{BB962C8B-B14F-4D97-AF65-F5344CB8AC3E}">
        <p14:creationId xmlns:p14="http://schemas.microsoft.com/office/powerpoint/2010/main" val="225038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Before we begin, we want to share some tips to ensure you’re able to fully engage with us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those who are not familiar with the Zoom platform, you have controls at both the top and bottom of your screen </a:t>
            </a:r>
            <a:r>
              <a:rPr lang="en-US" sz="1200" i="1" kern="1200" dirty="0">
                <a:solidFill>
                  <a:schemeClr val="tx1"/>
                </a:solidFill>
                <a:effectLst/>
                <a:latin typeface="+mn-lt"/>
                <a:ea typeface="+mn-ea"/>
                <a:cs typeface="+mn-cs"/>
              </a:rPr>
              <a:t>(Don’t say aloud, but each bullet is a click for animations)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Please remember to mute yourselves when not speaking to avoid causing distraction to the other participants.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To ensure an optimal visual experience, participants video cameras will be disabled during the broadcast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If invited to speak live during Q&amp;A, please raise your hand which will inform the organizers to call on you. To do this, click on the Participants window</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which will bring up your option to do so.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During the event, please make use of the Chat feature to ask questions and make comments.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top panel provides your viewing options. Your primary option is Gallery, which allows you to see all activated speaker webcams at the same time, and Speaker view, which highlights the individual speaking.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You’re also welcome to explore additional viewing options based on your preferences.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Use the Full Screen/Exit Full Screen button to expand or collapse the platform window.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Finally, this webinar is being recorded so registrants unable to attend live can watch back later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I</a:t>
            </a:r>
            <a:r>
              <a:rPr lang="en-US" sz="1200" kern="1200" baseline="0" dirty="0">
                <a:solidFill>
                  <a:schemeClr val="tx1"/>
                </a:solidFill>
                <a:effectLst/>
                <a:latin typeface="+mn-lt"/>
                <a:ea typeface="+mn-ea"/>
                <a:cs typeface="+mn-cs"/>
              </a:rPr>
              <a:t> will turn it over to Name/Title for the introduction of our speaker(s).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291A61-6C94-4578-816D-55200767766F}" type="slidenum">
              <a:rPr lang="en-US" smtClean="0"/>
              <a:t>3</a:t>
            </a:fld>
            <a:endParaRPr lang="en-US"/>
          </a:p>
        </p:txBody>
      </p:sp>
    </p:spTree>
    <p:extLst>
      <p:ext uri="{BB962C8B-B14F-4D97-AF65-F5344CB8AC3E}">
        <p14:creationId xmlns:p14="http://schemas.microsoft.com/office/powerpoint/2010/main" val="20346863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0EB2CB7-6413-4053-83BD-0D5B823FB137}"/>
              </a:ext>
            </a:extLst>
          </p:cNvPr>
          <p:cNvSpPr/>
          <p:nvPr/>
        </p:nvSpPr>
        <p:spPr>
          <a:xfrm>
            <a:off x="-10579" y="0"/>
            <a:ext cx="12192000"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xmlns=""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xmlns=""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xmlns=""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2" name="Picture 1">
            <a:extLst>
              <a:ext uri="{FF2B5EF4-FFF2-40B4-BE49-F238E27FC236}">
                <a16:creationId xmlns:a16="http://schemas.microsoft.com/office/drawing/2014/main" xmlns="" id="{0A0025C2-1B2A-4442-8433-6DCE26492ED6}"/>
              </a:ext>
            </a:extLst>
          </p:cNvPr>
          <p:cNvPicPr>
            <a:picLocks noChangeAspect="1"/>
          </p:cNvPicPr>
          <p:nvPr/>
        </p:nvPicPr>
        <p:blipFill>
          <a:blip r:embed="rId3"/>
          <a:stretch>
            <a:fillRect/>
          </a:stretch>
        </p:blipFill>
        <p:spPr>
          <a:xfrm>
            <a:off x="437745" y="5241065"/>
            <a:ext cx="2533650" cy="590550"/>
          </a:xfrm>
          <a:prstGeom prst="rect">
            <a:avLst/>
          </a:prstGeom>
        </p:spPr>
      </p:pic>
      <p:sp>
        <p:nvSpPr>
          <p:cNvPr id="15"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58655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on left, content on righ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31385F27-A374-4E9B-BCB7-128375816622}" type="slidenum">
              <a:rPr lang="en-US" smtClean="0"/>
              <a:t>‹#›</a:t>
            </a:fld>
            <a:endParaRPr lang="en-US"/>
          </a:p>
        </p:txBody>
      </p:sp>
      <p:sp>
        <p:nvSpPr>
          <p:cNvPr id="5" name="Text Placeholder 4"/>
          <p:cNvSpPr>
            <a:spLocks noGrp="1"/>
          </p:cNvSpPr>
          <p:nvPr>
            <p:ph type="body" sz="quarter" idx="11" hasCustomPrompt="1"/>
          </p:nvPr>
        </p:nvSpPr>
        <p:spPr>
          <a:xfrm>
            <a:off x="838200" y="1610140"/>
            <a:ext cx="5443537" cy="4108173"/>
          </a:xfrm>
        </p:spPr>
        <p:txBody>
          <a:bodyPr>
            <a:normAutofit/>
          </a:bodyPr>
          <a:lstStyle>
            <a:lvl1pPr marL="0" marR="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sz="2400"/>
            </a:lvl1pPr>
          </a:lstStyle>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lang="en-US" dirty="0"/>
              <a:t>Click to enter text</a:t>
            </a:r>
          </a:p>
        </p:txBody>
      </p:sp>
      <p:sp>
        <p:nvSpPr>
          <p:cNvPr id="8" name="Content Placeholder 7"/>
          <p:cNvSpPr>
            <a:spLocks noGrp="1"/>
          </p:cNvSpPr>
          <p:nvPr>
            <p:ph sz="quarter" idx="12" hasCustomPrompt="1"/>
          </p:nvPr>
        </p:nvSpPr>
        <p:spPr>
          <a:xfrm>
            <a:off x="6565900" y="1610140"/>
            <a:ext cx="4903788" cy="4108173"/>
          </a:xfrm>
        </p:spPr>
        <p:txBody>
          <a:bodyPr>
            <a:normAutofit/>
          </a:bodyPr>
          <a:lstStyle>
            <a:lvl1pPr>
              <a:defRPr sz="2400"/>
            </a:lvl1pPr>
          </a:lstStyle>
          <a:p>
            <a:pPr lvl="0"/>
            <a:r>
              <a:rPr lang="en-US" dirty="0"/>
              <a:t>Click icon to insert content</a:t>
            </a:r>
          </a:p>
        </p:txBody>
      </p:sp>
      <p:pic>
        <p:nvPicPr>
          <p:cNvPr id="9" name="Picture 8">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Title 1"/>
          <p:cNvSpPr>
            <a:spLocks noGrp="1"/>
          </p:cNvSpPr>
          <p:nvPr>
            <p:ph type="title" hasCustomPrompt="1"/>
          </p:nvPr>
        </p:nvSpPr>
        <p:spPr>
          <a:xfrm>
            <a:off x="838200" y="365126"/>
            <a:ext cx="10515600" cy="787814"/>
          </a:xfrm>
        </p:spPr>
        <p:txBody>
          <a:bodyPr/>
          <a:lstStyle/>
          <a:p>
            <a:r>
              <a:rPr lang="en-US" dirty="0"/>
              <a:t>Click to Insert Title Header</a:t>
            </a:r>
          </a:p>
        </p:txBody>
      </p:sp>
    </p:spTree>
    <p:extLst>
      <p:ext uri="{BB962C8B-B14F-4D97-AF65-F5344CB8AC3E}">
        <p14:creationId xmlns:p14="http://schemas.microsoft.com/office/powerpoint/2010/main" val="316937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31385F27-A374-4E9B-BCB7-128375816622}" type="slidenum">
              <a:rPr lang="en-US" smtClean="0"/>
              <a:t>‹#›</a:t>
            </a:fld>
            <a:endParaRPr lang="en-US"/>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Tree>
    <p:extLst>
      <p:ext uri="{BB962C8B-B14F-4D97-AF65-F5344CB8AC3E}">
        <p14:creationId xmlns:p14="http://schemas.microsoft.com/office/powerpoint/2010/main" val="1158815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xmlns="" id="{036B9597-BB78-47B9-9124-E7B6FC4C5EC7}"/>
              </a:ext>
            </a:extLst>
          </p:cNvPr>
          <p:cNvSpPr/>
          <p:nvPr userDrawn="1"/>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xmlns="" id="{A67B00BD-3CD5-462B-8790-1BDBE5FEA0B6}"/>
              </a:ext>
            </a:extLst>
          </p:cNvPr>
          <p:cNvCxnSpPr>
            <a:cxnSpLocks/>
          </p:cNvCxnSpPr>
          <p:nvPr userDrawn="1"/>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Slide Number Placeholder 4">
            <a:extLst>
              <a:ext uri="{FF2B5EF4-FFF2-40B4-BE49-F238E27FC236}">
                <a16:creationId xmlns:a16="http://schemas.microsoft.com/office/drawing/2014/main" xmlns="" id="{C04BBF7A-C95A-4EE1-91F5-4CAD97F10C03}"/>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0AB816CF-AA9B-43E8-B03A-27A77900809F}" type="slidenum">
              <a:rPr lang="en-US" smtClean="0"/>
              <a:pPr/>
              <a:t>‹#›</a:t>
            </a:fld>
            <a:endParaRPr lang="en-US" dirty="0"/>
          </a:p>
        </p:txBody>
      </p:sp>
    </p:spTree>
    <p:extLst>
      <p:ext uri="{BB962C8B-B14F-4D97-AF65-F5344CB8AC3E}">
        <p14:creationId xmlns:p14="http://schemas.microsoft.com/office/powerpoint/2010/main" val="297385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adi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A0C825A-9E62-4D83-BBBC-677C1CAB3E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9" y="-1"/>
            <a:ext cx="12207022" cy="6858001"/>
          </a:xfrm>
          <a:prstGeom prst="rect">
            <a:avLst/>
          </a:prstGeom>
        </p:spPr>
      </p:pic>
      <p:pic>
        <p:nvPicPr>
          <p:cNvPr id="8" name="Picture 7">
            <a:extLst>
              <a:ext uri="{FF2B5EF4-FFF2-40B4-BE49-F238E27FC236}">
                <a16:creationId xmlns:a16="http://schemas.microsoft.com/office/drawing/2014/main" xmlns="" id="{B3F55802-17CA-4076-B857-C9DC108ED7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745" y="1183132"/>
            <a:ext cx="2681375" cy="679281"/>
          </a:xfrm>
          <a:prstGeom prst="rect">
            <a:avLst/>
          </a:prstGeom>
        </p:spPr>
      </p:pic>
      <p:cxnSp>
        <p:nvCxnSpPr>
          <p:cNvPr id="11" name="Straight Connector 10">
            <a:extLst>
              <a:ext uri="{FF2B5EF4-FFF2-40B4-BE49-F238E27FC236}">
                <a16:creationId xmlns:a16="http://schemas.microsoft.com/office/drawing/2014/main" xmlns="" id="{94BF3282-D615-4942-B153-7DA6A0F402BD}"/>
              </a:ext>
            </a:extLst>
          </p:cNvPr>
          <p:cNvCxnSpPr/>
          <p:nvPr/>
        </p:nvCxnSpPr>
        <p:spPr>
          <a:xfrm>
            <a:off x="437745" y="51714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EFF4EB36-3AAF-4966-AD85-26AED9BA913F}"/>
              </a:ext>
            </a:extLst>
          </p:cNvPr>
          <p:cNvCxnSpPr/>
          <p:nvPr/>
        </p:nvCxnSpPr>
        <p:spPr>
          <a:xfrm>
            <a:off x="437745" y="2021840"/>
            <a:ext cx="794425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le 2">
            <a:extLst>
              <a:ext uri="{FF2B5EF4-FFF2-40B4-BE49-F238E27FC236}">
                <a16:creationId xmlns:a16="http://schemas.microsoft.com/office/drawing/2014/main" xmlns="" id="{B9B7B0BB-251E-4D4A-8DE2-2258F3114021}"/>
              </a:ext>
            </a:extLst>
          </p:cNvPr>
          <p:cNvSpPr txBox="1">
            <a:spLocks/>
          </p:cNvSpPr>
          <p:nvPr/>
        </p:nvSpPr>
        <p:spPr>
          <a:xfrm>
            <a:off x="437745" y="34796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9EB3B"/>
                </a:solidFill>
                <a:latin typeface="Palatino Linotype" panose="02040502050505030304" pitchFamily="18" charset="0"/>
                <a:ea typeface="+mj-ea"/>
                <a:cs typeface="+mj-cs"/>
              </a:defRPr>
            </a:lvl1pPr>
          </a:lstStyle>
          <a:p>
            <a:endParaRPr lang="en-US" dirty="0"/>
          </a:p>
        </p:txBody>
      </p:sp>
      <p:pic>
        <p:nvPicPr>
          <p:cNvPr id="6" name="Picture 5">
            <a:extLst>
              <a:ext uri="{FF2B5EF4-FFF2-40B4-BE49-F238E27FC236}">
                <a16:creationId xmlns:a16="http://schemas.microsoft.com/office/drawing/2014/main" xmlns="" id="{AA51B0BD-D723-402E-844C-44F35D245CA0}"/>
              </a:ext>
            </a:extLst>
          </p:cNvPr>
          <p:cNvPicPr>
            <a:picLocks noChangeAspect="1"/>
          </p:cNvPicPr>
          <p:nvPr/>
        </p:nvPicPr>
        <p:blipFill>
          <a:blip r:embed="rId4"/>
          <a:stretch>
            <a:fillRect/>
          </a:stretch>
        </p:blipFill>
        <p:spPr>
          <a:xfrm>
            <a:off x="437745" y="5294762"/>
            <a:ext cx="2476500" cy="485775"/>
          </a:xfrm>
          <a:prstGeom prst="rect">
            <a:avLst/>
          </a:prstGeom>
        </p:spPr>
      </p:pic>
      <p:sp>
        <p:nvSpPr>
          <p:cNvPr id="13" name="Text Placeholder 14"/>
          <p:cNvSpPr>
            <a:spLocks noGrp="1"/>
          </p:cNvSpPr>
          <p:nvPr>
            <p:ph type="body" sz="quarter" idx="11" hasCustomPrompt="1"/>
          </p:nvPr>
        </p:nvSpPr>
        <p:spPr>
          <a:xfrm>
            <a:off x="438150" y="3346450"/>
            <a:ext cx="9705975" cy="735013"/>
          </a:xfrm>
        </p:spPr>
        <p:txBody>
          <a:bodyPr>
            <a:noAutofit/>
          </a:bodyPr>
          <a:lstStyle>
            <a:lvl1pPr marL="0" indent="0">
              <a:buNone/>
              <a:defRPr sz="48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a:defRPr sz="4800">
                <a:solidFill>
                  <a:schemeClr val="accent4"/>
                </a:solidFill>
              </a:defRPr>
            </a:lvl2pPr>
            <a:lvl3pPr>
              <a:defRPr sz="4800">
                <a:solidFill>
                  <a:schemeClr val="accent4"/>
                </a:solidFill>
              </a:defRPr>
            </a:lvl3pPr>
            <a:lvl4pPr>
              <a:defRPr sz="4800">
                <a:solidFill>
                  <a:schemeClr val="accent4"/>
                </a:solidFill>
              </a:defRPr>
            </a:lvl4pPr>
            <a:lvl5pPr>
              <a:defRPr sz="4800">
                <a:solidFill>
                  <a:schemeClr val="accent4"/>
                </a:solidFill>
              </a:defRPr>
            </a:lvl5pPr>
          </a:lstStyle>
          <a:p>
            <a:pPr lvl="0"/>
            <a:r>
              <a:rPr lang="en-US" dirty="0"/>
              <a:t>Insert presenter name(s) here</a:t>
            </a:r>
          </a:p>
        </p:txBody>
      </p:sp>
      <p:sp>
        <p:nvSpPr>
          <p:cNvPr id="14" name="Text Placeholder 5"/>
          <p:cNvSpPr>
            <a:spLocks noGrp="1"/>
          </p:cNvSpPr>
          <p:nvPr>
            <p:ph type="body" sz="quarter" idx="12" hasCustomPrompt="1"/>
          </p:nvPr>
        </p:nvSpPr>
        <p:spPr>
          <a:xfrm>
            <a:off x="438150" y="2378793"/>
            <a:ext cx="9705975" cy="628650"/>
          </a:xfrm>
        </p:spPr>
        <p:txBody>
          <a:bodyPr>
            <a:noAutofit/>
          </a:bodyPr>
          <a:lstStyle>
            <a:lvl1pPr>
              <a:defRPr sz="4800">
                <a:solidFill>
                  <a:schemeClr val="bg1"/>
                </a:solidFill>
              </a:defRPr>
            </a:lvl1pPr>
          </a:lstStyle>
          <a:p>
            <a:pPr lvl="0"/>
            <a:r>
              <a:rPr lang="en-US" dirty="0"/>
              <a:t>Insert presentation title here</a:t>
            </a:r>
          </a:p>
        </p:txBody>
      </p:sp>
    </p:spTree>
    <p:extLst>
      <p:ext uri="{BB962C8B-B14F-4D97-AF65-F5344CB8AC3E}">
        <p14:creationId xmlns:p14="http://schemas.microsoft.com/office/powerpoint/2010/main" val="392233298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C righ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0EB2CB7-6413-4053-83BD-0D5B823FB137}"/>
              </a:ext>
            </a:extLst>
          </p:cNvPr>
          <p:cNvSpPr/>
          <p:nvPr/>
        </p:nvSpPr>
        <p:spPr>
          <a:xfrm>
            <a:off x="-10579"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xmlns=""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cxnSp>
        <p:nvCxnSpPr>
          <p:cNvPr id="4" name="Straight Connector 3">
            <a:extLst>
              <a:ext uri="{FF2B5EF4-FFF2-40B4-BE49-F238E27FC236}">
                <a16:creationId xmlns:a16="http://schemas.microsoft.com/office/drawing/2014/main" xmlns="" id="{9886C41F-4CDD-4625-904D-173F568A8F34}"/>
              </a:ext>
            </a:extLst>
          </p:cNvPr>
          <p:cNvCxnSpPr/>
          <p:nvPr/>
        </p:nvCxnSpPr>
        <p:spPr>
          <a:xfrm>
            <a:off x="657112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E6F0928D-029B-4701-AF1F-8B9ED97B3AB4}"/>
              </a:ext>
            </a:extLst>
          </p:cNvPr>
          <p:cNvCxnSpPr/>
          <p:nvPr/>
        </p:nvCxnSpPr>
        <p:spPr>
          <a:xfrm>
            <a:off x="657112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a:xfrm>
            <a:off x="6571129" y="357809"/>
            <a:ext cx="4634753" cy="753815"/>
          </a:xfrm>
        </p:spPr>
        <p:txBody>
          <a:bodyPr>
            <a:noAutofit/>
          </a:bodyPr>
          <a:lstStyle>
            <a:lvl1pPr>
              <a:defRPr sz="4000" baseline="0">
                <a:solidFill>
                  <a:schemeClr val="accent2"/>
                </a:solidFill>
              </a:defRPr>
            </a:lvl1pPr>
          </a:lstStyle>
          <a:p>
            <a:r>
              <a:rPr lang="en-US" dirty="0"/>
              <a:t>Click to Add Title</a:t>
            </a:r>
          </a:p>
        </p:txBody>
      </p:sp>
      <p:sp>
        <p:nvSpPr>
          <p:cNvPr id="13" name="Text Placeholder 12"/>
          <p:cNvSpPr>
            <a:spLocks noGrp="1"/>
          </p:cNvSpPr>
          <p:nvPr>
            <p:ph type="body" sz="quarter" idx="10" hasCustomPrompt="1"/>
          </p:nvPr>
        </p:nvSpPr>
        <p:spPr>
          <a:xfrm>
            <a:off x="610235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4" name="Slide Number Placeholder 13"/>
          <p:cNvSpPr>
            <a:spLocks noGrp="1"/>
          </p:cNvSpPr>
          <p:nvPr>
            <p:ph type="sldNum" sz="quarter" idx="11"/>
          </p:nvPr>
        </p:nvSpPr>
        <p:spPr/>
        <p:txBody>
          <a:bodyPr/>
          <a:lstStyle/>
          <a:p>
            <a:fld id="{31385F27-A374-4E9B-BCB7-128375816622}" type="slidenum">
              <a:rPr lang="en-US" smtClean="0"/>
              <a:t>‹#›</a:t>
            </a:fld>
            <a:endParaRPr lang="en-US"/>
          </a:p>
        </p:txBody>
      </p:sp>
    </p:spTree>
    <p:extLst>
      <p:ext uri="{BB962C8B-B14F-4D97-AF65-F5344CB8AC3E}">
        <p14:creationId xmlns:p14="http://schemas.microsoft.com/office/powerpoint/2010/main" val="1916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OC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0EB2CB7-6413-4053-83BD-0D5B823FB137}"/>
              </a:ext>
            </a:extLst>
          </p:cNvPr>
          <p:cNvSpPr/>
          <p:nvPr/>
        </p:nvSpPr>
        <p:spPr>
          <a:xfrm>
            <a:off x="6820526" y="0"/>
            <a:ext cx="537147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cxnSp>
        <p:nvCxnSpPr>
          <p:cNvPr id="5" name="Straight Connector 4">
            <a:extLst>
              <a:ext uri="{FF2B5EF4-FFF2-40B4-BE49-F238E27FC236}">
                <a16:creationId xmlns:a16="http://schemas.microsoft.com/office/drawing/2014/main" xmlns="" id="{12BDA65C-ED68-45DA-9923-02AC9E67C163}"/>
              </a:ext>
            </a:extLst>
          </p:cNvPr>
          <p:cNvCxnSpPr/>
          <p:nvPr/>
        </p:nvCxnSpPr>
        <p:spPr>
          <a:xfrm>
            <a:off x="851049" y="111162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C1BBE04F-98F9-468A-8CD7-03ACF080EF1D}"/>
              </a:ext>
            </a:extLst>
          </p:cNvPr>
          <p:cNvCxnSpPr/>
          <p:nvPr/>
        </p:nvCxnSpPr>
        <p:spPr>
          <a:xfrm>
            <a:off x="851049" y="5693784"/>
            <a:ext cx="4634753" cy="0"/>
          </a:xfrm>
          <a:prstGeom prst="line">
            <a:avLst/>
          </a:prstGeom>
          <a:ln w="19050">
            <a:solidFill>
              <a:srgbClr val="58595B"/>
            </a:solidFill>
          </a:ln>
        </p:spPr>
        <p:style>
          <a:lnRef idx="1">
            <a:schemeClr val="accent1"/>
          </a:lnRef>
          <a:fillRef idx="0">
            <a:schemeClr val="accent1"/>
          </a:fillRef>
          <a:effectRef idx="0">
            <a:schemeClr val="accent1"/>
          </a:effectRef>
          <a:fontRef idx="minor">
            <a:schemeClr val="tx1"/>
          </a:fontRef>
        </p:style>
      </p:cxnSp>
      <p:sp>
        <p:nvSpPr>
          <p:cNvPr id="8" name="Slide Number Placeholder 4">
            <a:extLst>
              <a:ext uri="{FF2B5EF4-FFF2-40B4-BE49-F238E27FC236}">
                <a16:creationId xmlns:a16="http://schemas.microsoft.com/office/drawing/2014/main" xmlns="" id="{C87A8A1B-867D-4772-937F-8C74E14F2495}"/>
              </a:ext>
            </a:extLst>
          </p:cNvPr>
          <p:cNvSpPr>
            <a:spLocks noGrp="1"/>
          </p:cNvSpPr>
          <p:nvPr>
            <p:ph type="sldNum" sz="quarter" idx="12"/>
          </p:nvPr>
        </p:nvSpPr>
        <p:spPr>
          <a:xfrm>
            <a:off x="8610600" y="6356350"/>
            <a:ext cx="2743200" cy="365125"/>
          </a:xfrm>
        </p:spPr>
        <p:txBody>
          <a:bodyPr/>
          <a:lstStyle>
            <a:lvl1pPr>
              <a:defRPr>
                <a:solidFill>
                  <a:srgbClr val="FB515B"/>
                </a:solidFill>
                <a:latin typeface="Palatino Linotype" panose="02040502050505030304" pitchFamily="18" charset="0"/>
              </a:defRPr>
            </a:lvl1pPr>
          </a:lstStyle>
          <a:p>
            <a:fld id="{31385F27-A374-4E9B-BCB7-128375816622}" type="slidenum">
              <a:rPr lang="en-US" smtClean="0"/>
              <a:t>‹#›</a:t>
            </a:fld>
            <a:endParaRPr lang="en-US"/>
          </a:p>
        </p:txBody>
      </p:sp>
      <p:sp>
        <p:nvSpPr>
          <p:cNvPr id="10" name="Text Placeholder 12"/>
          <p:cNvSpPr>
            <a:spLocks noGrp="1"/>
          </p:cNvSpPr>
          <p:nvPr>
            <p:ph type="body" sz="quarter" idx="10" hasCustomPrompt="1"/>
          </p:nvPr>
        </p:nvSpPr>
        <p:spPr>
          <a:xfrm>
            <a:off x="350900" y="1590675"/>
            <a:ext cx="5845175" cy="3517900"/>
          </a:xfrm>
        </p:spPr>
        <p:txBody>
          <a:bodyPr>
            <a:normAutofit/>
          </a:bodyPr>
          <a:lstStyle>
            <a:lvl1pPr marL="514350" indent="-514350">
              <a:buClr>
                <a:schemeClr val="accent2"/>
              </a:buClr>
              <a:buFont typeface="+mj-lt"/>
              <a:buAutoNum type="arabicPeriod"/>
              <a:defRPr sz="3200">
                <a:solidFill>
                  <a:schemeClr val="tx1"/>
                </a:solidFill>
                <a:latin typeface="Palatino Linotype" panose="02040502050505030304" pitchFamily="18" charset="0"/>
              </a:defRPr>
            </a:lvl1pPr>
            <a:lvl2pPr>
              <a:defRPr sz="3200"/>
            </a:lvl2pPr>
            <a:lvl3pPr>
              <a:defRPr sz="3200"/>
            </a:lvl3pPr>
            <a:lvl4pPr>
              <a:defRPr sz="3200"/>
            </a:lvl4pPr>
            <a:lvl5pPr>
              <a:defRPr sz="3200"/>
            </a:lvl5pPr>
          </a:lstStyle>
          <a:p>
            <a:pPr lvl="0"/>
            <a:r>
              <a:rPr lang="en-US" dirty="0"/>
              <a:t>Click to insert agenda</a:t>
            </a:r>
          </a:p>
        </p:txBody>
      </p:sp>
      <p:sp>
        <p:nvSpPr>
          <p:cNvPr id="11" name="Title 5"/>
          <p:cNvSpPr txBox="1">
            <a:spLocks/>
          </p:cNvSpPr>
          <p:nvPr/>
        </p:nvSpPr>
        <p:spPr>
          <a:xfrm>
            <a:off x="851049" y="365663"/>
            <a:ext cx="4634753" cy="7538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baseline="0">
                <a:solidFill>
                  <a:schemeClr val="accent2"/>
                </a:solidFill>
                <a:latin typeface="Palatino Linotype" panose="02040502050505030304" pitchFamily="18" charset="0"/>
                <a:ea typeface="+mj-ea"/>
                <a:cs typeface="+mj-cs"/>
              </a:defRPr>
            </a:lvl1pPr>
          </a:lstStyle>
          <a:p>
            <a:r>
              <a:rPr lang="en-US" dirty="0"/>
              <a:t>Click to Add Title</a:t>
            </a:r>
          </a:p>
        </p:txBody>
      </p:sp>
    </p:spTree>
    <p:extLst>
      <p:ext uri="{BB962C8B-B14F-4D97-AF65-F5344CB8AC3E}">
        <p14:creationId xmlns:p14="http://schemas.microsoft.com/office/powerpoint/2010/main" val="85012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l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828675" y="1470991"/>
            <a:ext cx="10534650" cy="4377862"/>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9" name="Slide Number Placeholder 8"/>
          <p:cNvSpPr>
            <a:spLocks noGrp="1"/>
          </p:cNvSpPr>
          <p:nvPr>
            <p:ph type="sldNum" sz="quarter" idx="11"/>
          </p:nvPr>
        </p:nvSpPr>
        <p:spPr/>
        <p:txBody>
          <a:bodyPr/>
          <a:lstStyle/>
          <a:p>
            <a:fld id="{31385F27-A374-4E9B-BCB7-128375816622}" type="slidenum">
              <a:rPr lang="en-US" smtClean="0"/>
              <a:t>‹#›</a:t>
            </a:fld>
            <a:endParaRPr lang="en-US"/>
          </a:p>
        </p:txBody>
      </p:sp>
      <p:sp>
        <p:nvSpPr>
          <p:cNvPr id="2"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 </a:t>
            </a:r>
          </a:p>
        </p:txBody>
      </p:sp>
    </p:spTree>
    <p:extLst>
      <p:ext uri="{BB962C8B-B14F-4D97-AF65-F5344CB8AC3E}">
        <p14:creationId xmlns:p14="http://schemas.microsoft.com/office/powerpoint/2010/main" val="269740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mage on left, text on righ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8" name="Text Placeholder 7"/>
          <p:cNvSpPr>
            <a:spLocks noGrp="1"/>
          </p:cNvSpPr>
          <p:nvPr>
            <p:ph type="body" sz="quarter" idx="10" hasCustomPrompt="1"/>
          </p:nvPr>
        </p:nvSpPr>
        <p:spPr>
          <a:xfrm>
            <a:off x="5208104" y="1603513"/>
            <a:ext cx="6155221" cy="4245340"/>
          </a:xfrm>
        </p:spPr>
        <p:txBody>
          <a:bodyPr/>
          <a:lstStyle>
            <a:lvl1pPr marL="457200" marR="0" indent="-45720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Char char="•"/>
              <a:tabLst/>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p>
          <a:p>
            <a:pPr lvl="0"/>
            <a:endParaRPr lang="en-US" dirty="0">
              <a:latin typeface="Palatino Linotype" panose="02040502050505030304" pitchFamily="18" charset="0"/>
            </a:endParaRPr>
          </a:p>
          <a:p>
            <a:pPr lvl="0"/>
            <a:endParaRPr lang="en-US" dirty="0">
              <a:latin typeface="Palatino Linotype" panose="02040502050505030304" pitchFamily="18" charset="0"/>
            </a:endParaRPr>
          </a:p>
          <a:p>
            <a:pPr lvl="0"/>
            <a:endParaRPr lang="en-US" dirty="0"/>
          </a:p>
        </p:txBody>
      </p:sp>
      <p:sp>
        <p:nvSpPr>
          <p:cNvPr id="7" name="Slide Number Placeholder 6"/>
          <p:cNvSpPr>
            <a:spLocks noGrp="1"/>
          </p:cNvSpPr>
          <p:nvPr>
            <p:ph type="sldNum" sz="quarter" idx="11"/>
          </p:nvPr>
        </p:nvSpPr>
        <p:spPr/>
        <p:txBody>
          <a:bodyPr/>
          <a:lstStyle/>
          <a:p>
            <a:fld id="{31385F27-A374-4E9B-BCB7-128375816622}" type="slidenum">
              <a:rPr lang="en-US" smtClean="0"/>
              <a:t>‹#›</a:t>
            </a:fld>
            <a:endParaRPr lang="en-US"/>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838200" y="1603513"/>
            <a:ext cx="3929063" cy="4244837"/>
          </a:xfrm>
        </p:spPr>
        <p:txBody>
          <a:bodyPr>
            <a:normAutofit/>
          </a:bodyPr>
          <a:lstStyle>
            <a:lvl1pPr>
              <a:defRPr sz="2400" baseline="0"/>
            </a:lvl1pPr>
          </a:lstStyle>
          <a:p>
            <a:pPr lvl="0"/>
            <a:r>
              <a:rPr lang="en-US" dirty="0"/>
              <a:t>Click icon to insert content</a:t>
            </a:r>
          </a:p>
        </p:txBody>
      </p:sp>
    </p:spTree>
    <p:extLst>
      <p:ext uri="{BB962C8B-B14F-4D97-AF65-F5344CB8AC3E}">
        <p14:creationId xmlns:p14="http://schemas.microsoft.com/office/powerpoint/2010/main" val="223505681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7" name="Slide Number Placeholder 6"/>
          <p:cNvSpPr>
            <a:spLocks noGrp="1"/>
          </p:cNvSpPr>
          <p:nvPr>
            <p:ph type="sldNum" sz="quarter" idx="10"/>
          </p:nvPr>
        </p:nvSpPr>
        <p:spPr/>
        <p:txBody>
          <a:bodyPr/>
          <a:lstStyle/>
          <a:p>
            <a:fld id="{31385F27-A374-4E9B-BCB7-128375816622}" type="slidenum">
              <a:rPr lang="en-US" smtClean="0"/>
              <a:t>‹#›</a:t>
            </a:fld>
            <a:endParaRPr lang="en-US"/>
          </a:p>
        </p:txBody>
      </p:sp>
      <p:sp>
        <p:nvSpPr>
          <p:cNvPr id="9" name="Title 1"/>
          <p:cNvSpPr>
            <a:spLocks noGrp="1"/>
          </p:cNvSpPr>
          <p:nvPr>
            <p:ph type="title" hasCustomPrompt="1"/>
          </p:nvPr>
        </p:nvSpPr>
        <p:spPr>
          <a:xfrm>
            <a:off x="838200" y="365126"/>
            <a:ext cx="10515600" cy="787814"/>
          </a:xfrm>
        </p:spPr>
        <p:txBody>
          <a:bodyPr/>
          <a:lstStyle>
            <a:lvl1pPr>
              <a:defRPr/>
            </a:lvl1pPr>
          </a:lstStyle>
          <a:p>
            <a:r>
              <a:rPr lang="en-US" dirty="0"/>
              <a:t>Click to Insert Title Header</a:t>
            </a:r>
          </a:p>
        </p:txBody>
      </p:sp>
      <p:sp>
        <p:nvSpPr>
          <p:cNvPr id="3" name="Content Placeholder 2"/>
          <p:cNvSpPr>
            <a:spLocks noGrp="1"/>
          </p:cNvSpPr>
          <p:nvPr>
            <p:ph sz="quarter" idx="12" hasCustomPrompt="1"/>
          </p:nvPr>
        </p:nvSpPr>
        <p:spPr>
          <a:xfrm>
            <a:off x="1262062" y="1465179"/>
            <a:ext cx="9667875" cy="4273550"/>
          </a:xfrm>
        </p:spPr>
        <p:txBody>
          <a:bodyPr/>
          <a:lstStyle>
            <a:lvl1pPr>
              <a:defRPr baseline="0"/>
            </a:lvl1pPr>
          </a:lstStyle>
          <a:p>
            <a:pPr lvl="0"/>
            <a:r>
              <a:rPr lang="en-US" dirty="0"/>
              <a:t>Click icon to insert content</a:t>
            </a:r>
          </a:p>
        </p:txBody>
      </p:sp>
    </p:spTree>
    <p:extLst>
      <p:ext uri="{BB962C8B-B14F-4D97-AF65-F5344CB8AC3E}">
        <p14:creationId xmlns:p14="http://schemas.microsoft.com/office/powerpoint/2010/main" val="40452134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urple Bar at Top">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B92A7C6-3D81-4C67-BB29-B2EEBB1DF7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050968"/>
            <a:ext cx="2681372" cy="679281"/>
          </a:xfrm>
          <a:prstGeom prst="rect">
            <a:avLst/>
          </a:prstGeom>
        </p:spPr>
      </p:pic>
      <p:sp>
        <p:nvSpPr>
          <p:cNvPr id="3" name="Rectangle 2">
            <a:extLst>
              <a:ext uri="{FF2B5EF4-FFF2-40B4-BE49-F238E27FC236}">
                <a16:creationId xmlns:a16="http://schemas.microsoft.com/office/drawing/2014/main" xmlns="" id="{036B9597-BB78-47B9-9124-E7B6FC4C5EC7}"/>
              </a:ext>
            </a:extLst>
          </p:cNvPr>
          <p:cNvSpPr/>
          <p:nvPr/>
        </p:nvSpPr>
        <p:spPr>
          <a:xfrm>
            <a:off x="1" y="0"/>
            <a:ext cx="12191999" cy="156464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5" name="Straight Connector 4">
            <a:extLst>
              <a:ext uri="{FF2B5EF4-FFF2-40B4-BE49-F238E27FC236}">
                <a16:creationId xmlns:a16="http://schemas.microsoft.com/office/drawing/2014/main" xmlns="" id="{A67B00BD-3CD5-462B-8790-1BDBE5FEA0B6}"/>
              </a:ext>
            </a:extLst>
          </p:cNvPr>
          <p:cNvCxnSpPr>
            <a:cxnSpLocks/>
          </p:cNvCxnSpPr>
          <p:nvPr/>
        </p:nvCxnSpPr>
        <p:spPr>
          <a:xfrm>
            <a:off x="275185" y="213360"/>
            <a:ext cx="1158153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5"/>
          <p:cNvSpPr>
            <a:spLocks noGrp="1"/>
          </p:cNvSpPr>
          <p:nvPr>
            <p:ph type="title" hasCustomPrompt="1"/>
          </p:nvPr>
        </p:nvSpPr>
        <p:spPr>
          <a:xfrm>
            <a:off x="838200" y="365126"/>
            <a:ext cx="10515600" cy="595658"/>
          </a:xfrm>
        </p:spPr>
        <p:txBody>
          <a:bodyPr/>
          <a:lstStyle>
            <a:lvl1pPr>
              <a:defRPr baseline="0">
                <a:solidFill>
                  <a:schemeClr val="bg2"/>
                </a:solidFill>
              </a:defRPr>
            </a:lvl1pPr>
          </a:lstStyle>
          <a:p>
            <a:r>
              <a:rPr lang="en-US" dirty="0"/>
              <a:t>Click to Insert Title Header</a:t>
            </a:r>
          </a:p>
        </p:txBody>
      </p:sp>
      <p:sp>
        <p:nvSpPr>
          <p:cNvPr id="10" name="Text Placeholder 7"/>
          <p:cNvSpPr>
            <a:spLocks noGrp="1"/>
          </p:cNvSpPr>
          <p:nvPr>
            <p:ph type="body" sz="quarter" idx="10" hasCustomPrompt="1"/>
          </p:nvPr>
        </p:nvSpPr>
        <p:spPr>
          <a:xfrm>
            <a:off x="828675" y="1892803"/>
            <a:ext cx="10534650" cy="395605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11" name="Slide Number Placeholder 10"/>
          <p:cNvSpPr>
            <a:spLocks noGrp="1"/>
          </p:cNvSpPr>
          <p:nvPr>
            <p:ph type="sldNum" sz="quarter" idx="11"/>
          </p:nvPr>
        </p:nvSpPr>
        <p:spPr/>
        <p:txBody>
          <a:bodyPr/>
          <a:lstStyle/>
          <a:p>
            <a:fld id="{31385F27-A374-4E9B-BCB7-128375816622}" type="slidenum">
              <a:rPr lang="en-US" smtClean="0"/>
              <a:t>‹#›</a:t>
            </a:fld>
            <a:endParaRPr lang="en-US"/>
          </a:p>
        </p:txBody>
      </p:sp>
      <p:sp>
        <p:nvSpPr>
          <p:cNvPr id="6" name="Text Placeholder 5"/>
          <p:cNvSpPr>
            <a:spLocks noGrp="1"/>
          </p:cNvSpPr>
          <p:nvPr>
            <p:ph type="body" sz="quarter" idx="12" hasCustomPrompt="1"/>
          </p:nvPr>
        </p:nvSpPr>
        <p:spPr>
          <a:xfrm>
            <a:off x="838200" y="980316"/>
            <a:ext cx="6497638" cy="517525"/>
          </a:xfrm>
        </p:spPr>
        <p:txBody>
          <a:bodyPr>
            <a:noAutofit/>
          </a:bodyPr>
          <a:lstStyle>
            <a:lvl1pPr>
              <a:defRPr sz="3200" baseline="0">
                <a:solidFill>
                  <a:schemeClr val="accent2"/>
                </a:solidFill>
                <a:latin typeface="Tahoma" panose="020B0604030504040204" pitchFamily="34" charset="0"/>
                <a:ea typeface="Tahoma" panose="020B0604030504040204" pitchFamily="34" charset="0"/>
                <a:cs typeface="Tahoma" panose="020B0604030504040204" pitchFamily="34" charset="0"/>
              </a:defRPr>
            </a:lvl1pPr>
          </a:lstStyle>
          <a:p>
            <a:pPr lvl="0"/>
            <a:r>
              <a:rPr lang="en-US" dirty="0"/>
              <a:t>Click to insert subtitle</a:t>
            </a:r>
          </a:p>
        </p:txBody>
      </p:sp>
    </p:spTree>
    <p:extLst>
      <p:ext uri="{BB962C8B-B14F-4D97-AF65-F5344CB8AC3E}">
        <p14:creationId xmlns:p14="http://schemas.microsoft.com/office/powerpoint/2010/main" val="1790855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urple Bar on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90EB2CB7-6413-4053-83BD-0D5B823FB137}"/>
              </a:ext>
            </a:extLst>
          </p:cNvPr>
          <p:cNvSpPr/>
          <p:nvPr/>
        </p:nvSpPr>
        <p:spPr>
          <a:xfrm>
            <a:off x="-10579" y="0"/>
            <a:ext cx="2691954" cy="6858000"/>
          </a:xfrm>
          <a:prstGeom prst="rect">
            <a:avLst/>
          </a:prstGeom>
          <a:solidFill>
            <a:srgbClr val="775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xmlns="" id="{B3F55802-17CA-4076-B857-C9DC108ED7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050968"/>
            <a:ext cx="2681375" cy="679281"/>
          </a:xfrm>
          <a:prstGeom prst="rect">
            <a:avLst/>
          </a:prstGeom>
        </p:spPr>
      </p:pic>
      <p:sp>
        <p:nvSpPr>
          <p:cNvPr id="9" name="Text Placeholder 7"/>
          <p:cNvSpPr>
            <a:spLocks noGrp="1"/>
          </p:cNvSpPr>
          <p:nvPr>
            <p:ph type="body" sz="quarter" idx="10" hasCustomPrompt="1"/>
          </p:nvPr>
        </p:nvSpPr>
        <p:spPr>
          <a:xfrm>
            <a:off x="2888973" y="1298713"/>
            <a:ext cx="8474351" cy="4550140"/>
          </a:xfrm>
        </p:spPr>
        <p:txBody>
          <a:bodyPr/>
          <a:lstStyle>
            <a:lvl1pPr marL="0" indent="0">
              <a:buNone/>
              <a:defRPr baseline="0">
                <a:latin typeface="Palatino Linotype" panose="020405020505050303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latin typeface="Palatino Linotype" panose="02040502050505030304" pitchFamily="18" charset="0"/>
              </a:rPr>
              <a:t>Click to insert text</a:t>
            </a:r>
            <a:endParaRPr lang="en-US" dirty="0"/>
          </a:p>
        </p:txBody>
      </p:sp>
      <p:sp>
        <p:nvSpPr>
          <p:cNvPr id="2" name="Slide Number Placeholder 1"/>
          <p:cNvSpPr>
            <a:spLocks noGrp="1"/>
          </p:cNvSpPr>
          <p:nvPr>
            <p:ph type="sldNum" sz="quarter" idx="11"/>
          </p:nvPr>
        </p:nvSpPr>
        <p:spPr/>
        <p:txBody>
          <a:bodyPr/>
          <a:lstStyle/>
          <a:p>
            <a:fld id="{31385F27-A374-4E9B-BCB7-128375816622}" type="slidenum">
              <a:rPr lang="en-US" smtClean="0"/>
              <a:t>‹#›</a:t>
            </a:fld>
            <a:endParaRPr lang="en-US"/>
          </a:p>
        </p:txBody>
      </p:sp>
      <p:sp>
        <p:nvSpPr>
          <p:cNvPr id="3" name="Title 2"/>
          <p:cNvSpPr>
            <a:spLocks noGrp="1"/>
          </p:cNvSpPr>
          <p:nvPr>
            <p:ph type="title" hasCustomPrompt="1"/>
          </p:nvPr>
        </p:nvSpPr>
        <p:spPr>
          <a:xfrm>
            <a:off x="2888972" y="365126"/>
            <a:ext cx="8464827" cy="774562"/>
          </a:xfrm>
        </p:spPr>
        <p:txBody>
          <a:bodyPr/>
          <a:lstStyle/>
          <a:p>
            <a:r>
              <a:rPr lang="en-US" dirty="0"/>
              <a:t>Click to Insert Title Header</a:t>
            </a:r>
          </a:p>
        </p:txBody>
      </p:sp>
    </p:spTree>
    <p:extLst>
      <p:ext uri="{BB962C8B-B14F-4D97-AF65-F5344CB8AC3E}">
        <p14:creationId xmlns:p14="http://schemas.microsoft.com/office/powerpoint/2010/main" val="337541822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72B8936-0D94-41B3-A738-1C3524D27662}"/>
              </a:ext>
            </a:extLst>
          </p:cNvPr>
          <p:cNvSpPr>
            <a:spLocks noGrp="1"/>
          </p:cNvSpPr>
          <p:nvPr>
            <p:ph type="title"/>
          </p:nvPr>
        </p:nvSpPr>
        <p:spPr>
          <a:xfrm>
            <a:off x="838200" y="365126"/>
            <a:ext cx="10515600" cy="774562"/>
          </a:xfrm>
          <a:prstGeom prst="rect">
            <a:avLst/>
          </a:prstGeom>
        </p:spPr>
        <p:txBody>
          <a:bodyPr vert="horz" lIns="91440" tIns="45720" rIns="91440" bIns="45720" rtlCol="0" anchor="ctr">
            <a:normAutofit/>
          </a:bodyPr>
          <a:lstStyle/>
          <a:p>
            <a:r>
              <a:rPr lang="en-US" dirty="0"/>
              <a:t>Click to Insert Title Header</a:t>
            </a:r>
          </a:p>
        </p:txBody>
      </p:sp>
      <p:sp>
        <p:nvSpPr>
          <p:cNvPr id="3" name="Text Placeholder 2">
            <a:extLst>
              <a:ext uri="{FF2B5EF4-FFF2-40B4-BE49-F238E27FC236}">
                <a16:creationId xmlns:a16="http://schemas.microsoft.com/office/drawing/2014/main" xmlns="" id="{69A2EED2-8833-4199-880B-67F4901C3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BCB48842-4896-4BD7-9B6A-1BBC7C8A53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accent2"/>
                </a:solidFill>
                <a:latin typeface="Palatino Linotype" panose="02040502050505030304" pitchFamily="18" charset="0"/>
              </a:defRPr>
            </a:lvl1pPr>
          </a:lstStyle>
          <a:p>
            <a:fld id="{31385F27-A374-4E9B-BCB7-128375816622}" type="slidenum">
              <a:rPr lang="en-US" smtClean="0"/>
              <a:t>‹#›</a:t>
            </a:fld>
            <a:endParaRPr lang="en-US"/>
          </a:p>
        </p:txBody>
      </p:sp>
    </p:spTree>
    <p:extLst>
      <p:ext uri="{BB962C8B-B14F-4D97-AF65-F5344CB8AC3E}">
        <p14:creationId xmlns:p14="http://schemas.microsoft.com/office/powerpoint/2010/main" val="1397229523"/>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Linotype" panose="02040502050505030304" pitchFamily="18" charset="0"/>
          <a:ea typeface="+mj-ea"/>
          <a:cs typeface="+mj-cs"/>
        </a:defRPr>
      </a:lvl1pPr>
    </p:titleStyle>
    <p:bodyStyle>
      <a:lvl1pPr marL="0" indent="0" algn="l" defTabSz="914400" rtl="0" eaLnBrk="1" latinLnBrk="0" hangingPunct="1">
        <a:lnSpc>
          <a:spcPct val="90000"/>
        </a:lnSpc>
        <a:spcBef>
          <a:spcPts val="1000"/>
        </a:spcBef>
        <a:buClr>
          <a:schemeClr val="accent2"/>
        </a:buClr>
        <a:buFont typeface="Arial" panose="020B0604020202020204" pitchFamily="34" charset="0"/>
        <a:buNone/>
        <a:defRPr sz="2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Palatino Linotype" panose="02040502050505030304" pitchFamily="18"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438150" y="3870325"/>
            <a:ext cx="9705975" cy="735013"/>
          </a:xfrm>
        </p:spPr>
        <p:txBody>
          <a:bodyPr/>
          <a:lstStyle/>
          <a:p>
            <a:r>
              <a:rPr lang="en-US" sz="4000" dirty="0"/>
              <a:t>Webinar date</a:t>
            </a:r>
          </a:p>
        </p:txBody>
      </p:sp>
      <p:sp>
        <p:nvSpPr>
          <p:cNvPr id="5" name="Text Placeholder 4"/>
          <p:cNvSpPr>
            <a:spLocks noGrp="1"/>
          </p:cNvSpPr>
          <p:nvPr>
            <p:ph type="body" sz="quarter" idx="12"/>
          </p:nvPr>
        </p:nvSpPr>
        <p:spPr>
          <a:xfrm>
            <a:off x="438150" y="2378793"/>
            <a:ext cx="9991725" cy="628650"/>
          </a:xfrm>
        </p:spPr>
        <p:txBody>
          <a:bodyPr/>
          <a:lstStyle/>
          <a:p>
            <a:r>
              <a:rPr lang="en-US" dirty="0"/>
              <a:t>Webinar title	</a:t>
            </a:r>
          </a:p>
        </p:txBody>
      </p:sp>
      <p:sp>
        <p:nvSpPr>
          <p:cNvPr id="2" name="TextBox 1">
            <a:extLst>
              <a:ext uri="{FF2B5EF4-FFF2-40B4-BE49-F238E27FC236}">
                <a16:creationId xmlns:a16="http://schemas.microsoft.com/office/drawing/2014/main" xmlns="" id="{BA9F7A70-38F2-4540-B560-ABFC2A8C1121}"/>
              </a:ext>
            </a:extLst>
          </p:cNvPr>
          <p:cNvSpPr txBox="1"/>
          <p:nvPr/>
        </p:nvSpPr>
        <p:spPr>
          <a:xfrm>
            <a:off x="8845677" y="315582"/>
            <a:ext cx="2865120" cy="1200329"/>
          </a:xfrm>
          <a:prstGeom prst="rect">
            <a:avLst/>
          </a:prstGeom>
          <a:solidFill>
            <a:schemeClr val="accent4"/>
          </a:solidFill>
        </p:spPr>
        <p:txBody>
          <a:bodyPr wrap="square" rtlCol="0">
            <a:spAutoFit/>
          </a:bodyPr>
          <a:lstStyle/>
          <a:p>
            <a:pPr algn="ctr"/>
            <a:r>
              <a:rPr lang="en-US" dirty="0">
                <a:latin typeface="+mj-lt"/>
              </a:rPr>
              <a:t>Thank you for keeping your line muted and your video camera off during the broadcast.</a:t>
            </a:r>
          </a:p>
        </p:txBody>
      </p:sp>
    </p:spTree>
    <p:extLst>
      <p:ext uri="{BB962C8B-B14F-4D97-AF65-F5344CB8AC3E}">
        <p14:creationId xmlns:p14="http://schemas.microsoft.com/office/powerpoint/2010/main" val="42417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6F92AE6-1220-4AD7-9349-FA271716DA67}"/>
              </a:ext>
            </a:extLst>
          </p:cNvPr>
          <p:cNvSpPr txBox="1"/>
          <p:nvPr/>
        </p:nvSpPr>
        <p:spPr>
          <a:xfrm>
            <a:off x="213360" y="437479"/>
            <a:ext cx="6896824" cy="769441"/>
          </a:xfrm>
          <a:prstGeom prst="rect">
            <a:avLst/>
          </a:prstGeom>
          <a:noFill/>
        </p:spPr>
        <p:txBody>
          <a:bodyPr wrap="none" rtlCol="0">
            <a:spAutoFit/>
          </a:bodyPr>
          <a:lstStyle/>
          <a:p>
            <a:r>
              <a:rPr lang="en-US" sz="4400" dirty="0">
                <a:solidFill>
                  <a:schemeClr val="bg1"/>
                </a:solidFill>
                <a:latin typeface="Palatino Linotype" panose="02040502050505030304" pitchFamily="18" charset="0"/>
              </a:rPr>
              <a:t>A United Force for Change</a:t>
            </a:r>
          </a:p>
        </p:txBody>
      </p:sp>
      <p:sp>
        <p:nvSpPr>
          <p:cNvPr id="5" name="Slide Number Placeholder 4">
            <a:extLst>
              <a:ext uri="{FF2B5EF4-FFF2-40B4-BE49-F238E27FC236}">
                <a16:creationId xmlns:a16="http://schemas.microsoft.com/office/drawing/2014/main" xmlns="" id="{8FC7DF28-F031-4AD7-83B3-F08DDE3D47AB}"/>
              </a:ext>
            </a:extLst>
          </p:cNvPr>
          <p:cNvSpPr>
            <a:spLocks noGrp="1"/>
          </p:cNvSpPr>
          <p:nvPr>
            <p:ph type="sldNum" sz="quarter" idx="12"/>
          </p:nvPr>
        </p:nvSpPr>
        <p:spPr/>
        <p:txBody>
          <a:bodyPr/>
          <a:lstStyle/>
          <a:p>
            <a:fld id="{0AB816CF-AA9B-43E8-B03A-27A77900809F}" type="slidenum">
              <a:rPr lang="en-US" smtClean="0"/>
              <a:pPr/>
              <a:t>2</a:t>
            </a:fld>
            <a:endParaRPr lang="en-US" dirty="0"/>
          </a:p>
        </p:txBody>
      </p:sp>
      <p:sp>
        <p:nvSpPr>
          <p:cNvPr id="10" name="Text Placeholder 2">
            <a:extLst>
              <a:ext uri="{FF2B5EF4-FFF2-40B4-BE49-F238E27FC236}">
                <a16:creationId xmlns:a16="http://schemas.microsoft.com/office/drawing/2014/main" xmlns="" id="{423741E7-76D6-4FD8-889B-1D699EA7B419}"/>
              </a:ext>
            </a:extLst>
          </p:cNvPr>
          <p:cNvSpPr>
            <a:spLocks noGrp="1"/>
          </p:cNvSpPr>
          <p:nvPr/>
        </p:nvSpPr>
        <p:spPr>
          <a:xfrm>
            <a:off x="213360" y="1735558"/>
            <a:ext cx="11483181" cy="4449111"/>
          </a:xfrm>
          <a:prstGeom prst="rect">
            <a:avLst/>
          </a:prstGeom>
          <a:noFill/>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0">
              <a:buNone/>
            </a:pPr>
            <a:r>
              <a:rPr lang="en-US" sz="2400" dirty="0">
                <a:solidFill>
                  <a:srgbClr val="58595B"/>
                </a:solidFill>
                <a:latin typeface="Palatino Linotype" panose="02040502050505030304" pitchFamily="18" charset="0"/>
                <a:cs typeface="Gotham Book"/>
              </a:rPr>
              <a:t>We connect you with other passionate healthcare and life science professionals with a shared commitment to gender parity. By fostering a supportive and diverse environment, we give you the freedom to explore new skills, advance your career and be a catalyst for change. </a:t>
            </a:r>
          </a:p>
        </p:txBody>
      </p:sp>
      <p:sp>
        <p:nvSpPr>
          <p:cNvPr id="6" name="Content Placeholder 2">
            <a:extLst>
              <a:ext uri="{FF2B5EF4-FFF2-40B4-BE49-F238E27FC236}">
                <a16:creationId xmlns:a16="http://schemas.microsoft.com/office/drawing/2014/main" xmlns="" id="{5A5E26C2-36D3-4C42-A836-B2BC03368C60}"/>
              </a:ext>
            </a:extLst>
          </p:cNvPr>
          <p:cNvSpPr txBox="1">
            <a:spLocks/>
          </p:cNvSpPr>
          <p:nvPr/>
        </p:nvSpPr>
        <p:spPr bwMode="auto">
          <a:xfrm>
            <a:off x="3543696" y="3920859"/>
            <a:ext cx="8434943" cy="24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50838" indent="-342900">
              <a:spcAft>
                <a:spcPts val="600"/>
              </a:spcAft>
              <a:buClr>
                <a:srgbClr val="FB515B"/>
              </a:buClr>
              <a:buFont typeface="Arial" panose="020B0604020202020204" pitchFamily="34" charset="0"/>
              <a:buChar char="•"/>
            </a:pPr>
            <a:r>
              <a:rPr lang="en-US" sz="2200" dirty="0">
                <a:latin typeface="Palatino Linotype" panose="02040502050505030304" pitchFamily="18" charset="0"/>
                <a:cs typeface="Gotham Book"/>
              </a:rPr>
              <a:t>Individual members: nearly 10,000 across </a:t>
            </a:r>
            <a:r>
              <a:rPr lang="en-US" sz="2200" dirty="0">
                <a:latin typeface="Palatino Linotype" panose="02040502050505030304" pitchFamily="18" charset="0"/>
                <a:cs typeface="Gotham Book"/>
              </a:rPr>
              <a:t>50+ chapters and affiliates in the US, </a:t>
            </a:r>
            <a:r>
              <a:rPr lang="en-US" sz="2200" smtClean="0">
                <a:latin typeface="Palatino Linotype" panose="02040502050505030304" pitchFamily="18" charset="0"/>
                <a:cs typeface="Gotham Book"/>
              </a:rPr>
              <a:t>Canada and Europe</a:t>
            </a:r>
            <a:endParaRPr lang="en-US" sz="2200" dirty="0" smtClean="0">
              <a:latin typeface="Palatino Linotype" panose="02040502050505030304" pitchFamily="18" charset="0"/>
              <a:cs typeface="Gotham Book"/>
            </a:endParaRPr>
          </a:p>
          <a:p>
            <a:pPr marL="350838" indent="-342900">
              <a:spcAft>
                <a:spcPts val="600"/>
              </a:spcAft>
              <a:buClr>
                <a:srgbClr val="FB515B"/>
              </a:buClr>
              <a:buFont typeface="Arial" panose="020B0604020202020204" pitchFamily="34" charset="0"/>
              <a:buChar char="•"/>
            </a:pPr>
            <a:r>
              <a:rPr lang="en-US" sz="2200" dirty="0" smtClean="0">
                <a:latin typeface="Palatino Linotype" panose="02040502050505030304" pitchFamily="18" charset="0"/>
                <a:cs typeface="Gotham Book"/>
              </a:rPr>
              <a:t>Company </a:t>
            </a:r>
            <a:r>
              <a:rPr lang="en-US" sz="2200" dirty="0">
                <a:latin typeface="Palatino Linotype" panose="02040502050505030304" pitchFamily="18" charset="0"/>
                <a:cs typeface="Gotham Book"/>
              </a:rPr>
              <a:t>members: 150+ corporate partners</a:t>
            </a:r>
          </a:p>
          <a:p>
            <a:pPr marL="350838" indent="-342900">
              <a:spcAft>
                <a:spcPts val="600"/>
              </a:spcAft>
              <a:buClr>
                <a:srgbClr val="FB515B"/>
              </a:buClr>
              <a:buFont typeface="Arial" panose="020B0604020202020204" pitchFamily="34" charset="0"/>
              <a:buChar char="•"/>
            </a:pPr>
            <a:r>
              <a:rPr lang="en-US" sz="2200" dirty="0" smtClean="0">
                <a:latin typeface="Palatino Linotype" panose="02040502050505030304" pitchFamily="18" charset="0"/>
                <a:cs typeface="Gotham Book"/>
              </a:rPr>
              <a:t>400</a:t>
            </a:r>
            <a:r>
              <a:rPr lang="en-US" sz="2200" dirty="0">
                <a:latin typeface="Palatino Linotype" panose="02040502050505030304" pitchFamily="18" charset="0"/>
                <a:cs typeface="Gotham Book"/>
              </a:rPr>
              <a:t>+ events annually</a:t>
            </a:r>
          </a:p>
        </p:txBody>
      </p:sp>
      <p:sp>
        <p:nvSpPr>
          <p:cNvPr id="7" name="TextBox 9">
            <a:extLst>
              <a:ext uri="{FF2B5EF4-FFF2-40B4-BE49-F238E27FC236}">
                <a16:creationId xmlns:a16="http://schemas.microsoft.com/office/drawing/2014/main" xmlns="" id="{4C00BA54-B5B2-4640-B554-89B8D94673C0}"/>
              </a:ext>
            </a:extLst>
          </p:cNvPr>
          <p:cNvSpPr txBox="1">
            <a:spLocks noChangeArrowheads="1"/>
          </p:cNvSpPr>
          <p:nvPr/>
        </p:nvSpPr>
        <p:spPr bwMode="auto">
          <a:xfrm>
            <a:off x="3596546" y="2984234"/>
            <a:ext cx="249945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altLang="en-US" sz="2400" b="1" dirty="0">
                <a:solidFill>
                  <a:srgbClr val="FB515B"/>
                </a:solidFill>
                <a:latin typeface="Palatino Linotype" panose="02040502050505030304" pitchFamily="18" charset="0"/>
                <a:cs typeface="Gotham Bold"/>
              </a:rPr>
              <a:t>Connect with:</a:t>
            </a:r>
          </a:p>
        </p:txBody>
      </p:sp>
      <p:pic>
        <p:nvPicPr>
          <p:cNvPr id="8" name="Picture 7">
            <a:extLst>
              <a:ext uri="{FF2B5EF4-FFF2-40B4-BE49-F238E27FC236}">
                <a16:creationId xmlns:a16="http://schemas.microsoft.com/office/drawing/2014/main" xmlns="" id="{2C01B138-BAAA-4541-845F-BDCAB8DF74CF}"/>
              </a:ext>
            </a:extLst>
          </p:cNvPr>
          <p:cNvPicPr>
            <a:picLocks noChangeAspect="1"/>
          </p:cNvPicPr>
          <p:nvPr/>
        </p:nvPicPr>
        <p:blipFill>
          <a:blip r:embed="rId3"/>
          <a:stretch>
            <a:fillRect/>
          </a:stretch>
        </p:blipFill>
        <p:spPr>
          <a:xfrm>
            <a:off x="495459" y="3212870"/>
            <a:ext cx="2468880" cy="2652440"/>
          </a:xfrm>
          <a:prstGeom prst="rect">
            <a:avLst/>
          </a:prstGeom>
        </p:spPr>
      </p:pic>
    </p:spTree>
    <p:extLst>
      <p:ext uri="{BB962C8B-B14F-4D97-AF65-F5344CB8AC3E}">
        <p14:creationId xmlns:p14="http://schemas.microsoft.com/office/powerpoint/2010/main" val="983563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06" y="340587"/>
            <a:ext cx="10515600" cy="595658"/>
          </a:xfrm>
        </p:spPr>
        <p:txBody>
          <a:bodyPr>
            <a:normAutofit fontScale="90000"/>
          </a:bodyPr>
          <a:lstStyle/>
          <a:p>
            <a:r>
              <a:rPr lang="en-US" dirty="0"/>
              <a:t>Helpful technical tips</a:t>
            </a:r>
          </a:p>
        </p:txBody>
      </p:sp>
      <p:sp>
        <p:nvSpPr>
          <p:cNvPr id="24" name="Text Placeholder 23">
            <a:extLst>
              <a:ext uri="{FF2B5EF4-FFF2-40B4-BE49-F238E27FC236}">
                <a16:creationId xmlns:a16="http://schemas.microsoft.com/office/drawing/2014/main" xmlns="" id="{D14BB430-3C34-4F50-A678-98951A04039A}"/>
              </a:ext>
            </a:extLst>
          </p:cNvPr>
          <p:cNvSpPr>
            <a:spLocks noGrp="1"/>
          </p:cNvSpPr>
          <p:nvPr>
            <p:ph type="body" sz="quarter" idx="12"/>
          </p:nvPr>
        </p:nvSpPr>
        <p:spPr/>
        <p:txBody>
          <a:bodyPr/>
          <a:lstStyle/>
          <a:p>
            <a:endParaRPr lang="en-US"/>
          </a:p>
        </p:txBody>
      </p:sp>
      <p:sp>
        <p:nvSpPr>
          <p:cNvPr id="5" name="Rectangle 4"/>
          <p:cNvSpPr/>
          <p:nvPr/>
        </p:nvSpPr>
        <p:spPr>
          <a:xfrm>
            <a:off x="8776447" y="4258235"/>
            <a:ext cx="2384612" cy="779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964706" y="5889812"/>
            <a:ext cx="2196353" cy="35858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7328167" y="1667435"/>
            <a:ext cx="1004047"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16" idx="0"/>
          </p:cNvCxnSpPr>
          <p:nvPr/>
        </p:nvCxnSpPr>
        <p:spPr>
          <a:xfrm flipV="1">
            <a:off x="10449761" y="1912399"/>
            <a:ext cx="0" cy="122458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09661" y="6070307"/>
            <a:ext cx="3343835" cy="369332"/>
          </a:xfrm>
          <a:prstGeom prst="rect">
            <a:avLst/>
          </a:prstGeom>
          <a:noFill/>
        </p:spPr>
        <p:txBody>
          <a:bodyPr wrap="square" rtlCol="0">
            <a:spAutoFit/>
          </a:bodyPr>
          <a:lstStyle/>
          <a:p>
            <a:r>
              <a:rPr lang="en-US" i="1" dirty="0">
                <a:solidFill>
                  <a:schemeClr val="accent2"/>
                </a:solidFill>
              </a:rPr>
              <a:t>This webinar is being recorded</a:t>
            </a:r>
          </a:p>
        </p:txBody>
      </p:sp>
      <p:sp>
        <p:nvSpPr>
          <p:cNvPr id="16" name="TextBox 15"/>
          <p:cNvSpPr txBox="1"/>
          <p:nvPr/>
        </p:nvSpPr>
        <p:spPr>
          <a:xfrm>
            <a:off x="9731369" y="3136985"/>
            <a:ext cx="1436783" cy="738664"/>
          </a:xfrm>
          <a:prstGeom prst="rect">
            <a:avLst/>
          </a:prstGeom>
          <a:noFill/>
        </p:spPr>
        <p:txBody>
          <a:bodyPr wrap="square" rtlCol="0">
            <a:spAutoFit/>
          </a:bodyPr>
          <a:lstStyle/>
          <a:p>
            <a:pPr algn="ctr"/>
            <a:r>
              <a:rPr lang="en-US" sz="1400" dirty="0"/>
              <a:t>Switch to/from “speaker” and “gallery” views</a:t>
            </a:r>
          </a:p>
        </p:txBody>
      </p:sp>
      <p:sp>
        <p:nvSpPr>
          <p:cNvPr id="17" name="TextBox 16"/>
          <p:cNvSpPr txBox="1"/>
          <p:nvPr/>
        </p:nvSpPr>
        <p:spPr>
          <a:xfrm>
            <a:off x="0" y="4384296"/>
            <a:ext cx="1346493" cy="954107"/>
          </a:xfrm>
          <a:prstGeom prst="rect">
            <a:avLst/>
          </a:prstGeom>
          <a:noFill/>
        </p:spPr>
        <p:txBody>
          <a:bodyPr wrap="square" rtlCol="0">
            <a:spAutoFit/>
          </a:bodyPr>
          <a:lstStyle/>
          <a:p>
            <a:pPr algn="ctr"/>
            <a:r>
              <a:rPr lang="en-US" sz="1400" dirty="0"/>
              <a:t>Please mute yourselves when not speaking</a:t>
            </a:r>
          </a:p>
        </p:txBody>
      </p:sp>
      <p:sp>
        <p:nvSpPr>
          <p:cNvPr id="18" name="TextBox 17"/>
          <p:cNvSpPr txBox="1"/>
          <p:nvPr/>
        </p:nvSpPr>
        <p:spPr>
          <a:xfrm>
            <a:off x="10838606" y="2434110"/>
            <a:ext cx="1436783" cy="738664"/>
          </a:xfrm>
          <a:prstGeom prst="rect">
            <a:avLst/>
          </a:prstGeom>
          <a:noFill/>
        </p:spPr>
        <p:txBody>
          <a:bodyPr wrap="square" rtlCol="0">
            <a:spAutoFit/>
          </a:bodyPr>
          <a:lstStyle/>
          <a:p>
            <a:pPr algn="ctr"/>
            <a:r>
              <a:rPr lang="en-US" sz="1400" dirty="0"/>
              <a:t>Collapse or expand your window</a:t>
            </a:r>
          </a:p>
        </p:txBody>
      </p:sp>
      <p:sp>
        <p:nvSpPr>
          <p:cNvPr id="19" name="TextBox 18"/>
          <p:cNvSpPr txBox="1"/>
          <p:nvPr/>
        </p:nvSpPr>
        <p:spPr>
          <a:xfrm>
            <a:off x="5481466" y="4973077"/>
            <a:ext cx="2578367" cy="523220"/>
          </a:xfrm>
          <a:prstGeom prst="rect">
            <a:avLst/>
          </a:prstGeom>
          <a:noFill/>
        </p:spPr>
        <p:txBody>
          <a:bodyPr wrap="square" rtlCol="0">
            <a:spAutoFit/>
          </a:bodyPr>
          <a:lstStyle/>
          <a:p>
            <a:pPr algn="ctr"/>
            <a:r>
              <a:rPr lang="en-US" sz="1400" dirty="0"/>
              <a:t>Use the Chat feature to ask questions or make comments</a:t>
            </a:r>
          </a:p>
        </p:txBody>
      </p:sp>
      <p:sp>
        <p:nvSpPr>
          <p:cNvPr id="20" name="TextBox 19"/>
          <p:cNvSpPr txBox="1"/>
          <p:nvPr/>
        </p:nvSpPr>
        <p:spPr>
          <a:xfrm>
            <a:off x="2193578" y="4644972"/>
            <a:ext cx="2578367" cy="954107"/>
          </a:xfrm>
          <a:prstGeom prst="rect">
            <a:avLst/>
          </a:prstGeom>
          <a:noFill/>
        </p:spPr>
        <p:txBody>
          <a:bodyPr wrap="square" rtlCol="0">
            <a:spAutoFit/>
          </a:bodyPr>
          <a:lstStyle/>
          <a:p>
            <a:pPr algn="r"/>
            <a:r>
              <a:rPr lang="en-US" sz="1400" dirty="0"/>
              <a:t>If you’d like to raise your hand, click here to open the Participant’s window, which will allow you to do so</a:t>
            </a:r>
          </a:p>
        </p:txBody>
      </p:sp>
      <p:pic>
        <p:nvPicPr>
          <p:cNvPr id="9" name="Picture 8">
            <a:extLst>
              <a:ext uri="{FF2B5EF4-FFF2-40B4-BE49-F238E27FC236}">
                <a16:creationId xmlns:a16="http://schemas.microsoft.com/office/drawing/2014/main" xmlns="" id="{E2095FD0-DA53-4F5B-BEF2-9C1B9A5F7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7909"/>
            <a:ext cx="12192000" cy="370228"/>
          </a:xfrm>
          <a:prstGeom prst="rect">
            <a:avLst/>
          </a:prstGeom>
        </p:spPr>
      </p:pic>
      <p:pic>
        <p:nvPicPr>
          <p:cNvPr id="22" name="Picture 21">
            <a:extLst>
              <a:ext uri="{FF2B5EF4-FFF2-40B4-BE49-F238E27FC236}">
                <a16:creationId xmlns:a16="http://schemas.microsoft.com/office/drawing/2014/main" xmlns="" id="{B562333E-34D2-4C4E-A186-82CBF44157A3}"/>
              </a:ext>
            </a:extLst>
          </p:cNvPr>
          <p:cNvPicPr>
            <a:picLocks noChangeAspect="1"/>
          </p:cNvPicPr>
          <p:nvPr/>
        </p:nvPicPr>
        <p:blipFill rotWithShape="1">
          <a:blip r:embed="rId4">
            <a:extLst>
              <a:ext uri="{28A0092B-C50C-407E-A947-70E740481C1C}">
                <a14:useLocalDpi xmlns:a14="http://schemas.microsoft.com/office/drawing/2010/main" val="0"/>
              </a:ext>
            </a:extLst>
          </a:blip>
          <a:srcRect t="40082"/>
          <a:stretch/>
        </p:blipFill>
        <p:spPr>
          <a:xfrm>
            <a:off x="113910" y="5889812"/>
            <a:ext cx="12021071" cy="815081"/>
          </a:xfrm>
          <a:prstGeom prst="rect">
            <a:avLst/>
          </a:prstGeom>
        </p:spPr>
      </p:pic>
      <p:cxnSp>
        <p:nvCxnSpPr>
          <p:cNvPr id="27" name="Straight Arrow Connector 26">
            <a:extLst>
              <a:ext uri="{FF2B5EF4-FFF2-40B4-BE49-F238E27FC236}">
                <a16:creationId xmlns:a16="http://schemas.microsoft.com/office/drawing/2014/main" xmlns="" id="{D3C003ED-0E0D-4693-BCDF-EC1CBE3D73D5}"/>
              </a:ext>
            </a:extLst>
          </p:cNvPr>
          <p:cNvCxnSpPr>
            <a:cxnSpLocks/>
          </p:cNvCxnSpPr>
          <p:nvPr/>
        </p:nvCxnSpPr>
        <p:spPr>
          <a:xfrm flipV="1">
            <a:off x="11556998" y="1912399"/>
            <a:ext cx="0" cy="54221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xmlns="" id="{49A15FDF-9A6B-435B-9F60-0CF1F65D08EB}"/>
              </a:ext>
            </a:extLst>
          </p:cNvPr>
          <p:cNvCxnSpPr>
            <a:cxnSpLocks/>
          </p:cNvCxnSpPr>
          <p:nvPr/>
        </p:nvCxnSpPr>
        <p:spPr>
          <a:xfrm>
            <a:off x="375798" y="5393299"/>
            <a:ext cx="0" cy="8551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558F15C6-AA40-486D-9299-ACEFCCBB7B74}"/>
              </a:ext>
            </a:extLst>
          </p:cNvPr>
          <p:cNvCxnSpPr>
            <a:cxnSpLocks/>
          </p:cNvCxnSpPr>
          <p:nvPr/>
        </p:nvCxnSpPr>
        <p:spPr>
          <a:xfrm>
            <a:off x="1346493" y="3429000"/>
            <a:ext cx="0" cy="28194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6010656" y="5472403"/>
            <a:ext cx="759994" cy="77599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1026" name="Picture 2" descr="Nonverbal Feedback During Meetings – Zoom Help Center">
            <a:extLst>
              <a:ext uri="{FF2B5EF4-FFF2-40B4-BE49-F238E27FC236}">
                <a16:creationId xmlns:a16="http://schemas.microsoft.com/office/drawing/2014/main" xmlns="" id="{9F16A511-47D0-4256-AA72-51B9E9E677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1781" y="3373576"/>
            <a:ext cx="3629025" cy="1266825"/>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Straight Arrow Connector 36">
            <a:extLst>
              <a:ext uri="{FF2B5EF4-FFF2-40B4-BE49-F238E27FC236}">
                <a16:creationId xmlns:a16="http://schemas.microsoft.com/office/drawing/2014/main" xmlns="" id="{F1E79AE0-B905-4F56-B834-0BA12AD491BE}"/>
              </a:ext>
            </a:extLst>
          </p:cNvPr>
          <p:cNvCxnSpPr>
            <a:cxnSpLocks/>
          </p:cNvCxnSpPr>
          <p:nvPr/>
        </p:nvCxnSpPr>
        <p:spPr>
          <a:xfrm>
            <a:off x="3482761" y="5646178"/>
            <a:ext cx="1178651" cy="65117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xmlns="" id="{E0BB3328-DF76-4659-9556-8AB1398B9A4F}"/>
              </a:ext>
            </a:extLst>
          </p:cNvPr>
          <p:cNvSpPr/>
          <p:nvPr/>
        </p:nvSpPr>
        <p:spPr>
          <a:xfrm>
            <a:off x="1990519" y="4006989"/>
            <a:ext cx="621792" cy="637983"/>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xmlns="" id="{6A69F2AC-F598-43E7-AA32-4A268F693385}"/>
              </a:ext>
            </a:extLst>
          </p:cNvPr>
          <p:cNvSpPr txBox="1"/>
          <p:nvPr/>
        </p:nvSpPr>
        <p:spPr>
          <a:xfrm>
            <a:off x="275239" y="2728540"/>
            <a:ext cx="2142507" cy="738664"/>
          </a:xfrm>
          <a:prstGeom prst="rect">
            <a:avLst/>
          </a:prstGeom>
          <a:noFill/>
        </p:spPr>
        <p:txBody>
          <a:bodyPr wrap="square" rtlCol="0">
            <a:spAutoFit/>
          </a:bodyPr>
          <a:lstStyle/>
          <a:p>
            <a:pPr algn="ctr"/>
            <a:r>
              <a:rPr lang="en-US" sz="1400" dirty="0"/>
              <a:t>Participants videos will be disabled during the broadcast</a:t>
            </a:r>
          </a:p>
        </p:txBody>
      </p:sp>
      <p:sp>
        <p:nvSpPr>
          <p:cNvPr id="45" name="TextBox 44">
            <a:extLst>
              <a:ext uri="{FF2B5EF4-FFF2-40B4-BE49-F238E27FC236}">
                <a16:creationId xmlns:a16="http://schemas.microsoft.com/office/drawing/2014/main" xmlns="" id="{3FF96E54-8427-4F51-8087-A649E9A23F47}"/>
              </a:ext>
            </a:extLst>
          </p:cNvPr>
          <p:cNvSpPr txBox="1"/>
          <p:nvPr/>
        </p:nvSpPr>
        <p:spPr>
          <a:xfrm>
            <a:off x="9646304" y="3795503"/>
            <a:ext cx="1606911" cy="1169551"/>
          </a:xfrm>
          <a:prstGeom prst="rect">
            <a:avLst/>
          </a:prstGeom>
          <a:noFill/>
        </p:spPr>
        <p:txBody>
          <a:bodyPr wrap="square" rtlCol="0">
            <a:spAutoFit/>
          </a:bodyPr>
          <a:lstStyle/>
          <a:p>
            <a:pPr algn="ctr"/>
            <a:r>
              <a:rPr lang="en-US" sz="1400" dirty="0"/>
              <a:t>or explore additional viewing options based on your preferences</a:t>
            </a:r>
          </a:p>
        </p:txBody>
      </p:sp>
      <p:cxnSp>
        <p:nvCxnSpPr>
          <p:cNvPr id="11" name="Straight Arrow Connector 10"/>
          <p:cNvCxnSpPr>
            <a:cxnSpLocks/>
            <a:stCxn id="16" idx="0"/>
          </p:cNvCxnSpPr>
          <p:nvPr/>
        </p:nvCxnSpPr>
        <p:spPr>
          <a:xfrm flipH="1" flipV="1">
            <a:off x="7546848" y="1802498"/>
            <a:ext cx="2902913" cy="13344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xmlns="" id="{63C69E3B-1DD0-422B-9F41-3A9548F2C059}"/>
              </a:ext>
            </a:extLst>
          </p:cNvPr>
          <p:cNvSpPr/>
          <p:nvPr/>
        </p:nvSpPr>
        <p:spPr>
          <a:xfrm>
            <a:off x="635001" y="1482712"/>
            <a:ext cx="889000" cy="517526"/>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658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par>
                                <p:cTn id="24" presetID="10" presetClass="entr" presetSubtype="0"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500"/>
                                        <p:tgtEl>
                                          <p:spTgt spid="10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par>
                                <p:cTn id="56" presetID="10" presetClass="entr" presetSubtype="0" fill="hold"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10" presetClass="entr" presetSubtype="0" fill="hold" nodeType="with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36" grpId="0" animBg="1"/>
      <p:bldP spid="41" grpId="0"/>
      <p:bldP spid="45" grpId="0"/>
      <p:bldP spid="26" grpId="0" animBg="1"/>
    </p:bldLst>
  </p:timing>
</p:sld>
</file>

<file path=ppt/theme/theme1.xml><?xml version="1.0" encoding="utf-8"?>
<a:theme xmlns:a="http://schemas.openxmlformats.org/drawingml/2006/main" name="HBA 2018">
  <a:themeElements>
    <a:clrScheme name="Custom 1">
      <a:dk1>
        <a:srgbClr val="58595B"/>
      </a:dk1>
      <a:lt1>
        <a:sysClr val="window" lastClr="FFFFFF"/>
      </a:lt1>
      <a:dk2>
        <a:srgbClr val="44546A"/>
      </a:dk2>
      <a:lt2>
        <a:srgbClr val="FFFFFF"/>
      </a:lt2>
      <a:accent1>
        <a:srgbClr val="7757A1"/>
      </a:accent1>
      <a:accent2>
        <a:srgbClr val="FB515B"/>
      </a:accent2>
      <a:accent3>
        <a:srgbClr val="86D5C8"/>
      </a:accent3>
      <a:accent4>
        <a:srgbClr val="F9EB3B"/>
      </a:accent4>
      <a:accent5>
        <a:srgbClr val="58595B"/>
      </a:accent5>
      <a:accent6>
        <a:srgbClr val="70AD47"/>
      </a:accent6>
      <a:hlink>
        <a:srgbClr val="0563C1"/>
      </a:hlink>
      <a:folHlink>
        <a:srgbClr val="954F72"/>
      </a:folHlink>
    </a:clrScheme>
    <a:fontScheme name="Custom 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BA 2018" id="{06416179-DFF1-4295-9D13-8AE1B845C450}" vid="{C3956E8A-00CE-45CA-B627-03903E8152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1262</TotalTime>
  <Words>608</Words>
  <Application>Microsoft Office PowerPoint</Application>
  <PresentationFormat>Widescreen</PresentationFormat>
  <Paragraphs>46</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Gotham Bold</vt:lpstr>
      <vt:lpstr>Gotham Book</vt:lpstr>
      <vt:lpstr>Palatino Linotype</vt:lpstr>
      <vt:lpstr>Tahoma</vt:lpstr>
      <vt:lpstr>HBA 2018</vt:lpstr>
      <vt:lpstr>PowerPoint Presentation</vt:lpstr>
      <vt:lpstr>PowerPoint Presentation</vt:lpstr>
      <vt:lpstr>Helpful technical tips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Upcoming virtual offerings</dc:title>
  <dc:creator>Katie Cammer</dc:creator>
  <cp:lastModifiedBy>Katie Cammer</cp:lastModifiedBy>
  <cp:revision>52</cp:revision>
  <dcterms:created xsi:type="dcterms:W3CDTF">2020-04-09T15:16:14Z</dcterms:created>
  <dcterms:modified xsi:type="dcterms:W3CDTF">2020-06-15T21:52:18Z</dcterms:modified>
</cp:coreProperties>
</file>