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7" r:id="rId2"/>
    <p:sldId id="554" r:id="rId3"/>
    <p:sldId id="559" r:id="rId4"/>
    <p:sldId id="275" r:id="rId5"/>
    <p:sldId id="543" r:id="rId6"/>
    <p:sldId id="998" r:id="rId7"/>
    <p:sldId id="1025" r:id="rId8"/>
    <p:sldId id="1008" r:id="rId9"/>
    <p:sldId id="556" r:id="rId10"/>
    <p:sldId id="618" r:id="rId11"/>
    <p:sldId id="1011" r:id="rId12"/>
    <p:sldId id="845" r:id="rId13"/>
    <p:sldId id="574" r:id="rId14"/>
    <p:sldId id="267" r:id="rId15"/>
    <p:sldId id="877" r:id="rId16"/>
    <p:sldId id="657" r:id="rId17"/>
    <p:sldId id="1060" r:id="rId18"/>
    <p:sldId id="270" r:id="rId19"/>
    <p:sldId id="677" r:id="rId20"/>
    <p:sldId id="655" r:id="rId21"/>
    <p:sldId id="644" r:id="rId22"/>
    <p:sldId id="881" r:id="rId23"/>
    <p:sldId id="882" r:id="rId24"/>
    <p:sldId id="883" r:id="rId25"/>
    <p:sldId id="885" r:id="rId26"/>
    <p:sldId id="696" r:id="rId27"/>
    <p:sldId id="884" r:id="rId28"/>
    <p:sldId id="590" r:id="rId29"/>
    <p:sldId id="557" r:id="rId30"/>
    <p:sldId id="561" r:id="rId31"/>
    <p:sldId id="562" r:id="rId32"/>
    <p:sldId id="564" r:id="rId33"/>
    <p:sldId id="569" r:id="rId34"/>
    <p:sldId id="565" r:id="rId35"/>
    <p:sldId id="567" r:id="rId36"/>
    <p:sldId id="570" r:id="rId37"/>
    <p:sldId id="568" r:id="rId38"/>
    <p:sldId id="581" r:id="rId39"/>
    <p:sldId id="582" r:id="rId40"/>
    <p:sldId id="583" r:id="rId41"/>
    <p:sldId id="584" r:id="rId42"/>
    <p:sldId id="585" r:id="rId43"/>
    <p:sldId id="563" r:id="rId44"/>
    <p:sldId id="571" r:id="rId45"/>
    <p:sldId id="587" r:id="rId46"/>
    <p:sldId id="588" r:id="rId47"/>
    <p:sldId id="589" r:id="rId48"/>
    <p:sldId id="573" r:id="rId49"/>
    <p:sldId id="262" r:id="rId50"/>
    <p:sldId id="575" r:id="rId51"/>
    <p:sldId id="576" r:id="rId52"/>
    <p:sldId id="265" r:id="rId53"/>
    <p:sldId id="577" r:id="rId54"/>
    <p:sldId id="579" r:id="rId55"/>
    <p:sldId id="578" r:id="rId56"/>
    <p:sldId id="269" r:id="rId57"/>
    <p:sldId id="1057" r:id="rId58"/>
    <p:sldId id="1058" r:id="rId59"/>
    <p:sldId id="1059" r:id="rId60"/>
    <p:sldId id="1055" r:id="rId61"/>
    <p:sldId id="699" r:id="rId62"/>
    <p:sldId id="414" r:id="rId63"/>
    <p:sldId id="105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ia Lara" initials="EL" lastIdx="2" clrIdx="0">
    <p:extLst>
      <p:ext uri="{19B8F6BF-5375-455C-9EA6-DF929625EA0E}">
        <p15:presenceInfo xmlns:p15="http://schemas.microsoft.com/office/powerpoint/2012/main" userId="e440b88f371b6bc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249" autoAdjust="0"/>
  </p:normalViewPr>
  <p:slideViewPr>
    <p:cSldViewPr snapToGrid="0">
      <p:cViewPr>
        <p:scale>
          <a:sx n="70" d="100"/>
          <a:sy n="70" d="100"/>
        </p:scale>
        <p:origin x="708"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9FC9AB-F85A-4B28-A0EA-458DBD419B3B}" type="datetimeFigureOut">
              <a:rPr lang="en-GB" smtClean="0"/>
              <a:t>11/08/2020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7459C-65FC-4298-8DDB-C25D45CB1784}" type="slidenum">
              <a:rPr lang="en-GB" smtClean="0"/>
              <a:t>‹Nº›</a:t>
            </a:fld>
            <a:endParaRPr lang="en-GB"/>
          </a:p>
        </p:txBody>
      </p:sp>
    </p:spTree>
    <p:extLst>
      <p:ext uri="{BB962C8B-B14F-4D97-AF65-F5344CB8AC3E}">
        <p14:creationId xmlns:p14="http://schemas.microsoft.com/office/powerpoint/2010/main" val="3158207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632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3711DF5C-C4C4-374A-B865-8A4FCA92B2A5}" type="slidenum">
              <a:rPr lang="en-US" smtClean="0"/>
              <a:pPr>
                <a:defRPr/>
              </a:pPr>
              <a:t>5</a:t>
            </a:fld>
            <a:endParaRPr lang="en-US"/>
          </a:p>
        </p:txBody>
      </p:sp>
    </p:spTree>
    <p:extLst>
      <p:ext uri="{BB962C8B-B14F-4D97-AF65-F5344CB8AC3E}">
        <p14:creationId xmlns:p14="http://schemas.microsoft.com/office/powerpoint/2010/main" val="2994273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AF6936C7-084B-DE45-B61D-E8D95E9C767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a:extLst>
              <a:ext uri="{FF2B5EF4-FFF2-40B4-BE49-F238E27FC236}">
                <a16:creationId xmlns:a16="http://schemas.microsoft.com/office/drawing/2014/main" id="{6DF67E93-4B83-AB47-9129-F48F2C710F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115715" name="Slide Number Placeholder 3">
            <a:extLst>
              <a:ext uri="{FF2B5EF4-FFF2-40B4-BE49-F238E27FC236}">
                <a16:creationId xmlns:a16="http://schemas.microsoft.com/office/drawing/2014/main" id="{6FC9D4A6-CE2F-F34F-9042-4301894217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2734DB4-358C-A64A-AA30-8800AC949289}" type="slidenum">
              <a:rPr lang="en-US" altLang="en-US" smtClean="0"/>
              <a:pPr>
                <a:spcBef>
                  <a:spcPct val="0"/>
                </a:spcBef>
              </a:pPr>
              <a:t>58</a:t>
            </a:fld>
            <a:endParaRPr lang="en-US" altLang="en-US"/>
          </a:p>
        </p:txBody>
      </p:sp>
    </p:spTree>
    <p:extLst>
      <p:ext uri="{BB962C8B-B14F-4D97-AF65-F5344CB8AC3E}">
        <p14:creationId xmlns:p14="http://schemas.microsoft.com/office/powerpoint/2010/main" val="882748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AF6936C7-084B-DE45-B61D-E8D95E9C767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a:extLst>
              <a:ext uri="{FF2B5EF4-FFF2-40B4-BE49-F238E27FC236}">
                <a16:creationId xmlns:a16="http://schemas.microsoft.com/office/drawing/2014/main" id="{6DF67E93-4B83-AB47-9129-F48F2C710F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115715" name="Slide Number Placeholder 3">
            <a:extLst>
              <a:ext uri="{FF2B5EF4-FFF2-40B4-BE49-F238E27FC236}">
                <a16:creationId xmlns:a16="http://schemas.microsoft.com/office/drawing/2014/main" id="{6FC9D4A6-CE2F-F34F-9042-4301894217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2734DB4-358C-A64A-AA30-8800AC949289}" type="slidenum">
              <a:rPr lang="en-US" altLang="en-US" smtClean="0"/>
              <a:pPr>
                <a:spcBef>
                  <a:spcPct val="0"/>
                </a:spcBef>
              </a:pPr>
              <a:t>59</a:t>
            </a:fld>
            <a:endParaRPr lang="en-US" altLang="en-US"/>
          </a:p>
        </p:txBody>
      </p:sp>
    </p:spTree>
    <p:extLst>
      <p:ext uri="{BB962C8B-B14F-4D97-AF65-F5344CB8AC3E}">
        <p14:creationId xmlns:p14="http://schemas.microsoft.com/office/powerpoint/2010/main" val="98912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D1C2CBB8-67E7-4100-9DEF-D92D42DD6AA0}" type="slidenum">
              <a:rPr lang="en-US" altLang="en-US" smtClean="0"/>
              <a:pPr/>
              <a:t>6</a:t>
            </a:fld>
            <a:endParaRPr lang="en-US" altLang="en-US" dirty="0"/>
          </a:p>
        </p:txBody>
      </p:sp>
    </p:spTree>
    <p:extLst>
      <p:ext uri="{BB962C8B-B14F-4D97-AF65-F5344CB8AC3E}">
        <p14:creationId xmlns:p14="http://schemas.microsoft.com/office/powerpoint/2010/main" val="3437661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AF6936C7-084B-DE45-B61D-E8D95E9C767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a:extLst>
              <a:ext uri="{FF2B5EF4-FFF2-40B4-BE49-F238E27FC236}">
                <a16:creationId xmlns:a16="http://schemas.microsoft.com/office/drawing/2014/main" id="{6DF67E93-4B83-AB47-9129-F48F2C710F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115715" name="Slide Number Placeholder 3">
            <a:extLst>
              <a:ext uri="{FF2B5EF4-FFF2-40B4-BE49-F238E27FC236}">
                <a16:creationId xmlns:a16="http://schemas.microsoft.com/office/drawing/2014/main" id="{6FC9D4A6-CE2F-F34F-9042-4301894217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2734DB4-358C-A64A-AA30-8800AC949289}" type="slidenum">
              <a:rPr lang="en-US" altLang="en-US" smtClean="0"/>
              <a:pPr>
                <a:spcBef>
                  <a:spcPct val="0"/>
                </a:spcBef>
              </a:pPr>
              <a:t>49</a:t>
            </a:fld>
            <a:endParaRPr lang="en-US" altLang="en-US"/>
          </a:p>
        </p:txBody>
      </p:sp>
    </p:spTree>
    <p:extLst>
      <p:ext uri="{BB962C8B-B14F-4D97-AF65-F5344CB8AC3E}">
        <p14:creationId xmlns:p14="http://schemas.microsoft.com/office/powerpoint/2010/main" val="2965480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AF6936C7-084B-DE45-B61D-E8D95E9C767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a:extLst>
              <a:ext uri="{FF2B5EF4-FFF2-40B4-BE49-F238E27FC236}">
                <a16:creationId xmlns:a16="http://schemas.microsoft.com/office/drawing/2014/main" id="{6DF67E93-4B83-AB47-9129-F48F2C710F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115715" name="Slide Number Placeholder 3">
            <a:extLst>
              <a:ext uri="{FF2B5EF4-FFF2-40B4-BE49-F238E27FC236}">
                <a16:creationId xmlns:a16="http://schemas.microsoft.com/office/drawing/2014/main" id="{6FC9D4A6-CE2F-F34F-9042-4301894217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2734DB4-358C-A64A-AA30-8800AC949289}" type="slidenum">
              <a:rPr lang="en-US" altLang="en-US" smtClean="0"/>
              <a:pPr>
                <a:spcBef>
                  <a:spcPct val="0"/>
                </a:spcBef>
              </a:pPr>
              <a:t>51</a:t>
            </a:fld>
            <a:endParaRPr lang="en-US" altLang="en-US"/>
          </a:p>
        </p:txBody>
      </p:sp>
    </p:spTree>
    <p:extLst>
      <p:ext uri="{BB962C8B-B14F-4D97-AF65-F5344CB8AC3E}">
        <p14:creationId xmlns:p14="http://schemas.microsoft.com/office/powerpoint/2010/main" val="45676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AF6936C7-084B-DE45-B61D-E8D95E9C767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a:extLst>
              <a:ext uri="{FF2B5EF4-FFF2-40B4-BE49-F238E27FC236}">
                <a16:creationId xmlns:a16="http://schemas.microsoft.com/office/drawing/2014/main" id="{6DF67E93-4B83-AB47-9129-F48F2C710F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115715" name="Slide Number Placeholder 3">
            <a:extLst>
              <a:ext uri="{FF2B5EF4-FFF2-40B4-BE49-F238E27FC236}">
                <a16:creationId xmlns:a16="http://schemas.microsoft.com/office/drawing/2014/main" id="{6FC9D4A6-CE2F-F34F-9042-4301894217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2734DB4-358C-A64A-AA30-8800AC949289}" type="slidenum">
              <a:rPr lang="en-US" altLang="en-US" smtClean="0"/>
              <a:pPr>
                <a:spcBef>
                  <a:spcPct val="0"/>
                </a:spcBef>
              </a:pPr>
              <a:t>52</a:t>
            </a:fld>
            <a:endParaRPr lang="en-US" altLang="en-US"/>
          </a:p>
        </p:txBody>
      </p:sp>
    </p:spTree>
    <p:extLst>
      <p:ext uri="{BB962C8B-B14F-4D97-AF65-F5344CB8AC3E}">
        <p14:creationId xmlns:p14="http://schemas.microsoft.com/office/powerpoint/2010/main" val="2790531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AF6936C7-084B-DE45-B61D-E8D95E9C767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a:extLst>
              <a:ext uri="{FF2B5EF4-FFF2-40B4-BE49-F238E27FC236}">
                <a16:creationId xmlns:a16="http://schemas.microsoft.com/office/drawing/2014/main" id="{6DF67E93-4B83-AB47-9129-F48F2C710F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115715" name="Slide Number Placeholder 3">
            <a:extLst>
              <a:ext uri="{FF2B5EF4-FFF2-40B4-BE49-F238E27FC236}">
                <a16:creationId xmlns:a16="http://schemas.microsoft.com/office/drawing/2014/main" id="{6FC9D4A6-CE2F-F34F-9042-4301894217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2734DB4-358C-A64A-AA30-8800AC949289}" type="slidenum">
              <a:rPr lang="en-US" altLang="en-US" smtClean="0"/>
              <a:pPr>
                <a:spcBef>
                  <a:spcPct val="0"/>
                </a:spcBef>
              </a:pPr>
              <a:t>53</a:t>
            </a:fld>
            <a:endParaRPr lang="en-US" altLang="en-US"/>
          </a:p>
        </p:txBody>
      </p:sp>
    </p:spTree>
    <p:extLst>
      <p:ext uri="{BB962C8B-B14F-4D97-AF65-F5344CB8AC3E}">
        <p14:creationId xmlns:p14="http://schemas.microsoft.com/office/powerpoint/2010/main" val="3245783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AF6936C7-084B-DE45-B61D-E8D95E9C767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a:extLst>
              <a:ext uri="{FF2B5EF4-FFF2-40B4-BE49-F238E27FC236}">
                <a16:creationId xmlns:a16="http://schemas.microsoft.com/office/drawing/2014/main" id="{6DF67E93-4B83-AB47-9129-F48F2C710F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115715" name="Slide Number Placeholder 3">
            <a:extLst>
              <a:ext uri="{FF2B5EF4-FFF2-40B4-BE49-F238E27FC236}">
                <a16:creationId xmlns:a16="http://schemas.microsoft.com/office/drawing/2014/main" id="{6FC9D4A6-CE2F-F34F-9042-4301894217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2734DB4-358C-A64A-AA30-8800AC949289}" type="slidenum">
              <a:rPr lang="en-US" altLang="en-US" smtClean="0"/>
              <a:pPr>
                <a:spcBef>
                  <a:spcPct val="0"/>
                </a:spcBef>
              </a:pPr>
              <a:t>54</a:t>
            </a:fld>
            <a:endParaRPr lang="en-US" altLang="en-US"/>
          </a:p>
        </p:txBody>
      </p:sp>
    </p:spTree>
    <p:extLst>
      <p:ext uri="{BB962C8B-B14F-4D97-AF65-F5344CB8AC3E}">
        <p14:creationId xmlns:p14="http://schemas.microsoft.com/office/powerpoint/2010/main" val="2216659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AF6936C7-084B-DE45-B61D-E8D95E9C767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a:extLst>
              <a:ext uri="{FF2B5EF4-FFF2-40B4-BE49-F238E27FC236}">
                <a16:creationId xmlns:a16="http://schemas.microsoft.com/office/drawing/2014/main" id="{6DF67E93-4B83-AB47-9129-F48F2C710F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115715" name="Slide Number Placeholder 3">
            <a:extLst>
              <a:ext uri="{FF2B5EF4-FFF2-40B4-BE49-F238E27FC236}">
                <a16:creationId xmlns:a16="http://schemas.microsoft.com/office/drawing/2014/main" id="{6FC9D4A6-CE2F-F34F-9042-4301894217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2734DB4-358C-A64A-AA30-8800AC949289}" type="slidenum">
              <a:rPr lang="en-US" altLang="en-US" smtClean="0"/>
              <a:pPr>
                <a:spcBef>
                  <a:spcPct val="0"/>
                </a:spcBef>
              </a:pPr>
              <a:t>55</a:t>
            </a:fld>
            <a:endParaRPr lang="en-US" altLang="en-US"/>
          </a:p>
        </p:txBody>
      </p:sp>
    </p:spTree>
    <p:extLst>
      <p:ext uri="{BB962C8B-B14F-4D97-AF65-F5344CB8AC3E}">
        <p14:creationId xmlns:p14="http://schemas.microsoft.com/office/powerpoint/2010/main" val="502228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AF6936C7-084B-DE45-B61D-E8D95E9C767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a:extLst>
              <a:ext uri="{FF2B5EF4-FFF2-40B4-BE49-F238E27FC236}">
                <a16:creationId xmlns:a16="http://schemas.microsoft.com/office/drawing/2014/main" id="{6DF67E93-4B83-AB47-9129-F48F2C710F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115715" name="Slide Number Placeholder 3">
            <a:extLst>
              <a:ext uri="{FF2B5EF4-FFF2-40B4-BE49-F238E27FC236}">
                <a16:creationId xmlns:a16="http://schemas.microsoft.com/office/drawing/2014/main" id="{6FC9D4A6-CE2F-F34F-9042-4301894217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2734DB4-358C-A64A-AA30-8800AC949289}" type="slidenum">
              <a:rPr lang="en-US" altLang="en-US" smtClean="0"/>
              <a:pPr>
                <a:spcBef>
                  <a:spcPct val="0"/>
                </a:spcBef>
              </a:pPr>
              <a:t>56</a:t>
            </a:fld>
            <a:endParaRPr lang="en-US" altLang="en-US"/>
          </a:p>
        </p:txBody>
      </p:sp>
    </p:spTree>
    <p:extLst>
      <p:ext uri="{BB962C8B-B14F-4D97-AF65-F5344CB8AC3E}">
        <p14:creationId xmlns:p14="http://schemas.microsoft.com/office/powerpoint/2010/main" val="2783435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F292D-B6A0-4503-ADF1-2D7C40F230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421D4DB-E991-4782-985A-122A75118D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8ED67F3-3FB8-4573-812B-1AEEA2F24854}"/>
              </a:ext>
            </a:extLst>
          </p:cNvPr>
          <p:cNvSpPr>
            <a:spLocks noGrp="1"/>
          </p:cNvSpPr>
          <p:nvPr>
            <p:ph type="dt" sz="half" idx="10"/>
          </p:nvPr>
        </p:nvSpPr>
        <p:spPr/>
        <p:txBody>
          <a:bodyPr/>
          <a:lstStyle/>
          <a:p>
            <a:fld id="{12D6F64B-5C35-465B-AA43-0C9EFAC487C7}" type="datetimeFigureOut">
              <a:rPr lang="en-GB" smtClean="0"/>
              <a:t>11/08/2020</a:t>
            </a:fld>
            <a:endParaRPr lang="en-GB"/>
          </a:p>
        </p:txBody>
      </p:sp>
      <p:sp>
        <p:nvSpPr>
          <p:cNvPr id="5" name="Footer Placeholder 4">
            <a:extLst>
              <a:ext uri="{FF2B5EF4-FFF2-40B4-BE49-F238E27FC236}">
                <a16:creationId xmlns:a16="http://schemas.microsoft.com/office/drawing/2014/main" id="{EF5EA577-F8AA-4DA5-826C-FFE172A98B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DB54B-E25B-43AF-80A9-18869875D1AA}"/>
              </a:ext>
            </a:extLst>
          </p:cNvPr>
          <p:cNvSpPr>
            <a:spLocks noGrp="1"/>
          </p:cNvSpPr>
          <p:nvPr>
            <p:ph type="sldNum" sz="quarter" idx="12"/>
          </p:nvPr>
        </p:nvSpPr>
        <p:spPr/>
        <p:txBody>
          <a:bodyPr/>
          <a:lstStyle/>
          <a:p>
            <a:fld id="{1D96F2B1-8A51-4D4C-A968-053EAFCEDEC2}" type="slidenum">
              <a:rPr lang="en-GB" smtClean="0"/>
              <a:t>‹Nº›</a:t>
            </a:fld>
            <a:endParaRPr lang="en-GB"/>
          </a:p>
        </p:txBody>
      </p:sp>
    </p:spTree>
    <p:extLst>
      <p:ext uri="{BB962C8B-B14F-4D97-AF65-F5344CB8AC3E}">
        <p14:creationId xmlns:p14="http://schemas.microsoft.com/office/powerpoint/2010/main" val="1239443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C5D7-CD35-4278-AA1C-2BFBB548ABA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5011C4-3193-48B1-9F5A-CDBB68A53B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4E1375-A0C9-493E-BF4E-E0BEAB374208}"/>
              </a:ext>
            </a:extLst>
          </p:cNvPr>
          <p:cNvSpPr>
            <a:spLocks noGrp="1"/>
          </p:cNvSpPr>
          <p:nvPr>
            <p:ph type="dt" sz="half" idx="10"/>
          </p:nvPr>
        </p:nvSpPr>
        <p:spPr/>
        <p:txBody>
          <a:bodyPr/>
          <a:lstStyle/>
          <a:p>
            <a:fld id="{12D6F64B-5C35-465B-AA43-0C9EFAC487C7}" type="datetimeFigureOut">
              <a:rPr lang="en-GB" smtClean="0"/>
              <a:t>11/08/2020</a:t>
            </a:fld>
            <a:endParaRPr lang="en-GB"/>
          </a:p>
        </p:txBody>
      </p:sp>
      <p:sp>
        <p:nvSpPr>
          <p:cNvPr id="5" name="Footer Placeholder 4">
            <a:extLst>
              <a:ext uri="{FF2B5EF4-FFF2-40B4-BE49-F238E27FC236}">
                <a16:creationId xmlns:a16="http://schemas.microsoft.com/office/drawing/2014/main" id="{51812BEF-F286-4B1D-A45A-140CD2ADB4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C787E4-1092-49BF-9FA7-3951BA2E99B0}"/>
              </a:ext>
            </a:extLst>
          </p:cNvPr>
          <p:cNvSpPr>
            <a:spLocks noGrp="1"/>
          </p:cNvSpPr>
          <p:nvPr>
            <p:ph type="sldNum" sz="quarter" idx="12"/>
          </p:nvPr>
        </p:nvSpPr>
        <p:spPr/>
        <p:txBody>
          <a:bodyPr/>
          <a:lstStyle/>
          <a:p>
            <a:fld id="{1D96F2B1-8A51-4D4C-A968-053EAFCEDEC2}" type="slidenum">
              <a:rPr lang="en-GB" smtClean="0"/>
              <a:t>‹Nº›</a:t>
            </a:fld>
            <a:endParaRPr lang="en-GB"/>
          </a:p>
        </p:txBody>
      </p:sp>
    </p:spTree>
    <p:extLst>
      <p:ext uri="{BB962C8B-B14F-4D97-AF65-F5344CB8AC3E}">
        <p14:creationId xmlns:p14="http://schemas.microsoft.com/office/powerpoint/2010/main" val="3705172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41996-B1AE-4B39-A69C-87FB545DF8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B696B9-028C-4811-9268-A1F11E4B0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D713DE-2D77-485F-BD23-E797438C9195}"/>
              </a:ext>
            </a:extLst>
          </p:cNvPr>
          <p:cNvSpPr>
            <a:spLocks noGrp="1"/>
          </p:cNvSpPr>
          <p:nvPr>
            <p:ph type="dt" sz="half" idx="10"/>
          </p:nvPr>
        </p:nvSpPr>
        <p:spPr/>
        <p:txBody>
          <a:bodyPr/>
          <a:lstStyle/>
          <a:p>
            <a:fld id="{12D6F64B-5C35-465B-AA43-0C9EFAC487C7}" type="datetimeFigureOut">
              <a:rPr lang="en-GB" smtClean="0"/>
              <a:t>11/08/2020</a:t>
            </a:fld>
            <a:endParaRPr lang="en-GB"/>
          </a:p>
        </p:txBody>
      </p:sp>
      <p:sp>
        <p:nvSpPr>
          <p:cNvPr id="5" name="Footer Placeholder 4">
            <a:extLst>
              <a:ext uri="{FF2B5EF4-FFF2-40B4-BE49-F238E27FC236}">
                <a16:creationId xmlns:a16="http://schemas.microsoft.com/office/drawing/2014/main" id="{048D70EC-BEAE-4048-90B7-DD8F4EF608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B20A90-F83B-4E7E-BAF6-D1DFE875CE7E}"/>
              </a:ext>
            </a:extLst>
          </p:cNvPr>
          <p:cNvSpPr>
            <a:spLocks noGrp="1"/>
          </p:cNvSpPr>
          <p:nvPr>
            <p:ph type="sldNum" sz="quarter" idx="12"/>
          </p:nvPr>
        </p:nvSpPr>
        <p:spPr/>
        <p:txBody>
          <a:bodyPr/>
          <a:lstStyle/>
          <a:p>
            <a:fld id="{1D96F2B1-8A51-4D4C-A968-053EAFCEDEC2}" type="slidenum">
              <a:rPr lang="en-GB" smtClean="0"/>
              <a:t>‹Nº›</a:t>
            </a:fld>
            <a:endParaRPr lang="en-GB"/>
          </a:p>
        </p:txBody>
      </p:sp>
    </p:spTree>
    <p:extLst>
      <p:ext uri="{BB962C8B-B14F-4D97-AF65-F5344CB8AC3E}">
        <p14:creationId xmlns:p14="http://schemas.microsoft.com/office/powerpoint/2010/main" val="2441613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cxnSp>
        <p:nvCxnSpPr>
          <p:cNvPr id="3" name="Straight Connector 1"/>
          <p:cNvCxnSpPr/>
          <p:nvPr userDrawn="1"/>
        </p:nvCxnSpPr>
        <p:spPr>
          <a:xfrm>
            <a:off x="541867" y="716280"/>
            <a:ext cx="1111250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4" name="Picture 10" descr="TRICE_Logo_Dark_Grey.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1055352" y="264796"/>
            <a:ext cx="567267"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9"/>
          <p:cNvSpPr>
            <a:spLocks noGrp="1"/>
          </p:cNvSpPr>
          <p:nvPr>
            <p:ph type="title"/>
          </p:nvPr>
        </p:nvSpPr>
        <p:spPr>
          <a:xfrm>
            <a:off x="541867" y="76200"/>
            <a:ext cx="4419600" cy="624840"/>
          </a:xfrm>
          <a:prstGeom prst="rect">
            <a:avLst/>
          </a:prstGeom>
        </p:spPr>
        <p:txBody>
          <a:bodyPr/>
          <a:lstStyle>
            <a:lvl1pPr algn="l">
              <a:defRPr sz="1944" b="0" i="0">
                <a:solidFill>
                  <a:srgbClr val="A6A6A6"/>
                </a:solidFill>
                <a:latin typeface="Gotham Light"/>
                <a:cs typeface="Gotham Light"/>
              </a:defRPr>
            </a:lvl1pPr>
          </a:lstStyle>
          <a:p>
            <a:r>
              <a:rPr lang="en-US"/>
              <a:t>Click to edit Master title style</a:t>
            </a:r>
            <a:endParaRPr lang="en-US" dirty="0"/>
          </a:p>
        </p:txBody>
      </p:sp>
      <p:sp>
        <p:nvSpPr>
          <p:cNvPr id="5" name="Slide Number Placeholder 1"/>
          <p:cNvSpPr>
            <a:spLocks noGrp="1"/>
          </p:cNvSpPr>
          <p:nvPr>
            <p:ph type="sldNum" sz="quarter" idx="10"/>
          </p:nvPr>
        </p:nvSpPr>
        <p:spPr>
          <a:xfrm>
            <a:off x="8737600" y="6356986"/>
            <a:ext cx="2844800" cy="363854"/>
          </a:xfrm>
          <a:prstGeom prst="rect">
            <a:avLst/>
          </a:prstGeom>
        </p:spPr>
        <p:txBody>
          <a:bodyPr/>
          <a:lstStyle>
            <a:lvl1pPr algn="r">
              <a:defRPr sz="1296">
                <a:ln>
                  <a:noFill/>
                </a:ln>
                <a:solidFill>
                  <a:schemeClr val="tx1">
                    <a:tint val="75000"/>
                  </a:schemeClr>
                </a:solidFill>
                <a:latin typeface="Gotham Book"/>
              </a:defRPr>
            </a:lvl1pPr>
          </a:lstStyle>
          <a:p>
            <a:pPr>
              <a:defRPr/>
            </a:pPr>
            <a:fld id="{43A3CCA2-6F40-F844-AE9E-D3BE533F2D7B}" type="slidenum">
              <a:rPr lang="en-US"/>
              <a:pPr>
                <a:defRPr/>
              </a:pPr>
              <a:t>‹Nº›</a:t>
            </a:fld>
            <a:endParaRPr lang="en-US" dirty="0"/>
          </a:p>
        </p:txBody>
      </p:sp>
    </p:spTree>
    <p:extLst>
      <p:ext uri="{BB962C8B-B14F-4D97-AF65-F5344CB8AC3E}">
        <p14:creationId xmlns:p14="http://schemas.microsoft.com/office/powerpoint/2010/main" val="264630562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ig text with small 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642D70D-E943-834F-80D5-08B7DDAF383C}"/>
              </a:ext>
            </a:extLst>
          </p:cNvPr>
          <p:cNvCxnSpPr/>
          <p:nvPr userDrawn="1"/>
        </p:nvCxnSpPr>
        <p:spPr>
          <a:xfrm>
            <a:off x="541867" y="716280"/>
            <a:ext cx="1111250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6" name="Picture 10">
            <a:extLst>
              <a:ext uri="{FF2B5EF4-FFF2-40B4-BE49-F238E27FC236}">
                <a16:creationId xmlns:a16="http://schemas.microsoft.com/office/drawing/2014/main" id="{209BABD0-B8C8-8B4B-8842-E3ED6AC0658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30978" t="34027" r="31236" b="42188"/>
          <a:stretch>
            <a:fillRect/>
          </a:stretch>
        </p:blipFill>
        <p:spPr bwMode="auto">
          <a:xfrm>
            <a:off x="11055351" y="264796"/>
            <a:ext cx="567267" cy="22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554480"/>
            <a:ext cx="7328147" cy="4236720"/>
          </a:xfrm>
          <a:prstGeom prst="rect">
            <a:avLst/>
          </a:prstGeom>
        </p:spPr>
        <p:txBody>
          <a:bodyPr/>
          <a:lstStyle>
            <a:lvl1pPr marL="0" indent="0">
              <a:buNone/>
              <a:defRPr sz="5280" baseline="0">
                <a:solidFill>
                  <a:srgbClr val="474746"/>
                </a:solidFill>
                <a:latin typeface="Gotham Rounded Light"/>
                <a:cs typeface="Gotham Rounded Light"/>
              </a:defRPr>
            </a:lvl1pPr>
          </a:lstStyle>
          <a:p>
            <a:pPr lvl="0"/>
            <a:r>
              <a:rPr lang="x-none"/>
              <a:t>Click to edit Master text styles</a:t>
            </a:r>
          </a:p>
        </p:txBody>
      </p:sp>
      <p:sp>
        <p:nvSpPr>
          <p:cNvPr id="9" name="Title 9"/>
          <p:cNvSpPr>
            <a:spLocks noGrp="1"/>
          </p:cNvSpPr>
          <p:nvPr>
            <p:ph type="title"/>
          </p:nvPr>
        </p:nvSpPr>
        <p:spPr>
          <a:xfrm>
            <a:off x="541867" y="76200"/>
            <a:ext cx="4419600" cy="624840"/>
          </a:xfrm>
          <a:prstGeom prst="rect">
            <a:avLst/>
          </a:prstGeom>
        </p:spPr>
        <p:txBody>
          <a:bodyPr/>
          <a:lstStyle>
            <a:lvl1pPr algn="l">
              <a:defRPr sz="2160" b="0" i="0">
                <a:solidFill>
                  <a:srgbClr val="A6A6A6"/>
                </a:solidFill>
                <a:latin typeface="Gotham Light"/>
                <a:cs typeface="Gotham Light"/>
              </a:defRPr>
            </a:lvl1pPr>
          </a:lstStyle>
          <a:p>
            <a:r>
              <a:rPr lang="x-none"/>
              <a:t>Click to edit Master title style</a:t>
            </a:r>
            <a:endParaRPr lang="en-US" dirty="0"/>
          </a:p>
        </p:txBody>
      </p:sp>
      <p:sp>
        <p:nvSpPr>
          <p:cNvPr id="10" name="Content Placeholder 3"/>
          <p:cNvSpPr>
            <a:spLocks noGrp="1"/>
          </p:cNvSpPr>
          <p:nvPr>
            <p:ph sz="half" idx="2"/>
          </p:nvPr>
        </p:nvSpPr>
        <p:spPr>
          <a:xfrm>
            <a:off x="8406451" y="1562101"/>
            <a:ext cx="3175951" cy="3771900"/>
          </a:xfrm>
          <a:prstGeom prst="rect">
            <a:avLst/>
          </a:prstGeom>
        </p:spPr>
        <p:txBody>
          <a:bodyPr/>
          <a:lstStyle>
            <a:lvl1pPr marL="0" indent="0">
              <a:buNone/>
              <a:defRPr sz="1920" baseline="0">
                <a:solidFill>
                  <a:srgbClr val="A6A6A6"/>
                </a:solidFill>
                <a:latin typeface="Gotham Rounded Light"/>
                <a:cs typeface="Gotham Rounded Light"/>
              </a:defRPr>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x-none"/>
              <a:t>Click to edit Master text styles</a:t>
            </a:r>
          </a:p>
        </p:txBody>
      </p:sp>
      <p:sp>
        <p:nvSpPr>
          <p:cNvPr id="7" name="Slide Number Placeholder 1">
            <a:extLst>
              <a:ext uri="{FF2B5EF4-FFF2-40B4-BE49-F238E27FC236}">
                <a16:creationId xmlns:a16="http://schemas.microsoft.com/office/drawing/2014/main" id="{322B6134-FB3B-D44B-B4CC-6F9C58DC0357}"/>
              </a:ext>
            </a:extLst>
          </p:cNvPr>
          <p:cNvSpPr>
            <a:spLocks noGrp="1"/>
          </p:cNvSpPr>
          <p:nvPr>
            <p:ph type="sldNum" sz="quarter" idx="10"/>
          </p:nvPr>
        </p:nvSpPr>
        <p:spPr>
          <a:xfrm>
            <a:off x="8737600" y="6356986"/>
            <a:ext cx="2844800" cy="36385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40">
                <a:solidFill>
                  <a:srgbClr val="898989"/>
                </a:solidFill>
                <a:latin typeface="Gotham Book" charset="0"/>
                <a:ea typeface="ＭＳ Ｐゴシック" charset="-128"/>
              </a:defRPr>
            </a:lvl1pPr>
          </a:lstStyle>
          <a:p>
            <a:pPr>
              <a:defRPr/>
            </a:pPr>
            <a:fld id="{CC283A18-9303-A04E-A8BE-8E61D471BFB3}" type="slidenum">
              <a:rPr lang="en-US" altLang="en-US"/>
              <a:pPr>
                <a:defRPr/>
              </a:pPr>
              <a:t>‹Nº›</a:t>
            </a:fld>
            <a:endParaRPr lang="en-US" altLang="en-US" dirty="0"/>
          </a:p>
        </p:txBody>
      </p:sp>
    </p:spTree>
    <p:extLst>
      <p:ext uri="{BB962C8B-B14F-4D97-AF65-F5344CB8AC3E}">
        <p14:creationId xmlns:p14="http://schemas.microsoft.com/office/powerpoint/2010/main" val="1295448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ection page in red">
    <p:bg>
      <p:bgPr>
        <a:solidFill>
          <a:srgbClr val="FF433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941320"/>
            <a:ext cx="10972800" cy="975360"/>
          </a:xfrm>
          <a:prstGeom prst="rect">
            <a:avLst/>
          </a:prstGeom>
        </p:spPr>
        <p:txBody>
          <a:bodyPr vert="horz"/>
          <a:lstStyle>
            <a:lvl1pPr marL="891540" indent="-891540" algn="l">
              <a:buFont typeface="+mj-lt"/>
              <a:buAutoNum type="arabicPeriod"/>
              <a:defRPr sz="4800">
                <a:solidFill>
                  <a:schemeClr val="bg1"/>
                </a:solidFill>
                <a:latin typeface="Gotham Rounded Light"/>
                <a:cs typeface="Gotham Rounded Light"/>
              </a:defRPr>
            </a:lvl1pPr>
          </a:lstStyle>
          <a:p>
            <a:r>
              <a:rPr lang="en-AU" dirty="0"/>
              <a:t>Section title</a:t>
            </a:r>
            <a:endParaRPr lang="en-US" dirty="0"/>
          </a:p>
        </p:txBody>
      </p:sp>
      <p:pic>
        <p:nvPicPr>
          <p:cNvPr id="3" name="Picture 3" descr="TRICE_Logo_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7101" y="268606"/>
            <a:ext cx="565151" cy="224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4536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dex">
    <p:spTree>
      <p:nvGrpSpPr>
        <p:cNvPr id="1" name=""/>
        <p:cNvGrpSpPr/>
        <p:nvPr/>
      </p:nvGrpSpPr>
      <p:grpSpPr>
        <a:xfrm>
          <a:off x="0" y="0"/>
          <a:ext cx="0" cy="0"/>
          <a:chOff x="0" y="0"/>
          <a:chExt cx="0" cy="0"/>
        </a:xfrm>
      </p:grpSpPr>
      <p:cxnSp>
        <p:nvCxnSpPr>
          <p:cNvPr id="15" name="Straight Connector 14"/>
          <p:cNvCxnSpPr/>
          <p:nvPr userDrawn="1"/>
        </p:nvCxnSpPr>
        <p:spPr>
          <a:xfrm>
            <a:off x="541867" y="717804"/>
            <a:ext cx="1111250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6" name="Picture 10" descr="TRICE_Logo_Dark_Grey.png"/>
          <p:cNvPicPr>
            <a:picLocks noChangeAspect="1"/>
          </p:cNvPicPr>
          <p:nvPr userDrawn="1"/>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1055351" y="264796"/>
            <a:ext cx="567267" cy="226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itle 9"/>
          <p:cNvSpPr>
            <a:spLocks noGrp="1"/>
          </p:cNvSpPr>
          <p:nvPr>
            <p:ph type="title" hasCustomPrompt="1"/>
          </p:nvPr>
        </p:nvSpPr>
        <p:spPr>
          <a:xfrm>
            <a:off x="541867" y="76200"/>
            <a:ext cx="4419600" cy="624840"/>
          </a:xfrm>
          <a:prstGeom prst="rect">
            <a:avLst/>
          </a:prstGeom>
        </p:spPr>
        <p:txBody>
          <a:bodyPr/>
          <a:lstStyle>
            <a:lvl1pPr algn="l">
              <a:defRPr sz="2160" b="0" i="0">
                <a:solidFill>
                  <a:schemeClr val="tx1">
                    <a:lumMod val="65000"/>
                    <a:lumOff val="35000"/>
                  </a:schemeClr>
                </a:solidFill>
                <a:latin typeface="Gotham Rounded Light" charset="0"/>
                <a:ea typeface="Gotham Rounded Light" charset="0"/>
                <a:cs typeface="Gotham Rounded Light" charset="0"/>
              </a:defRPr>
            </a:lvl1pPr>
          </a:lstStyle>
          <a:p>
            <a:r>
              <a:rPr lang="sv-SE" dirty="0"/>
              <a:t>Index</a:t>
            </a:r>
            <a:endParaRPr lang="en-US" dirty="0"/>
          </a:p>
        </p:txBody>
      </p:sp>
      <p:sp>
        <p:nvSpPr>
          <p:cNvPr id="9" name="Text Placeholder 2"/>
          <p:cNvSpPr>
            <a:spLocks noGrp="1"/>
          </p:cNvSpPr>
          <p:nvPr>
            <p:ph type="body" sz="quarter" idx="10"/>
          </p:nvPr>
        </p:nvSpPr>
        <p:spPr>
          <a:xfrm>
            <a:off x="1435101" y="1453516"/>
            <a:ext cx="9192684" cy="1310640"/>
          </a:xfrm>
          <a:prstGeom prst="rect">
            <a:avLst/>
          </a:prstGeom>
        </p:spPr>
        <p:txBody>
          <a:bodyPr vert="horz"/>
          <a:lstStyle>
            <a:lvl1pPr marL="617220" indent="-617220">
              <a:spcAft>
                <a:spcPts val="720"/>
              </a:spcAft>
              <a:buFont typeface="+mj-lt"/>
              <a:buAutoNum type="arabicPeriod"/>
              <a:defRPr sz="3360">
                <a:latin typeface="Gotham Rounded Light" charset="0"/>
                <a:ea typeface="Gotham Rounded Light" charset="0"/>
                <a:cs typeface="Gotham Rounded Light" charset="0"/>
              </a:defRPr>
            </a:lvl1pPr>
            <a:lvl2pPr>
              <a:buFont typeface="+mj-lt"/>
              <a:buAutoNum type="alphaLcPeriod"/>
              <a:defRPr sz="1440">
                <a:solidFill>
                  <a:schemeClr val="tx1">
                    <a:lumMod val="65000"/>
                    <a:lumOff val="35000"/>
                  </a:schemeClr>
                </a:solidFill>
                <a:latin typeface="Gotham Rounded Light" charset="0"/>
                <a:ea typeface="Gotham Rounded Light" charset="0"/>
                <a:cs typeface="Gotham Rounded Light" charset="0"/>
              </a:defRPr>
            </a:lvl2pPr>
            <a:lvl3pPr>
              <a:defRPr>
                <a:latin typeface="Gotham Light"/>
                <a:cs typeface="Gotham Light"/>
              </a:defRPr>
            </a:lvl3pPr>
            <a:lvl4pPr>
              <a:defRPr>
                <a:latin typeface="Gotham Light"/>
                <a:cs typeface="Gotham Light"/>
              </a:defRPr>
            </a:lvl4pPr>
            <a:lvl5pPr>
              <a:defRPr>
                <a:latin typeface="Gotham Light"/>
                <a:cs typeface="Gotham Light"/>
              </a:defRPr>
            </a:lvl5pPr>
          </a:lstStyle>
          <a:p>
            <a:pPr lvl="0"/>
            <a:r>
              <a:rPr lang="en-AU" dirty="0"/>
              <a:t>Click to edit Master text styles</a:t>
            </a:r>
          </a:p>
          <a:p>
            <a:pPr lvl="1"/>
            <a:r>
              <a:rPr lang="en-AU" dirty="0"/>
              <a:t>Second level</a:t>
            </a:r>
          </a:p>
          <a:p>
            <a:pPr lvl="1"/>
            <a:endParaRPr lang="en-AU" dirty="0"/>
          </a:p>
        </p:txBody>
      </p:sp>
      <p:sp>
        <p:nvSpPr>
          <p:cNvPr id="12" name="Slide Number Placeholder 1"/>
          <p:cNvSpPr>
            <a:spLocks noGrp="1"/>
          </p:cNvSpPr>
          <p:nvPr>
            <p:ph type="sldNum" sz="quarter" idx="4"/>
          </p:nvPr>
        </p:nvSpPr>
        <p:spPr>
          <a:xfrm>
            <a:off x="8737600" y="6356986"/>
            <a:ext cx="2844800" cy="363854"/>
          </a:xfrm>
          <a:prstGeom prst="rect">
            <a:avLst/>
          </a:prstGeom>
        </p:spPr>
        <p:txBody>
          <a:bodyPr vert="horz" lIns="91440" tIns="45720" rIns="91440" bIns="45720" rtlCol="0" anchor="ctr"/>
          <a:lstStyle>
            <a:lvl1pPr algn="r">
              <a:defRPr sz="1440">
                <a:ln>
                  <a:noFill/>
                </a:ln>
                <a:solidFill>
                  <a:schemeClr val="tx1">
                    <a:tint val="75000"/>
                  </a:schemeClr>
                </a:solidFill>
                <a:latin typeface="Gotham Rounded Light" charset="0"/>
                <a:ea typeface="Gotham Rounded Light" charset="0"/>
                <a:cs typeface="Gotham Rounded Light" charset="0"/>
              </a:defRPr>
            </a:lvl1pPr>
          </a:lstStyle>
          <a:p>
            <a:fld id="{90485C82-D327-134A-9A8B-1D05BC603D4B}" type="slidenum">
              <a:rPr lang="en-US" smtClean="0"/>
              <a:pPr/>
              <a:t>‹Nº›</a:t>
            </a:fld>
            <a:endParaRPr lang="en-US" dirty="0"/>
          </a:p>
        </p:txBody>
      </p:sp>
    </p:spTree>
    <p:extLst>
      <p:ext uri="{BB962C8B-B14F-4D97-AF65-F5344CB8AC3E}">
        <p14:creationId xmlns:p14="http://schemas.microsoft.com/office/powerpoint/2010/main" val="2743833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cxnSp>
        <p:nvCxnSpPr>
          <p:cNvPr id="3" name="Straight Connector 1"/>
          <p:cNvCxnSpPr/>
          <p:nvPr userDrawn="1"/>
        </p:nvCxnSpPr>
        <p:spPr>
          <a:xfrm>
            <a:off x="541867" y="716280"/>
            <a:ext cx="1111250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4" name="Picture 10" descr="TRICE_Logo_Dark_Grey.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55352" y="264796"/>
            <a:ext cx="567267"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9"/>
          <p:cNvSpPr>
            <a:spLocks noGrp="1"/>
          </p:cNvSpPr>
          <p:nvPr>
            <p:ph type="title"/>
          </p:nvPr>
        </p:nvSpPr>
        <p:spPr>
          <a:xfrm>
            <a:off x="541867" y="76200"/>
            <a:ext cx="4419600" cy="624840"/>
          </a:xfrm>
          <a:prstGeom prst="rect">
            <a:avLst/>
          </a:prstGeom>
        </p:spPr>
        <p:txBody>
          <a:bodyPr/>
          <a:lstStyle>
            <a:lvl1pPr algn="l">
              <a:defRPr sz="1944" b="0" i="0">
                <a:solidFill>
                  <a:srgbClr val="A6A6A6"/>
                </a:solidFill>
                <a:latin typeface="Gotham Light"/>
                <a:cs typeface="Gotham Light"/>
              </a:defRPr>
            </a:lvl1pPr>
          </a:lstStyle>
          <a:p>
            <a:r>
              <a:rPr lang="en-US"/>
              <a:t>Click to edit Master title style</a:t>
            </a:r>
            <a:endParaRPr lang="en-US" dirty="0"/>
          </a:p>
        </p:txBody>
      </p:sp>
      <p:sp>
        <p:nvSpPr>
          <p:cNvPr id="5" name="Slide Number Placeholder 1"/>
          <p:cNvSpPr>
            <a:spLocks noGrp="1"/>
          </p:cNvSpPr>
          <p:nvPr>
            <p:ph type="sldNum" sz="quarter" idx="10"/>
          </p:nvPr>
        </p:nvSpPr>
        <p:spPr>
          <a:xfrm>
            <a:off x="11243421" y="6383794"/>
            <a:ext cx="338979" cy="310238"/>
          </a:xfrm>
          <a:prstGeom prst="rect">
            <a:avLst/>
          </a:prstGeom>
        </p:spPr>
        <p:txBody>
          <a:bodyPr/>
          <a:lstStyle>
            <a:lvl1pPr algn="r">
              <a:defRPr sz="1296">
                <a:ln>
                  <a:noFill/>
                </a:ln>
                <a:solidFill>
                  <a:schemeClr val="tx1">
                    <a:tint val="75000"/>
                  </a:schemeClr>
                </a:solidFill>
                <a:latin typeface="Gotham Book"/>
              </a:defRPr>
            </a:lvl1pPr>
          </a:lstStyle>
          <a:p>
            <a:pPr>
              <a:defRPr/>
            </a:pPr>
            <a:fld id="{43A3CCA2-6F40-F844-AE9E-D3BE533F2D7B}" type="slidenum">
              <a:rPr lang="en-US"/>
              <a:pPr>
                <a:defRPr/>
              </a:pPr>
              <a:t>‹Nº›</a:t>
            </a:fld>
            <a:endParaRPr lang="en-US" dirty="0"/>
          </a:p>
        </p:txBody>
      </p:sp>
    </p:spTree>
    <p:extLst>
      <p:ext uri="{BB962C8B-B14F-4D97-AF65-F5344CB8AC3E}">
        <p14:creationId xmlns:p14="http://schemas.microsoft.com/office/powerpoint/2010/main" val="247161123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5" name="Straight Connector 4"/>
          <p:cNvCxnSpPr/>
          <p:nvPr userDrawn="1"/>
        </p:nvCxnSpPr>
        <p:spPr>
          <a:xfrm>
            <a:off x="541875" y="716280"/>
            <a:ext cx="1111250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6" name="Picture 10" descr="TRICE_Logo_Dark_Grey.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55351" y="264798"/>
            <a:ext cx="567267"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9"/>
          <p:cNvSpPr>
            <a:spLocks noGrp="1"/>
          </p:cNvSpPr>
          <p:nvPr>
            <p:ph type="title" hasCustomPrompt="1"/>
          </p:nvPr>
        </p:nvSpPr>
        <p:spPr>
          <a:xfrm>
            <a:off x="541867" y="76200"/>
            <a:ext cx="4419600" cy="624840"/>
          </a:xfrm>
          <a:prstGeom prst="rect">
            <a:avLst/>
          </a:prstGeom>
        </p:spPr>
        <p:txBody>
          <a:bodyPr/>
          <a:lstStyle>
            <a:lvl1pPr algn="l">
              <a:defRPr sz="1944" b="0" i="0">
                <a:solidFill>
                  <a:srgbClr val="A6A6A6"/>
                </a:solidFill>
                <a:latin typeface="Gotham Light"/>
                <a:cs typeface="Gotham Light"/>
              </a:defRPr>
            </a:lvl1pPr>
          </a:lstStyle>
          <a:p>
            <a:r>
              <a:rPr lang="sv-SE" dirty="0" err="1"/>
              <a:t>Slide</a:t>
            </a:r>
            <a:r>
              <a:rPr lang="sv-SE" dirty="0"/>
              <a:t> </a:t>
            </a:r>
            <a:r>
              <a:rPr lang="sv-SE" dirty="0" err="1"/>
              <a:t>title</a:t>
            </a:r>
            <a:endParaRPr lang="en-US" dirty="0"/>
          </a:p>
        </p:txBody>
      </p:sp>
      <p:sp>
        <p:nvSpPr>
          <p:cNvPr id="14" name="Slide Number Placeholder 1"/>
          <p:cNvSpPr>
            <a:spLocks noGrp="1"/>
          </p:cNvSpPr>
          <p:nvPr>
            <p:ph type="sldNum" sz="quarter" idx="4"/>
          </p:nvPr>
        </p:nvSpPr>
        <p:spPr>
          <a:xfrm>
            <a:off x="11088248" y="6383793"/>
            <a:ext cx="494152" cy="310238"/>
          </a:xfrm>
          <a:prstGeom prst="rect">
            <a:avLst/>
          </a:prstGeom>
        </p:spPr>
        <p:txBody>
          <a:bodyPr vert="horz" lIns="91440" tIns="45720" rIns="91440" bIns="45720" rtlCol="0" anchor="ctr"/>
          <a:lstStyle>
            <a:lvl1pPr algn="r">
              <a:defRPr sz="1296">
                <a:ln>
                  <a:noFill/>
                </a:ln>
                <a:solidFill>
                  <a:schemeClr val="tx1">
                    <a:tint val="75000"/>
                  </a:schemeClr>
                </a:solidFill>
                <a:latin typeface="Gotham Book"/>
              </a:defRPr>
            </a:lvl1pPr>
          </a:lstStyle>
          <a:p>
            <a:fld id="{90485C82-D327-134A-9A8B-1D05BC603D4B}" type="slidenum">
              <a:rPr lang="en-US" smtClean="0"/>
              <a:pPr/>
              <a:t>‹Nº›</a:t>
            </a:fld>
            <a:endParaRPr lang="en-US" dirty="0"/>
          </a:p>
        </p:txBody>
      </p:sp>
    </p:spTree>
    <p:extLst>
      <p:ext uri="{BB962C8B-B14F-4D97-AF65-F5344CB8AC3E}">
        <p14:creationId xmlns:p14="http://schemas.microsoft.com/office/powerpoint/2010/main" val="3566538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cxnSp>
        <p:nvCxnSpPr>
          <p:cNvPr id="3" name="Straight Connector 1"/>
          <p:cNvCxnSpPr/>
          <p:nvPr userDrawn="1"/>
        </p:nvCxnSpPr>
        <p:spPr>
          <a:xfrm>
            <a:off x="541867" y="716280"/>
            <a:ext cx="1111250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4" name="Picture 10" descr="TRICE_Logo_Dark_Grey.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55352" y="264796"/>
            <a:ext cx="567267" cy="226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9"/>
          <p:cNvSpPr>
            <a:spLocks noGrp="1"/>
          </p:cNvSpPr>
          <p:nvPr>
            <p:ph type="title"/>
          </p:nvPr>
        </p:nvSpPr>
        <p:spPr>
          <a:xfrm>
            <a:off x="541867" y="76200"/>
            <a:ext cx="4419600" cy="624840"/>
          </a:xfrm>
          <a:prstGeom prst="rect">
            <a:avLst/>
          </a:prstGeom>
        </p:spPr>
        <p:txBody>
          <a:bodyPr/>
          <a:lstStyle>
            <a:lvl1pPr algn="l">
              <a:defRPr sz="1944" b="0" i="0">
                <a:solidFill>
                  <a:srgbClr val="A6A6A6"/>
                </a:solidFill>
                <a:latin typeface="Gotham Light"/>
                <a:cs typeface="Gotham Light"/>
              </a:defRPr>
            </a:lvl1pPr>
          </a:lstStyle>
          <a:p>
            <a:r>
              <a:rPr lang="en-US"/>
              <a:t>Click to edit Master title style</a:t>
            </a:r>
            <a:endParaRPr lang="en-US" dirty="0"/>
          </a:p>
        </p:txBody>
      </p:sp>
      <p:sp>
        <p:nvSpPr>
          <p:cNvPr id="5" name="Slide Number Placeholder 1"/>
          <p:cNvSpPr>
            <a:spLocks noGrp="1"/>
          </p:cNvSpPr>
          <p:nvPr>
            <p:ph type="sldNum" sz="quarter" idx="10"/>
          </p:nvPr>
        </p:nvSpPr>
        <p:spPr>
          <a:xfrm>
            <a:off x="11211362" y="6383794"/>
            <a:ext cx="371039" cy="310238"/>
          </a:xfrm>
          <a:prstGeom prst="rect">
            <a:avLst/>
          </a:prstGeom>
        </p:spPr>
        <p:txBody>
          <a:bodyPr/>
          <a:lstStyle>
            <a:lvl1pPr algn="r">
              <a:defRPr sz="1296">
                <a:ln>
                  <a:noFill/>
                </a:ln>
                <a:solidFill>
                  <a:schemeClr val="tx1">
                    <a:tint val="75000"/>
                  </a:schemeClr>
                </a:solidFill>
                <a:latin typeface="Gotham Book"/>
              </a:defRPr>
            </a:lvl1pPr>
          </a:lstStyle>
          <a:p>
            <a:pPr>
              <a:defRPr/>
            </a:pPr>
            <a:fld id="{43A3CCA2-6F40-F844-AE9E-D3BE533F2D7B}" type="slidenum">
              <a:rPr lang="en-US"/>
              <a:pPr>
                <a:defRPr/>
              </a:pPr>
              <a:t>‹Nº›</a:t>
            </a:fld>
            <a:endParaRPr lang="en-US" dirty="0"/>
          </a:p>
        </p:txBody>
      </p:sp>
    </p:spTree>
    <p:extLst>
      <p:ext uri="{BB962C8B-B14F-4D97-AF65-F5344CB8AC3E}">
        <p14:creationId xmlns:p14="http://schemas.microsoft.com/office/powerpoint/2010/main" val="292663668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BA97-DE95-44A0-8815-8A8B786D75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C72D129-9A03-4FE5-88E2-56F2B836A3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A36012-CC0D-4592-B260-71791740FD8E}"/>
              </a:ext>
            </a:extLst>
          </p:cNvPr>
          <p:cNvSpPr>
            <a:spLocks noGrp="1"/>
          </p:cNvSpPr>
          <p:nvPr>
            <p:ph type="dt" sz="half" idx="10"/>
          </p:nvPr>
        </p:nvSpPr>
        <p:spPr/>
        <p:txBody>
          <a:bodyPr/>
          <a:lstStyle/>
          <a:p>
            <a:fld id="{12D6F64B-5C35-465B-AA43-0C9EFAC487C7}" type="datetimeFigureOut">
              <a:rPr lang="en-GB" smtClean="0"/>
              <a:t>11/08/2020</a:t>
            </a:fld>
            <a:endParaRPr lang="en-GB"/>
          </a:p>
        </p:txBody>
      </p:sp>
      <p:sp>
        <p:nvSpPr>
          <p:cNvPr id="5" name="Footer Placeholder 4">
            <a:extLst>
              <a:ext uri="{FF2B5EF4-FFF2-40B4-BE49-F238E27FC236}">
                <a16:creationId xmlns:a16="http://schemas.microsoft.com/office/drawing/2014/main" id="{FB51124F-8E57-4CA5-B78D-B0C6D99D52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6B932D-F17C-4E7A-A03C-E02CC83571B2}"/>
              </a:ext>
            </a:extLst>
          </p:cNvPr>
          <p:cNvSpPr>
            <a:spLocks noGrp="1"/>
          </p:cNvSpPr>
          <p:nvPr>
            <p:ph type="sldNum" sz="quarter" idx="12"/>
          </p:nvPr>
        </p:nvSpPr>
        <p:spPr/>
        <p:txBody>
          <a:bodyPr/>
          <a:lstStyle/>
          <a:p>
            <a:fld id="{1D96F2B1-8A51-4D4C-A968-053EAFCEDEC2}" type="slidenum">
              <a:rPr lang="en-GB" smtClean="0"/>
              <a:t>‹Nº›</a:t>
            </a:fld>
            <a:endParaRPr lang="en-GB"/>
          </a:p>
        </p:txBody>
      </p:sp>
    </p:spTree>
    <p:extLst>
      <p:ext uri="{BB962C8B-B14F-4D97-AF65-F5344CB8AC3E}">
        <p14:creationId xmlns:p14="http://schemas.microsoft.com/office/powerpoint/2010/main" val="204175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F22C-600E-469D-90F0-CF85587E2E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BBAE9EE-94D9-4BFD-AA04-CD20F37C1D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3B7A45-5C35-43F7-86C9-894B14D7279B}"/>
              </a:ext>
            </a:extLst>
          </p:cNvPr>
          <p:cNvSpPr>
            <a:spLocks noGrp="1"/>
          </p:cNvSpPr>
          <p:nvPr>
            <p:ph type="dt" sz="half" idx="10"/>
          </p:nvPr>
        </p:nvSpPr>
        <p:spPr/>
        <p:txBody>
          <a:bodyPr/>
          <a:lstStyle/>
          <a:p>
            <a:fld id="{12D6F64B-5C35-465B-AA43-0C9EFAC487C7}" type="datetimeFigureOut">
              <a:rPr lang="en-GB" smtClean="0"/>
              <a:t>11/08/2020</a:t>
            </a:fld>
            <a:endParaRPr lang="en-GB"/>
          </a:p>
        </p:txBody>
      </p:sp>
      <p:sp>
        <p:nvSpPr>
          <p:cNvPr id="5" name="Footer Placeholder 4">
            <a:extLst>
              <a:ext uri="{FF2B5EF4-FFF2-40B4-BE49-F238E27FC236}">
                <a16:creationId xmlns:a16="http://schemas.microsoft.com/office/drawing/2014/main" id="{B8067C39-322C-47F7-930F-8442C969E5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F7A188-B8E4-4A49-93F6-0F073AF1075B}"/>
              </a:ext>
            </a:extLst>
          </p:cNvPr>
          <p:cNvSpPr>
            <a:spLocks noGrp="1"/>
          </p:cNvSpPr>
          <p:nvPr>
            <p:ph type="sldNum" sz="quarter" idx="12"/>
          </p:nvPr>
        </p:nvSpPr>
        <p:spPr/>
        <p:txBody>
          <a:bodyPr/>
          <a:lstStyle/>
          <a:p>
            <a:fld id="{1D96F2B1-8A51-4D4C-A968-053EAFCEDEC2}" type="slidenum">
              <a:rPr lang="en-GB" smtClean="0"/>
              <a:t>‹Nº›</a:t>
            </a:fld>
            <a:endParaRPr lang="en-GB"/>
          </a:p>
        </p:txBody>
      </p:sp>
    </p:spTree>
    <p:extLst>
      <p:ext uri="{BB962C8B-B14F-4D97-AF65-F5344CB8AC3E}">
        <p14:creationId xmlns:p14="http://schemas.microsoft.com/office/powerpoint/2010/main" val="197902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86A2E-282B-4ADC-AB83-757423C369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E61374-72C7-4E10-B80C-842D17720C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9876A4C-C884-42A0-B17C-947F5ABD5A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71BE75C-300F-492B-9949-577F6446520E}"/>
              </a:ext>
            </a:extLst>
          </p:cNvPr>
          <p:cNvSpPr>
            <a:spLocks noGrp="1"/>
          </p:cNvSpPr>
          <p:nvPr>
            <p:ph type="dt" sz="half" idx="10"/>
          </p:nvPr>
        </p:nvSpPr>
        <p:spPr/>
        <p:txBody>
          <a:bodyPr/>
          <a:lstStyle/>
          <a:p>
            <a:fld id="{12D6F64B-5C35-465B-AA43-0C9EFAC487C7}" type="datetimeFigureOut">
              <a:rPr lang="en-GB" smtClean="0"/>
              <a:t>11/08/2020</a:t>
            </a:fld>
            <a:endParaRPr lang="en-GB"/>
          </a:p>
        </p:txBody>
      </p:sp>
      <p:sp>
        <p:nvSpPr>
          <p:cNvPr id="6" name="Footer Placeholder 5">
            <a:extLst>
              <a:ext uri="{FF2B5EF4-FFF2-40B4-BE49-F238E27FC236}">
                <a16:creationId xmlns:a16="http://schemas.microsoft.com/office/drawing/2014/main" id="{71F1D0C6-4409-4B1B-A069-BABB170F4B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EC225F-DC4B-4BE0-8C23-4FF5682FACD4}"/>
              </a:ext>
            </a:extLst>
          </p:cNvPr>
          <p:cNvSpPr>
            <a:spLocks noGrp="1"/>
          </p:cNvSpPr>
          <p:nvPr>
            <p:ph type="sldNum" sz="quarter" idx="12"/>
          </p:nvPr>
        </p:nvSpPr>
        <p:spPr/>
        <p:txBody>
          <a:bodyPr/>
          <a:lstStyle/>
          <a:p>
            <a:fld id="{1D96F2B1-8A51-4D4C-A968-053EAFCEDEC2}" type="slidenum">
              <a:rPr lang="en-GB" smtClean="0"/>
              <a:t>‹Nº›</a:t>
            </a:fld>
            <a:endParaRPr lang="en-GB"/>
          </a:p>
        </p:txBody>
      </p:sp>
    </p:spTree>
    <p:extLst>
      <p:ext uri="{BB962C8B-B14F-4D97-AF65-F5344CB8AC3E}">
        <p14:creationId xmlns:p14="http://schemas.microsoft.com/office/powerpoint/2010/main" val="3074254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2FD00-F1EE-489A-9601-6825B3EBEAF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4225D0-F0AE-487F-93E2-26F633D59E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BF898A-0AE7-40CE-8710-04F1222EB8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721F3CE-3658-43F5-9F16-BAF11547F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77B586-8080-486F-A930-EA95643E30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4B36FE9-4FF6-4DFF-9B07-394B6A66E5CE}"/>
              </a:ext>
            </a:extLst>
          </p:cNvPr>
          <p:cNvSpPr>
            <a:spLocks noGrp="1"/>
          </p:cNvSpPr>
          <p:nvPr>
            <p:ph type="dt" sz="half" idx="10"/>
          </p:nvPr>
        </p:nvSpPr>
        <p:spPr/>
        <p:txBody>
          <a:bodyPr/>
          <a:lstStyle/>
          <a:p>
            <a:fld id="{12D6F64B-5C35-465B-AA43-0C9EFAC487C7}" type="datetimeFigureOut">
              <a:rPr lang="en-GB" smtClean="0"/>
              <a:t>11/08/2020</a:t>
            </a:fld>
            <a:endParaRPr lang="en-GB"/>
          </a:p>
        </p:txBody>
      </p:sp>
      <p:sp>
        <p:nvSpPr>
          <p:cNvPr id="8" name="Footer Placeholder 7">
            <a:extLst>
              <a:ext uri="{FF2B5EF4-FFF2-40B4-BE49-F238E27FC236}">
                <a16:creationId xmlns:a16="http://schemas.microsoft.com/office/drawing/2014/main" id="{1D832420-A7BD-4229-ACD6-200C514A3D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2B4DE54-03F4-49F6-9FF3-F38D275EF79B}"/>
              </a:ext>
            </a:extLst>
          </p:cNvPr>
          <p:cNvSpPr>
            <a:spLocks noGrp="1"/>
          </p:cNvSpPr>
          <p:nvPr>
            <p:ph type="sldNum" sz="quarter" idx="12"/>
          </p:nvPr>
        </p:nvSpPr>
        <p:spPr/>
        <p:txBody>
          <a:bodyPr/>
          <a:lstStyle/>
          <a:p>
            <a:fld id="{1D96F2B1-8A51-4D4C-A968-053EAFCEDEC2}" type="slidenum">
              <a:rPr lang="en-GB" smtClean="0"/>
              <a:t>‹Nº›</a:t>
            </a:fld>
            <a:endParaRPr lang="en-GB"/>
          </a:p>
        </p:txBody>
      </p:sp>
    </p:spTree>
    <p:extLst>
      <p:ext uri="{BB962C8B-B14F-4D97-AF65-F5344CB8AC3E}">
        <p14:creationId xmlns:p14="http://schemas.microsoft.com/office/powerpoint/2010/main" val="299756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C39E-3096-40B4-BB75-E929F05023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66FD71-BFE3-4873-B693-CDCC92053F27}"/>
              </a:ext>
            </a:extLst>
          </p:cNvPr>
          <p:cNvSpPr>
            <a:spLocks noGrp="1"/>
          </p:cNvSpPr>
          <p:nvPr>
            <p:ph type="dt" sz="half" idx="10"/>
          </p:nvPr>
        </p:nvSpPr>
        <p:spPr/>
        <p:txBody>
          <a:bodyPr/>
          <a:lstStyle/>
          <a:p>
            <a:fld id="{12D6F64B-5C35-465B-AA43-0C9EFAC487C7}" type="datetimeFigureOut">
              <a:rPr lang="en-GB" smtClean="0"/>
              <a:t>11/08/2020</a:t>
            </a:fld>
            <a:endParaRPr lang="en-GB"/>
          </a:p>
        </p:txBody>
      </p:sp>
      <p:sp>
        <p:nvSpPr>
          <p:cNvPr id="4" name="Footer Placeholder 3">
            <a:extLst>
              <a:ext uri="{FF2B5EF4-FFF2-40B4-BE49-F238E27FC236}">
                <a16:creationId xmlns:a16="http://schemas.microsoft.com/office/drawing/2014/main" id="{A1287239-A7FA-46FC-B582-6E09168065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6D270C-81C6-4633-9E4C-8573E0835254}"/>
              </a:ext>
            </a:extLst>
          </p:cNvPr>
          <p:cNvSpPr>
            <a:spLocks noGrp="1"/>
          </p:cNvSpPr>
          <p:nvPr>
            <p:ph type="sldNum" sz="quarter" idx="12"/>
          </p:nvPr>
        </p:nvSpPr>
        <p:spPr/>
        <p:txBody>
          <a:bodyPr/>
          <a:lstStyle/>
          <a:p>
            <a:fld id="{1D96F2B1-8A51-4D4C-A968-053EAFCEDEC2}" type="slidenum">
              <a:rPr lang="en-GB" smtClean="0"/>
              <a:t>‹Nº›</a:t>
            </a:fld>
            <a:endParaRPr lang="en-GB"/>
          </a:p>
        </p:txBody>
      </p:sp>
    </p:spTree>
    <p:extLst>
      <p:ext uri="{BB962C8B-B14F-4D97-AF65-F5344CB8AC3E}">
        <p14:creationId xmlns:p14="http://schemas.microsoft.com/office/powerpoint/2010/main" val="1634759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A67AE-560D-42A1-A0B3-6848E31CA42E}"/>
              </a:ext>
            </a:extLst>
          </p:cNvPr>
          <p:cNvSpPr>
            <a:spLocks noGrp="1"/>
          </p:cNvSpPr>
          <p:nvPr>
            <p:ph type="dt" sz="half" idx="10"/>
          </p:nvPr>
        </p:nvSpPr>
        <p:spPr/>
        <p:txBody>
          <a:bodyPr/>
          <a:lstStyle/>
          <a:p>
            <a:fld id="{12D6F64B-5C35-465B-AA43-0C9EFAC487C7}" type="datetimeFigureOut">
              <a:rPr lang="en-GB" smtClean="0"/>
              <a:t>11/08/2020</a:t>
            </a:fld>
            <a:endParaRPr lang="en-GB"/>
          </a:p>
        </p:txBody>
      </p:sp>
      <p:sp>
        <p:nvSpPr>
          <p:cNvPr id="3" name="Footer Placeholder 2">
            <a:extLst>
              <a:ext uri="{FF2B5EF4-FFF2-40B4-BE49-F238E27FC236}">
                <a16:creationId xmlns:a16="http://schemas.microsoft.com/office/drawing/2014/main" id="{3A19F931-DBD9-4BEA-9EEE-900266D3C4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E798DE-3DF6-4BEA-9381-83600F2E540C}"/>
              </a:ext>
            </a:extLst>
          </p:cNvPr>
          <p:cNvSpPr>
            <a:spLocks noGrp="1"/>
          </p:cNvSpPr>
          <p:nvPr>
            <p:ph type="sldNum" sz="quarter" idx="12"/>
          </p:nvPr>
        </p:nvSpPr>
        <p:spPr/>
        <p:txBody>
          <a:bodyPr/>
          <a:lstStyle/>
          <a:p>
            <a:fld id="{1D96F2B1-8A51-4D4C-A968-053EAFCEDEC2}" type="slidenum">
              <a:rPr lang="en-GB" smtClean="0"/>
              <a:t>‹Nº›</a:t>
            </a:fld>
            <a:endParaRPr lang="en-GB"/>
          </a:p>
        </p:txBody>
      </p:sp>
    </p:spTree>
    <p:extLst>
      <p:ext uri="{BB962C8B-B14F-4D97-AF65-F5344CB8AC3E}">
        <p14:creationId xmlns:p14="http://schemas.microsoft.com/office/powerpoint/2010/main" val="1312341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0269B-44DE-4E4F-871F-C106AB08A0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DBA2EE3-D72D-4AB0-8DAE-9E0FD486CB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2F8D9EC-49C0-44CF-87D2-71BB4E31A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17CB53-1075-4E4E-9CD3-BC1E95032D55}"/>
              </a:ext>
            </a:extLst>
          </p:cNvPr>
          <p:cNvSpPr>
            <a:spLocks noGrp="1"/>
          </p:cNvSpPr>
          <p:nvPr>
            <p:ph type="dt" sz="half" idx="10"/>
          </p:nvPr>
        </p:nvSpPr>
        <p:spPr/>
        <p:txBody>
          <a:bodyPr/>
          <a:lstStyle/>
          <a:p>
            <a:fld id="{12D6F64B-5C35-465B-AA43-0C9EFAC487C7}" type="datetimeFigureOut">
              <a:rPr lang="en-GB" smtClean="0"/>
              <a:t>11/08/2020</a:t>
            </a:fld>
            <a:endParaRPr lang="en-GB"/>
          </a:p>
        </p:txBody>
      </p:sp>
      <p:sp>
        <p:nvSpPr>
          <p:cNvPr id="6" name="Footer Placeholder 5">
            <a:extLst>
              <a:ext uri="{FF2B5EF4-FFF2-40B4-BE49-F238E27FC236}">
                <a16:creationId xmlns:a16="http://schemas.microsoft.com/office/drawing/2014/main" id="{49D70F6A-CD7E-4E61-8748-4E3B48C14E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BBDB4C-E174-4252-935C-0F369317E60C}"/>
              </a:ext>
            </a:extLst>
          </p:cNvPr>
          <p:cNvSpPr>
            <a:spLocks noGrp="1"/>
          </p:cNvSpPr>
          <p:nvPr>
            <p:ph type="sldNum" sz="quarter" idx="12"/>
          </p:nvPr>
        </p:nvSpPr>
        <p:spPr/>
        <p:txBody>
          <a:bodyPr/>
          <a:lstStyle/>
          <a:p>
            <a:fld id="{1D96F2B1-8A51-4D4C-A968-053EAFCEDEC2}" type="slidenum">
              <a:rPr lang="en-GB" smtClean="0"/>
              <a:t>‹Nº›</a:t>
            </a:fld>
            <a:endParaRPr lang="en-GB"/>
          </a:p>
        </p:txBody>
      </p:sp>
    </p:spTree>
    <p:extLst>
      <p:ext uri="{BB962C8B-B14F-4D97-AF65-F5344CB8AC3E}">
        <p14:creationId xmlns:p14="http://schemas.microsoft.com/office/powerpoint/2010/main" val="1375246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58FD9-50E6-4B5E-87E3-0D8DBA53CF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815C58-3A8A-4E9E-8147-FA4572877B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B32B0A-B2EF-4413-A7F3-95CACB24B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AC2ADB-92BF-43A3-B7B0-F2BC8225D58C}"/>
              </a:ext>
            </a:extLst>
          </p:cNvPr>
          <p:cNvSpPr>
            <a:spLocks noGrp="1"/>
          </p:cNvSpPr>
          <p:nvPr>
            <p:ph type="dt" sz="half" idx="10"/>
          </p:nvPr>
        </p:nvSpPr>
        <p:spPr/>
        <p:txBody>
          <a:bodyPr/>
          <a:lstStyle/>
          <a:p>
            <a:fld id="{12D6F64B-5C35-465B-AA43-0C9EFAC487C7}" type="datetimeFigureOut">
              <a:rPr lang="en-GB" smtClean="0"/>
              <a:t>11/08/2020</a:t>
            </a:fld>
            <a:endParaRPr lang="en-GB"/>
          </a:p>
        </p:txBody>
      </p:sp>
      <p:sp>
        <p:nvSpPr>
          <p:cNvPr id="6" name="Footer Placeholder 5">
            <a:extLst>
              <a:ext uri="{FF2B5EF4-FFF2-40B4-BE49-F238E27FC236}">
                <a16:creationId xmlns:a16="http://schemas.microsoft.com/office/drawing/2014/main" id="{4733251B-1ECB-45CD-92E2-B3E681634C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FECA87-B87C-42D2-AFBB-249A9104892F}"/>
              </a:ext>
            </a:extLst>
          </p:cNvPr>
          <p:cNvSpPr>
            <a:spLocks noGrp="1"/>
          </p:cNvSpPr>
          <p:nvPr>
            <p:ph type="sldNum" sz="quarter" idx="12"/>
          </p:nvPr>
        </p:nvSpPr>
        <p:spPr/>
        <p:txBody>
          <a:bodyPr/>
          <a:lstStyle/>
          <a:p>
            <a:fld id="{1D96F2B1-8A51-4D4C-A968-053EAFCEDEC2}" type="slidenum">
              <a:rPr lang="en-GB" smtClean="0"/>
              <a:t>‹Nº›</a:t>
            </a:fld>
            <a:endParaRPr lang="en-GB"/>
          </a:p>
        </p:txBody>
      </p:sp>
    </p:spTree>
    <p:extLst>
      <p:ext uri="{BB962C8B-B14F-4D97-AF65-F5344CB8AC3E}">
        <p14:creationId xmlns:p14="http://schemas.microsoft.com/office/powerpoint/2010/main" val="1195325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A8BB40-05F2-499F-A162-05D53F3658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973604-4F13-4C30-92E0-533A32CFB0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A7F185-9368-4295-9915-C30D55F52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D6F64B-5C35-465B-AA43-0C9EFAC487C7}" type="datetimeFigureOut">
              <a:rPr lang="en-GB" smtClean="0"/>
              <a:t>11/08/2020</a:t>
            </a:fld>
            <a:endParaRPr lang="en-GB"/>
          </a:p>
        </p:txBody>
      </p:sp>
      <p:sp>
        <p:nvSpPr>
          <p:cNvPr id="5" name="Footer Placeholder 4">
            <a:extLst>
              <a:ext uri="{FF2B5EF4-FFF2-40B4-BE49-F238E27FC236}">
                <a16:creationId xmlns:a16="http://schemas.microsoft.com/office/drawing/2014/main" id="{950638EB-1862-4FF1-8B04-CF96903251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6CB589-7901-454E-AC97-4997064F2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96F2B1-8A51-4D4C-A968-053EAFCEDEC2}" type="slidenum">
              <a:rPr lang="en-GB" smtClean="0"/>
              <a:t>‹Nº›</a:t>
            </a:fld>
            <a:endParaRPr lang="en-GB"/>
          </a:p>
        </p:txBody>
      </p:sp>
    </p:spTree>
    <p:extLst>
      <p:ext uri="{BB962C8B-B14F-4D97-AF65-F5344CB8AC3E}">
        <p14:creationId xmlns:p14="http://schemas.microsoft.com/office/powerpoint/2010/main" val="41466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jpeg"/><Relationship Id="rId26" Type="http://schemas.openxmlformats.org/officeDocument/2006/relationships/image" Target="../media/image74.png"/><Relationship Id="rId3" Type="http://schemas.microsoft.com/office/2007/relationships/hdphoto" Target="../media/hdphoto1.wdp"/><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image" Target="../media/image51.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15.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5.jpe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 Id="rId27"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academy.triceimaging.com/help/security" TargetMode="External"/><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image" Target="../media/image81.png"/><Relationship Id="rId1" Type="http://schemas.openxmlformats.org/officeDocument/2006/relationships/slideLayout" Target="../slideLayouts/slideLayout15.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65.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4.png"/><Relationship Id="rId1" Type="http://schemas.openxmlformats.org/officeDocument/2006/relationships/slideLayout" Target="../slideLayouts/slideLayout15.xml"/><Relationship Id="rId4" Type="http://schemas.openxmlformats.org/officeDocument/2006/relationships/image" Target="../media/image9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4.png"/><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tif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2.xml"/><Relationship Id="rId6" Type="http://schemas.openxmlformats.org/officeDocument/2006/relationships/hyperlink" Target="https://tricefy4.com/signup/ge" TargetMode="External"/><Relationship Id="rId5" Type="http://schemas.openxmlformats.org/officeDocument/2006/relationships/hyperlink" Target="https://tricefy4.com/signup" TargetMode="External"/><Relationship Id="rId4" Type="http://schemas.openxmlformats.org/officeDocument/2006/relationships/hyperlink" Target="https://triceimaging.com/trice-conversation-toolkit/"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3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www.tricefy.help/help"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117.jpg"/></Relationships>
</file>

<file path=ppt/slides/_rels/slide3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www.tricefy.help/help/account-overview"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2.xml"/><Relationship Id="rId5" Type="http://schemas.openxmlformats.org/officeDocument/2006/relationships/image" Target="../media/image134.png"/><Relationship Id="rId4" Type="http://schemas.openxmlformats.org/officeDocument/2006/relationships/image" Target="../media/image133.png"/></Relationships>
</file>

<file path=ppt/slides/_rels/slide5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36.png"/></Relationships>
</file>

<file path=ppt/slides/_rels/slide52.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40.png"/></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s://triceimaging.com/trice-conversation-toolkit/" TargetMode="Externa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hyperlink" Target="mailto:Support@triceimaging.comadrena@triceimaging.com" TargetMode="External"/><Relationship Id="rId2" Type="http://schemas.openxmlformats.org/officeDocument/2006/relationships/hyperlink" Target="http://www.tricefy.help/help/reporting" TargetMode="External"/><Relationship Id="rId1" Type="http://schemas.openxmlformats.org/officeDocument/2006/relationships/slideLayout" Target="../slideLayouts/slideLayout17.xml"/><Relationship Id="rId5" Type="http://schemas.openxmlformats.org/officeDocument/2006/relationships/image" Target="../media/image143.jpeg"/><Relationship Id="rId4" Type="http://schemas.openxmlformats.org/officeDocument/2006/relationships/hyperlink" Target="mailto:adrena@triceimaging.com"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tiff"/><Relationship Id="rId3" Type="http://schemas.openxmlformats.org/officeDocument/2006/relationships/image" Target="../media/image24.png"/><Relationship Id="rId7" Type="http://schemas.openxmlformats.org/officeDocument/2006/relationships/image" Target="../media/image28.tiff"/><Relationship Id="rId12" Type="http://schemas.openxmlformats.org/officeDocument/2006/relationships/image" Target="../media/image33.tif"/><Relationship Id="rId17" Type="http://schemas.openxmlformats.org/officeDocument/2006/relationships/image" Target="../media/image38.jpg"/><Relationship Id="rId2" Type="http://schemas.openxmlformats.org/officeDocument/2006/relationships/image" Target="../media/image23.tiff"/><Relationship Id="rId16"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27.tiff"/><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tiff"/><Relationship Id="rId10" Type="http://schemas.openxmlformats.org/officeDocument/2006/relationships/image" Target="../media/image31.tiff"/><Relationship Id="rId4" Type="http://schemas.openxmlformats.org/officeDocument/2006/relationships/image" Target="../media/image25.png"/><Relationship Id="rId9" Type="http://schemas.openxmlformats.org/officeDocument/2006/relationships/image" Target="../media/image30.jpeg"/><Relationship Id="rId14" Type="http://schemas.openxmlformats.org/officeDocument/2006/relationships/image" Target="../media/image35.tiff"/></Relationships>
</file>

<file path=ppt/slides/_rels/slide8.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image" Target="../media/image40.tiff"/><Relationship Id="rId7" Type="http://schemas.openxmlformats.org/officeDocument/2006/relationships/image" Target="../media/image44.tiff"/><Relationship Id="rId12" Type="http://schemas.openxmlformats.org/officeDocument/2006/relationships/image" Target="../media/image49.tiff"/><Relationship Id="rId2" Type="http://schemas.openxmlformats.org/officeDocument/2006/relationships/image" Target="../media/image39.tiff"/><Relationship Id="rId1" Type="http://schemas.openxmlformats.org/officeDocument/2006/relationships/slideLayout" Target="../slideLayouts/slideLayout16.xml"/><Relationship Id="rId6" Type="http://schemas.openxmlformats.org/officeDocument/2006/relationships/image" Target="../media/image43.tiff"/><Relationship Id="rId11" Type="http://schemas.openxmlformats.org/officeDocument/2006/relationships/image" Target="../media/image48.tiff"/><Relationship Id="rId5" Type="http://schemas.openxmlformats.org/officeDocument/2006/relationships/image" Target="../media/image42.png"/><Relationship Id="rId10" Type="http://schemas.openxmlformats.org/officeDocument/2006/relationships/image" Target="../media/image47.tiff"/><Relationship Id="rId4" Type="http://schemas.openxmlformats.org/officeDocument/2006/relationships/image" Target="../media/image41.tiff"/><Relationship Id="rId9" Type="http://schemas.openxmlformats.org/officeDocument/2006/relationships/image" Target="../media/image46.tiff"/></Relationships>
</file>

<file path=ppt/slides/_rels/slide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5.jpeg" descr="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8178167" cy="6858000"/>
          </a:xfrm>
          <a:prstGeom prst="rect">
            <a:avLst/>
          </a:prstGeom>
          <a:ln w="12700">
            <a:miter lim="400000"/>
          </a:ln>
        </p:spPr>
      </p:pic>
      <p:sp>
        <p:nvSpPr>
          <p:cNvPr id="186" name="Shape 186" descr="TextBox 3"/>
          <p:cNvSpPr/>
          <p:nvPr/>
        </p:nvSpPr>
        <p:spPr>
          <a:xfrm>
            <a:off x="4724400" y="3004467"/>
            <a:ext cx="7145486" cy="4237186"/>
          </a:xfrm>
          <a:prstGeom prst="rect">
            <a:avLst/>
          </a:prstGeom>
          <a:ln w="12700">
            <a:miter lim="400000"/>
          </a:ln>
          <a:extLst>
            <a:ext uri="{C572A759-6A51-4108-AA02-DFA0A04FC94B}">
              <ma14:wrappingTextBoxFlag xmlns="" xmlns:ma14="http://schemas.microsoft.com/office/mac/drawingml/2011/main" val="1"/>
            </a:ext>
          </a:extLst>
        </p:spPr>
        <p:txBody>
          <a:bodyPr wrap="square" lIns="54863" rIns="54863">
            <a:spAutoFit/>
          </a:bodyPr>
          <a:lstStyle/>
          <a:p>
            <a:pPr algn="r">
              <a:defRPr sz="2000">
                <a:solidFill>
                  <a:srgbClr val="474746"/>
                </a:solidFill>
                <a:latin typeface="Gotham Light"/>
                <a:ea typeface="Gotham Light"/>
                <a:cs typeface="Gotham Light"/>
                <a:sym typeface="Gotham Light"/>
              </a:defRPr>
            </a:pPr>
            <a:endParaRPr lang="en-US" sz="2880" dirty="0">
              <a:solidFill>
                <a:srgbClr val="474746"/>
              </a:solidFill>
              <a:latin typeface="Gotham Rounded Light" charset="0"/>
              <a:ea typeface="ＭＳ Ｐゴシック" charset="0"/>
            </a:endParaRPr>
          </a:p>
          <a:p>
            <a:pPr algn="r">
              <a:defRPr sz="2000">
                <a:solidFill>
                  <a:srgbClr val="474746"/>
                </a:solidFill>
                <a:latin typeface="Gotham Light"/>
                <a:ea typeface="Gotham Light"/>
                <a:cs typeface="Gotham Light"/>
                <a:sym typeface="Gotham Light"/>
              </a:defRPr>
            </a:pPr>
            <a:endParaRPr lang="en-US" sz="3200" dirty="0">
              <a:solidFill>
                <a:srgbClr val="77BC1F"/>
              </a:solidFill>
              <a:latin typeface="Gotham Rounded Light" charset="0"/>
              <a:ea typeface="Gotham Rounded Light" charset="0"/>
              <a:cs typeface="Gotham Rounded Light" charset="0"/>
            </a:endParaRPr>
          </a:p>
          <a:p>
            <a:pPr algn="r">
              <a:defRPr sz="2000">
                <a:solidFill>
                  <a:srgbClr val="474746"/>
                </a:solidFill>
                <a:latin typeface="Gotham Light"/>
                <a:ea typeface="Gotham Light"/>
                <a:cs typeface="Gotham Light"/>
                <a:sym typeface="Gotham Light"/>
              </a:defRPr>
            </a:pPr>
            <a:r>
              <a:rPr lang="es-CL" sz="3200" dirty="0">
                <a:solidFill>
                  <a:srgbClr val="77BC1F"/>
                </a:solidFill>
                <a:latin typeface="Gotham Rounded Light" charset="0"/>
                <a:ea typeface="Gotham Rounded Light" charset="0"/>
                <a:cs typeface="Gotham Rounded Light" charset="0"/>
              </a:rPr>
              <a:t>Cloud de Ultrasonidos</a:t>
            </a:r>
            <a:r>
              <a:rPr lang="es-CL" sz="1200" dirty="0">
                <a:solidFill>
                  <a:srgbClr val="77BC1F"/>
                </a:solidFill>
                <a:latin typeface="Gotham Rounded Light" charset="0"/>
                <a:ea typeface="Gotham Rounded Light" charset="0"/>
                <a:cs typeface="Gotham Rounded Light" charset="0"/>
              </a:rPr>
              <a:t> </a:t>
            </a:r>
            <a:endParaRPr lang="es-CL" sz="3200" dirty="0">
              <a:solidFill>
                <a:srgbClr val="77BC1F"/>
              </a:solidFill>
              <a:latin typeface="Gotham Rounded Light" charset="0"/>
              <a:ea typeface="Gotham Rounded Light" charset="0"/>
              <a:cs typeface="Gotham Rounded Light" charset="0"/>
            </a:endParaRPr>
          </a:p>
          <a:p>
            <a:pPr algn="r">
              <a:defRPr sz="2000">
                <a:solidFill>
                  <a:srgbClr val="474746"/>
                </a:solidFill>
                <a:latin typeface="Gotham Light"/>
                <a:ea typeface="Gotham Light"/>
                <a:cs typeface="Gotham Light"/>
                <a:sym typeface="Gotham Light"/>
              </a:defRPr>
            </a:pPr>
            <a:r>
              <a:rPr lang="es-CL" sz="2800" i="1" dirty="0">
                <a:solidFill>
                  <a:srgbClr val="77BC1F"/>
                </a:solidFill>
                <a:latin typeface="Gotham Rounded Light" charset="0"/>
                <a:ea typeface="ＭＳ Ｐゴシック" charset="0"/>
              </a:rPr>
              <a:t>Colaborar- Compartir- Archivar- Documentar</a:t>
            </a:r>
          </a:p>
          <a:p>
            <a:pPr algn="r">
              <a:defRPr sz="2000">
                <a:solidFill>
                  <a:srgbClr val="474746"/>
                </a:solidFill>
                <a:latin typeface="Gotham Light"/>
                <a:ea typeface="Gotham Light"/>
                <a:cs typeface="Gotham Light"/>
                <a:sym typeface="Gotham Light"/>
              </a:defRPr>
            </a:pPr>
            <a:r>
              <a:rPr lang="es-CL" sz="2800" dirty="0">
                <a:solidFill>
                  <a:srgbClr val="77BC1F"/>
                </a:solidFill>
                <a:latin typeface="Gotham Rounded Light" charset="0"/>
                <a:ea typeface="ＭＳ Ｐゴシック" charset="0"/>
              </a:rPr>
              <a:t>Capacitación Introductoria </a:t>
            </a:r>
          </a:p>
          <a:p>
            <a:pPr algn="r">
              <a:defRPr sz="2000">
                <a:solidFill>
                  <a:srgbClr val="474746"/>
                </a:solidFill>
                <a:latin typeface="Gotham Light"/>
                <a:ea typeface="Gotham Light"/>
                <a:cs typeface="Gotham Light"/>
                <a:sym typeface="Gotham Light"/>
              </a:defRPr>
            </a:pPr>
            <a:r>
              <a:rPr lang="en-US" sz="1680" dirty="0" err="1">
                <a:solidFill>
                  <a:srgbClr val="474746"/>
                </a:solidFill>
                <a:latin typeface="Gotham Rounded Light" charset="0"/>
                <a:ea typeface="ＭＳ Ｐゴシック" charset="0"/>
              </a:rPr>
              <a:t>Adrena</a:t>
            </a:r>
            <a:r>
              <a:rPr lang="en-US" sz="1680" dirty="0">
                <a:solidFill>
                  <a:srgbClr val="474746"/>
                </a:solidFill>
                <a:latin typeface="Gotham Rounded Light" charset="0"/>
                <a:ea typeface="ＭＳ Ｐゴシック" charset="0"/>
              </a:rPr>
              <a:t> Austin</a:t>
            </a:r>
          </a:p>
          <a:p>
            <a:pPr algn="r">
              <a:defRPr sz="2000">
                <a:solidFill>
                  <a:srgbClr val="474746"/>
                </a:solidFill>
                <a:latin typeface="Gotham Light"/>
                <a:ea typeface="Gotham Light"/>
                <a:cs typeface="Gotham Light"/>
                <a:sym typeface="Gotham Light"/>
              </a:defRPr>
            </a:pPr>
            <a:r>
              <a:rPr lang="en-US" sz="1680" dirty="0">
                <a:solidFill>
                  <a:srgbClr val="474746"/>
                </a:solidFill>
                <a:latin typeface="Gotham Rounded Light" charset="0"/>
                <a:ea typeface="ＭＳ Ｐゴシック" charset="0"/>
              </a:rPr>
              <a:t>Trice Academy Manager</a:t>
            </a:r>
            <a:endParaRPr lang="en-US" sz="2880" dirty="0">
              <a:solidFill>
                <a:srgbClr val="474746"/>
              </a:solidFill>
              <a:latin typeface="Gotham Rounded Light" charset="0"/>
              <a:ea typeface="ＭＳ Ｐゴシック" charset="0"/>
            </a:endParaRPr>
          </a:p>
          <a:p>
            <a:pPr algn="r">
              <a:defRPr sz="2000">
                <a:solidFill>
                  <a:srgbClr val="474746"/>
                </a:solidFill>
                <a:latin typeface="Gotham Light"/>
                <a:ea typeface="Gotham Light"/>
                <a:cs typeface="Gotham Light"/>
                <a:sym typeface="Gotham Light"/>
              </a:defRPr>
            </a:pPr>
            <a:endParaRPr lang="en-US" sz="2880" dirty="0">
              <a:solidFill>
                <a:srgbClr val="474746"/>
              </a:solidFill>
              <a:latin typeface="Gotham Rounded Light" charset="0"/>
              <a:ea typeface="ＭＳ Ｐゴシック" charset="0"/>
            </a:endParaRPr>
          </a:p>
          <a:p>
            <a:pPr algn="r">
              <a:defRPr sz="1600">
                <a:solidFill>
                  <a:srgbClr val="999A98"/>
                </a:solidFill>
                <a:latin typeface="Gotham Light"/>
                <a:ea typeface="Gotham Light"/>
                <a:cs typeface="Gotham Light"/>
                <a:sym typeface="Gotham Light"/>
              </a:defRPr>
            </a:pPr>
            <a:endParaRPr lang="en-US" sz="1920" dirty="0"/>
          </a:p>
          <a:p>
            <a:pPr algn="r">
              <a:defRPr sz="1600">
                <a:solidFill>
                  <a:srgbClr val="999A98"/>
                </a:solidFill>
                <a:latin typeface="Gotham Light"/>
                <a:ea typeface="Gotham Light"/>
                <a:cs typeface="Gotham Light"/>
                <a:sym typeface="Gotham Light"/>
              </a:defRPr>
            </a:pPr>
            <a:endParaRPr lang="en-US" sz="1920" dirty="0"/>
          </a:p>
          <a:p>
            <a:pPr algn="r">
              <a:lnSpc>
                <a:spcPct val="130000"/>
              </a:lnSpc>
              <a:defRPr sz="1400">
                <a:solidFill>
                  <a:srgbClr val="474746"/>
                </a:solidFill>
                <a:latin typeface="Gotham Light"/>
                <a:ea typeface="Gotham Light"/>
                <a:cs typeface="Gotham Light"/>
                <a:sym typeface="Gotham Light"/>
              </a:defRPr>
            </a:pPr>
            <a:endParaRPr lang="en-US" sz="1680" dirty="0"/>
          </a:p>
        </p:txBody>
      </p:sp>
      <p:pic>
        <p:nvPicPr>
          <p:cNvPr id="187" name="image6.png" descr="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552108" y="1316355"/>
            <a:ext cx="1762126" cy="868681"/>
          </a:xfrm>
          <a:prstGeom prst="rect">
            <a:avLst/>
          </a:prstGeom>
          <a:ln w="12700">
            <a:miter lim="400000"/>
          </a:ln>
        </p:spPr>
      </p:pic>
      <p:pic>
        <p:nvPicPr>
          <p:cNvPr id="5" name="Picture 4">
            <a:extLst>
              <a:ext uri="{FF2B5EF4-FFF2-40B4-BE49-F238E27FC236}">
                <a16:creationId xmlns:a16="http://schemas.microsoft.com/office/drawing/2014/main" id="{E9F8A2EC-043F-4DD9-8E40-B84AF937A6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05680" y="3004467"/>
            <a:ext cx="1836693" cy="8490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CB656FCF-D679-D34C-A599-4795B99FF9EE}"/>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rcRect l="13851" t="22004" b="8787"/>
          <a:stretch/>
        </p:blipFill>
        <p:spPr>
          <a:xfrm>
            <a:off x="607511" y="867612"/>
            <a:ext cx="7650643" cy="6146221"/>
          </a:xfrm>
          <a:prstGeom prst="rect">
            <a:avLst/>
          </a:prstGeom>
        </p:spPr>
      </p:pic>
      <p:pic>
        <p:nvPicPr>
          <p:cNvPr id="24581" name="Picture 5">
            <a:extLst>
              <a:ext uri="{FF2B5EF4-FFF2-40B4-BE49-F238E27FC236}">
                <a16:creationId xmlns:a16="http://schemas.microsoft.com/office/drawing/2014/main" id="{B8037F87-C5D6-4E2A-8F6F-29693900E4D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337947">
            <a:off x="2597745" y="3000316"/>
            <a:ext cx="3609974"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6">
            <a:extLst>
              <a:ext uri="{FF2B5EF4-FFF2-40B4-BE49-F238E27FC236}">
                <a16:creationId xmlns:a16="http://schemas.microsoft.com/office/drawing/2014/main" id="{83AA9D24-81E5-4F17-8DA8-168B8C83851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78107" y="3365200"/>
            <a:ext cx="1327784" cy="11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7E1C0353-CAC9-F04D-9366-CE8DDC1C00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668170">
            <a:off x="5872161" y="4133189"/>
            <a:ext cx="3637302" cy="472440"/>
          </a:xfrm>
          <a:prstGeom prst="rect">
            <a:avLst/>
          </a:prstGeom>
        </p:spPr>
      </p:pic>
      <p:pic>
        <p:nvPicPr>
          <p:cNvPr id="9" name="Picture 8">
            <a:extLst>
              <a:ext uri="{FF2B5EF4-FFF2-40B4-BE49-F238E27FC236}">
                <a16:creationId xmlns:a16="http://schemas.microsoft.com/office/drawing/2014/main" id="{1AEEC48F-BBB2-6F44-B24C-4AC105CB70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789021">
            <a:off x="7021534" y="3179045"/>
            <a:ext cx="2410325" cy="472440"/>
          </a:xfrm>
          <a:prstGeom prst="rect">
            <a:avLst/>
          </a:prstGeom>
        </p:spPr>
      </p:pic>
      <p:pic>
        <p:nvPicPr>
          <p:cNvPr id="24580" name="Picture 5">
            <a:extLst>
              <a:ext uri="{FF2B5EF4-FFF2-40B4-BE49-F238E27FC236}">
                <a16:creationId xmlns:a16="http://schemas.microsoft.com/office/drawing/2014/main" id="{F2346F46-7901-4053-B8BB-70F4C7338A0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296333">
            <a:off x="1778318" y="2455745"/>
            <a:ext cx="3609976" cy="87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3">
            <a:extLst>
              <a:ext uri="{FF2B5EF4-FFF2-40B4-BE49-F238E27FC236}">
                <a16:creationId xmlns:a16="http://schemas.microsoft.com/office/drawing/2014/main" id="{6E1A6217-3966-44BD-A0F8-6B0FC9C979EF}"/>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02781" y="1471993"/>
            <a:ext cx="2030730" cy="76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4">
            <a:extLst>
              <a:ext uri="{FF2B5EF4-FFF2-40B4-BE49-F238E27FC236}">
                <a16:creationId xmlns:a16="http://schemas.microsoft.com/office/drawing/2014/main" id="{533E7FCD-BD9E-4946-98E1-B9098CB54A9B}"/>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08496" y="2091117"/>
            <a:ext cx="2461260" cy="40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5">
            <a:extLst>
              <a:ext uri="{FF2B5EF4-FFF2-40B4-BE49-F238E27FC236}">
                <a16:creationId xmlns:a16="http://schemas.microsoft.com/office/drawing/2014/main" id="{40676025-E91A-405C-A507-B7C4FC60F2A6}"/>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176136" y="2534983"/>
            <a:ext cx="2030730" cy="36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9">
            <a:extLst>
              <a:ext uri="{FF2B5EF4-FFF2-40B4-BE49-F238E27FC236}">
                <a16:creationId xmlns:a16="http://schemas.microsoft.com/office/drawing/2014/main" id="{990FF0C8-DCC9-4E50-BBC7-EE85E7C1CA1B}"/>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578216" y="2704526"/>
            <a:ext cx="942974" cy="84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20">
            <a:extLst>
              <a:ext uri="{FF2B5EF4-FFF2-40B4-BE49-F238E27FC236}">
                <a16:creationId xmlns:a16="http://schemas.microsoft.com/office/drawing/2014/main" id="{D7089ABE-E0D1-46BF-9644-F30664EED6CA}"/>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785860" y="1826322"/>
            <a:ext cx="965836" cy="100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21">
            <a:extLst>
              <a:ext uri="{FF2B5EF4-FFF2-40B4-BE49-F238E27FC236}">
                <a16:creationId xmlns:a16="http://schemas.microsoft.com/office/drawing/2014/main" id="{FCFA95DD-8B26-47D9-B76D-73C34E7480CC}"/>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261986" y="1010982"/>
            <a:ext cx="1106804" cy="99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81AC94A5-0B12-422F-934F-94CAF6BB2E45}"/>
              </a:ext>
            </a:extLst>
          </p:cNvPr>
          <p:cNvSpPr txBox="1"/>
          <p:nvPr/>
        </p:nvSpPr>
        <p:spPr>
          <a:xfrm>
            <a:off x="6372939" y="822379"/>
            <a:ext cx="1976990" cy="858697"/>
          </a:xfrm>
          <a:prstGeom prst="rect">
            <a:avLst/>
          </a:prstGeom>
          <a:noFill/>
        </p:spPr>
        <p:txBody>
          <a:bodyPr wrap="square" lIns="0" tIns="0" rIns="0" bIns="0">
            <a:spAutoFit/>
          </a:bodyPr>
          <a:lstStyle/>
          <a:p>
            <a:pPr eaLnBrk="1" hangingPunct="1">
              <a:defRPr/>
            </a:pPr>
            <a:r>
              <a:rPr lang="es-ES" dirty="0">
                <a:solidFill>
                  <a:srgbClr val="009EDA"/>
                </a:solidFill>
                <a:latin typeface="Gotham Rounded Book" charset="0"/>
                <a:ea typeface="Gotham Rounded Book" charset="0"/>
                <a:cs typeface="Gotham Rounded Book" charset="0"/>
              </a:rPr>
              <a:t>Archivar</a:t>
            </a:r>
          </a:p>
          <a:p>
            <a:pPr eaLnBrk="1" hangingPunct="1">
              <a:defRPr/>
            </a:pPr>
            <a:r>
              <a:rPr lang="es-ES" sz="1260" dirty="0">
                <a:latin typeface="Gotham Rounded Book" charset="0"/>
                <a:ea typeface="Gotham Rounded Book" charset="0"/>
                <a:cs typeface="Gotham Rounded Book" charset="0"/>
              </a:rPr>
              <a:t>De manera segura en el cloud</a:t>
            </a:r>
          </a:p>
          <a:p>
            <a:pPr eaLnBrk="1" hangingPunct="1">
              <a:defRPr/>
            </a:pPr>
            <a:r>
              <a:rPr lang="es-ES" sz="1260" dirty="0">
                <a:latin typeface="Gotham Rounded Book" charset="0"/>
                <a:ea typeface="Gotham Rounded Book" charset="0"/>
                <a:cs typeface="Gotham Rounded Book" charset="0"/>
              </a:rPr>
              <a:t>(sistema de almacenamiento virtual)</a:t>
            </a:r>
          </a:p>
        </p:txBody>
      </p:sp>
      <p:sp>
        <p:nvSpPr>
          <p:cNvPr id="24596" name="Textfeld 23">
            <a:extLst>
              <a:ext uri="{FF2B5EF4-FFF2-40B4-BE49-F238E27FC236}">
                <a16:creationId xmlns:a16="http://schemas.microsoft.com/office/drawing/2014/main" id="{2DF8A6EB-7A37-476F-881F-E4A0A6CA4203}"/>
              </a:ext>
            </a:extLst>
          </p:cNvPr>
          <p:cNvSpPr txBox="1">
            <a:spLocks noChangeArrowheads="1"/>
          </p:cNvSpPr>
          <p:nvPr/>
        </p:nvSpPr>
        <p:spPr bwMode="auto">
          <a:xfrm>
            <a:off x="9774556" y="1999676"/>
            <a:ext cx="2383409"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80" dirty="0" err="1">
                <a:solidFill>
                  <a:srgbClr val="009EDA"/>
                </a:solidFill>
                <a:latin typeface="Gotham Rounded Book"/>
                <a:ea typeface="Gotham Rounded Book"/>
                <a:cs typeface="Gotham Rounded Book"/>
              </a:rPr>
              <a:t>Compartir</a:t>
            </a:r>
            <a:endParaRPr lang="en-US" altLang="en-US" sz="1680" dirty="0">
              <a:solidFill>
                <a:srgbClr val="009EDA"/>
              </a:solidFill>
              <a:latin typeface="Gotham Rounded Book"/>
              <a:ea typeface="Gotham Rounded Book"/>
              <a:cs typeface="Gotham Rounded Book"/>
            </a:endParaRPr>
          </a:p>
          <a:p>
            <a:pPr eaLnBrk="1" hangingPunct="1"/>
            <a:r>
              <a:rPr lang="es-ES" altLang="en-US" sz="1200" dirty="0">
                <a:latin typeface="Gotham Rounded Book"/>
                <a:ea typeface="Gotham Rounded Book"/>
                <a:cs typeface="Gotham Rounded Book"/>
              </a:rPr>
              <a:t>Con pacientes de manera instantánea </a:t>
            </a:r>
          </a:p>
        </p:txBody>
      </p:sp>
      <p:sp>
        <p:nvSpPr>
          <p:cNvPr id="24597" name="Textfeld 24">
            <a:extLst>
              <a:ext uri="{FF2B5EF4-FFF2-40B4-BE49-F238E27FC236}">
                <a16:creationId xmlns:a16="http://schemas.microsoft.com/office/drawing/2014/main" id="{10BCC236-ABD2-46C6-BAD1-914BD61C5C38}"/>
              </a:ext>
            </a:extLst>
          </p:cNvPr>
          <p:cNvSpPr txBox="1">
            <a:spLocks noChangeArrowheads="1"/>
          </p:cNvSpPr>
          <p:nvPr/>
        </p:nvSpPr>
        <p:spPr bwMode="auto">
          <a:xfrm>
            <a:off x="9361611" y="1113317"/>
            <a:ext cx="2483372" cy="62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80" dirty="0" err="1">
                <a:solidFill>
                  <a:srgbClr val="009EDA"/>
                </a:solidFill>
                <a:latin typeface="Gotham Rounded Book"/>
                <a:ea typeface="Gotham Rounded Book"/>
                <a:cs typeface="Gotham Rounded Book"/>
              </a:rPr>
              <a:t>Acceso</a:t>
            </a:r>
            <a:endParaRPr lang="en-US" altLang="en-US" sz="1680" dirty="0">
              <a:solidFill>
                <a:srgbClr val="009EDA"/>
              </a:solidFill>
              <a:latin typeface="Gotham Rounded Book"/>
              <a:ea typeface="Gotham Rounded Book"/>
              <a:cs typeface="Gotham Rounded Book"/>
            </a:endParaRPr>
          </a:p>
          <a:p>
            <a:pPr eaLnBrk="1" hangingPunct="1"/>
            <a:r>
              <a:rPr lang="en-US" altLang="en-US" sz="1200" dirty="0" err="1">
                <a:latin typeface="Gotham Rounded Book"/>
                <a:ea typeface="Gotham Rounded Book"/>
                <a:cs typeface="Gotham Rounded Book"/>
              </a:rPr>
              <a:t>En</a:t>
            </a:r>
            <a:r>
              <a:rPr lang="en-US" altLang="en-US" sz="1200" dirty="0">
                <a:latin typeface="Gotham Rounded Book"/>
                <a:ea typeface="Gotham Rounded Book"/>
                <a:cs typeface="Gotham Rounded Book"/>
              </a:rPr>
              <a:t> </a:t>
            </a:r>
            <a:r>
              <a:rPr lang="en-US" altLang="en-US" sz="1200" dirty="0" err="1">
                <a:latin typeface="Gotham Rounded Book"/>
                <a:ea typeface="Gotham Rounded Book"/>
                <a:cs typeface="Gotham Rounded Book"/>
              </a:rPr>
              <a:t>cualquier</a:t>
            </a:r>
            <a:r>
              <a:rPr lang="en-US" altLang="en-US" sz="1200" dirty="0">
                <a:latin typeface="Gotham Rounded Book"/>
                <a:ea typeface="Gotham Rounded Book"/>
                <a:cs typeface="Gotham Rounded Book"/>
              </a:rPr>
              <a:t> </a:t>
            </a:r>
            <a:r>
              <a:rPr lang="en-US" altLang="en-US" sz="1200" dirty="0" err="1">
                <a:latin typeface="Gotham Rounded Book"/>
                <a:ea typeface="Gotham Rounded Book"/>
                <a:cs typeface="Gotham Rounded Book"/>
              </a:rPr>
              <a:t>momento</a:t>
            </a:r>
            <a:r>
              <a:rPr lang="en-US" altLang="en-US" sz="1200" dirty="0">
                <a:latin typeface="Gotham Rounded Book"/>
                <a:ea typeface="Gotham Rounded Book"/>
                <a:cs typeface="Gotham Rounded Book"/>
              </a:rPr>
              <a:t> </a:t>
            </a:r>
            <a:r>
              <a:rPr lang="en-US" altLang="en-US" sz="1200" dirty="0" err="1">
                <a:latin typeface="Gotham Rounded Book"/>
                <a:ea typeface="Gotham Rounded Book"/>
                <a:cs typeface="Gotham Rounded Book"/>
              </a:rPr>
              <a:t>desde</a:t>
            </a:r>
            <a:r>
              <a:rPr lang="en-US" altLang="en-US" sz="1200" dirty="0">
                <a:latin typeface="Gotham Rounded Book"/>
                <a:ea typeface="Gotham Rounded Book"/>
                <a:cs typeface="Gotham Rounded Book"/>
              </a:rPr>
              <a:t> </a:t>
            </a:r>
            <a:r>
              <a:rPr lang="en-US" altLang="en-US" sz="1200" dirty="0" err="1">
                <a:latin typeface="Gotham Rounded Book"/>
                <a:ea typeface="Gotham Rounded Book"/>
                <a:cs typeface="Gotham Rounded Book"/>
              </a:rPr>
              <a:t>cualquier</a:t>
            </a:r>
            <a:r>
              <a:rPr lang="en-US" altLang="en-US" sz="1200" dirty="0">
                <a:latin typeface="Gotham Rounded Book"/>
                <a:ea typeface="Gotham Rounded Book"/>
                <a:cs typeface="Gotham Rounded Book"/>
              </a:rPr>
              <a:t> </a:t>
            </a:r>
          </a:p>
          <a:p>
            <a:pPr eaLnBrk="1" hangingPunct="1"/>
            <a:r>
              <a:rPr lang="en-US" altLang="en-US" sz="1200" dirty="0" err="1">
                <a:latin typeface="Gotham Rounded Book"/>
                <a:ea typeface="Gotham Rounded Book"/>
                <a:cs typeface="Gotham Rounded Book"/>
              </a:rPr>
              <a:t>dispostivo</a:t>
            </a:r>
            <a:endParaRPr lang="en-US" altLang="en-US" sz="1200" dirty="0">
              <a:latin typeface="Gotham Rounded Book"/>
              <a:ea typeface="Gotham Rounded Book"/>
              <a:cs typeface="Gotham Rounded Book"/>
            </a:endParaRPr>
          </a:p>
        </p:txBody>
      </p:sp>
      <p:sp>
        <p:nvSpPr>
          <p:cNvPr id="24598" name="Textfeld 25">
            <a:extLst>
              <a:ext uri="{FF2B5EF4-FFF2-40B4-BE49-F238E27FC236}">
                <a16:creationId xmlns:a16="http://schemas.microsoft.com/office/drawing/2014/main" id="{B86792F2-2FB2-4254-8FA1-274D8273CA75}"/>
              </a:ext>
            </a:extLst>
          </p:cNvPr>
          <p:cNvSpPr txBox="1">
            <a:spLocks noChangeArrowheads="1"/>
          </p:cNvSpPr>
          <p:nvPr/>
        </p:nvSpPr>
        <p:spPr bwMode="auto">
          <a:xfrm>
            <a:off x="9574530" y="2925506"/>
            <a:ext cx="2027478"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80" dirty="0" err="1">
                <a:solidFill>
                  <a:srgbClr val="009EDA"/>
                </a:solidFill>
                <a:latin typeface="Gotham Rounded Book"/>
                <a:ea typeface="Gotham Rounded Book"/>
                <a:cs typeface="Gotham Rounded Book"/>
              </a:rPr>
              <a:t>Colaborar</a:t>
            </a:r>
            <a:endParaRPr lang="en-US" altLang="en-US" sz="1680" dirty="0">
              <a:solidFill>
                <a:srgbClr val="009EDA"/>
              </a:solidFill>
              <a:latin typeface="Gotham Rounded Book"/>
              <a:ea typeface="Gotham Rounded Book"/>
              <a:cs typeface="Gotham Rounded Book"/>
            </a:endParaRPr>
          </a:p>
          <a:p>
            <a:pPr eaLnBrk="1" hangingPunct="1"/>
            <a:r>
              <a:rPr lang="en-US" altLang="en-US" sz="1200" dirty="0">
                <a:latin typeface="Gotham Rounded Book"/>
                <a:ea typeface="Gotham Rounded Book"/>
                <a:cs typeface="Gotham Rounded Book"/>
              </a:rPr>
              <a:t>Con </a:t>
            </a:r>
            <a:r>
              <a:rPr lang="en-US" altLang="en-US" sz="1200" dirty="0" err="1">
                <a:latin typeface="Gotham Rounded Book"/>
                <a:ea typeface="Gotham Rounded Book"/>
                <a:cs typeface="Gotham Rounded Book"/>
              </a:rPr>
              <a:t>colegas</a:t>
            </a:r>
            <a:r>
              <a:rPr lang="en-US" altLang="en-US" sz="1200" dirty="0">
                <a:latin typeface="Gotham Rounded Book"/>
                <a:ea typeface="Gotham Rounded Book"/>
                <a:cs typeface="Gotham Rounded Book"/>
              </a:rPr>
              <a:t> con mayor </a:t>
            </a:r>
            <a:r>
              <a:rPr lang="en-US" altLang="en-US" sz="1200" dirty="0" err="1">
                <a:latin typeface="Gotham Rounded Book"/>
                <a:ea typeface="Gotham Rounded Book"/>
                <a:cs typeface="Gotham Rounded Book"/>
              </a:rPr>
              <a:t>facilidad</a:t>
            </a:r>
            <a:r>
              <a:rPr lang="en-US" altLang="en-US" sz="1200" dirty="0">
                <a:latin typeface="Gotham Rounded Book"/>
                <a:ea typeface="Gotham Rounded Book"/>
                <a:cs typeface="Gotham Rounded Book"/>
              </a:rPr>
              <a:t> </a:t>
            </a:r>
          </a:p>
        </p:txBody>
      </p:sp>
      <p:pic>
        <p:nvPicPr>
          <p:cNvPr id="24591" name="Picture 22">
            <a:extLst>
              <a:ext uri="{FF2B5EF4-FFF2-40B4-BE49-F238E27FC236}">
                <a16:creationId xmlns:a16="http://schemas.microsoft.com/office/drawing/2014/main" id="{62775FA8-81A8-4AFA-AF6E-55475057920F}"/>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35704" y="1588870"/>
            <a:ext cx="3082290" cy="156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a:extLst>
              <a:ext uri="{FF2B5EF4-FFF2-40B4-BE49-F238E27FC236}">
                <a16:creationId xmlns:a16="http://schemas.microsoft.com/office/drawing/2014/main" id="{5E7E9B94-9E1E-4796-865E-B4DB090A0737}"/>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20591836">
            <a:off x="4690300" y="3148314"/>
            <a:ext cx="1024878" cy="103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7">
            <a:extLst>
              <a:ext uri="{FF2B5EF4-FFF2-40B4-BE49-F238E27FC236}">
                <a16:creationId xmlns:a16="http://schemas.microsoft.com/office/drawing/2014/main" id="{2F99F799-6594-40AD-8652-C3CE7F6F224A}"/>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89636" y="2269673"/>
            <a:ext cx="1647824"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4" name="Picture 8">
            <a:extLst>
              <a:ext uri="{FF2B5EF4-FFF2-40B4-BE49-F238E27FC236}">
                <a16:creationId xmlns:a16="http://schemas.microsoft.com/office/drawing/2014/main" id="{0E366C1B-02EF-4112-8520-EE27C87B2178}"/>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895470" y="2609125"/>
            <a:ext cx="502920" cy="45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32.png" descr="Picture 43">
            <a:extLst>
              <a:ext uri="{FF2B5EF4-FFF2-40B4-BE49-F238E27FC236}">
                <a16:creationId xmlns:a16="http://schemas.microsoft.com/office/drawing/2014/main" id="{10FFF0E7-68C4-8149-A06D-26CF2FFCDCFC}"/>
              </a:ext>
            </a:extLst>
          </p:cNvPr>
          <p:cNvPicPr>
            <a:picLocks noChangeAspect="1"/>
          </p:cNvPicPr>
          <p:nvPr/>
        </p:nvPicPr>
        <p:blipFill>
          <a:blip r:embed="rId17"/>
          <a:stretch>
            <a:fillRect/>
          </a:stretch>
        </p:blipFill>
        <p:spPr>
          <a:xfrm>
            <a:off x="4435704" y="4137256"/>
            <a:ext cx="828859" cy="828859"/>
          </a:xfrm>
          <a:prstGeom prst="rect">
            <a:avLst/>
          </a:prstGeom>
          <a:ln w="12700">
            <a:miter lim="400000"/>
          </a:ln>
        </p:spPr>
      </p:pic>
      <p:pic>
        <p:nvPicPr>
          <p:cNvPr id="34" name="image35.jpeg" descr="Bild 52">
            <a:extLst>
              <a:ext uri="{FF2B5EF4-FFF2-40B4-BE49-F238E27FC236}">
                <a16:creationId xmlns:a16="http://schemas.microsoft.com/office/drawing/2014/main" id="{3AC84138-70D4-8B4F-9AB7-51492260209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655157" y="4976861"/>
            <a:ext cx="1309631" cy="1041917"/>
          </a:xfrm>
          <a:prstGeom prst="rect">
            <a:avLst/>
          </a:prstGeom>
          <a:ln w="12700">
            <a:miter lim="400000"/>
          </a:ln>
        </p:spPr>
      </p:pic>
      <p:sp>
        <p:nvSpPr>
          <p:cNvPr id="35" name="Shape 264" descr="TextBox 45">
            <a:extLst>
              <a:ext uri="{FF2B5EF4-FFF2-40B4-BE49-F238E27FC236}">
                <a16:creationId xmlns:a16="http://schemas.microsoft.com/office/drawing/2014/main" id="{66C5033E-46EF-0545-AC83-B68C77995137}"/>
              </a:ext>
            </a:extLst>
          </p:cNvPr>
          <p:cNvSpPr/>
          <p:nvPr/>
        </p:nvSpPr>
        <p:spPr>
          <a:xfrm>
            <a:off x="5649894" y="6063449"/>
            <a:ext cx="1403332" cy="498598"/>
          </a:xfrm>
          <a:prstGeom prst="rect">
            <a:avLst/>
          </a:prstGeom>
          <a:ln w="12700">
            <a:miter lim="400000"/>
          </a:ln>
          <a:extLst>
            <a:ext uri="{C572A759-6A51-4108-AA02-DFA0A04FC94B}">
              <ma14:wrappingTextBoxFlag xmlns="" xmlns:ma14="http://schemas.microsoft.com/office/mac/drawingml/2011/main" val="1"/>
            </a:ext>
          </a:extLst>
        </p:spPr>
        <p:txBody>
          <a:bodyPr wrap="none" lIns="54863" rIns="54863">
            <a:spAutoFit/>
          </a:bodyPr>
          <a:lstStyle/>
          <a:p>
            <a:pPr algn="ctr">
              <a:defRPr sz="1200">
                <a:solidFill>
                  <a:srgbClr val="00A1DF"/>
                </a:solidFill>
                <a:latin typeface="Gotham Rounded Light"/>
                <a:ea typeface="Gotham Rounded Light"/>
                <a:cs typeface="Gotham Rounded Light"/>
                <a:sym typeface="Gotham Rounded Light"/>
              </a:defRPr>
            </a:pPr>
            <a:r>
              <a:rPr lang="de-DE" sz="1440" dirty="0">
                <a:solidFill>
                  <a:schemeClr val="tx1">
                    <a:lumMod val="85000"/>
                    <a:lumOff val="15000"/>
                  </a:schemeClr>
                </a:solidFill>
              </a:rPr>
              <a:t>Integración HC-IT</a:t>
            </a:r>
            <a:br>
              <a:rPr sz="1440" dirty="0">
                <a:solidFill>
                  <a:schemeClr val="tx1">
                    <a:lumMod val="85000"/>
                    <a:lumOff val="15000"/>
                  </a:schemeClr>
                </a:solidFill>
              </a:rPr>
            </a:br>
            <a:r>
              <a:rPr lang="de-DE" sz="1200" dirty="0">
                <a:solidFill>
                  <a:schemeClr val="tx1">
                    <a:lumMod val="85000"/>
                    <a:lumOff val="15000"/>
                  </a:schemeClr>
                </a:solidFill>
                <a:latin typeface="Gotham Rounded Light"/>
                <a:ea typeface="Gotham Rounded Light"/>
                <a:cs typeface="Gotham Rounded Light"/>
              </a:rPr>
              <a:t>I</a:t>
            </a:r>
            <a:endParaRPr sz="1200" dirty="0">
              <a:solidFill>
                <a:schemeClr val="tx1">
                  <a:lumMod val="85000"/>
                  <a:lumOff val="15000"/>
                </a:schemeClr>
              </a:solidFill>
              <a:latin typeface="Gotham Rounded Light"/>
              <a:ea typeface="Gotham Rounded Light"/>
              <a:cs typeface="Gotham Rounded Light"/>
            </a:endParaRPr>
          </a:p>
        </p:txBody>
      </p:sp>
      <p:sp>
        <p:nvSpPr>
          <p:cNvPr id="36" name="TextBox 45">
            <a:extLst>
              <a:ext uri="{FF2B5EF4-FFF2-40B4-BE49-F238E27FC236}">
                <a16:creationId xmlns:a16="http://schemas.microsoft.com/office/drawing/2014/main" id="{D0402888-ECD4-514B-B8B6-6A102F855C90}"/>
              </a:ext>
            </a:extLst>
          </p:cNvPr>
          <p:cNvSpPr txBox="1">
            <a:spLocks noChangeArrowheads="1"/>
          </p:cNvSpPr>
          <p:nvPr/>
        </p:nvSpPr>
        <p:spPr bwMode="auto">
          <a:xfrm>
            <a:off x="2581562" y="6049721"/>
            <a:ext cx="2964975" cy="720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defRPr sz="1200">
                <a:solidFill>
                  <a:srgbClr val="00A1DF"/>
                </a:solidFill>
                <a:latin typeface="Gotham Rounded Light"/>
                <a:ea typeface="Gotham Rounded Light"/>
                <a:cs typeface="Gotham Rounded Light"/>
                <a:sym typeface="Gotham Rounded Light"/>
              </a:defRPr>
            </a:pPr>
            <a:r>
              <a:rPr lang="es-ES" sz="1440" dirty="0">
                <a:solidFill>
                  <a:schemeClr val="tx1">
                    <a:lumMod val="85000"/>
                    <a:lumOff val="15000"/>
                  </a:schemeClr>
                </a:solidFill>
                <a:latin typeface="Gotham Rounded Light"/>
              </a:rPr>
              <a:t>Sistemas de Diagnóstico por Imagen</a:t>
            </a:r>
          </a:p>
          <a:p>
            <a:pPr algn="ctr">
              <a:defRPr sz="1200">
                <a:solidFill>
                  <a:srgbClr val="00A1DF"/>
                </a:solidFill>
                <a:latin typeface="Gotham Rounded Light"/>
                <a:ea typeface="Gotham Rounded Light"/>
                <a:cs typeface="Gotham Rounded Light"/>
                <a:sym typeface="Gotham Rounded Light"/>
              </a:defRPr>
            </a:pPr>
            <a:r>
              <a:rPr lang="es-ES" sz="1440" dirty="0">
                <a:solidFill>
                  <a:schemeClr val="tx1">
                    <a:lumMod val="85000"/>
                    <a:lumOff val="15000"/>
                  </a:schemeClr>
                </a:solidFill>
                <a:latin typeface="Gotham Rounded Light"/>
              </a:rPr>
              <a:t>Compatibilidad </a:t>
            </a:r>
            <a:r>
              <a:rPr lang="es-ES" sz="1440" dirty="0">
                <a:solidFill>
                  <a:schemeClr val="tx1">
                    <a:lumMod val="85000"/>
                    <a:lumOff val="15000"/>
                  </a:schemeClr>
                </a:solidFill>
              </a:rPr>
              <a:t>DICOM </a:t>
            </a:r>
            <a:endParaRPr lang="en-US" sz="1200" dirty="0">
              <a:solidFill>
                <a:schemeClr val="tx1">
                  <a:lumMod val="85000"/>
                  <a:lumOff val="15000"/>
                </a:schemeClr>
              </a:solidFill>
            </a:endParaRPr>
          </a:p>
          <a:p>
            <a:pPr algn="ctr" eaLnBrk="1" hangingPunct="1"/>
            <a:endParaRPr lang="en-US" sz="1200" dirty="0">
              <a:solidFill>
                <a:schemeClr val="tx1">
                  <a:lumMod val="85000"/>
                  <a:lumOff val="15000"/>
                </a:schemeClr>
              </a:solidFill>
              <a:latin typeface="Gotham Rounded Light"/>
              <a:ea typeface="Gotham Rounded Light"/>
              <a:cs typeface="Gotham Rounded Light"/>
            </a:endParaRPr>
          </a:p>
        </p:txBody>
      </p:sp>
      <p:pic>
        <p:nvPicPr>
          <p:cNvPr id="37" name="Bild 2" descr="acuson_s2000_helx_evolution_with_touch_control-02420715-8.jpg">
            <a:extLst>
              <a:ext uri="{FF2B5EF4-FFF2-40B4-BE49-F238E27FC236}">
                <a16:creationId xmlns:a16="http://schemas.microsoft.com/office/drawing/2014/main" id="{5A708436-B1C3-3F44-8C1E-0BE0A6C6FF62}"/>
              </a:ext>
            </a:extLst>
          </p:cNvPr>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2855127" y="4573797"/>
            <a:ext cx="1273781" cy="169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bgerundetes Rechteck 11">
            <a:extLst>
              <a:ext uri="{FF2B5EF4-FFF2-40B4-BE49-F238E27FC236}">
                <a16:creationId xmlns:a16="http://schemas.microsoft.com/office/drawing/2014/main" id="{801B6FB5-CE1A-8B49-88DE-DF3949D44FE1}"/>
              </a:ext>
            </a:extLst>
          </p:cNvPr>
          <p:cNvSpPr/>
          <p:nvPr/>
        </p:nvSpPr>
        <p:spPr>
          <a:xfrm>
            <a:off x="2476314" y="4650285"/>
            <a:ext cx="4765615" cy="1962668"/>
          </a:xfrm>
          <a:prstGeom prst="roundRect">
            <a:avLst>
              <a:gd name="adj" fmla="val 11300"/>
            </a:avLst>
          </a:prstGeom>
          <a:noFill/>
          <a:ln w="19050">
            <a:solidFill>
              <a:schemeClr val="tx1">
                <a:lumMod val="85000"/>
                <a:lumOff val="15000"/>
                <a:alpha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47" name="Picture 7">
            <a:extLst>
              <a:ext uri="{FF2B5EF4-FFF2-40B4-BE49-F238E27FC236}">
                <a16:creationId xmlns:a16="http://schemas.microsoft.com/office/drawing/2014/main" id="{8A7D0F62-300A-324D-A232-1513D0870278}"/>
              </a:ext>
            </a:extLst>
          </p:cNvPr>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8330842" y="4908235"/>
            <a:ext cx="953375" cy="85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 239" descr="Gruppierung 17">
            <a:extLst>
              <a:ext uri="{FF2B5EF4-FFF2-40B4-BE49-F238E27FC236}">
                <a16:creationId xmlns:a16="http://schemas.microsoft.com/office/drawing/2014/main" id="{1AC502E1-5AF2-4543-B7D9-1C1BBDC93BD4}"/>
              </a:ext>
            </a:extLst>
          </p:cNvPr>
          <p:cNvGrpSpPr/>
          <p:nvPr/>
        </p:nvGrpSpPr>
        <p:grpSpPr>
          <a:xfrm>
            <a:off x="8503516" y="5152010"/>
            <a:ext cx="637838" cy="522684"/>
            <a:chOff x="0" y="0"/>
            <a:chExt cx="892531" cy="731396"/>
          </a:xfrm>
        </p:grpSpPr>
        <p:pic>
          <p:nvPicPr>
            <p:cNvPr id="41" name="image25.png" descr="Bild 12">
              <a:extLst>
                <a:ext uri="{FF2B5EF4-FFF2-40B4-BE49-F238E27FC236}">
                  <a16:creationId xmlns:a16="http://schemas.microsoft.com/office/drawing/2014/main" id="{BC56F032-6EE1-4443-8391-9F0565AED37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0" y="0"/>
              <a:ext cx="892532" cy="731397"/>
            </a:xfrm>
            <a:prstGeom prst="rect">
              <a:avLst/>
            </a:prstGeom>
            <a:ln w="12700" cap="flat">
              <a:noFill/>
              <a:miter lim="400000"/>
            </a:ln>
            <a:effectLst/>
          </p:spPr>
        </p:pic>
        <p:pic>
          <p:nvPicPr>
            <p:cNvPr id="42" name="image26.png" descr="Bild 7">
              <a:extLst>
                <a:ext uri="{FF2B5EF4-FFF2-40B4-BE49-F238E27FC236}">
                  <a16:creationId xmlns:a16="http://schemas.microsoft.com/office/drawing/2014/main" id="{BFA09D64-DFFE-0441-BA3D-46CA72D04907}"/>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6558" y="25657"/>
              <a:ext cx="738888" cy="475174"/>
            </a:xfrm>
            <a:prstGeom prst="rect">
              <a:avLst/>
            </a:prstGeom>
            <a:ln w="12700" cap="flat">
              <a:noFill/>
              <a:miter lim="400000"/>
            </a:ln>
            <a:effectLst/>
          </p:spPr>
        </p:pic>
      </p:grpSp>
      <p:sp>
        <p:nvSpPr>
          <p:cNvPr id="49" name="Textfeld 25">
            <a:extLst>
              <a:ext uri="{FF2B5EF4-FFF2-40B4-BE49-F238E27FC236}">
                <a16:creationId xmlns:a16="http://schemas.microsoft.com/office/drawing/2014/main" id="{EDB7BD78-A85F-7848-9E69-3ACC9E65D772}"/>
              </a:ext>
            </a:extLst>
          </p:cNvPr>
          <p:cNvSpPr txBox="1">
            <a:spLocks noChangeArrowheads="1"/>
          </p:cNvSpPr>
          <p:nvPr/>
        </p:nvSpPr>
        <p:spPr bwMode="auto">
          <a:xfrm>
            <a:off x="10297700" y="4765088"/>
            <a:ext cx="54143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80" dirty="0" err="1">
                <a:solidFill>
                  <a:srgbClr val="009EDA"/>
                </a:solidFill>
                <a:latin typeface="Gotham Rounded Book"/>
                <a:ea typeface="Gotham Rounded Book"/>
                <a:cs typeface="Gotham Rounded Book"/>
              </a:rPr>
              <a:t>Enviar</a:t>
            </a:r>
            <a:endParaRPr lang="en-US" altLang="en-US" sz="1680" dirty="0">
              <a:solidFill>
                <a:srgbClr val="009EDA"/>
              </a:solidFill>
              <a:latin typeface="Gotham Rounded Book"/>
              <a:ea typeface="Gotham Rounded Book"/>
              <a:cs typeface="Gotham Rounded Book"/>
            </a:endParaRPr>
          </a:p>
          <a:p>
            <a:pPr eaLnBrk="1" hangingPunct="1"/>
            <a:r>
              <a:rPr lang="en-US" altLang="en-US" sz="1200" dirty="0">
                <a:latin typeface="Gotham Rounded Book"/>
                <a:ea typeface="Gotham Rounded Book"/>
                <a:cs typeface="Gotham Rounded Book"/>
              </a:rPr>
              <a:t> a PACS</a:t>
            </a:r>
          </a:p>
        </p:txBody>
      </p:sp>
      <p:sp>
        <p:nvSpPr>
          <p:cNvPr id="50" name="Textfeld 25">
            <a:extLst>
              <a:ext uri="{FF2B5EF4-FFF2-40B4-BE49-F238E27FC236}">
                <a16:creationId xmlns:a16="http://schemas.microsoft.com/office/drawing/2014/main" id="{AA5BBCF4-837E-864F-A892-A44BDDDF55E0}"/>
              </a:ext>
            </a:extLst>
          </p:cNvPr>
          <p:cNvSpPr txBox="1">
            <a:spLocks noChangeArrowheads="1"/>
          </p:cNvSpPr>
          <p:nvPr/>
        </p:nvSpPr>
        <p:spPr bwMode="auto">
          <a:xfrm>
            <a:off x="9469756" y="5486591"/>
            <a:ext cx="1971886"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80" dirty="0" err="1">
                <a:solidFill>
                  <a:srgbClr val="009EDA"/>
                </a:solidFill>
                <a:latin typeface="Gotham Rounded Book"/>
                <a:ea typeface="Gotham Rounded Book"/>
                <a:cs typeface="Gotham Rounded Book"/>
              </a:rPr>
              <a:t>Integrar</a:t>
            </a:r>
            <a:endParaRPr lang="en-US" altLang="en-US" sz="1680" dirty="0">
              <a:solidFill>
                <a:srgbClr val="009EDA"/>
              </a:solidFill>
              <a:latin typeface="Gotham Rounded Book"/>
              <a:ea typeface="Gotham Rounded Book"/>
              <a:cs typeface="Gotham Rounded Book"/>
            </a:endParaRPr>
          </a:p>
          <a:p>
            <a:pPr eaLnBrk="1" hangingPunct="1"/>
            <a:r>
              <a:rPr lang="en-US" altLang="en-US" sz="1200" dirty="0">
                <a:latin typeface="Gotham Rounded Book"/>
                <a:ea typeface="Gotham Rounded Book"/>
                <a:cs typeface="Gotham Rounded Book"/>
              </a:rPr>
              <a:t>con </a:t>
            </a:r>
            <a:r>
              <a:rPr lang="en-US" altLang="en-US" sz="1200" dirty="0" err="1">
                <a:latin typeface="Gotham Rounded Book"/>
                <a:ea typeface="Gotham Rounded Book"/>
                <a:cs typeface="Gotham Rounded Book"/>
              </a:rPr>
              <a:t>registro</a:t>
            </a:r>
            <a:r>
              <a:rPr lang="en-US" altLang="en-US" sz="1200" dirty="0">
                <a:latin typeface="Gotham Rounded Book"/>
                <a:ea typeface="Gotham Rounded Book"/>
                <a:cs typeface="Gotham Rounded Book"/>
              </a:rPr>
              <a:t> </a:t>
            </a:r>
            <a:r>
              <a:rPr lang="en-US" altLang="en-US" sz="1200" dirty="0" err="1">
                <a:latin typeface="Gotham Rounded Book"/>
                <a:ea typeface="Gotham Rounded Book"/>
                <a:cs typeface="Gotham Rounded Book"/>
              </a:rPr>
              <a:t>médico</a:t>
            </a:r>
            <a:r>
              <a:rPr lang="en-US" altLang="en-US" sz="1200" dirty="0">
                <a:latin typeface="Gotham Rounded Book"/>
                <a:ea typeface="Gotham Rounded Book"/>
                <a:cs typeface="Gotham Rounded Book"/>
              </a:rPr>
              <a:t> </a:t>
            </a:r>
            <a:r>
              <a:rPr lang="en-US" altLang="en-US" sz="1200" dirty="0" err="1">
                <a:latin typeface="Gotham Rounded Book"/>
                <a:ea typeface="Gotham Rounded Book"/>
                <a:cs typeface="Gotham Rounded Book"/>
              </a:rPr>
              <a:t>electrónico</a:t>
            </a:r>
            <a:endParaRPr lang="en-US" altLang="en-US" sz="1200" dirty="0">
              <a:latin typeface="Gotham Rounded Book"/>
              <a:ea typeface="Gotham Rounded Book"/>
              <a:cs typeface="Gotham Rounded Book"/>
            </a:endParaRPr>
          </a:p>
        </p:txBody>
      </p:sp>
      <p:sp>
        <p:nvSpPr>
          <p:cNvPr id="51" name="TextBox 13">
            <a:extLst>
              <a:ext uri="{FF2B5EF4-FFF2-40B4-BE49-F238E27FC236}">
                <a16:creationId xmlns:a16="http://schemas.microsoft.com/office/drawing/2014/main" id="{C9612AF8-9C5B-A645-A509-B66E3D8AF984}"/>
              </a:ext>
            </a:extLst>
          </p:cNvPr>
          <p:cNvSpPr txBox="1">
            <a:spLocks noChangeArrowheads="1"/>
          </p:cNvSpPr>
          <p:nvPr/>
        </p:nvSpPr>
        <p:spPr bwMode="auto">
          <a:xfrm>
            <a:off x="517187" y="261481"/>
            <a:ext cx="10259213"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440"/>
              </a:spcBef>
            </a:pPr>
            <a:r>
              <a:rPr lang="es-ES" sz="2160" dirty="0">
                <a:solidFill>
                  <a:schemeClr val="bg1">
                    <a:lumMod val="50000"/>
                  </a:schemeClr>
                </a:solidFill>
                <a:latin typeface="Gotham Light" charset="0"/>
                <a:cs typeface="Gotham Light" charset="0"/>
              </a:rPr>
              <a:t>Crear redes colaborativas - Conectividad, Movilidad, Interoperabilidad</a:t>
            </a:r>
          </a:p>
        </p:txBody>
      </p:sp>
      <p:pic>
        <p:nvPicPr>
          <p:cNvPr id="60" name="Picture 8">
            <a:extLst>
              <a:ext uri="{FF2B5EF4-FFF2-40B4-BE49-F238E27FC236}">
                <a16:creationId xmlns:a16="http://schemas.microsoft.com/office/drawing/2014/main" id="{1C4DC7A6-8676-CC4F-9E7B-9508E14B1881}"/>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996928" y="3623694"/>
            <a:ext cx="502920" cy="45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a:extLst>
              <a:ext uri="{FF2B5EF4-FFF2-40B4-BE49-F238E27FC236}">
                <a16:creationId xmlns:a16="http://schemas.microsoft.com/office/drawing/2014/main" id="{F620A1F1-6EA1-4744-AE90-D9A77C8BEE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09798">
            <a:off x="6862346" y="3714225"/>
            <a:ext cx="2728916" cy="368927"/>
          </a:xfrm>
          <a:prstGeom prst="rect">
            <a:avLst/>
          </a:prstGeom>
        </p:spPr>
      </p:pic>
      <p:grpSp>
        <p:nvGrpSpPr>
          <p:cNvPr id="3" name="Group 2">
            <a:extLst>
              <a:ext uri="{FF2B5EF4-FFF2-40B4-BE49-F238E27FC236}">
                <a16:creationId xmlns:a16="http://schemas.microsoft.com/office/drawing/2014/main" id="{4B90E161-5655-C049-AC60-205027488BCD}"/>
              </a:ext>
            </a:extLst>
          </p:cNvPr>
          <p:cNvGrpSpPr/>
          <p:nvPr/>
        </p:nvGrpSpPr>
        <p:grpSpPr>
          <a:xfrm>
            <a:off x="8320339" y="3600817"/>
            <a:ext cx="3114949" cy="1004939"/>
            <a:chOff x="6518487" y="4646312"/>
            <a:chExt cx="2595789" cy="837449"/>
          </a:xfrm>
        </p:grpSpPr>
        <p:pic>
          <p:nvPicPr>
            <p:cNvPr id="52" name="Picture 51">
              <a:extLst>
                <a:ext uri="{FF2B5EF4-FFF2-40B4-BE49-F238E27FC236}">
                  <a16:creationId xmlns:a16="http://schemas.microsoft.com/office/drawing/2014/main" id="{8FB01D74-F348-B042-997C-FCFB29D69FD3}"/>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b="41966"/>
            <a:stretch/>
          </p:blipFill>
          <p:spPr>
            <a:xfrm>
              <a:off x="6518487" y="4646312"/>
              <a:ext cx="979569" cy="837449"/>
            </a:xfrm>
            <a:prstGeom prst="rect">
              <a:avLst/>
            </a:prstGeom>
          </p:spPr>
        </p:pic>
        <p:sp>
          <p:nvSpPr>
            <p:cNvPr id="53" name="Textfeld 25">
              <a:extLst>
                <a:ext uri="{FF2B5EF4-FFF2-40B4-BE49-F238E27FC236}">
                  <a16:creationId xmlns:a16="http://schemas.microsoft.com/office/drawing/2014/main" id="{EAAC5081-EBC8-C340-80D7-7258B162249D}"/>
                </a:ext>
              </a:extLst>
            </p:cNvPr>
            <p:cNvSpPr txBox="1">
              <a:spLocks noChangeArrowheads="1"/>
            </p:cNvSpPr>
            <p:nvPr/>
          </p:nvSpPr>
          <p:spPr bwMode="auto">
            <a:xfrm>
              <a:off x="7459604" y="4838582"/>
              <a:ext cx="1654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80" dirty="0" err="1">
                  <a:solidFill>
                    <a:srgbClr val="009EDA"/>
                  </a:solidFill>
                  <a:latin typeface="Gotham Rounded Book"/>
                  <a:ea typeface="Gotham Rounded Book"/>
                  <a:cs typeface="Gotham Rounded Book"/>
                </a:rPr>
                <a:t>Documentar</a:t>
              </a:r>
              <a:r>
                <a:rPr lang="en-US" altLang="en-US" sz="1680" dirty="0">
                  <a:solidFill>
                    <a:srgbClr val="009EDA"/>
                  </a:solidFill>
                  <a:latin typeface="Gotham Rounded Book"/>
                  <a:ea typeface="Gotham Rounded Book"/>
                  <a:cs typeface="Gotham Rounded Book"/>
                </a:rPr>
                <a:t> </a:t>
              </a:r>
            </a:p>
            <a:p>
              <a:pPr eaLnBrk="1" hangingPunct="1"/>
              <a:r>
                <a:rPr lang="en-US" altLang="en-US" sz="1200" dirty="0">
                  <a:latin typeface="Gotham Rounded Book"/>
                  <a:ea typeface="Gotham Rounded Book"/>
                  <a:cs typeface="Gotham Rounded Book"/>
                </a:rPr>
                <a:t>Con </a:t>
              </a:r>
              <a:r>
                <a:rPr lang="en-US" altLang="en-US" sz="1200" dirty="0" err="1">
                  <a:latin typeface="Gotham Rounded Book"/>
                  <a:ea typeface="Gotham Rounded Book"/>
                  <a:cs typeface="Gotham Rounded Book"/>
                </a:rPr>
                <a:t>plantillas</a:t>
              </a:r>
              <a:r>
                <a:rPr lang="en-US" altLang="en-US" sz="1200" dirty="0">
                  <a:latin typeface="Gotham Rounded Book"/>
                  <a:ea typeface="Gotham Rounded Book"/>
                  <a:cs typeface="Gotham Rounded Book"/>
                </a:rPr>
                <a:t>/</a:t>
              </a:r>
              <a:r>
                <a:rPr lang="en-US" altLang="en-US" sz="1200" dirty="0" err="1">
                  <a:latin typeface="Gotham Rounded Book"/>
                  <a:ea typeface="Gotham Rounded Book"/>
                  <a:cs typeface="Gotham Rounded Book"/>
                </a:rPr>
                <a:t>modelos</a:t>
              </a:r>
              <a:r>
                <a:rPr lang="en-US" altLang="en-US" sz="1200" dirty="0">
                  <a:latin typeface="Gotham Rounded Book"/>
                  <a:ea typeface="Gotham Rounded Book"/>
                  <a:cs typeface="Gotham Rounded Book"/>
                </a:rPr>
                <a:t> flexibles</a:t>
              </a:r>
            </a:p>
          </p:txBody>
        </p:sp>
      </p:grpSp>
      <p:pic>
        <p:nvPicPr>
          <p:cNvPr id="46" name="Picture 7">
            <a:extLst>
              <a:ext uri="{FF2B5EF4-FFF2-40B4-BE49-F238E27FC236}">
                <a16:creationId xmlns:a16="http://schemas.microsoft.com/office/drawing/2014/main" id="{90B2A0F4-C299-294A-AD6E-55195D29EA42}"/>
              </a:ext>
            </a:extLst>
          </p:cNvPr>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9242577" y="4472113"/>
            <a:ext cx="953375" cy="85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image30.png" descr="Bild 46">
            <a:extLst>
              <a:ext uri="{FF2B5EF4-FFF2-40B4-BE49-F238E27FC236}">
                <a16:creationId xmlns:a16="http://schemas.microsoft.com/office/drawing/2014/main" id="{7F6BB5E8-58AE-5F44-876B-408F94F0BBF8}"/>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9431019" y="4626900"/>
            <a:ext cx="619228" cy="599989"/>
          </a:xfrm>
          <a:prstGeom prst="rect">
            <a:avLst/>
          </a:prstGeom>
          <a:ln w="12700">
            <a:miter lim="400000"/>
          </a:ln>
        </p:spPr>
      </p:pic>
      <p:sp>
        <p:nvSpPr>
          <p:cNvPr id="55" name="TextBox 7">
            <a:extLst>
              <a:ext uri="{FF2B5EF4-FFF2-40B4-BE49-F238E27FC236}">
                <a16:creationId xmlns:a16="http://schemas.microsoft.com/office/drawing/2014/main" id="{947ECBE3-F49B-AD41-9D2F-AB7C97AC8C6D}"/>
              </a:ext>
            </a:extLst>
          </p:cNvPr>
          <p:cNvSpPr txBox="1">
            <a:spLocks noChangeArrowheads="1"/>
          </p:cNvSpPr>
          <p:nvPr/>
        </p:nvSpPr>
        <p:spPr bwMode="auto">
          <a:xfrm>
            <a:off x="7640397" y="6055775"/>
            <a:ext cx="3867080" cy="624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1920" b="1" dirty="0" err="1">
                <a:solidFill>
                  <a:srgbClr val="00B0F0"/>
                </a:solidFill>
                <a:latin typeface="Gotham Rounded Light" charset="0"/>
                <a:ea typeface="Gotham Rounded Light" charset="0"/>
                <a:cs typeface="Gotham Rounded Light" charset="0"/>
              </a:rPr>
              <a:t>Tricefy</a:t>
            </a:r>
            <a:r>
              <a:rPr lang="en-US" sz="1920" b="1" dirty="0">
                <a:solidFill>
                  <a:srgbClr val="00B0F0"/>
                </a:solidFill>
                <a:latin typeface="Gotham Rounded Light" charset="0"/>
                <a:ea typeface="Gotham Rounded Light" charset="0"/>
                <a:cs typeface="Gotham Rounded Light" charset="0"/>
              </a:rPr>
              <a:t> </a:t>
            </a:r>
            <a:r>
              <a:rPr lang="en-US" sz="1920" b="1" dirty="0" err="1">
                <a:solidFill>
                  <a:srgbClr val="00B0F0"/>
                </a:solidFill>
                <a:latin typeface="Gotham Rounded Light" charset="0"/>
                <a:ea typeface="Gotham Rounded Light" charset="0"/>
                <a:cs typeface="Gotham Rounded Light" charset="0"/>
              </a:rPr>
              <a:t>cumple</a:t>
            </a:r>
            <a:r>
              <a:rPr lang="en-US" sz="1920" b="1" dirty="0">
                <a:solidFill>
                  <a:srgbClr val="00B0F0"/>
                </a:solidFill>
                <a:latin typeface="Gotham Rounded Light" charset="0"/>
                <a:ea typeface="Gotham Rounded Light" charset="0"/>
                <a:cs typeface="Gotham Rounded Light" charset="0"/>
              </a:rPr>
              <a:t> con </a:t>
            </a:r>
            <a:r>
              <a:rPr lang="en-US" sz="1920" b="1" dirty="0" err="1">
                <a:solidFill>
                  <a:srgbClr val="00B0F0"/>
                </a:solidFill>
                <a:latin typeface="Gotham Rounded Light" charset="0"/>
                <a:ea typeface="Gotham Rounded Light" charset="0"/>
                <a:cs typeface="Gotham Rounded Light" charset="0"/>
              </a:rPr>
              <a:t>normativas</a:t>
            </a:r>
            <a:r>
              <a:rPr lang="en-US" sz="1920" b="1" dirty="0">
                <a:solidFill>
                  <a:srgbClr val="00B0F0"/>
                </a:solidFill>
                <a:latin typeface="Gotham Rounded Light" charset="0"/>
                <a:ea typeface="Gotham Rounded Light" charset="0"/>
                <a:cs typeface="Gotham Rounded Light" charset="0"/>
              </a:rPr>
              <a:t> HIPAA, GDPR, …</a:t>
            </a:r>
            <a:endParaRPr lang="en-US" sz="2880" b="1" dirty="0">
              <a:solidFill>
                <a:srgbClr val="00B0F0"/>
              </a:solidFill>
              <a:latin typeface="Gotham Rounded Light" charset="0"/>
              <a:ea typeface="Gotham Rounded Light" charset="0"/>
              <a:cs typeface="Gotham Rounded Light" charset="0"/>
            </a:endParaRPr>
          </a:p>
        </p:txBody>
      </p:sp>
      <p:pic>
        <p:nvPicPr>
          <p:cNvPr id="56" name="Picture 35">
            <a:extLst>
              <a:ext uri="{FF2B5EF4-FFF2-40B4-BE49-F238E27FC236}">
                <a16:creationId xmlns:a16="http://schemas.microsoft.com/office/drawing/2014/main" id="{E6E6ECFF-7C95-EC4B-ADD7-2DD6C8E67292}"/>
              </a:ext>
            </a:extLst>
          </p:cNvPr>
          <p:cNvPicPr>
            <a:picLocks noChangeAspect="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106416" y="2591802"/>
            <a:ext cx="774546" cy="135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a:extLst>
              <a:ext uri="{FF2B5EF4-FFF2-40B4-BE49-F238E27FC236}">
                <a16:creationId xmlns:a16="http://schemas.microsoft.com/office/drawing/2014/main" id="{F889061C-BC96-EF49-91D1-05D243BEA7E4}"/>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10000" b="90000" l="10000" r="90000">
                        <a14:foregroundMark x1="67611" y1="19118" x2="67611" y2="19118"/>
                        <a14:foregroundMark x1="84211" y1="19118" x2="84211" y2="19118"/>
                        <a14:foregroundMark x1="75304" y1="27451" x2="75304" y2="27451"/>
                        <a14:foregroundMark x1="77328" y1="29902" x2="77328" y2="29902"/>
                        <a14:foregroundMark x1="79352" y1="25980" x2="79352" y2="25980"/>
                      </a14:backgroundRemoval>
                    </a14:imgEffect>
                  </a14:imgLayer>
                </a14:imgProps>
              </a:ext>
            </a:extLst>
          </a:blip>
          <a:stretch>
            <a:fillRect/>
          </a:stretch>
        </p:blipFill>
        <p:spPr>
          <a:xfrm>
            <a:off x="4070799" y="4963942"/>
            <a:ext cx="1278638" cy="1060336"/>
          </a:xfrm>
          <a:prstGeom prst="rect">
            <a:avLst/>
          </a:prstGeom>
        </p:spPr>
      </p:pic>
      <p:pic>
        <p:nvPicPr>
          <p:cNvPr id="58" name="Bild 3" descr="iViz_3Q_Right_FINAL_trice.jpg">
            <a:extLst>
              <a:ext uri="{FF2B5EF4-FFF2-40B4-BE49-F238E27FC236}">
                <a16:creationId xmlns:a16="http://schemas.microsoft.com/office/drawing/2014/main" id="{DE1B3B03-DDE6-C94D-8870-0B9BB42F2BF9}"/>
              </a:ext>
            </a:extLst>
          </p:cNvPr>
          <p:cNvPicPr>
            <a:picLocks noChangeAspect="1"/>
          </p:cNvPicPr>
          <p:nvPr/>
        </p:nvPicPr>
        <p:blipFill rotWithShape="1">
          <a:blip r:embed="rId28">
            <a:extLst>
              <a:ext uri="{28A0092B-C50C-407E-A947-70E740481C1C}">
                <a14:useLocalDpi xmlns:a14="http://schemas.microsoft.com/office/drawing/2010/main" val="0"/>
              </a:ext>
            </a:extLst>
          </a:blip>
          <a:srcRect r="5500" b="10877"/>
          <a:stretch/>
        </p:blipFill>
        <p:spPr bwMode="auto">
          <a:xfrm>
            <a:off x="2169377" y="3755840"/>
            <a:ext cx="861952" cy="66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61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5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8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5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5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58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5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596" grpId="0"/>
      <p:bldP spid="24597" grpId="0"/>
      <p:bldP spid="24598" grpId="0"/>
      <p:bldP spid="49" grpId="0"/>
      <p:bldP spid="50"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t="-1696" r="59190" b="3900"/>
          <a:stretch/>
        </p:blipFill>
        <p:spPr>
          <a:xfrm>
            <a:off x="687084" y="0"/>
            <a:ext cx="1707774" cy="700493"/>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3804" y="1741669"/>
            <a:ext cx="3851225" cy="3334637"/>
          </a:xfrm>
          <a:prstGeom prst="rect">
            <a:avLst/>
          </a:prstGeom>
        </p:spPr>
      </p:pic>
      <p:sp>
        <p:nvSpPr>
          <p:cNvPr id="6" name="TextBox 5"/>
          <p:cNvSpPr txBox="1">
            <a:spLocks noChangeArrowheads="1"/>
          </p:cNvSpPr>
          <p:nvPr/>
        </p:nvSpPr>
        <p:spPr bwMode="auto">
          <a:xfrm>
            <a:off x="4684640" y="1663056"/>
            <a:ext cx="6897761" cy="4635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920" b="1" dirty="0">
                <a:solidFill>
                  <a:srgbClr val="660066"/>
                </a:solidFill>
                <a:latin typeface="Gotham Rounded Light" charset="0"/>
                <a:ea typeface="Gotham Rounded Light" charset="0"/>
                <a:cs typeface="Gotham Rounded Light" charset="0"/>
              </a:rPr>
              <a:t>Un sólo botón</a:t>
            </a:r>
          </a:p>
          <a:p>
            <a:r>
              <a:rPr lang="es-ES" sz="1680" dirty="0">
                <a:latin typeface="Gotham Rounded Light" charset="0"/>
                <a:ea typeface="Gotham Rounded Light" charset="0"/>
                <a:cs typeface="Gotham Rounded Light" charset="0"/>
              </a:rPr>
              <a:t>  </a:t>
            </a:r>
          </a:p>
          <a:p>
            <a:r>
              <a:rPr lang="es-ES" sz="1680" b="1" dirty="0">
                <a:solidFill>
                  <a:srgbClr val="00B5E2"/>
                </a:solidFill>
                <a:latin typeface="Gotham Rounded Light" charset="0"/>
                <a:ea typeface="Gotham Rounded Light" charset="0"/>
                <a:cs typeface="Gotham Rounded Light" charset="0"/>
              </a:rPr>
              <a:t>Archiva </a:t>
            </a:r>
            <a:r>
              <a:rPr lang="es-ES" sz="1680" dirty="0">
                <a:latin typeface="Gotham Rounded Light" charset="0"/>
                <a:ea typeface="Gotham Rounded Light" charset="0"/>
                <a:cs typeface="Gotham Rounded Light" charset="0"/>
              </a:rPr>
              <a:t>imágenes, videoclips, e informes</a:t>
            </a:r>
            <a:br>
              <a:rPr lang="es-ES" sz="1680" dirty="0">
                <a:latin typeface="Gotham Rounded Light" charset="0"/>
                <a:ea typeface="Gotham Rounded Light" charset="0"/>
                <a:cs typeface="Gotham Rounded Light" charset="0"/>
              </a:rPr>
            </a:br>
            <a:r>
              <a:rPr lang="es-ES" sz="1680" dirty="0">
                <a:latin typeface="Gotham Rounded Light" charset="0"/>
                <a:ea typeface="Gotham Rounded Light" charset="0"/>
                <a:cs typeface="Gotham Rounded Light" charset="0"/>
              </a:rPr>
              <a:t> </a:t>
            </a:r>
            <a:br>
              <a:rPr lang="es-ES" sz="1680" dirty="0">
                <a:latin typeface="Gotham Rounded Light" charset="0"/>
                <a:ea typeface="Gotham Rounded Light" charset="0"/>
                <a:cs typeface="Gotham Rounded Light" charset="0"/>
              </a:rPr>
            </a:br>
            <a:r>
              <a:rPr lang="es-ES" sz="1680" b="1" dirty="0">
                <a:solidFill>
                  <a:srgbClr val="00B5E2"/>
                </a:solidFill>
                <a:latin typeface="Gotham Rounded Light" charset="0"/>
                <a:ea typeface="Gotham Rounded Light" charset="0"/>
                <a:cs typeface="Gotham Rounded Light" charset="0"/>
              </a:rPr>
              <a:t>Ver</a:t>
            </a:r>
            <a:r>
              <a:rPr lang="es-ES" sz="1680" dirty="0">
                <a:latin typeface="Gotham Rounded Light" charset="0"/>
                <a:ea typeface="Gotham Rounded Light" charset="0"/>
                <a:cs typeface="Gotham Rounded Light" charset="0"/>
              </a:rPr>
              <a:t> los resultados de exámenes en cualquier parte y momento </a:t>
            </a:r>
          </a:p>
          <a:p>
            <a:endParaRPr lang="es-ES" sz="1680" dirty="0">
              <a:latin typeface="Gotham Rounded Light" charset="0"/>
              <a:ea typeface="Gotham Rounded Light" charset="0"/>
              <a:cs typeface="Gotham Rounded Light" charset="0"/>
            </a:endParaRPr>
          </a:p>
          <a:p>
            <a:r>
              <a:rPr lang="es-ES" sz="1680" b="1" dirty="0">
                <a:solidFill>
                  <a:srgbClr val="00B5E2"/>
                </a:solidFill>
                <a:latin typeface="Gotham Rounded Light" charset="0"/>
                <a:ea typeface="Gotham Rounded Light" charset="0"/>
                <a:cs typeface="Gotham Rounded Light" charset="0"/>
              </a:rPr>
              <a:t>Compartir </a:t>
            </a:r>
            <a:r>
              <a:rPr lang="es-ES" sz="1680" dirty="0">
                <a:latin typeface="Gotham Rounded Light" charset="0"/>
                <a:ea typeface="Gotham Rounded Light" charset="0"/>
                <a:cs typeface="Gotham Rounded Light" charset="0"/>
              </a:rPr>
              <a:t> con pacientes instantáneamente  </a:t>
            </a:r>
          </a:p>
          <a:p>
            <a:endParaRPr lang="es-ES" sz="1680" dirty="0">
              <a:latin typeface="Gotham Rounded Light" charset="0"/>
              <a:ea typeface="Gotham Rounded Light" charset="0"/>
              <a:cs typeface="Gotham Rounded Light" charset="0"/>
            </a:endParaRPr>
          </a:p>
          <a:p>
            <a:r>
              <a:rPr lang="es-ES" sz="1680" b="1" dirty="0">
                <a:solidFill>
                  <a:srgbClr val="00B5E2"/>
                </a:solidFill>
                <a:latin typeface="Gotham Rounded Light" charset="0"/>
                <a:ea typeface="Gotham Rounded Light" charset="0"/>
                <a:cs typeface="Gotham Rounded Light" charset="0"/>
              </a:rPr>
              <a:t>Colaborar</a:t>
            </a:r>
            <a:r>
              <a:rPr lang="es-ES" sz="1680" dirty="0">
                <a:latin typeface="Gotham Rounded Light" charset="0"/>
                <a:ea typeface="Gotham Rounded Light" charset="0"/>
                <a:cs typeface="Gotham Rounded Light" charset="0"/>
              </a:rPr>
              <a:t> con médicos (incluyendo aquellos que derivan pacientes), colegas y expertos</a:t>
            </a:r>
          </a:p>
          <a:p>
            <a:endParaRPr lang="es-ES" sz="1680" dirty="0">
              <a:latin typeface="Gotham Rounded Light" charset="0"/>
              <a:ea typeface="Gotham Rounded Light" charset="0"/>
              <a:cs typeface="Gotham Rounded Light" charset="0"/>
            </a:endParaRPr>
          </a:p>
          <a:p>
            <a:r>
              <a:rPr lang="es-ES" sz="1680" b="1" dirty="0">
                <a:solidFill>
                  <a:srgbClr val="00B0F0"/>
                </a:solidFill>
                <a:latin typeface="Gotham Rounded Light" charset="0"/>
                <a:ea typeface="Gotham Rounded Light" charset="0"/>
                <a:cs typeface="Gotham Rounded Light" charset="0"/>
              </a:rPr>
              <a:t>Reportar</a:t>
            </a:r>
            <a:r>
              <a:rPr lang="es-ES" sz="1680" dirty="0">
                <a:latin typeface="Gotham Rounded Light" charset="0"/>
                <a:ea typeface="Gotham Rounded Light" charset="0"/>
                <a:cs typeface="Gotham Rounded Light" charset="0"/>
              </a:rPr>
              <a:t> Con plantillas de informes flexibles  </a:t>
            </a:r>
          </a:p>
          <a:p>
            <a:br>
              <a:rPr lang="es-ES" sz="1680" dirty="0">
                <a:latin typeface="Gotham Rounded Light" charset="0"/>
                <a:ea typeface="Gotham Rounded Light" charset="0"/>
                <a:cs typeface="Gotham Rounded Light" charset="0"/>
              </a:rPr>
            </a:br>
            <a:r>
              <a:rPr lang="es-ES" sz="1680" dirty="0">
                <a:latin typeface="Gotham Rounded Light" charset="0"/>
                <a:ea typeface="Gotham Rounded Light" charset="0"/>
                <a:cs typeface="Gotham Rounded Light" charset="0"/>
              </a:rPr>
              <a:t>Tricefy funciona con cualquier sistema ultrasonido compatible con DICOM.</a:t>
            </a:r>
          </a:p>
          <a:p>
            <a:endParaRPr lang="es-ES" sz="1680" dirty="0">
              <a:latin typeface="Gotham Rounded Light" charset="0"/>
              <a:ea typeface="Gotham Rounded Light" charset="0"/>
              <a:cs typeface="Gotham Rounded Light" charset="0"/>
            </a:endParaRPr>
          </a:p>
          <a:p>
            <a:endParaRPr lang="es-ES" sz="1680" dirty="0">
              <a:latin typeface="Gotham Rounded Light" charset="0"/>
              <a:ea typeface="Gotham Rounded Light" charset="0"/>
              <a:cs typeface="Gotham Rounded Light" charset="0"/>
            </a:endParaRPr>
          </a:p>
          <a:p>
            <a:r>
              <a:rPr lang="es-ES" sz="1920" b="1" dirty="0">
                <a:solidFill>
                  <a:srgbClr val="660066"/>
                </a:solidFill>
                <a:latin typeface="Gotham Rounded Light" charset="0"/>
                <a:ea typeface="Gotham Rounded Light" charset="0"/>
                <a:cs typeface="Gotham Rounded Light" charset="0"/>
              </a:rPr>
              <a:t>Ultrasonido conectado. Sencillo y Seguro</a:t>
            </a:r>
            <a:r>
              <a:rPr lang="es-ES" sz="2400" b="1" dirty="0">
                <a:solidFill>
                  <a:srgbClr val="660066"/>
                </a:solidFill>
                <a:latin typeface="Gotham Rounded Light" charset="0"/>
                <a:ea typeface="Gotham Rounded Light" charset="0"/>
                <a:cs typeface="Gotham Rounded Light" charset="0"/>
              </a:rPr>
              <a:t>.</a:t>
            </a:r>
            <a:endParaRPr lang="es-ES" sz="2400" dirty="0">
              <a:solidFill>
                <a:srgbClr val="660066"/>
              </a:solidFill>
              <a:latin typeface="Gotham Rounded Light" charset="0"/>
              <a:ea typeface="Gotham Rounded Light" charset="0"/>
              <a:cs typeface="Gotham Rounded Light" charset="0"/>
            </a:endParaRPr>
          </a:p>
        </p:txBody>
      </p:sp>
      <p:sp>
        <p:nvSpPr>
          <p:cNvPr id="3" name="TextBox 27">
            <a:extLst>
              <a:ext uri="{FF2B5EF4-FFF2-40B4-BE49-F238E27FC236}">
                <a16:creationId xmlns:a16="http://schemas.microsoft.com/office/drawing/2014/main" id="{54FD674F-8C47-494C-A577-985E42003499}"/>
              </a:ext>
            </a:extLst>
          </p:cNvPr>
          <p:cNvSpPr txBox="1">
            <a:spLocks noChangeArrowheads="1"/>
          </p:cNvSpPr>
          <p:nvPr/>
        </p:nvSpPr>
        <p:spPr bwMode="auto">
          <a:xfrm>
            <a:off x="4684640" y="65775"/>
            <a:ext cx="6688172" cy="518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a:solidFill>
                  <a:srgbClr val="A6A6A6"/>
                </a:solidFill>
                <a:latin typeface="Gotham Light" charset="0"/>
                <a:cs typeface="Gotham Light" charset="0"/>
              </a:rPr>
              <a:t>La </a:t>
            </a:r>
            <a:r>
              <a:rPr lang="en-US" sz="2770" dirty="0" err="1">
                <a:solidFill>
                  <a:srgbClr val="A6A6A6"/>
                </a:solidFill>
                <a:latin typeface="Gotham Light" charset="0"/>
                <a:cs typeface="Gotham Light" charset="0"/>
              </a:rPr>
              <a:t>solución</a:t>
            </a:r>
            <a:endParaRPr lang="en-US" sz="2770" dirty="0">
              <a:solidFill>
                <a:srgbClr val="A6A6A6"/>
              </a:solidFill>
              <a:latin typeface="Gotham Light" charset="0"/>
              <a:cs typeface="Gotham Light" charset="0"/>
            </a:endParaRPr>
          </a:p>
        </p:txBody>
      </p:sp>
    </p:spTree>
    <p:extLst>
      <p:ext uri="{BB962C8B-B14F-4D97-AF65-F5344CB8AC3E}">
        <p14:creationId xmlns:p14="http://schemas.microsoft.com/office/powerpoint/2010/main" val="22854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descr="TextBox 13"/>
          <p:cNvSpPr/>
          <p:nvPr/>
        </p:nvSpPr>
        <p:spPr>
          <a:xfrm>
            <a:off x="954404" y="209550"/>
            <a:ext cx="6711317" cy="518604"/>
          </a:xfrm>
          <a:prstGeom prst="rect">
            <a:avLst/>
          </a:prstGeom>
          <a:ln w="12700">
            <a:miter lim="400000"/>
          </a:ln>
          <a:extLst>
            <a:ext uri="{C572A759-6A51-4108-AA02-DFA0A04FC94B}">
              <ma14:wrappingTextBoxFlag xmlns:ma14="http://schemas.microsoft.com/office/mac/drawingml/2011/main" xmlns="" val="1"/>
            </a:ext>
          </a:extLst>
        </p:spPr>
        <p:txBody>
          <a:bodyPr lIns="54863" rIns="54863">
            <a:spAutoFit/>
          </a:bodyPr>
          <a:lstStyle>
            <a:lvl1pPr>
              <a:spcBef>
                <a:spcPts val="1200"/>
              </a:spcBef>
              <a:defRPr>
                <a:solidFill>
                  <a:srgbClr val="A6A6A6"/>
                </a:solidFill>
                <a:latin typeface="Gotham Light"/>
                <a:ea typeface="Gotham Light"/>
                <a:cs typeface="Gotham Light"/>
                <a:sym typeface="Gotham Light"/>
              </a:defRPr>
            </a:lvl1pPr>
          </a:lstStyle>
          <a:p>
            <a:r>
              <a:rPr lang="de-DE" sz="2770" dirty="0"/>
              <a:t>Seguridad de Tricefy </a:t>
            </a:r>
            <a:endParaRPr sz="2770" dirty="0"/>
          </a:p>
        </p:txBody>
      </p:sp>
      <p:sp>
        <p:nvSpPr>
          <p:cNvPr id="217" name="Shape 217" descr="Straight Connector 14"/>
          <p:cNvSpPr/>
          <p:nvPr/>
        </p:nvSpPr>
        <p:spPr>
          <a:xfrm>
            <a:off x="1078523" y="716280"/>
            <a:ext cx="10001251" cy="0"/>
          </a:xfrm>
          <a:prstGeom prst="line">
            <a:avLst/>
          </a:prstGeom>
          <a:ln w="6350">
            <a:solidFill>
              <a:srgbClr val="A6A6A6"/>
            </a:solidFill>
          </a:ln>
        </p:spPr>
        <p:txBody>
          <a:bodyPr lIns="54863" rIns="54863"/>
          <a:lstStyle/>
          <a:p>
            <a:endParaRPr sz="277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933" y="815240"/>
            <a:ext cx="6214254" cy="5326479"/>
          </a:xfrm>
          <a:prstGeom prst="rect">
            <a:avLst/>
          </a:prstGeom>
        </p:spPr>
      </p:pic>
      <p:sp>
        <p:nvSpPr>
          <p:cNvPr id="3" name="TextBox 2">
            <a:extLst>
              <a:ext uri="{FF2B5EF4-FFF2-40B4-BE49-F238E27FC236}">
                <a16:creationId xmlns:a16="http://schemas.microsoft.com/office/drawing/2014/main" id="{6F1125AE-3D38-4663-B5CB-06E07AA82395}"/>
              </a:ext>
            </a:extLst>
          </p:cNvPr>
          <p:cNvSpPr txBox="1"/>
          <p:nvPr/>
        </p:nvSpPr>
        <p:spPr>
          <a:xfrm>
            <a:off x="5596922" y="5941664"/>
            <a:ext cx="6300132" cy="400110"/>
          </a:xfrm>
          <a:prstGeom prst="rect">
            <a:avLst/>
          </a:prstGeom>
          <a:noFill/>
        </p:spPr>
        <p:txBody>
          <a:bodyPr wrap="square" rtlCol="0">
            <a:spAutoFit/>
          </a:bodyPr>
          <a:lstStyle/>
          <a:p>
            <a:r>
              <a:rPr lang="en-GB" sz="2000" dirty="0">
                <a:solidFill>
                  <a:srgbClr val="00B0F0"/>
                </a:solidFill>
                <a:latin typeface="Gotham Rounded Light" pitchFamily="50" charset="0"/>
                <a:hlinkClick r:id="rId3">
                  <a:extLst>
                    <a:ext uri="{A12FA001-AC4F-418D-AE19-62706E023703}">
                      <ahyp:hlinkClr xmlns:ahyp="http://schemas.microsoft.com/office/drawing/2018/hyperlinkcolor" val="tx"/>
                    </a:ext>
                  </a:extLst>
                </a:hlinkClick>
              </a:rPr>
              <a:t>https://academy.triceimaging.com/help/security</a:t>
            </a:r>
            <a:endParaRPr lang="en-GB" sz="2000" dirty="0">
              <a:solidFill>
                <a:srgbClr val="00B0F0"/>
              </a:solidFill>
              <a:latin typeface="Gotham Rounded Light" pitchFamily="50" charset="0"/>
            </a:endParaRPr>
          </a:p>
        </p:txBody>
      </p:sp>
      <p:pic>
        <p:nvPicPr>
          <p:cNvPr id="6" name="Picture 35">
            <a:extLst>
              <a:ext uri="{FF2B5EF4-FFF2-40B4-BE49-F238E27FC236}">
                <a16:creationId xmlns:a16="http://schemas.microsoft.com/office/drawing/2014/main" id="{3B14BA23-4A9C-4D12-9088-80B73E33A7F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56060" y="1704521"/>
            <a:ext cx="622001" cy="10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arcador de contenido 6">
            <a:extLst>
              <a:ext uri="{FF2B5EF4-FFF2-40B4-BE49-F238E27FC236}">
                <a16:creationId xmlns:a16="http://schemas.microsoft.com/office/drawing/2014/main" id="{B3AE00F5-CE49-4E1D-A951-A31F184D453C}"/>
              </a:ext>
            </a:extLst>
          </p:cNvPr>
          <p:cNvSpPr>
            <a:spLocks noGrp="1"/>
          </p:cNvSpPr>
          <p:nvPr>
            <p:ph sz="half" idx="2"/>
          </p:nvPr>
        </p:nvSpPr>
        <p:spPr>
          <a:xfrm>
            <a:off x="6628015" y="1253331"/>
            <a:ext cx="5181600" cy="4351338"/>
          </a:xfrm>
        </p:spPr>
        <p:txBody>
          <a:bodyPr>
            <a:normAutofit/>
          </a:bodyPr>
          <a:lstStyle/>
          <a:p>
            <a:r>
              <a:rPr lang="es-CL" sz="2000" dirty="0" err="1">
                <a:latin typeface="Gotham Rounded Book"/>
                <a:cs typeface="Gotham Light" pitchFamily="50" charset="0"/>
              </a:rPr>
              <a:t>Tricefy</a:t>
            </a:r>
            <a:r>
              <a:rPr lang="es-CL" sz="2000" dirty="0">
                <a:latin typeface="Gotham Rounded Book"/>
                <a:cs typeface="Gotham Light" pitchFamily="50" charset="0"/>
              </a:rPr>
              <a:t> envía datos a través de un túnel unidireccional y seguro</a:t>
            </a:r>
          </a:p>
          <a:p>
            <a:r>
              <a:rPr lang="es-CL" sz="2000" dirty="0">
                <a:latin typeface="Gotham Rounded Book"/>
                <a:cs typeface="Gotham Light" pitchFamily="50" charset="0"/>
              </a:rPr>
              <a:t>Infraestructura de hosting cloud con líder de la industria Amazon Web </a:t>
            </a:r>
            <a:r>
              <a:rPr lang="es-CL" sz="2000" dirty="0" err="1">
                <a:latin typeface="Gotham Rounded Book"/>
                <a:cs typeface="Gotham Light" pitchFamily="50" charset="0"/>
              </a:rPr>
              <a:t>Services</a:t>
            </a:r>
            <a:r>
              <a:rPr lang="es-CL" sz="2000" dirty="0">
                <a:latin typeface="Gotham Rounded Book"/>
                <a:cs typeface="Gotham Light" pitchFamily="50" charset="0"/>
              </a:rPr>
              <a:t> (AWS)</a:t>
            </a:r>
          </a:p>
          <a:p>
            <a:r>
              <a:rPr lang="es-CL" sz="2000" dirty="0">
                <a:latin typeface="Gotham Rounded Book"/>
                <a:cs typeface="Gotham Light" pitchFamily="50" charset="0"/>
              </a:rPr>
              <a:t>Acceso seguro mediante controles con claves y autenticación de cuentas</a:t>
            </a:r>
          </a:p>
          <a:p>
            <a:r>
              <a:rPr lang="es-CL" sz="2000" dirty="0">
                <a:latin typeface="Gotham Rounded Book"/>
                <a:cs typeface="Gotham Light" pitchFamily="50" charset="0"/>
              </a:rPr>
              <a:t>Encriptación de datos en cada paso</a:t>
            </a:r>
          </a:p>
          <a:p>
            <a:endParaRPr lang="es-CL" sz="2000" dirty="0">
              <a:latin typeface="Gotham Rounded Book"/>
              <a:cs typeface="Gotham Light" pitchFamily="50" charset="0"/>
            </a:endParaRPr>
          </a:p>
          <a:p>
            <a:pPr marL="0" indent="0">
              <a:buNone/>
            </a:pPr>
            <a:r>
              <a:rPr lang="es-ES" sz="2000" b="1" dirty="0">
                <a:solidFill>
                  <a:srgbClr val="660066"/>
                </a:solidFill>
                <a:latin typeface="Gotham Rounded Light" charset="0"/>
                <a:ea typeface="Gotham Rounded Light" charset="0"/>
                <a:cs typeface="Gotham Rounded Light" charset="0"/>
              </a:rPr>
              <a:t>Ultrasonido conectado. Sencillo y Seguro</a:t>
            </a:r>
            <a:r>
              <a:rPr lang="es-ES" sz="2800" b="1" dirty="0">
                <a:solidFill>
                  <a:srgbClr val="660066"/>
                </a:solidFill>
                <a:latin typeface="Gotham Rounded Light" charset="0"/>
                <a:ea typeface="Gotham Rounded Light" charset="0"/>
                <a:cs typeface="Gotham Rounded Light" charset="0"/>
              </a:rPr>
              <a:t>.</a:t>
            </a:r>
            <a:endParaRPr lang="es-ES" sz="2800" dirty="0">
              <a:solidFill>
                <a:srgbClr val="660066"/>
              </a:solidFill>
              <a:latin typeface="Gotham Rounded Light" charset="0"/>
              <a:ea typeface="Gotham Rounded Light" charset="0"/>
              <a:cs typeface="Gotham Rounded Light" charset="0"/>
            </a:endParaRPr>
          </a:p>
          <a:p>
            <a:pPr marL="0" indent="0">
              <a:buNone/>
            </a:pPr>
            <a:endParaRPr lang="es-CL" sz="2000" dirty="0">
              <a:latin typeface="Gotham Rounded Book"/>
              <a:cs typeface="Gotham Light" pitchFamily="50" charset="0"/>
            </a:endParaRPr>
          </a:p>
          <a:p>
            <a:endParaRPr lang="es-CL" sz="2000" dirty="0">
              <a:latin typeface="Gotham Rounded Book"/>
              <a:cs typeface="Gotham Light" pitchFamily="50" charset="0"/>
            </a:endParaRPr>
          </a:p>
        </p:txBody>
      </p:sp>
    </p:spTree>
    <p:extLst>
      <p:ext uri="{BB962C8B-B14F-4D97-AF65-F5344CB8AC3E}">
        <p14:creationId xmlns:p14="http://schemas.microsoft.com/office/powerpoint/2010/main" val="149656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13</a:t>
            </a:fld>
            <a:endParaRPr lang="en-US" sz="1200">
              <a:solidFill>
                <a:srgbClr val="A6A6A6"/>
              </a:solidFill>
              <a:latin typeface="Gotham Book" charset="0"/>
              <a:cs typeface="Gotham Book" charset="0"/>
            </a:endParaRPr>
          </a:p>
        </p:txBody>
      </p:sp>
      <p:sp>
        <p:nvSpPr>
          <p:cNvPr id="2" name="TextBox 1">
            <a:extLst>
              <a:ext uri="{FF2B5EF4-FFF2-40B4-BE49-F238E27FC236}">
                <a16:creationId xmlns:a16="http://schemas.microsoft.com/office/drawing/2014/main" id="{6F879C0E-6394-4D8E-B759-A532FDA81A43}"/>
              </a:ext>
            </a:extLst>
          </p:cNvPr>
          <p:cNvSpPr txBox="1"/>
          <p:nvPr/>
        </p:nvSpPr>
        <p:spPr>
          <a:xfrm>
            <a:off x="2705878" y="2687216"/>
            <a:ext cx="6466114" cy="754053"/>
          </a:xfrm>
          <a:prstGeom prst="rect">
            <a:avLst/>
          </a:prstGeom>
          <a:noFill/>
        </p:spPr>
        <p:txBody>
          <a:bodyPr wrap="square" rtlCol="0">
            <a:spAutoFit/>
          </a:bodyPr>
          <a:lstStyle/>
          <a:p>
            <a:pPr algn="ctr"/>
            <a:r>
              <a:rPr lang="en-US" sz="4300" spc="60" dirty="0">
                <a:solidFill>
                  <a:srgbClr val="FFFFFF"/>
                </a:solidFill>
                <a:latin typeface="Gotham Rounded Light"/>
                <a:ea typeface="+mj-ea"/>
              </a:rPr>
              <a:t>Tricefy Uplink</a:t>
            </a:r>
            <a:endParaRPr lang="en-GB" sz="4300" spc="60" dirty="0">
              <a:solidFill>
                <a:srgbClr val="FFFFFF"/>
              </a:solidFill>
              <a:latin typeface="Gotham Rounded Light"/>
              <a:ea typeface="+mj-ea"/>
            </a:endParaRPr>
          </a:p>
        </p:txBody>
      </p:sp>
    </p:spTree>
    <p:extLst>
      <p:ext uri="{BB962C8B-B14F-4D97-AF65-F5344CB8AC3E}">
        <p14:creationId xmlns:p14="http://schemas.microsoft.com/office/powerpoint/2010/main" val="2444541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5550" y="107448"/>
            <a:ext cx="7474172" cy="76500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dirty="0">
                <a:solidFill>
                  <a:schemeClr val="bg2">
                    <a:lumMod val="50000"/>
                  </a:schemeClr>
                </a:solidFill>
                <a:latin typeface="Gotham Rounded Light" pitchFamily="50" charset="0"/>
                <a:ea typeface="+mj-ea"/>
                <a:cs typeface="+mj-cs"/>
              </a:rPr>
              <a:t>¿ </a:t>
            </a:r>
            <a:r>
              <a:rPr lang="en-US" sz="2000" b="1" dirty="0" err="1">
                <a:solidFill>
                  <a:schemeClr val="bg2">
                    <a:lumMod val="50000"/>
                  </a:schemeClr>
                </a:solidFill>
                <a:latin typeface="Gotham Rounded Light" pitchFamily="50" charset="0"/>
                <a:ea typeface="+mj-ea"/>
                <a:cs typeface="+mj-cs"/>
              </a:rPr>
              <a:t>Qués</a:t>
            </a:r>
            <a:r>
              <a:rPr lang="en-US" sz="2000" b="1" dirty="0">
                <a:solidFill>
                  <a:schemeClr val="bg2">
                    <a:lumMod val="50000"/>
                  </a:schemeClr>
                </a:solidFill>
                <a:latin typeface="Gotham Rounded Light" pitchFamily="50" charset="0"/>
                <a:ea typeface="+mj-ea"/>
                <a:cs typeface="+mj-cs"/>
              </a:rPr>
              <a:t> es el </a:t>
            </a:r>
            <a:r>
              <a:rPr lang="en-US" sz="2000" b="1" kern="1200" dirty="0" err="1">
                <a:solidFill>
                  <a:schemeClr val="bg2">
                    <a:lumMod val="50000"/>
                  </a:schemeClr>
                </a:solidFill>
                <a:latin typeface="Gotham Rounded Light" pitchFamily="50" charset="0"/>
                <a:ea typeface="+mj-ea"/>
                <a:cs typeface="+mj-cs"/>
              </a:rPr>
              <a:t>Tricefy</a:t>
            </a:r>
            <a:r>
              <a:rPr lang="en-US" sz="2000" b="1" kern="1200" dirty="0">
                <a:solidFill>
                  <a:schemeClr val="bg2">
                    <a:lumMod val="50000"/>
                  </a:schemeClr>
                </a:solidFill>
                <a:latin typeface="Gotham Rounded Light" pitchFamily="50" charset="0"/>
                <a:ea typeface="+mj-ea"/>
                <a:cs typeface="+mj-cs"/>
              </a:rPr>
              <a:t> Uplink? </a:t>
            </a:r>
          </a:p>
        </p:txBody>
      </p:sp>
      <p:sp>
        <p:nvSpPr>
          <p:cNvPr id="3" name="Rectangle 2"/>
          <p:cNvSpPr/>
          <p:nvPr/>
        </p:nvSpPr>
        <p:spPr>
          <a:xfrm>
            <a:off x="545005" y="996287"/>
            <a:ext cx="8370395" cy="5173882"/>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endParaRPr lang="en-US" dirty="0">
              <a:solidFill>
                <a:schemeClr val="bg2">
                  <a:lumMod val="50000"/>
                </a:schemeClr>
              </a:solidFill>
              <a:latin typeface="Gotham Rounded Light" pitchFamily="50" charset="0"/>
            </a:endParaRPr>
          </a:p>
          <a:p>
            <a:pPr marL="285750" indent="-228600">
              <a:lnSpc>
                <a:spcPct val="90000"/>
              </a:lnSpc>
              <a:spcAft>
                <a:spcPts val="600"/>
              </a:spcAft>
              <a:buFont typeface="Arial" panose="020B0604020202020204" pitchFamily="34" charset="0"/>
              <a:buChar char="•"/>
            </a:pPr>
            <a:r>
              <a:rPr lang="es-ES" dirty="0">
                <a:solidFill>
                  <a:schemeClr val="bg2">
                    <a:lumMod val="50000"/>
                  </a:schemeClr>
                </a:solidFill>
                <a:latin typeface="Gotham Rounded Light" pitchFamily="50" charset="0"/>
              </a:rPr>
              <a:t>Tricefy Uplink es el software patentado de Trice que permite la conexión / comunicación entre el sistema de ultrasonido y cuenta de Tricefy.</a:t>
            </a:r>
          </a:p>
          <a:p>
            <a:pPr marL="285750" indent="-228600">
              <a:lnSpc>
                <a:spcPct val="90000"/>
              </a:lnSpc>
              <a:spcAft>
                <a:spcPts val="600"/>
              </a:spcAft>
              <a:buFont typeface="Arial" panose="020B0604020202020204" pitchFamily="34" charset="0"/>
              <a:buChar char="•"/>
            </a:pPr>
            <a:r>
              <a:rPr lang="es-ES" dirty="0">
                <a:solidFill>
                  <a:schemeClr val="bg2">
                    <a:lumMod val="50000"/>
                  </a:schemeClr>
                </a:solidFill>
                <a:latin typeface="Gotham Rounded Light" pitchFamily="50" charset="0"/>
              </a:rPr>
              <a:t>La transferencia de datos entre los escáneres de ultrasonido y Tricefy se basa en el estándar DICOM de la industria. Las imágenes DICOM se transfieren localmente a Tricefy Uplink. Tricefy Uplink codifica los datos para protegerlos de vulnerabilidades y autentica la carga en Tricefy Cloud para almacenamiento y procesamiento.</a:t>
            </a:r>
          </a:p>
          <a:p>
            <a:pPr marL="285750" indent="-228600">
              <a:lnSpc>
                <a:spcPct val="90000"/>
              </a:lnSpc>
              <a:spcAft>
                <a:spcPts val="600"/>
              </a:spcAft>
              <a:buFont typeface="Arial" panose="020B0604020202020204" pitchFamily="34" charset="0"/>
              <a:buChar char="•"/>
            </a:pPr>
            <a:r>
              <a:rPr lang="es-ES" dirty="0">
                <a:solidFill>
                  <a:schemeClr val="bg2">
                    <a:lumMod val="50000"/>
                  </a:schemeClr>
                </a:solidFill>
                <a:latin typeface="Gotham Rounded Light" pitchFamily="50" charset="0"/>
              </a:rPr>
              <a:t>Uplink proporciona funciones como recepción / envío DICOM, PDF, cualquier transferencia de archivos desde una carpeta compartida, compresión de imágenes y encriptación. </a:t>
            </a:r>
          </a:p>
          <a:p>
            <a:pPr marL="285750" indent="-228600">
              <a:lnSpc>
                <a:spcPct val="90000"/>
              </a:lnSpc>
              <a:spcAft>
                <a:spcPts val="600"/>
              </a:spcAft>
              <a:buFont typeface="Arial" panose="020B0604020202020204" pitchFamily="34" charset="0"/>
              <a:buChar char="•"/>
            </a:pPr>
            <a:r>
              <a:rPr lang="es-ES" dirty="0">
                <a:solidFill>
                  <a:schemeClr val="bg2">
                    <a:lumMod val="50000"/>
                  </a:schemeClr>
                </a:solidFill>
                <a:latin typeface="Gotham Rounded Light" pitchFamily="50" charset="0"/>
              </a:rPr>
              <a:t>Tricefy Uplink y el sistema de almacenamiento virtual (cloud) se comunican y transfieren imágenes y datos médicos a través de una conexión de Internet segura utilizando la encriptación y la transmisión de mejores prácticas de la industria (TCP / TLS PSK), comparable al software de banca en línea.</a:t>
            </a:r>
          </a:p>
          <a:p>
            <a:pPr marL="285750" indent="-228600">
              <a:lnSpc>
                <a:spcPct val="90000"/>
              </a:lnSpc>
              <a:spcAft>
                <a:spcPts val="600"/>
              </a:spcAft>
              <a:buFont typeface="Arial" panose="020B0604020202020204" pitchFamily="34" charset="0"/>
              <a:buChar char="•"/>
            </a:pPr>
            <a:r>
              <a:rPr lang="es-ES" dirty="0">
                <a:solidFill>
                  <a:schemeClr val="bg2">
                    <a:lumMod val="50000"/>
                  </a:schemeClr>
                </a:solidFill>
                <a:latin typeface="Gotham Rounded Light" pitchFamily="50" charset="0"/>
              </a:rPr>
              <a:t>Al igual que un tren que mueve los datos e imágenes del examen del paciente desde la estación de partida (máquina de ultrasonido) a la estación final (cuenta Tricefy) , Uplink actúa como un túnel de tren seguro, lo que permite la transferencia segura de las imágenes y datos del paciente a Tricefy.</a:t>
            </a:r>
            <a:endParaRPr lang="en-US" dirty="0">
              <a:solidFill>
                <a:schemeClr val="bg2">
                  <a:lumMod val="50000"/>
                </a:schemeClr>
              </a:solidFill>
              <a:latin typeface="Gotham Rounded Light" pitchFamily="50" charset="0"/>
            </a:endParaRPr>
          </a:p>
          <a:p>
            <a:pPr marL="285750" indent="-228600">
              <a:lnSpc>
                <a:spcPct val="90000"/>
              </a:lnSpc>
              <a:spcAft>
                <a:spcPts val="600"/>
              </a:spcAft>
              <a:buFont typeface="Arial" panose="020B0604020202020204" pitchFamily="34" charset="0"/>
              <a:buChar char="•"/>
            </a:pPr>
            <a:endParaRPr lang="en-US" dirty="0">
              <a:solidFill>
                <a:schemeClr val="bg2">
                  <a:lumMod val="50000"/>
                </a:schemeClr>
              </a:solidFill>
              <a:latin typeface="Gotham Rounded Light" pitchFamily="50" charset="0"/>
            </a:endParaRPr>
          </a:p>
          <a:p>
            <a:pPr marL="285750" indent="-228600">
              <a:lnSpc>
                <a:spcPct val="90000"/>
              </a:lnSpc>
              <a:spcAft>
                <a:spcPts val="600"/>
              </a:spcAft>
              <a:buFont typeface="Arial" panose="020B0604020202020204" pitchFamily="34" charset="0"/>
              <a:buChar char="•"/>
            </a:pPr>
            <a:endParaRPr lang="en-US" sz="1000" dirty="0"/>
          </a:p>
          <a:p>
            <a:pPr marL="285750" indent="-228600">
              <a:lnSpc>
                <a:spcPct val="90000"/>
              </a:lnSpc>
              <a:spcAft>
                <a:spcPts val="600"/>
              </a:spcAft>
              <a:buFont typeface="Arial" panose="020B0604020202020204" pitchFamily="34" charset="0"/>
              <a:buChar char="•"/>
            </a:pPr>
            <a:endParaRPr lang="en-US" sz="1000" dirty="0"/>
          </a:p>
          <a:p>
            <a:pPr marL="285750" indent="-228600">
              <a:lnSpc>
                <a:spcPct val="90000"/>
              </a:lnSpc>
              <a:spcAft>
                <a:spcPts val="600"/>
              </a:spcAft>
              <a:buFont typeface="Arial" panose="020B0604020202020204" pitchFamily="34" charset="0"/>
              <a:buChar char="•"/>
            </a:pPr>
            <a:endParaRPr lang="en-US" sz="1000" dirty="0"/>
          </a:p>
          <a:p>
            <a:pPr indent="-228600">
              <a:lnSpc>
                <a:spcPct val="90000"/>
              </a:lnSpc>
              <a:spcAft>
                <a:spcPts val="600"/>
              </a:spcAft>
              <a:buFont typeface="Arial" panose="020B0604020202020204" pitchFamily="34" charset="0"/>
              <a:buChar char="•"/>
            </a:pPr>
            <a:endParaRPr lang="en-US" sz="1000" dirty="0"/>
          </a:p>
        </p:txBody>
      </p:sp>
      <p:sp>
        <p:nvSpPr>
          <p:cNvPr id="45" name="Rectangle 4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60B385B-864F-4410-AF0A-808748DD7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3987" y="2857501"/>
            <a:ext cx="1142998" cy="1142998"/>
          </a:xfrm>
          <a:prstGeom prst="rect">
            <a:avLst/>
          </a:prstGeom>
          <a:solidFill>
            <a:srgbClr val="92D050"/>
          </a:solidFill>
        </p:spPr>
      </p:pic>
      <p:sp>
        <p:nvSpPr>
          <p:cNvPr id="40" name="Content Placeholder 7">
            <a:extLst>
              <a:ext uri="{FF2B5EF4-FFF2-40B4-BE49-F238E27FC236}">
                <a16:creationId xmlns:a16="http://schemas.microsoft.com/office/drawing/2014/main" id="{C0F422A0-0AC9-894A-9D72-0540705CAC2D}"/>
              </a:ext>
            </a:extLst>
          </p:cNvPr>
          <p:cNvSpPr txBox="1">
            <a:spLocks/>
          </p:cNvSpPr>
          <p:nvPr/>
        </p:nvSpPr>
        <p:spPr>
          <a:xfrm>
            <a:off x="1190372" y="1610270"/>
            <a:ext cx="5494024" cy="32809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55498" lvl="2" indent="-166650">
              <a:spcBef>
                <a:spcPts val="583"/>
              </a:spcBef>
              <a:defRPr/>
            </a:pPr>
            <a:endParaRPr lang="en-US" sz="1361" dirty="0">
              <a:latin typeface="Gotham Rounded Light" pitchFamily="2" charset="0"/>
            </a:endParaRPr>
          </a:p>
        </p:txBody>
      </p:sp>
    </p:spTree>
    <p:extLst>
      <p:ext uri="{BB962C8B-B14F-4D97-AF65-F5344CB8AC3E}">
        <p14:creationId xmlns:p14="http://schemas.microsoft.com/office/powerpoint/2010/main" val="4027682138"/>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2"/>
          <p:cNvSpPr txBox="1">
            <a:spLocks noChangeArrowheads="1"/>
          </p:cNvSpPr>
          <p:nvPr/>
        </p:nvSpPr>
        <p:spPr bwMode="auto">
          <a:xfrm>
            <a:off x="954405" y="265929"/>
            <a:ext cx="746019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440"/>
              </a:spcBef>
            </a:pPr>
            <a:r>
              <a:rPr lang="en-US" sz="2160" dirty="0">
                <a:solidFill>
                  <a:schemeClr val="tx1">
                    <a:lumMod val="85000"/>
                    <a:lumOff val="15000"/>
                  </a:schemeClr>
                </a:solidFill>
                <a:latin typeface="Gotham Light" charset="0"/>
                <a:cs typeface="Gotham Light" charset="0"/>
              </a:rPr>
              <a:t>¿ </a:t>
            </a:r>
            <a:r>
              <a:rPr lang="es-UY" sz="2160" dirty="0">
                <a:solidFill>
                  <a:schemeClr val="tx1">
                    <a:lumMod val="85000"/>
                    <a:lumOff val="15000"/>
                  </a:schemeClr>
                </a:solidFill>
                <a:latin typeface="Gotham Light" charset="0"/>
                <a:cs typeface="Gotham Light" charset="0"/>
              </a:rPr>
              <a:t>Qué</a:t>
            </a:r>
            <a:r>
              <a:rPr lang="en-US" sz="2160" dirty="0">
                <a:solidFill>
                  <a:schemeClr val="tx1">
                    <a:lumMod val="85000"/>
                    <a:lumOff val="15000"/>
                  </a:schemeClr>
                </a:solidFill>
                <a:latin typeface="Gotham Light" charset="0"/>
                <a:cs typeface="Gotham Light" charset="0"/>
              </a:rPr>
              <a:t> es Tricefy Uplink?</a:t>
            </a:r>
          </a:p>
        </p:txBody>
      </p:sp>
      <p:sp>
        <p:nvSpPr>
          <p:cNvPr id="58370" name="Slide Number Placeholder 10"/>
          <p:cNvSpPr txBox="1">
            <a:spLocks/>
          </p:cNvSpPr>
          <p:nvPr/>
        </p:nvSpPr>
        <p:spPr bwMode="auto">
          <a:xfrm>
            <a:off x="8648700" y="6391276"/>
            <a:ext cx="2560320" cy="363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F9B6C35D-7BCA-D740-84EE-628FE0603D89}" type="slidenum">
              <a:rPr lang="en-US" sz="1200">
                <a:solidFill>
                  <a:srgbClr val="A6A6A6"/>
                </a:solidFill>
                <a:latin typeface="Gotham Book" charset="0"/>
                <a:cs typeface="Gotham Book" charset="0"/>
              </a:rPr>
              <a:pPr algn="r" eaLnBrk="1" hangingPunct="1"/>
              <a:t>15</a:t>
            </a:fld>
            <a:endParaRPr lang="en-US" sz="1200" dirty="0">
              <a:solidFill>
                <a:srgbClr val="A6A6A6"/>
              </a:solidFill>
              <a:latin typeface="Gotham Book" charset="0"/>
              <a:cs typeface="Gotham Book" charset="0"/>
            </a:endParaRPr>
          </a:p>
        </p:txBody>
      </p:sp>
      <p:sp>
        <p:nvSpPr>
          <p:cNvPr id="2" name="Oval 1"/>
          <p:cNvSpPr/>
          <p:nvPr/>
        </p:nvSpPr>
        <p:spPr>
          <a:xfrm>
            <a:off x="5149599" y="2908152"/>
            <a:ext cx="1774732" cy="1774732"/>
          </a:xfrm>
          <a:prstGeom prst="ellipse">
            <a:avLst/>
          </a:prstGeom>
          <a:solidFill>
            <a:srgbClr val="77BC00"/>
          </a:solidFill>
          <a:ln>
            <a:solidFill>
              <a:srgbClr val="00A100"/>
            </a:solidFill>
          </a:ln>
          <a:effectLst>
            <a:outerShdw blurRad="40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70" dirty="0"/>
          </a:p>
        </p:txBody>
      </p:sp>
      <p:sp>
        <p:nvSpPr>
          <p:cNvPr id="20" name="TextBox 7"/>
          <p:cNvSpPr txBox="1">
            <a:spLocks noChangeArrowheads="1"/>
          </p:cNvSpPr>
          <p:nvPr/>
        </p:nvSpPr>
        <p:spPr bwMode="auto">
          <a:xfrm>
            <a:off x="7727166" y="1027960"/>
            <a:ext cx="3611815"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1450" indent="-1714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eaLnBrk="1" hangingPunct="1">
              <a:defRPr/>
            </a:pPr>
            <a:r>
              <a:rPr lang="en-US" sz="1680" dirty="0" err="1">
                <a:solidFill>
                  <a:srgbClr val="77BC00"/>
                </a:solidFill>
                <a:latin typeface="Gotham Rounded Medium" charset="0"/>
                <a:ea typeface="Gotham Rounded Medium" charset="0"/>
                <a:cs typeface="Gotham Rounded Medium" charset="0"/>
              </a:rPr>
              <a:t>Documentación</a:t>
            </a:r>
            <a:endParaRPr lang="en-US" sz="1680" dirty="0">
              <a:solidFill>
                <a:srgbClr val="77BC00"/>
              </a:solidFill>
              <a:latin typeface="Gotham Rounded Medium" charset="0"/>
              <a:ea typeface="Gotham Rounded Medium" charset="0"/>
              <a:cs typeface="Gotham Rounded Medium" charset="0"/>
            </a:endParaRPr>
          </a:p>
          <a:p>
            <a:pPr eaLnBrk="1" hangingPunct="1">
              <a:buFont typeface="Arial" charset="0"/>
              <a:buChar char="•"/>
              <a:defRPr/>
            </a:pPr>
            <a:r>
              <a:rPr lang="en-US" sz="1320" dirty="0" err="1">
                <a:solidFill>
                  <a:srgbClr val="474746"/>
                </a:solidFill>
                <a:latin typeface="Gotham Rounded Light"/>
                <a:cs typeface="Gotham Rounded Light"/>
              </a:rPr>
              <a:t>Modelos</a:t>
            </a:r>
            <a:r>
              <a:rPr lang="en-US" sz="1320" dirty="0">
                <a:solidFill>
                  <a:srgbClr val="474746"/>
                </a:solidFill>
                <a:latin typeface="Gotham Rounded Light"/>
                <a:cs typeface="Gotham Rounded Light"/>
              </a:rPr>
              <a:t> de Control de </a:t>
            </a:r>
            <a:r>
              <a:rPr lang="en-US" sz="1320" dirty="0" err="1">
                <a:solidFill>
                  <a:srgbClr val="474746"/>
                </a:solidFill>
                <a:latin typeface="Gotham Rounded Light"/>
                <a:cs typeface="Gotham Rounded Light"/>
              </a:rPr>
              <a:t>Procesos</a:t>
            </a:r>
            <a:r>
              <a:rPr lang="en-US" sz="1320" dirty="0">
                <a:solidFill>
                  <a:srgbClr val="474746"/>
                </a:solidFill>
                <a:latin typeface="Gotham Rounded Light"/>
                <a:cs typeface="Gotham Rounded Light"/>
              </a:rPr>
              <a:t> Uplink </a:t>
            </a:r>
          </a:p>
          <a:p>
            <a:pPr eaLnBrk="1" hangingPunct="1">
              <a:buFont typeface="Arial" charset="0"/>
              <a:buChar char="•"/>
              <a:defRPr/>
            </a:pPr>
            <a:r>
              <a:rPr lang="en-US" sz="1320" dirty="0" err="1">
                <a:solidFill>
                  <a:srgbClr val="474746"/>
                </a:solidFill>
                <a:latin typeface="Gotham Rounded Light"/>
                <a:cs typeface="Gotham Rounded Light"/>
              </a:rPr>
              <a:t>Documentación</a:t>
            </a:r>
            <a:r>
              <a:rPr lang="en-US" sz="1320" dirty="0">
                <a:solidFill>
                  <a:srgbClr val="474746"/>
                </a:solidFill>
                <a:latin typeface="Gotham Rounded Light"/>
                <a:cs typeface="Gotham Rounded Light"/>
              </a:rPr>
              <a:t> API</a:t>
            </a:r>
          </a:p>
          <a:p>
            <a:pPr eaLnBrk="1" hangingPunct="1">
              <a:buFont typeface="Arial" charset="0"/>
              <a:buChar char="•"/>
              <a:defRPr/>
            </a:pPr>
            <a:r>
              <a:rPr lang="en-US" sz="1320" dirty="0">
                <a:solidFill>
                  <a:srgbClr val="474746"/>
                </a:solidFill>
                <a:latin typeface="Gotham Rounded Light"/>
                <a:cs typeface="Gotham Rounded Light"/>
              </a:rPr>
              <a:t>Código de </a:t>
            </a:r>
            <a:r>
              <a:rPr lang="en-US" sz="1320" dirty="0" err="1">
                <a:solidFill>
                  <a:srgbClr val="474746"/>
                </a:solidFill>
                <a:latin typeface="Gotham Rounded Light"/>
                <a:cs typeface="Gotham Rounded Light"/>
              </a:rPr>
              <a:t>fuente</a:t>
            </a:r>
            <a:r>
              <a:rPr lang="en-US" sz="1320" dirty="0">
                <a:solidFill>
                  <a:srgbClr val="474746"/>
                </a:solidFill>
                <a:latin typeface="Gotham Rounded Light"/>
                <a:cs typeface="Gotham Rounded Light"/>
              </a:rPr>
              <a:t> de </a:t>
            </a:r>
            <a:r>
              <a:rPr lang="en-US" sz="1320" dirty="0" err="1">
                <a:solidFill>
                  <a:srgbClr val="474746"/>
                </a:solidFill>
                <a:latin typeface="Gotham Rounded Light"/>
                <a:cs typeface="Gotham Rounded Light"/>
              </a:rPr>
              <a:t>referencia</a:t>
            </a:r>
            <a:r>
              <a:rPr lang="en-US" sz="1320" dirty="0">
                <a:solidFill>
                  <a:srgbClr val="474746"/>
                </a:solidFill>
                <a:latin typeface="Gotham Rounded Light"/>
                <a:cs typeface="Gotham Rounded Light"/>
              </a:rPr>
              <a:t> de </a:t>
            </a:r>
            <a:r>
              <a:rPr lang="en-US" sz="1320" dirty="0" err="1">
                <a:solidFill>
                  <a:srgbClr val="474746"/>
                </a:solidFill>
                <a:latin typeface="Gotham Rounded Light"/>
                <a:cs typeface="Gotham Rounded Light"/>
              </a:rPr>
              <a:t>activación</a:t>
            </a:r>
            <a:endParaRPr lang="en-US" sz="1320" dirty="0">
              <a:solidFill>
                <a:srgbClr val="474746"/>
              </a:solidFill>
              <a:latin typeface="Gotham Rounded Light"/>
              <a:cs typeface="Gotham Rounded Light"/>
            </a:endParaRPr>
          </a:p>
          <a:p>
            <a:pPr marL="0" indent="0" eaLnBrk="1" hangingPunct="1">
              <a:defRPr/>
            </a:pPr>
            <a:endParaRPr lang="en-US" sz="1320" dirty="0">
              <a:solidFill>
                <a:srgbClr val="474746"/>
              </a:solidFill>
              <a:latin typeface="Gotham Rounded Light"/>
              <a:cs typeface="Gotham Rounded Light"/>
            </a:endParaRPr>
          </a:p>
          <a:p>
            <a:pPr marL="0" indent="0" eaLnBrk="1" hangingPunct="1">
              <a:defRPr/>
            </a:pPr>
            <a:r>
              <a:rPr lang="en-US" sz="1680" dirty="0" err="1">
                <a:solidFill>
                  <a:srgbClr val="77BC00"/>
                </a:solidFill>
                <a:latin typeface="Gotham Rounded Medium" charset="0"/>
                <a:ea typeface="Gotham Rounded Medium" charset="0"/>
                <a:cs typeface="Gotham Rounded Medium" charset="0"/>
              </a:rPr>
              <a:t>Apoyo</a:t>
            </a:r>
            <a:r>
              <a:rPr lang="en-US" sz="1680" dirty="0">
                <a:solidFill>
                  <a:srgbClr val="77BC00"/>
                </a:solidFill>
                <a:latin typeface="Gotham Rounded Medium" charset="0"/>
                <a:ea typeface="Gotham Rounded Medium" charset="0"/>
                <a:cs typeface="Gotham Rounded Medium" charset="0"/>
              </a:rPr>
              <a:t> Técnico</a:t>
            </a:r>
          </a:p>
          <a:p>
            <a:pPr eaLnBrk="1" hangingPunct="1">
              <a:buFont typeface="Arial" charset="0"/>
              <a:buChar char="•"/>
              <a:defRPr/>
            </a:pPr>
            <a:r>
              <a:rPr lang="en-US" sz="1320" dirty="0" err="1">
                <a:solidFill>
                  <a:srgbClr val="474746"/>
                </a:solidFill>
                <a:latin typeface="Gotham Rounded Light"/>
                <a:cs typeface="Gotham Rounded Light"/>
              </a:rPr>
              <a:t>Apoyo</a:t>
            </a:r>
            <a:r>
              <a:rPr lang="en-US" sz="1320" dirty="0">
                <a:solidFill>
                  <a:srgbClr val="474746"/>
                </a:solidFill>
                <a:latin typeface="Gotham Rounded Light"/>
                <a:cs typeface="Gotham Rounded Light"/>
              </a:rPr>
              <a:t> por Email</a:t>
            </a:r>
          </a:p>
          <a:p>
            <a:pPr eaLnBrk="1" hangingPunct="1">
              <a:buFont typeface="Arial" charset="0"/>
              <a:buChar char="•"/>
              <a:defRPr/>
            </a:pPr>
            <a:r>
              <a:rPr lang="en-US" sz="1320" dirty="0" err="1">
                <a:solidFill>
                  <a:srgbClr val="474746"/>
                </a:solidFill>
                <a:latin typeface="Gotham Rounded Light"/>
                <a:cs typeface="Gotham Rounded Light"/>
              </a:rPr>
              <a:t>Resolución</a:t>
            </a:r>
            <a:r>
              <a:rPr lang="en-US" sz="1320" dirty="0">
                <a:solidFill>
                  <a:srgbClr val="474746"/>
                </a:solidFill>
                <a:latin typeface="Gotham Rounded Light"/>
                <a:cs typeface="Gotham Rounded Light"/>
              </a:rPr>
              <a:t> de </a:t>
            </a:r>
            <a:r>
              <a:rPr lang="en-US" sz="1320" dirty="0" err="1">
                <a:solidFill>
                  <a:srgbClr val="474746"/>
                </a:solidFill>
                <a:latin typeface="Gotham Rounded Light"/>
                <a:cs typeface="Gotham Rounded Light"/>
              </a:rPr>
              <a:t>Problemas</a:t>
            </a:r>
            <a:r>
              <a:rPr lang="en-US" sz="1320" dirty="0">
                <a:solidFill>
                  <a:srgbClr val="474746"/>
                </a:solidFill>
                <a:latin typeface="Gotham Rounded Light"/>
                <a:cs typeface="Gotham Rounded Light"/>
              </a:rPr>
              <a:t> </a:t>
            </a:r>
            <a:r>
              <a:rPr lang="en-US" sz="1320" dirty="0" err="1">
                <a:solidFill>
                  <a:srgbClr val="474746"/>
                </a:solidFill>
                <a:latin typeface="Gotham Rounded Light"/>
                <a:cs typeface="Gotham Rounded Light"/>
              </a:rPr>
              <a:t>en</a:t>
            </a:r>
            <a:r>
              <a:rPr lang="en-US" sz="1320" dirty="0">
                <a:solidFill>
                  <a:srgbClr val="474746"/>
                </a:solidFill>
                <a:latin typeface="Gotham Rounded Light"/>
                <a:cs typeface="Gotham Rounded Light"/>
              </a:rPr>
              <a:t> vivo y </a:t>
            </a:r>
            <a:r>
              <a:rPr lang="en-US" sz="1320" dirty="0" err="1">
                <a:solidFill>
                  <a:srgbClr val="474746"/>
                </a:solidFill>
                <a:latin typeface="Gotham Rounded Light"/>
                <a:cs typeface="Gotham Rounded Light"/>
              </a:rPr>
              <a:t>remoto</a:t>
            </a:r>
            <a:endParaRPr lang="en-US" sz="1320" dirty="0">
              <a:solidFill>
                <a:srgbClr val="474746"/>
              </a:solidFill>
              <a:latin typeface="Gotham Rounded Light"/>
              <a:cs typeface="Gotham Rounded Light"/>
            </a:endParaRPr>
          </a:p>
          <a:p>
            <a:pPr eaLnBrk="1" hangingPunct="1">
              <a:buFont typeface="Arial" charset="0"/>
              <a:buChar char="•"/>
              <a:defRPr/>
            </a:pPr>
            <a:r>
              <a:rPr lang="en-US" sz="1320" dirty="0" err="1">
                <a:solidFill>
                  <a:srgbClr val="474746"/>
                </a:solidFill>
                <a:latin typeface="Gotham Rounded Light"/>
                <a:cs typeface="Gotham Rounded Light"/>
              </a:rPr>
              <a:t>Disponibilidad</a:t>
            </a:r>
            <a:r>
              <a:rPr lang="en-US" sz="1320" dirty="0">
                <a:solidFill>
                  <a:srgbClr val="474746"/>
                </a:solidFill>
                <a:latin typeface="Gotham Rounded Light"/>
                <a:cs typeface="Gotham Rounded Light"/>
              </a:rPr>
              <a:t> de Coaching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673" y="3313869"/>
            <a:ext cx="963295" cy="963295"/>
          </a:xfrm>
          <a:prstGeom prst="rect">
            <a:avLst/>
          </a:prstGeom>
        </p:spPr>
      </p:pic>
      <p:sp>
        <p:nvSpPr>
          <p:cNvPr id="18" name="TextBox 7"/>
          <p:cNvSpPr txBox="1">
            <a:spLocks noChangeArrowheads="1"/>
          </p:cNvSpPr>
          <p:nvPr/>
        </p:nvSpPr>
        <p:spPr bwMode="auto">
          <a:xfrm>
            <a:off x="954405" y="1236377"/>
            <a:ext cx="3611815"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1450" indent="-1714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eaLnBrk="1" hangingPunct="1">
              <a:defRPr/>
            </a:pPr>
            <a:r>
              <a:rPr lang="es-ES" sz="1320" dirty="0">
                <a:solidFill>
                  <a:schemeClr val="tx1">
                    <a:lumMod val="85000"/>
                    <a:lumOff val="15000"/>
                  </a:schemeClr>
                </a:solidFill>
                <a:latin typeface="Gotham Rounded Light"/>
                <a:cs typeface="Gotham Rounded Light"/>
              </a:rPr>
              <a:t>Tricefy Uplink es un receptor DICOM y un cliente de retransmisión autenticado en el cloud. Permite que cualquier dispositivo de imágenes con capacidad DICOM se comunique con el cloud y cargue exámenes de forma segura.</a:t>
            </a:r>
          </a:p>
          <a:p>
            <a:pPr marL="0" indent="0" eaLnBrk="1" hangingPunct="1">
              <a:defRPr/>
            </a:pPr>
            <a:endParaRPr lang="es-ES" sz="1320" dirty="0">
              <a:solidFill>
                <a:schemeClr val="tx1">
                  <a:lumMod val="85000"/>
                  <a:lumOff val="15000"/>
                </a:schemeClr>
              </a:solidFill>
              <a:latin typeface="Gotham Rounded Light"/>
              <a:cs typeface="Gotham Rounded Light"/>
            </a:endParaRPr>
          </a:p>
          <a:p>
            <a:pPr marL="0" indent="0" eaLnBrk="1" hangingPunct="1">
              <a:defRPr/>
            </a:pPr>
            <a:r>
              <a:rPr lang="es-ES" sz="1320" dirty="0">
                <a:solidFill>
                  <a:schemeClr val="tx1">
                    <a:lumMod val="85000"/>
                    <a:lumOff val="15000"/>
                  </a:schemeClr>
                </a:solidFill>
                <a:latin typeface="Gotham Rounded Light"/>
                <a:cs typeface="Gotham Rounded Light"/>
              </a:rPr>
              <a:t>Uplink también incluye un interfaz de programa de aplicaciones extensible que puede enviar y recibir respuestas, lo que permite desarrollar funciones de IU de flujo de trabajo personalizadas en el dispositivo, controlando Tricefy de forma remota eficazmente</a:t>
            </a:r>
          </a:p>
          <a:p>
            <a:pPr marL="0" indent="0" eaLnBrk="1" hangingPunct="1">
              <a:defRPr/>
            </a:pPr>
            <a:endParaRPr lang="es-ES" sz="1320" dirty="0">
              <a:solidFill>
                <a:schemeClr val="tx1">
                  <a:lumMod val="85000"/>
                  <a:lumOff val="15000"/>
                </a:schemeClr>
              </a:solidFill>
              <a:latin typeface="Gotham Rounded Light"/>
              <a:cs typeface="Gotham Rounded Light"/>
            </a:endParaRPr>
          </a:p>
          <a:p>
            <a:pPr marL="0" indent="0" eaLnBrk="1" hangingPunct="1">
              <a:defRPr/>
            </a:pPr>
            <a:r>
              <a:rPr lang="es-ES" sz="1320" dirty="0">
                <a:solidFill>
                  <a:schemeClr val="tx1">
                    <a:lumMod val="85000"/>
                    <a:lumOff val="15000"/>
                  </a:schemeClr>
                </a:solidFill>
                <a:latin typeface="Gotham Rounded Light"/>
                <a:cs typeface="Gotham Rounded Light"/>
              </a:rPr>
              <a:t>Tricefy Uplink es un software compacto, eficiente y portátil diseñado para integraciones sin afectar el rendimiento del sistema host.</a:t>
            </a:r>
          </a:p>
          <a:p>
            <a:pPr marL="0" indent="0" eaLnBrk="1" hangingPunct="1">
              <a:defRPr/>
            </a:pPr>
            <a:endParaRPr lang="es-ES" sz="1320" dirty="0">
              <a:solidFill>
                <a:schemeClr val="tx1">
                  <a:lumMod val="85000"/>
                  <a:lumOff val="15000"/>
                </a:schemeClr>
              </a:solidFill>
              <a:latin typeface="Gotham Rounded Light"/>
              <a:cs typeface="Gotham Rounded Light"/>
            </a:endParaRPr>
          </a:p>
          <a:p>
            <a:pPr marL="0" indent="0" eaLnBrk="1" hangingPunct="1">
              <a:defRPr/>
            </a:pPr>
            <a:r>
              <a:rPr lang="es-ES" sz="1320" dirty="0">
                <a:solidFill>
                  <a:schemeClr val="tx1">
                    <a:lumMod val="85000"/>
                    <a:lumOff val="15000"/>
                  </a:schemeClr>
                </a:solidFill>
                <a:latin typeface="Gotham Rounded Light"/>
                <a:cs typeface="Gotham Rounded Light"/>
              </a:rPr>
              <a:t>Además de DICOM, Uplink también admite formas de respaldo para sistemas existentes (por ejemplo, carga de informes en PDF).</a:t>
            </a:r>
          </a:p>
        </p:txBody>
      </p:sp>
      <p:pic>
        <p:nvPicPr>
          <p:cNvPr id="22" name="Picture 4"/>
          <p:cNvPicPr>
            <a:picLocks noChangeAspect="1"/>
          </p:cNvPicPr>
          <p:nvPr/>
        </p:nvPicPr>
        <p:blipFill rotWithShape="1">
          <a:blip r:embed="rId3">
            <a:extLst>
              <a:ext uri="{28A0092B-C50C-407E-A947-70E740481C1C}">
                <a14:useLocalDpi xmlns:a14="http://schemas.microsoft.com/office/drawing/2010/main" val="0"/>
              </a:ext>
            </a:extLst>
          </a:blip>
          <a:srcRect l="5224" r="15758"/>
          <a:stretch/>
        </p:blipFill>
        <p:spPr>
          <a:xfrm>
            <a:off x="7362168" y="3462397"/>
            <a:ext cx="3608116" cy="3046723"/>
          </a:xfrm>
          <a:prstGeom prst="rect">
            <a:avLst/>
          </a:prstGeom>
        </p:spPr>
      </p:pic>
      <p:sp>
        <p:nvSpPr>
          <p:cNvPr id="24" name="Abgerundetes Rechteck 8"/>
          <p:cNvSpPr/>
          <p:nvPr/>
        </p:nvSpPr>
        <p:spPr>
          <a:xfrm>
            <a:off x="7771980" y="3500189"/>
            <a:ext cx="3119093" cy="3080326"/>
          </a:xfrm>
          <a:prstGeom prst="roundRect">
            <a:avLst>
              <a:gd name="adj" fmla="val 7374"/>
            </a:avLst>
          </a:prstGeom>
          <a:solidFill>
            <a:srgbClr val="77BC00">
              <a:alpha val="11000"/>
            </a:srgbClr>
          </a:solidFill>
          <a:ln w="25400">
            <a:solidFill>
              <a:srgbClr val="77B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70"/>
          </a:p>
        </p:txBody>
      </p:sp>
      <p:sp>
        <p:nvSpPr>
          <p:cNvPr id="25" name="TextBox 7"/>
          <p:cNvSpPr txBox="1">
            <a:spLocks noChangeArrowheads="1"/>
          </p:cNvSpPr>
          <p:nvPr/>
        </p:nvSpPr>
        <p:spPr bwMode="auto">
          <a:xfrm>
            <a:off x="5077072" y="1032677"/>
            <a:ext cx="2516954"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1450" indent="-1714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eaLnBrk="1" hangingPunct="1">
              <a:defRPr/>
            </a:pPr>
            <a:r>
              <a:rPr lang="en-US" sz="1680" dirty="0" err="1">
                <a:solidFill>
                  <a:srgbClr val="77BC00"/>
                </a:solidFill>
                <a:latin typeface="Gotham Rounded Medium" charset="0"/>
                <a:ea typeface="Gotham Rounded Medium" charset="0"/>
                <a:cs typeface="Gotham Rounded Medium" charset="0"/>
              </a:rPr>
              <a:t>Servicios</a:t>
            </a:r>
            <a:r>
              <a:rPr lang="en-US" sz="1680" dirty="0">
                <a:solidFill>
                  <a:srgbClr val="77BC00"/>
                </a:solidFill>
                <a:latin typeface="Gotham Rounded Medium" charset="0"/>
                <a:ea typeface="Gotham Rounded Medium" charset="0"/>
                <a:cs typeface="Gotham Rounded Medium" charset="0"/>
              </a:rPr>
              <a:t> Uplink </a:t>
            </a:r>
          </a:p>
          <a:p>
            <a:pPr eaLnBrk="1" hangingPunct="1">
              <a:buFont typeface="Arial" charset="0"/>
              <a:buChar char="•"/>
              <a:defRPr/>
            </a:pPr>
            <a:r>
              <a:rPr lang="en-US" sz="1320" dirty="0">
                <a:solidFill>
                  <a:srgbClr val="474746"/>
                </a:solidFill>
                <a:latin typeface="Gotham Rounded Light"/>
                <a:cs typeface="Gotham Rounded Light"/>
              </a:rPr>
              <a:t>Receptor DICOM</a:t>
            </a:r>
          </a:p>
          <a:p>
            <a:pPr eaLnBrk="1" hangingPunct="1">
              <a:buFont typeface="Arial" charset="0"/>
              <a:buChar char="•"/>
              <a:defRPr/>
            </a:pPr>
            <a:r>
              <a:rPr lang="en-US" sz="1320" dirty="0" err="1">
                <a:solidFill>
                  <a:srgbClr val="474746"/>
                </a:solidFill>
                <a:latin typeface="Gotham Rounded Light"/>
                <a:cs typeface="Gotham Rounded Light"/>
              </a:rPr>
              <a:t>Comunicador</a:t>
            </a:r>
            <a:r>
              <a:rPr lang="en-US" sz="1320" dirty="0">
                <a:solidFill>
                  <a:srgbClr val="474746"/>
                </a:solidFill>
                <a:latin typeface="Gotham Rounded Light"/>
                <a:cs typeface="Gotham Rounded Light"/>
              </a:rPr>
              <a:t> Edge</a:t>
            </a:r>
          </a:p>
          <a:p>
            <a:pPr eaLnBrk="1" hangingPunct="1">
              <a:buFont typeface="Arial" charset="0"/>
              <a:buChar char="•"/>
              <a:defRPr/>
            </a:pPr>
            <a:endParaRPr lang="en-US" sz="1320" dirty="0">
              <a:solidFill>
                <a:srgbClr val="474746"/>
              </a:solidFill>
              <a:latin typeface="Gotham Rounded Light"/>
              <a:cs typeface="Gotham Rounded Light"/>
            </a:endParaRPr>
          </a:p>
          <a:p>
            <a:pPr marL="0" indent="0" eaLnBrk="1" hangingPunct="1">
              <a:defRPr/>
            </a:pPr>
            <a:r>
              <a:rPr lang="en-US" sz="1680" dirty="0" err="1">
                <a:solidFill>
                  <a:srgbClr val="77BC00"/>
                </a:solidFill>
                <a:latin typeface="Gotham Rounded Medium" charset="0"/>
                <a:ea typeface="Gotham Rounded Medium" charset="0"/>
                <a:cs typeface="Gotham Rounded Medium" charset="0"/>
              </a:rPr>
              <a:t>Plataformas</a:t>
            </a:r>
            <a:r>
              <a:rPr lang="en-US" sz="1680" dirty="0">
                <a:solidFill>
                  <a:srgbClr val="77BC00"/>
                </a:solidFill>
                <a:latin typeface="Gotham Rounded Medium" charset="0"/>
                <a:ea typeface="Gotham Rounded Medium" charset="0"/>
                <a:cs typeface="Gotham Rounded Medium" charset="0"/>
              </a:rPr>
              <a:t> Compatibles s</a:t>
            </a:r>
          </a:p>
          <a:p>
            <a:pPr eaLnBrk="1" hangingPunct="1">
              <a:buFont typeface="Arial" charset="0"/>
              <a:buChar char="•"/>
              <a:defRPr/>
            </a:pPr>
            <a:r>
              <a:rPr lang="en-US" sz="1320" dirty="0">
                <a:solidFill>
                  <a:srgbClr val="474746"/>
                </a:solidFill>
                <a:latin typeface="Gotham Rounded Light"/>
                <a:cs typeface="Gotham Rounded Light"/>
              </a:rPr>
              <a:t>Windows</a:t>
            </a:r>
          </a:p>
          <a:p>
            <a:pPr eaLnBrk="1" hangingPunct="1">
              <a:buFont typeface="Arial" charset="0"/>
              <a:buChar char="•"/>
              <a:defRPr/>
            </a:pPr>
            <a:r>
              <a:rPr lang="en-US" sz="1320" dirty="0">
                <a:solidFill>
                  <a:srgbClr val="474746"/>
                </a:solidFill>
                <a:latin typeface="Gotham Rounded Light"/>
                <a:cs typeface="Gotham Rounded Light"/>
              </a:rPr>
              <a:t>Android</a:t>
            </a:r>
          </a:p>
          <a:p>
            <a:pPr eaLnBrk="1" hangingPunct="1">
              <a:buFont typeface="Arial" charset="0"/>
              <a:buChar char="•"/>
              <a:defRPr/>
            </a:pPr>
            <a:r>
              <a:rPr lang="en-US" sz="1320" dirty="0">
                <a:solidFill>
                  <a:srgbClr val="474746"/>
                </a:solidFill>
                <a:latin typeface="Gotham Rounded Light"/>
                <a:cs typeface="Gotham Rounded Light"/>
              </a:rPr>
              <a:t>Mac OS</a:t>
            </a:r>
          </a:p>
          <a:p>
            <a:pPr eaLnBrk="1" hangingPunct="1">
              <a:buFont typeface="Arial" charset="0"/>
              <a:buChar char="•"/>
              <a:defRPr/>
            </a:pPr>
            <a:endParaRPr lang="en-US" sz="1320" dirty="0">
              <a:solidFill>
                <a:srgbClr val="474746"/>
              </a:solidFill>
              <a:latin typeface="Gotham Rounded Light"/>
              <a:cs typeface="Gotham Rounded Light"/>
            </a:endParaRPr>
          </a:p>
        </p:txBody>
      </p:sp>
      <p:cxnSp>
        <p:nvCxnSpPr>
          <p:cNvPr id="6" name="Straight Connector 5"/>
          <p:cNvCxnSpPr/>
          <p:nvPr/>
        </p:nvCxnSpPr>
        <p:spPr>
          <a:xfrm>
            <a:off x="6038751" y="2908152"/>
            <a:ext cx="4646742" cy="592037"/>
          </a:xfrm>
          <a:prstGeom prst="line">
            <a:avLst/>
          </a:prstGeom>
          <a:ln w="19050">
            <a:solidFill>
              <a:srgbClr val="77BC00"/>
            </a:solidFill>
          </a:ln>
        </p:spPr>
        <p:style>
          <a:lnRef idx="1">
            <a:schemeClr val="dk1"/>
          </a:lnRef>
          <a:fillRef idx="0">
            <a:schemeClr val="dk1"/>
          </a:fillRef>
          <a:effectRef idx="0">
            <a:schemeClr val="dk1"/>
          </a:effectRef>
          <a:fontRef idx="minor">
            <a:schemeClr val="tx1"/>
          </a:fontRef>
        </p:style>
      </p:cxnSp>
      <p:cxnSp>
        <p:nvCxnSpPr>
          <p:cNvPr id="21" name="Straight Connector 20"/>
          <p:cNvCxnSpPr>
            <a:stCxn id="2" idx="3"/>
          </p:cNvCxnSpPr>
          <p:nvPr/>
        </p:nvCxnSpPr>
        <p:spPr>
          <a:xfrm>
            <a:off x="5409502" y="4422981"/>
            <a:ext cx="2451688" cy="2123932"/>
          </a:xfrm>
          <a:prstGeom prst="line">
            <a:avLst/>
          </a:prstGeom>
          <a:ln w="19050">
            <a:solidFill>
              <a:srgbClr val="77BC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1505300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3483AA8-9F0F-A54F-B634-DE1954239275}"/>
              </a:ext>
            </a:extLst>
          </p:cNvPr>
          <p:cNvGrpSpPr/>
          <p:nvPr/>
        </p:nvGrpSpPr>
        <p:grpSpPr>
          <a:xfrm>
            <a:off x="4860267" y="2171514"/>
            <a:ext cx="2069344" cy="4654178"/>
            <a:chOff x="3427801" y="1693161"/>
            <a:chExt cx="1916058" cy="4309424"/>
          </a:xfrm>
        </p:grpSpPr>
        <p:pic>
          <p:nvPicPr>
            <p:cNvPr id="27649"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18378769">
              <a:off x="3073491" y="2710158"/>
              <a:ext cx="2786998" cy="753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1"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46850" y="3133972"/>
              <a:ext cx="1373188" cy="137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2"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4525" y="3629272"/>
              <a:ext cx="41910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68" name="Picture 3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27801" y="3397497"/>
              <a:ext cx="1344613" cy="2605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59D3481E-0097-4AFF-9FB0-C8B5E1F7772B" descr="722C1356-6B22-4CD2-8E58-36CEDCBEC386">
              <a:extLst>
                <a:ext uri="{FF2B5EF4-FFF2-40B4-BE49-F238E27FC236}">
                  <a16:creationId xmlns:a16="http://schemas.microsoft.com/office/drawing/2014/main" id="{C16826E4-2610-384D-A718-5C0D2823190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83667" y="4643882"/>
              <a:ext cx="554691" cy="587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34BD5A86-9E12-CC4C-8B0B-89449E19E4C9}"/>
                </a:ext>
              </a:extLst>
            </p:cNvPr>
            <p:cNvSpPr txBox="1"/>
            <p:nvPr/>
          </p:nvSpPr>
          <p:spPr>
            <a:xfrm>
              <a:off x="4938359" y="3725020"/>
              <a:ext cx="405500" cy="639480"/>
            </a:xfrm>
            <a:prstGeom prst="rect">
              <a:avLst/>
            </a:prstGeom>
            <a:noFill/>
          </p:spPr>
          <p:txBody>
            <a:bodyPr wrap="none" rtlCol="0">
              <a:spAutoFit/>
            </a:bodyPr>
            <a:lstStyle/>
            <a:p>
              <a:r>
                <a:rPr lang="de-DE" sz="3888" dirty="0">
                  <a:solidFill>
                    <a:srgbClr val="77BC00"/>
                  </a:solidFill>
                </a:rPr>
                <a:t>1</a:t>
              </a:r>
            </a:p>
          </p:txBody>
        </p:sp>
      </p:grpSp>
      <p:pic>
        <p:nvPicPr>
          <p:cNvPr id="27653" name="Picture 1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12103" y="1906526"/>
            <a:ext cx="1827658" cy="764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4" name="Picture 1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917247" y="2525459"/>
            <a:ext cx="2215134" cy="402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5" name="Picture 15"/>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68123" y="2969514"/>
            <a:ext cx="1827658" cy="370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9" name="Picture 19"/>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527163" y="3139251"/>
            <a:ext cx="848678" cy="848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60" name="Picture 20"/>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714044" y="2261426"/>
            <a:ext cx="869251" cy="1002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61" name="Picture 21"/>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242555" y="1445325"/>
            <a:ext cx="996126" cy="997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62" name="Picture 22"/>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614673" y="1935672"/>
            <a:ext cx="2774062" cy="1563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67" name="TextBox 27"/>
          <p:cNvSpPr txBox="1">
            <a:spLocks noChangeArrowheads="1"/>
          </p:cNvSpPr>
          <p:nvPr/>
        </p:nvSpPr>
        <p:spPr bwMode="auto">
          <a:xfrm>
            <a:off x="1147956" y="275824"/>
            <a:ext cx="8090725" cy="432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750" tIns="49376" rIns="98750" bIns="49376">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ts val="1296"/>
              </a:spcBef>
            </a:pPr>
            <a:r>
              <a:rPr lang="en-US" sz="2160" dirty="0" err="1">
                <a:solidFill>
                  <a:srgbClr val="A6A6A6"/>
                </a:solidFill>
                <a:latin typeface="Gotham Light" pitchFamily="2" charset="0"/>
                <a:ea typeface="ＭＳ Ｐゴシック" panose="020B0600070205080204" pitchFamily="34" charset="-128"/>
                <a:cs typeface="+mn-cs"/>
              </a:rPr>
              <a:t>Conectar</a:t>
            </a:r>
            <a:r>
              <a:rPr lang="en-US" sz="2160" dirty="0">
                <a:solidFill>
                  <a:srgbClr val="A6A6A6"/>
                </a:solidFill>
                <a:latin typeface="Gotham Light" pitchFamily="2" charset="0"/>
                <a:ea typeface="ＭＳ Ｐゴシック" panose="020B0600070205080204" pitchFamily="34" charset="-128"/>
                <a:cs typeface="+mn-cs"/>
              </a:rPr>
              <a:t> a Voluson</a:t>
            </a:r>
          </a:p>
        </p:txBody>
      </p:sp>
      <p:sp>
        <p:nvSpPr>
          <p:cNvPr id="2" name="Textfeld 1"/>
          <p:cNvSpPr txBox="1"/>
          <p:nvPr/>
        </p:nvSpPr>
        <p:spPr>
          <a:xfrm>
            <a:off x="6421199" y="1605586"/>
            <a:ext cx="1641475" cy="448713"/>
          </a:xfrm>
          <a:prstGeom prst="rect">
            <a:avLst/>
          </a:prstGeom>
          <a:noFill/>
        </p:spPr>
        <p:txBody>
          <a:bodyPr wrap="none" lIns="0" tIns="0" rIns="0" bIns="0" rtlCol="0">
            <a:spAutoFit/>
          </a:bodyPr>
          <a:lstStyle/>
          <a:p>
            <a:r>
              <a:rPr lang="en-US" sz="1728" dirty="0" err="1">
                <a:solidFill>
                  <a:srgbClr val="009EDA"/>
                </a:solidFill>
              </a:rPr>
              <a:t>Archivar</a:t>
            </a:r>
            <a:endParaRPr lang="en-US" sz="1728" dirty="0">
              <a:solidFill>
                <a:srgbClr val="009EDA"/>
              </a:solidFill>
            </a:endParaRPr>
          </a:p>
          <a:p>
            <a:r>
              <a:rPr lang="en-US" sz="1188" dirty="0"/>
              <a:t> con </a:t>
            </a:r>
            <a:r>
              <a:rPr lang="en-US" sz="1188" dirty="0" err="1"/>
              <a:t>seguridad</a:t>
            </a:r>
            <a:r>
              <a:rPr lang="en-US" sz="1188" dirty="0"/>
              <a:t> </a:t>
            </a:r>
            <a:r>
              <a:rPr lang="en-US" sz="1188" dirty="0" err="1"/>
              <a:t>en</a:t>
            </a:r>
            <a:r>
              <a:rPr lang="en-US" sz="1188" dirty="0"/>
              <a:t> el cloud </a:t>
            </a:r>
          </a:p>
        </p:txBody>
      </p:sp>
      <p:sp>
        <p:nvSpPr>
          <p:cNvPr id="24" name="Textfeld 23"/>
          <p:cNvSpPr txBox="1"/>
          <p:nvPr/>
        </p:nvSpPr>
        <p:spPr>
          <a:xfrm>
            <a:off x="9650618" y="2433900"/>
            <a:ext cx="2075889" cy="448713"/>
          </a:xfrm>
          <a:prstGeom prst="rect">
            <a:avLst/>
          </a:prstGeom>
          <a:noFill/>
        </p:spPr>
        <p:txBody>
          <a:bodyPr wrap="none" lIns="0" tIns="0" rIns="0" bIns="0" rtlCol="0">
            <a:spAutoFit/>
          </a:bodyPr>
          <a:lstStyle/>
          <a:p>
            <a:r>
              <a:rPr lang="en-US" sz="1728" dirty="0" err="1">
                <a:solidFill>
                  <a:srgbClr val="009EDA"/>
                </a:solidFill>
              </a:rPr>
              <a:t>Compartir</a:t>
            </a:r>
            <a:endParaRPr lang="en-US" sz="1728" dirty="0">
              <a:solidFill>
                <a:srgbClr val="009EDA"/>
              </a:solidFill>
            </a:endParaRPr>
          </a:p>
          <a:p>
            <a:r>
              <a:rPr lang="es-ES" sz="1188" dirty="0"/>
              <a:t>Con pacientes instantáneamente </a:t>
            </a:r>
          </a:p>
        </p:txBody>
      </p:sp>
      <p:sp>
        <p:nvSpPr>
          <p:cNvPr id="25" name="Textfeld 24"/>
          <p:cNvSpPr txBox="1"/>
          <p:nvPr/>
        </p:nvSpPr>
        <p:spPr>
          <a:xfrm>
            <a:off x="9191914" y="1560911"/>
            <a:ext cx="1812997" cy="631520"/>
          </a:xfrm>
          <a:prstGeom prst="rect">
            <a:avLst/>
          </a:prstGeom>
          <a:noFill/>
        </p:spPr>
        <p:txBody>
          <a:bodyPr wrap="none" lIns="0" tIns="0" rIns="0" bIns="0" rtlCol="0">
            <a:spAutoFit/>
          </a:bodyPr>
          <a:lstStyle/>
          <a:p>
            <a:r>
              <a:rPr lang="en-US" sz="1728" dirty="0">
                <a:solidFill>
                  <a:srgbClr val="009EDA"/>
                </a:solidFill>
              </a:rPr>
              <a:t>Acceder</a:t>
            </a:r>
          </a:p>
          <a:p>
            <a:r>
              <a:rPr lang="en-US" sz="1188" dirty="0"/>
              <a:t>E</a:t>
            </a:r>
            <a:r>
              <a:rPr lang="es-ES" sz="1188" dirty="0"/>
              <a:t>n cualquier momento desde</a:t>
            </a:r>
          </a:p>
          <a:p>
            <a:r>
              <a:rPr lang="es-ES" sz="1188" dirty="0"/>
              <a:t> cualquier dispositivo</a:t>
            </a:r>
          </a:p>
        </p:txBody>
      </p:sp>
      <p:sp>
        <p:nvSpPr>
          <p:cNvPr id="26" name="Textfeld 25"/>
          <p:cNvSpPr txBox="1"/>
          <p:nvPr/>
        </p:nvSpPr>
        <p:spPr>
          <a:xfrm>
            <a:off x="9470854" y="3359499"/>
            <a:ext cx="1585370" cy="448713"/>
          </a:xfrm>
          <a:prstGeom prst="rect">
            <a:avLst/>
          </a:prstGeom>
          <a:noFill/>
        </p:spPr>
        <p:txBody>
          <a:bodyPr wrap="none" lIns="0" tIns="0" rIns="0" bIns="0" rtlCol="0">
            <a:spAutoFit/>
          </a:bodyPr>
          <a:lstStyle/>
          <a:p>
            <a:r>
              <a:rPr lang="en-US" sz="1728" dirty="0" err="1">
                <a:solidFill>
                  <a:srgbClr val="009EDA"/>
                </a:solidFill>
              </a:rPr>
              <a:t>Colaborar</a:t>
            </a:r>
            <a:endParaRPr lang="en-US" sz="1728" dirty="0">
              <a:solidFill>
                <a:srgbClr val="009EDA"/>
              </a:solidFill>
            </a:endParaRPr>
          </a:p>
          <a:p>
            <a:r>
              <a:rPr lang="en-US" sz="1188" dirty="0"/>
              <a:t>Con </a:t>
            </a:r>
            <a:r>
              <a:rPr lang="en-US" sz="1188" dirty="0" err="1"/>
              <a:t>colegas</a:t>
            </a:r>
            <a:r>
              <a:rPr lang="en-US" sz="1188" dirty="0"/>
              <a:t> con </a:t>
            </a:r>
            <a:r>
              <a:rPr lang="en-US" sz="1188" dirty="0" err="1"/>
              <a:t>facilidad</a:t>
            </a:r>
            <a:r>
              <a:rPr lang="en-US" sz="1188" dirty="0"/>
              <a:t> </a:t>
            </a:r>
          </a:p>
        </p:txBody>
      </p:sp>
      <p:grpSp>
        <p:nvGrpSpPr>
          <p:cNvPr id="7" name="Group 6">
            <a:extLst>
              <a:ext uri="{FF2B5EF4-FFF2-40B4-BE49-F238E27FC236}">
                <a16:creationId xmlns:a16="http://schemas.microsoft.com/office/drawing/2014/main" id="{A3D0780E-035C-6F41-B4E6-1CF58097A396}"/>
              </a:ext>
            </a:extLst>
          </p:cNvPr>
          <p:cNvGrpSpPr/>
          <p:nvPr/>
        </p:nvGrpSpPr>
        <p:grpSpPr>
          <a:xfrm>
            <a:off x="2153223" y="2619214"/>
            <a:ext cx="3597544" cy="3358338"/>
            <a:chOff x="1715135" y="2529238"/>
            <a:chExt cx="3997271" cy="3731486"/>
          </a:xfrm>
        </p:grpSpPr>
        <p:grpSp>
          <p:nvGrpSpPr>
            <p:cNvPr id="5" name="Group 4">
              <a:extLst>
                <a:ext uri="{FF2B5EF4-FFF2-40B4-BE49-F238E27FC236}">
                  <a16:creationId xmlns:a16="http://schemas.microsoft.com/office/drawing/2014/main" id="{B3558C52-B486-AA4E-9DFC-1B2EB477207C}"/>
                </a:ext>
              </a:extLst>
            </p:cNvPr>
            <p:cNvGrpSpPr/>
            <p:nvPr/>
          </p:nvGrpSpPr>
          <p:grpSpPr>
            <a:xfrm>
              <a:off x="1715135" y="2529238"/>
              <a:ext cx="3997271" cy="3731486"/>
              <a:chOff x="921279" y="2107698"/>
              <a:chExt cx="3331059" cy="3109572"/>
            </a:xfrm>
          </p:grpSpPr>
          <p:pic>
            <p:nvPicPr>
              <p:cNvPr id="21" name="Picture 5">
                <a:extLst>
                  <a:ext uri="{FF2B5EF4-FFF2-40B4-BE49-F238E27FC236}">
                    <a16:creationId xmlns:a16="http://schemas.microsoft.com/office/drawing/2014/main" id="{DE22AE9E-1BA5-A244-9168-E4E3388BE752}"/>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244025" y="2241550"/>
                <a:ext cx="3008313"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7">
                <a:extLst>
                  <a:ext uri="{FF2B5EF4-FFF2-40B4-BE49-F238E27FC236}">
                    <a16:creationId xmlns:a16="http://schemas.microsoft.com/office/drawing/2014/main" id="{5D2C2BEC-458C-924B-B698-332BEC5FB1F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0328" y="2348657"/>
                <a:ext cx="1373188" cy="137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5">
                <a:extLst>
                  <a:ext uri="{FF2B5EF4-FFF2-40B4-BE49-F238E27FC236}">
                    <a16:creationId xmlns:a16="http://schemas.microsoft.com/office/drawing/2014/main" id="{6EA82D3B-BB90-FC40-963C-777803AD8AC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1279" y="2612182"/>
                <a:ext cx="1344613" cy="2605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image32.png" descr="Picture 43">
                <a:extLst>
                  <a:ext uri="{FF2B5EF4-FFF2-40B4-BE49-F238E27FC236}">
                    <a16:creationId xmlns:a16="http://schemas.microsoft.com/office/drawing/2014/main" id="{CFBD8857-2230-894E-8725-527EBE996F4C}"/>
                  </a:ext>
                </a:extLst>
              </p:cNvPr>
              <p:cNvPicPr>
                <a:picLocks noChangeAspect="1"/>
              </p:cNvPicPr>
              <p:nvPr/>
            </p:nvPicPr>
            <p:blipFill>
              <a:blip r:embed="rId15"/>
              <a:stretch>
                <a:fillRect/>
              </a:stretch>
            </p:blipFill>
            <p:spPr>
              <a:xfrm>
                <a:off x="2303913" y="2107698"/>
                <a:ext cx="609592" cy="609592"/>
              </a:xfrm>
              <a:prstGeom prst="rect">
                <a:avLst/>
              </a:prstGeom>
              <a:ln w="12700">
                <a:miter lim="400000"/>
              </a:ln>
            </p:spPr>
          </p:pic>
          <p:sp>
            <p:nvSpPr>
              <p:cNvPr id="30" name="TextBox 29">
                <a:extLst>
                  <a:ext uri="{FF2B5EF4-FFF2-40B4-BE49-F238E27FC236}">
                    <a16:creationId xmlns:a16="http://schemas.microsoft.com/office/drawing/2014/main" id="{5337BB0B-A4E2-5249-8101-5F80A02D831B}"/>
                  </a:ext>
                </a:extLst>
              </p:cNvPr>
              <p:cNvSpPr txBox="1"/>
              <p:nvPr/>
            </p:nvSpPr>
            <p:spPr>
              <a:xfrm>
                <a:off x="2094561" y="3432123"/>
                <a:ext cx="405500" cy="639480"/>
              </a:xfrm>
              <a:prstGeom prst="rect">
                <a:avLst/>
              </a:prstGeom>
              <a:noFill/>
            </p:spPr>
            <p:txBody>
              <a:bodyPr wrap="none" rtlCol="0">
                <a:spAutoFit/>
              </a:bodyPr>
              <a:lstStyle/>
              <a:p>
                <a:r>
                  <a:rPr lang="de-DE" sz="3888" dirty="0">
                    <a:solidFill>
                      <a:srgbClr val="77BC00"/>
                    </a:solidFill>
                  </a:rPr>
                  <a:t>2</a:t>
                </a:r>
              </a:p>
            </p:txBody>
          </p:sp>
        </p:grpSp>
        <p:sp>
          <p:nvSpPr>
            <p:cNvPr id="6" name="TextBox 5">
              <a:extLst>
                <a:ext uri="{FF2B5EF4-FFF2-40B4-BE49-F238E27FC236}">
                  <a16:creationId xmlns:a16="http://schemas.microsoft.com/office/drawing/2014/main" id="{98D3DC0A-66BF-5341-B533-B12CECB9816E}"/>
                </a:ext>
              </a:extLst>
            </p:cNvPr>
            <p:cNvSpPr txBox="1"/>
            <p:nvPr/>
          </p:nvSpPr>
          <p:spPr>
            <a:xfrm>
              <a:off x="2862792" y="4848590"/>
              <a:ext cx="878232" cy="379591"/>
            </a:xfrm>
            <a:prstGeom prst="rect">
              <a:avLst/>
            </a:prstGeom>
            <a:noFill/>
          </p:spPr>
          <p:txBody>
            <a:bodyPr wrap="none" rtlCol="0">
              <a:spAutoFit/>
            </a:bodyPr>
            <a:lstStyle/>
            <a:p>
              <a:r>
                <a:rPr lang="de-DE" sz="1620" dirty="0"/>
                <a:t>DICOM</a:t>
              </a:r>
            </a:p>
          </p:txBody>
        </p:sp>
      </p:grpSp>
      <p:sp>
        <p:nvSpPr>
          <p:cNvPr id="31" name="TextBox 30">
            <a:extLst>
              <a:ext uri="{FF2B5EF4-FFF2-40B4-BE49-F238E27FC236}">
                <a16:creationId xmlns:a16="http://schemas.microsoft.com/office/drawing/2014/main" id="{7E9E94C9-A99E-4435-85D0-6225EE8B9B2C}"/>
              </a:ext>
            </a:extLst>
          </p:cNvPr>
          <p:cNvSpPr txBox="1"/>
          <p:nvPr/>
        </p:nvSpPr>
        <p:spPr>
          <a:xfrm>
            <a:off x="6781718" y="5438895"/>
            <a:ext cx="6094602" cy="646331"/>
          </a:xfrm>
          <a:prstGeom prst="rect">
            <a:avLst/>
          </a:prstGeom>
          <a:noFill/>
        </p:spPr>
        <p:txBody>
          <a:bodyPr wrap="square">
            <a:spAutoFit/>
          </a:bodyPr>
          <a:lstStyle/>
          <a:p>
            <a:pPr>
              <a:spcBef>
                <a:spcPct val="0"/>
              </a:spcBef>
              <a:buFontTx/>
              <a:buNone/>
            </a:pPr>
            <a:r>
              <a:rPr lang="en-US" altLang="en-US" sz="1800" b="1" dirty="0">
                <a:solidFill>
                  <a:srgbClr val="00A1DF"/>
                </a:solidFill>
                <a:latin typeface="Gotham Light" charset="0"/>
              </a:rPr>
              <a:t>Voluson =  El smartphone de </a:t>
            </a:r>
            <a:r>
              <a:rPr lang="en-US" altLang="en-US" sz="1800" b="1" dirty="0" err="1">
                <a:solidFill>
                  <a:srgbClr val="00A1DF"/>
                </a:solidFill>
                <a:latin typeface="Gotham Light" charset="0"/>
              </a:rPr>
              <a:t>ultrasonido</a:t>
            </a:r>
            <a:r>
              <a:rPr lang="en-US" altLang="en-US" sz="1800" b="1" dirty="0">
                <a:solidFill>
                  <a:srgbClr val="00A1DF"/>
                </a:solidFill>
                <a:latin typeface="Gotham Light" charset="0"/>
              </a:rPr>
              <a:t>.</a:t>
            </a:r>
          </a:p>
          <a:p>
            <a:pPr>
              <a:spcBef>
                <a:spcPct val="0"/>
              </a:spcBef>
              <a:buFontTx/>
              <a:buNone/>
            </a:pPr>
            <a:r>
              <a:rPr lang="en-US" altLang="en-US" b="1" dirty="0" err="1">
                <a:solidFill>
                  <a:srgbClr val="00A1DF"/>
                </a:solidFill>
                <a:latin typeface="Gotham Light" charset="0"/>
              </a:rPr>
              <a:t>Conectividad</a:t>
            </a:r>
            <a:r>
              <a:rPr lang="en-US" altLang="en-US" b="1" dirty="0">
                <a:solidFill>
                  <a:srgbClr val="00A1DF"/>
                </a:solidFill>
                <a:latin typeface="Gotham Light" charset="0"/>
              </a:rPr>
              <a:t> </a:t>
            </a:r>
            <a:r>
              <a:rPr lang="en-US" altLang="en-US" b="1" dirty="0" err="1">
                <a:solidFill>
                  <a:srgbClr val="00A1DF"/>
                </a:solidFill>
                <a:latin typeface="Gotham Light" charset="0"/>
              </a:rPr>
              <a:t>facil</a:t>
            </a:r>
            <a:r>
              <a:rPr lang="en-US" altLang="en-US" b="1" dirty="0">
                <a:solidFill>
                  <a:srgbClr val="00A1DF"/>
                </a:solidFill>
                <a:latin typeface="Gotham Light" charset="0"/>
              </a:rPr>
              <a:t> de </a:t>
            </a:r>
            <a:r>
              <a:rPr lang="en-US" altLang="en-US" b="1" dirty="0" err="1">
                <a:solidFill>
                  <a:srgbClr val="00A1DF"/>
                </a:solidFill>
                <a:latin typeface="Gotham Light" charset="0"/>
              </a:rPr>
              <a:t>usar</a:t>
            </a:r>
            <a:endParaRPr lang="en-US" altLang="en-US" sz="1800" b="1" dirty="0">
              <a:solidFill>
                <a:srgbClr val="00A1DF"/>
              </a:solidFill>
              <a:latin typeface="Gotham Light" charset="0"/>
            </a:endParaRPr>
          </a:p>
        </p:txBody>
      </p:sp>
      <p:sp>
        <p:nvSpPr>
          <p:cNvPr id="33" name="TextBox 32">
            <a:extLst>
              <a:ext uri="{FF2B5EF4-FFF2-40B4-BE49-F238E27FC236}">
                <a16:creationId xmlns:a16="http://schemas.microsoft.com/office/drawing/2014/main" id="{BFBEA62C-9C72-4D0E-AD64-0B4F47600970}"/>
              </a:ext>
            </a:extLst>
          </p:cNvPr>
          <p:cNvSpPr txBox="1"/>
          <p:nvPr/>
        </p:nvSpPr>
        <p:spPr>
          <a:xfrm>
            <a:off x="380918" y="805018"/>
            <a:ext cx="6400800" cy="1200329"/>
          </a:xfrm>
          <a:prstGeom prst="rect">
            <a:avLst/>
          </a:prstGeom>
          <a:noFill/>
        </p:spPr>
        <p:txBody>
          <a:bodyPr wrap="square">
            <a:spAutoFit/>
          </a:bodyPr>
          <a:lstStyle/>
          <a:p>
            <a:r>
              <a:rPr lang="es-ES" dirty="0">
                <a:solidFill>
                  <a:schemeClr val="bg2">
                    <a:lumMod val="50000"/>
                  </a:schemeClr>
                </a:solidFill>
                <a:latin typeface="Gotham Rounded Light" pitchFamily="50" charset="0"/>
              </a:rPr>
              <a:t>Tricefy Uplink se integra directamente en los dispositivos actuales de GE o </a:t>
            </a:r>
            <a:r>
              <a:rPr lang="es-ES" dirty="0" err="1">
                <a:solidFill>
                  <a:schemeClr val="bg2">
                    <a:lumMod val="50000"/>
                  </a:schemeClr>
                </a:solidFill>
                <a:latin typeface="Gotham Rounded Light" pitchFamily="50" charset="0"/>
              </a:rPr>
              <a:t>SonoSite</a:t>
            </a:r>
            <a:r>
              <a:rPr lang="es-ES" dirty="0">
                <a:solidFill>
                  <a:schemeClr val="bg2">
                    <a:lumMod val="50000"/>
                  </a:schemeClr>
                </a:solidFill>
                <a:latin typeface="Gotham Rounded Light" pitchFamily="50" charset="0"/>
              </a:rPr>
              <a:t>, o se puede descargar fácilmente desde la aplicación web Tricefy. Tricefy Uplink se puede instalar en cualquier computadora o servidor.</a:t>
            </a:r>
          </a:p>
        </p:txBody>
      </p:sp>
    </p:spTree>
    <p:extLst>
      <p:ext uri="{BB962C8B-B14F-4D97-AF65-F5344CB8AC3E}">
        <p14:creationId xmlns:p14="http://schemas.microsoft.com/office/powerpoint/2010/main" val="316876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7" name="TextBox 27"/>
          <p:cNvSpPr txBox="1">
            <a:spLocks noChangeArrowheads="1"/>
          </p:cNvSpPr>
          <p:nvPr/>
        </p:nvSpPr>
        <p:spPr bwMode="auto">
          <a:xfrm>
            <a:off x="954407" y="209550"/>
            <a:ext cx="8989694" cy="443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723" tIns="54862" rIns="109723" bIns="54862">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ts val="1440"/>
              </a:spcBef>
            </a:pPr>
            <a:r>
              <a:rPr lang="en-US" sz="2160" dirty="0">
                <a:solidFill>
                  <a:srgbClr val="A6A6A6"/>
                </a:solidFill>
                <a:latin typeface="Gotham Rounded Light" charset="0"/>
              </a:rPr>
              <a:t>Tricefy Inside</a:t>
            </a:r>
          </a:p>
        </p:txBody>
      </p:sp>
      <p:pic>
        <p:nvPicPr>
          <p:cNvPr id="5" name="Picture 4">
            <a:extLst>
              <a:ext uri="{FF2B5EF4-FFF2-40B4-BE49-F238E27FC236}">
                <a16:creationId xmlns:a16="http://schemas.microsoft.com/office/drawing/2014/main" id="{0F8973F8-321F-1F47-B7CD-0107D6E05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436" y="1520155"/>
            <a:ext cx="1428371" cy="3323882"/>
          </a:xfrm>
          <a:prstGeom prst="rect">
            <a:avLst/>
          </a:prstGeom>
        </p:spPr>
      </p:pic>
      <p:pic>
        <p:nvPicPr>
          <p:cNvPr id="10" name="image32.png" descr="Picture 43">
            <a:extLst>
              <a:ext uri="{FF2B5EF4-FFF2-40B4-BE49-F238E27FC236}">
                <a16:creationId xmlns:a16="http://schemas.microsoft.com/office/drawing/2014/main" id="{37846508-8948-5B4D-9974-6D8D7283E5D0}"/>
              </a:ext>
            </a:extLst>
          </p:cNvPr>
          <p:cNvPicPr>
            <a:picLocks noChangeAspect="1"/>
          </p:cNvPicPr>
          <p:nvPr/>
        </p:nvPicPr>
        <p:blipFill>
          <a:blip r:embed="rId3"/>
          <a:stretch>
            <a:fillRect/>
          </a:stretch>
        </p:blipFill>
        <p:spPr>
          <a:xfrm>
            <a:off x="1349794" y="3462938"/>
            <a:ext cx="828859" cy="828859"/>
          </a:xfrm>
          <a:prstGeom prst="rect">
            <a:avLst/>
          </a:prstGeom>
          <a:ln w="12700">
            <a:miter lim="400000"/>
          </a:ln>
        </p:spPr>
      </p:pic>
      <p:sp>
        <p:nvSpPr>
          <p:cNvPr id="14" name="TextBox 13">
            <a:extLst>
              <a:ext uri="{FF2B5EF4-FFF2-40B4-BE49-F238E27FC236}">
                <a16:creationId xmlns:a16="http://schemas.microsoft.com/office/drawing/2014/main" id="{6387E88B-08D5-4BF3-A7AC-31C6D0CA2568}"/>
              </a:ext>
            </a:extLst>
          </p:cNvPr>
          <p:cNvSpPr txBox="1"/>
          <p:nvPr/>
        </p:nvSpPr>
        <p:spPr>
          <a:xfrm>
            <a:off x="3018452" y="1518802"/>
            <a:ext cx="7949682" cy="369332"/>
          </a:xfrm>
          <a:prstGeom prst="rect">
            <a:avLst/>
          </a:prstGeom>
          <a:noFill/>
        </p:spPr>
        <p:txBody>
          <a:bodyPr wrap="square" rtlCol="0">
            <a:spAutoFit/>
          </a:bodyPr>
          <a:lstStyle/>
          <a:p>
            <a:r>
              <a:rPr lang="en-US" dirty="0" err="1">
                <a:solidFill>
                  <a:schemeClr val="bg2">
                    <a:lumMod val="50000"/>
                  </a:schemeClr>
                </a:solidFill>
                <a:latin typeface="Gotham Rounded Light" pitchFamily="50" charset="0"/>
              </a:rPr>
              <a:t>Nuevos</a:t>
            </a:r>
            <a:r>
              <a:rPr lang="en-US" dirty="0">
                <a:solidFill>
                  <a:schemeClr val="bg2">
                    <a:lumMod val="50000"/>
                  </a:schemeClr>
                </a:solidFill>
                <a:latin typeface="Gotham Rounded Light" pitchFamily="50" charset="0"/>
              </a:rPr>
              <a:t> </a:t>
            </a:r>
            <a:r>
              <a:rPr lang="en-US" dirty="0" err="1">
                <a:solidFill>
                  <a:schemeClr val="bg2">
                    <a:lumMod val="50000"/>
                  </a:schemeClr>
                </a:solidFill>
                <a:latin typeface="Gotham Rounded Light" pitchFamily="50" charset="0"/>
              </a:rPr>
              <a:t>modelos</a:t>
            </a:r>
            <a:r>
              <a:rPr lang="en-US" dirty="0">
                <a:solidFill>
                  <a:schemeClr val="bg2">
                    <a:lumMod val="50000"/>
                  </a:schemeClr>
                </a:solidFill>
                <a:latin typeface="Gotham Rounded Light" pitchFamily="50" charset="0"/>
              </a:rPr>
              <a:t> </a:t>
            </a:r>
            <a:r>
              <a:rPr lang="en-US" dirty="0" err="1">
                <a:solidFill>
                  <a:schemeClr val="bg2">
                    <a:lumMod val="50000"/>
                  </a:schemeClr>
                </a:solidFill>
                <a:latin typeface="Gotham Rounded Light" pitchFamily="50" charset="0"/>
              </a:rPr>
              <a:t>Voluson</a:t>
            </a:r>
            <a:r>
              <a:rPr lang="en-US" dirty="0">
                <a:solidFill>
                  <a:schemeClr val="bg2">
                    <a:lumMod val="50000"/>
                  </a:schemeClr>
                </a:solidFill>
                <a:latin typeface="Gotham Rounded Light" pitchFamily="50" charset="0"/>
              </a:rPr>
              <a:t> GE, LOGIQ, </a:t>
            </a:r>
            <a:r>
              <a:rPr lang="en-US" dirty="0" err="1">
                <a:solidFill>
                  <a:schemeClr val="bg2">
                    <a:lumMod val="50000"/>
                  </a:schemeClr>
                </a:solidFill>
                <a:latin typeface="Gotham Rounded Light" pitchFamily="50" charset="0"/>
              </a:rPr>
              <a:t>Vscan</a:t>
            </a:r>
            <a:r>
              <a:rPr lang="en-US" dirty="0">
                <a:solidFill>
                  <a:schemeClr val="bg2">
                    <a:lumMod val="50000"/>
                  </a:schemeClr>
                </a:solidFill>
                <a:latin typeface="Gotham Rounded Light" pitchFamily="50" charset="0"/>
              </a:rPr>
              <a:t> y </a:t>
            </a:r>
            <a:r>
              <a:rPr lang="en-US" dirty="0" err="1">
                <a:solidFill>
                  <a:schemeClr val="bg2">
                    <a:lumMod val="50000"/>
                  </a:schemeClr>
                </a:solidFill>
                <a:latin typeface="Gotham Rounded Light" pitchFamily="50" charset="0"/>
              </a:rPr>
              <a:t>SonoSite</a:t>
            </a:r>
            <a:r>
              <a:rPr lang="en-US" dirty="0">
                <a:solidFill>
                  <a:schemeClr val="bg2">
                    <a:lumMod val="50000"/>
                  </a:schemeClr>
                </a:solidFill>
                <a:latin typeface="Gotham Rounded Light" pitchFamily="50" charset="0"/>
              </a:rPr>
              <a:t>  </a:t>
            </a:r>
            <a:r>
              <a:rPr lang="en-US" dirty="0" err="1">
                <a:solidFill>
                  <a:schemeClr val="bg2">
                    <a:lumMod val="50000"/>
                  </a:schemeClr>
                </a:solidFill>
                <a:latin typeface="Gotham Rounded Light" pitchFamily="50" charset="0"/>
              </a:rPr>
              <a:t>tienen</a:t>
            </a:r>
            <a:r>
              <a:rPr lang="en-US" dirty="0">
                <a:solidFill>
                  <a:schemeClr val="bg2">
                    <a:lumMod val="50000"/>
                  </a:schemeClr>
                </a:solidFill>
                <a:latin typeface="Gotham Rounded Light" pitchFamily="50" charset="0"/>
              </a:rPr>
              <a:t> </a:t>
            </a:r>
            <a:r>
              <a:rPr lang="en-US" dirty="0" err="1">
                <a:solidFill>
                  <a:schemeClr val="bg2">
                    <a:lumMod val="50000"/>
                  </a:schemeClr>
                </a:solidFill>
                <a:latin typeface="Gotham Rounded Light" pitchFamily="50" charset="0"/>
              </a:rPr>
              <a:t>Tricefy</a:t>
            </a:r>
            <a:r>
              <a:rPr lang="en-US" dirty="0">
                <a:solidFill>
                  <a:schemeClr val="bg2">
                    <a:lumMod val="50000"/>
                  </a:schemeClr>
                </a:solidFill>
                <a:latin typeface="Gotham Rounded Light" pitchFamily="50" charset="0"/>
              </a:rPr>
              <a:t> Inside.</a:t>
            </a:r>
            <a:endParaRPr lang="en-GB" dirty="0">
              <a:solidFill>
                <a:schemeClr val="bg2">
                  <a:lumMod val="50000"/>
                </a:schemeClr>
              </a:solidFill>
              <a:latin typeface="Gotham Rounded Light" pitchFamily="50" charset="0"/>
            </a:endParaRPr>
          </a:p>
        </p:txBody>
      </p:sp>
      <p:pic>
        <p:nvPicPr>
          <p:cNvPr id="2058" name="Picture 10">
            <a:extLst>
              <a:ext uri="{FF2B5EF4-FFF2-40B4-BE49-F238E27FC236}">
                <a16:creationId xmlns:a16="http://schemas.microsoft.com/office/drawing/2014/main" id="{13DC9681-678B-4D49-95DF-077C22CA6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603" y="2145366"/>
            <a:ext cx="857250" cy="88582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7D22544-6C1D-4E78-9FB0-63D54AED894C}"/>
              </a:ext>
            </a:extLst>
          </p:cNvPr>
          <p:cNvSpPr txBox="1"/>
          <p:nvPr/>
        </p:nvSpPr>
        <p:spPr>
          <a:xfrm>
            <a:off x="3048776" y="3334589"/>
            <a:ext cx="7476153" cy="646331"/>
          </a:xfrm>
          <a:prstGeom prst="rect">
            <a:avLst/>
          </a:prstGeom>
          <a:noFill/>
        </p:spPr>
        <p:txBody>
          <a:bodyPr wrap="square">
            <a:spAutoFit/>
          </a:bodyPr>
          <a:lstStyle/>
          <a:p>
            <a:r>
              <a:rPr lang="en-US" dirty="0">
                <a:solidFill>
                  <a:schemeClr val="bg2">
                    <a:lumMod val="50000"/>
                  </a:schemeClr>
                </a:solidFill>
                <a:latin typeface="Gotham Rounded Light" pitchFamily="50" charset="0"/>
              </a:rPr>
              <a:t>Con</a:t>
            </a:r>
            <a:r>
              <a:rPr lang="en-US" b="0" i="0" dirty="0">
                <a:solidFill>
                  <a:schemeClr val="bg2">
                    <a:lumMod val="50000"/>
                  </a:schemeClr>
                </a:solidFill>
                <a:effectLst/>
                <a:latin typeface="Gotham Rounded Light" pitchFamily="50" charset="0"/>
              </a:rPr>
              <a:t> Tricefy Inside,  no hay </a:t>
            </a:r>
            <a:r>
              <a:rPr lang="en-US" dirty="0">
                <a:solidFill>
                  <a:schemeClr val="bg2">
                    <a:lumMod val="50000"/>
                  </a:schemeClr>
                </a:solidFill>
                <a:latin typeface="Gotham Rounded Light" pitchFamily="50" charset="0"/>
              </a:rPr>
              <a:t>que </a:t>
            </a:r>
            <a:r>
              <a:rPr lang="en-US" dirty="0" err="1">
                <a:solidFill>
                  <a:schemeClr val="bg2">
                    <a:lumMod val="50000"/>
                  </a:schemeClr>
                </a:solidFill>
                <a:latin typeface="Gotham Rounded Light" pitchFamily="50" charset="0"/>
              </a:rPr>
              <a:t>descargar</a:t>
            </a:r>
            <a:r>
              <a:rPr lang="en-US" dirty="0">
                <a:solidFill>
                  <a:schemeClr val="bg2">
                    <a:lumMod val="50000"/>
                  </a:schemeClr>
                </a:solidFill>
                <a:latin typeface="Gotham Rounded Light" pitchFamily="50" charset="0"/>
              </a:rPr>
              <a:t> o </a:t>
            </a:r>
            <a:r>
              <a:rPr lang="en-US" dirty="0" err="1">
                <a:solidFill>
                  <a:schemeClr val="bg2">
                    <a:lumMod val="50000"/>
                  </a:schemeClr>
                </a:solidFill>
                <a:latin typeface="Gotham Rounded Light" pitchFamily="50" charset="0"/>
              </a:rPr>
              <a:t>instalar</a:t>
            </a:r>
            <a:r>
              <a:rPr lang="en-US" dirty="0">
                <a:solidFill>
                  <a:schemeClr val="bg2">
                    <a:lumMod val="50000"/>
                  </a:schemeClr>
                </a:solidFill>
                <a:latin typeface="Gotham Rounded Light" pitchFamily="50" charset="0"/>
              </a:rPr>
              <a:t> software </a:t>
            </a:r>
            <a:r>
              <a:rPr lang="en-US" dirty="0" err="1">
                <a:solidFill>
                  <a:schemeClr val="bg2">
                    <a:lumMod val="50000"/>
                  </a:schemeClr>
                </a:solidFill>
                <a:latin typeface="Gotham Rounded Light" pitchFamily="50" charset="0"/>
              </a:rPr>
              <a:t>adicional</a:t>
            </a:r>
            <a:endParaRPr lang="en-US" dirty="0">
              <a:solidFill>
                <a:schemeClr val="bg2">
                  <a:lumMod val="50000"/>
                </a:schemeClr>
              </a:solidFill>
              <a:latin typeface="Gotham Rounded Light" pitchFamily="50" charset="0"/>
            </a:endParaRPr>
          </a:p>
          <a:p>
            <a:pPr algn="ctr"/>
            <a:r>
              <a:rPr lang="en-US" dirty="0">
                <a:solidFill>
                  <a:schemeClr val="bg2">
                    <a:lumMod val="50000"/>
                  </a:schemeClr>
                </a:solidFill>
                <a:latin typeface="Gotham Rounded Light" pitchFamily="50" charset="0"/>
              </a:rPr>
              <a:t>¡ </a:t>
            </a:r>
            <a:r>
              <a:rPr lang="en-US" dirty="0" err="1">
                <a:solidFill>
                  <a:schemeClr val="bg2">
                    <a:lumMod val="50000"/>
                  </a:schemeClr>
                </a:solidFill>
                <a:latin typeface="Gotham Rounded Light" pitchFamily="50" charset="0"/>
              </a:rPr>
              <a:t>Conectividad</a:t>
            </a:r>
            <a:r>
              <a:rPr lang="en-US" dirty="0">
                <a:solidFill>
                  <a:schemeClr val="bg2">
                    <a:lumMod val="50000"/>
                  </a:schemeClr>
                </a:solidFill>
                <a:latin typeface="Gotham Rounded Light" pitchFamily="50" charset="0"/>
              </a:rPr>
              <a:t> con </a:t>
            </a:r>
            <a:r>
              <a:rPr lang="en-US" dirty="0" err="1">
                <a:solidFill>
                  <a:schemeClr val="bg2">
                    <a:lumMod val="50000"/>
                  </a:schemeClr>
                </a:solidFill>
                <a:latin typeface="Gotham Rounded Light" pitchFamily="50" charset="0"/>
              </a:rPr>
              <a:t>facilidad</a:t>
            </a:r>
            <a:r>
              <a:rPr lang="en-US" dirty="0">
                <a:solidFill>
                  <a:schemeClr val="bg2">
                    <a:lumMod val="50000"/>
                  </a:schemeClr>
                </a:solidFill>
                <a:latin typeface="Gotham Rounded Light" pitchFamily="50" charset="0"/>
              </a:rPr>
              <a:t>!</a:t>
            </a:r>
            <a:endParaRPr lang="en-GB" dirty="0">
              <a:solidFill>
                <a:schemeClr val="bg2">
                  <a:lumMod val="50000"/>
                </a:schemeClr>
              </a:solidFill>
              <a:latin typeface="Gotham Rounded Light" pitchFamily="50" charset="0"/>
            </a:endParaRPr>
          </a:p>
        </p:txBody>
      </p:sp>
    </p:spTree>
    <p:extLst>
      <p:ext uri="{BB962C8B-B14F-4D97-AF65-F5344CB8AC3E}">
        <p14:creationId xmlns:p14="http://schemas.microsoft.com/office/powerpoint/2010/main" val="3138931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ontent Placeholder 7">
            <a:extLst>
              <a:ext uri="{FF2B5EF4-FFF2-40B4-BE49-F238E27FC236}">
                <a16:creationId xmlns:a16="http://schemas.microsoft.com/office/drawing/2014/main" id="{C0F422A0-0AC9-894A-9D72-0540705CAC2D}"/>
              </a:ext>
            </a:extLst>
          </p:cNvPr>
          <p:cNvSpPr txBox="1">
            <a:spLocks/>
          </p:cNvSpPr>
          <p:nvPr/>
        </p:nvSpPr>
        <p:spPr>
          <a:xfrm>
            <a:off x="1190372" y="1610270"/>
            <a:ext cx="5494024" cy="32809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55498" lvl="2" indent="-166650">
              <a:spcBef>
                <a:spcPts val="583"/>
              </a:spcBef>
              <a:defRPr/>
            </a:pPr>
            <a:endParaRPr lang="en-US" sz="1361" dirty="0">
              <a:latin typeface="Gotham Rounded Light" pitchFamily="2" charset="0"/>
            </a:endParaRPr>
          </a:p>
        </p:txBody>
      </p:sp>
      <p:sp>
        <p:nvSpPr>
          <p:cNvPr id="3" name="Rectangle 2"/>
          <p:cNvSpPr/>
          <p:nvPr/>
        </p:nvSpPr>
        <p:spPr>
          <a:xfrm>
            <a:off x="651321" y="1028343"/>
            <a:ext cx="10122794" cy="4801314"/>
          </a:xfrm>
          <a:prstGeom prst="rect">
            <a:avLst/>
          </a:prstGeom>
        </p:spPr>
        <p:txBody>
          <a:bodyPr wrap="square">
            <a:spAutoFit/>
          </a:bodyPr>
          <a:lstStyle/>
          <a:p>
            <a:r>
              <a:rPr lang="es-ES" dirty="0">
                <a:solidFill>
                  <a:schemeClr val="bg1">
                    <a:lumMod val="50000"/>
                  </a:schemeClr>
                </a:solidFill>
                <a:latin typeface="Gotham Rounded Light" pitchFamily="50" charset="0"/>
              </a:rPr>
              <a:t>No se requiere hardware ni software adicional.</a:t>
            </a:r>
          </a:p>
          <a:p>
            <a:endParaRPr lang="es-ES" dirty="0">
              <a:solidFill>
                <a:schemeClr val="bg1">
                  <a:lumMod val="50000"/>
                </a:schemeClr>
              </a:solidFill>
              <a:latin typeface="Gotham Rounded Light" pitchFamily="50" charset="0"/>
            </a:endParaRPr>
          </a:p>
          <a:p>
            <a:r>
              <a:rPr lang="es-ES" dirty="0">
                <a:solidFill>
                  <a:schemeClr val="bg1">
                    <a:lumMod val="50000"/>
                  </a:schemeClr>
                </a:solidFill>
                <a:latin typeface="Gotham Rounded Light" pitchFamily="50" charset="0"/>
              </a:rPr>
              <a:t>La computadora es la máquina de ultrasonido con Tricefy </a:t>
            </a:r>
            <a:r>
              <a:rPr lang="es-ES" dirty="0" err="1">
                <a:solidFill>
                  <a:schemeClr val="bg1">
                    <a:lumMod val="50000"/>
                  </a:schemeClr>
                </a:solidFill>
                <a:latin typeface="Gotham Rounded Light" pitchFamily="50" charset="0"/>
              </a:rPr>
              <a:t>Inside</a:t>
            </a:r>
            <a:r>
              <a:rPr lang="es-ES" dirty="0">
                <a:solidFill>
                  <a:schemeClr val="bg1">
                    <a:lumMod val="50000"/>
                  </a:schemeClr>
                </a:solidFill>
                <a:latin typeface="Gotham Rounded Light" pitchFamily="50" charset="0"/>
              </a:rPr>
              <a:t>, o una computadora externa (computadora portátil /escritorio) en la que se necesita instalar el enlace Tricefy Uplink que actuará como host para Uplink. </a:t>
            </a:r>
          </a:p>
          <a:p>
            <a:endParaRPr lang="es-ES" dirty="0">
              <a:solidFill>
                <a:schemeClr val="bg1">
                  <a:lumMod val="50000"/>
                </a:schemeClr>
              </a:solidFill>
              <a:latin typeface="Gotham Rounded Light" pitchFamily="50" charset="0"/>
            </a:endParaRPr>
          </a:p>
          <a:p>
            <a:r>
              <a:rPr lang="es-ES" dirty="0">
                <a:solidFill>
                  <a:schemeClr val="bg1">
                    <a:lumMod val="50000"/>
                  </a:schemeClr>
                </a:solidFill>
                <a:latin typeface="Gotham Rounded Light" pitchFamily="50" charset="0"/>
              </a:rPr>
              <a:t>Permite que cualquier dispositivo de imágenes con capacidad DICOM se comunique con el cloud y cargue exámenes de forma segura.</a:t>
            </a:r>
          </a:p>
          <a:p>
            <a:endParaRPr lang="es-ES" dirty="0">
              <a:solidFill>
                <a:schemeClr val="bg1">
                  <a:lumMod val="50000"/>
                </a:schemeClr>
              </a:solidFill>
              <a:latin typeface="Gotham Rounded Light" pitchFamily="50" charset="0"/>
            </a:endParaRPr>
          </a:p>
          <a:p>
            <a:r>
              <a:rPr lang="es-ES" dirty="0">
                <a:solidFill>
                  <a:schemeClr val="bg1">
                    <a:lumMod val="50000"/>
                  </a:schemeClr>
                </a:solidFill>
                <a:latin typeface="Gotham Rounded Light" pitchFamily="50" charset="0"/>
              </a:rPr>
              <a:t>Es fácil de usar, no requiere un control especial y cumple con las normas de la industria.</a:t>
            </a:r>
          </a:p>
          <a:p>
            <a:endParaRPr lang="es-ES" dirty="0">
              <a:solidFill>
                <a:schemeClr val="bg1">
                  <a:lumMod val="50000"/>
                </a:schemeClr>
              </a:solidFill>
              <a:latin typeface="Gotham Rounded Light" pitchFamily="50" charset="0"/>
            </a:endParaRPr>
          </a:p>
          <a:p>
            <a:r>
              <a:rPr lang="es-ES" dirty="0">
                <a:solidFill>
                  <a:schemeClr val="bg1">
                    <a:lumMod val="50000"/>
                  </a:schemeClr>
                </a:solidFill>
                <a:latin typeface="Gotham Rounded Light" pitchFamily="50" charset="0"/>
              </a:rPr>
              <a:t>Actualizaciones automáticas de software.</a:t>
            </a:r>
          </a:p>
          <a:p>
            <a:endParaRPr lang="es-ES" dirty="0">
              <a:solidFill>
                <a:schemeClr val="bg1">
                  <a:lumMod val="50000"/>
                </a:schemeClr>
              </a:solidFill>
              <a:latin typeface="Gotham Rounded Light" pitchFamily="50" charset="0"/>
            </a:endParaRPr>
          </a:p>
          <a:p>
            <a:r>
              <a:rPr lang="es-ES" dirty="0">
                <a:solidFill>
                  <a:schemeClr val="bg1">
                    <a:lumMod val="50000"/>
                  </a:schemeClr>
                </a:solidFill>
                <a:latin typeface="Gotham Rounded Light" pitchFamily="50" charset="0"/>
              </a:rPr>
              <a:t>La instalación es rápida y fácil.</a:t>
            </a:r>
          </a:p>
          <a:p>
            <a:endParaRPr lang="es-ES" dirty="0">
              <a:solidFill>
                <a:schemeClr val="bg1">
                  <a:lumMod val="50000"/>
                </a:schemeClr>
              </a:solidFill>
              <a:latin typeface="Gotham Rounded Light" pitchFamily="50" charset="0"/>
            </a:endParaRPr>
          </a:p>
          <a:p>
            <a:r>
              <a:rPr lang="es-ES" dirty="0">
                <a:solidFill>
                  <a:schemeClr val="bg1">
                    <a:lumMod val="50000"/>
                  </a:schemeClr>
                </a:solidFill>
                <a:latin typeface="Gotham Rounded Light" pitchFamily="50" charset="0"/>
              </a:rPr>
              <a:t>Seguro. Los datos se codifican en cada paso del camino. Uplink se comunica a través de un túnel seguro y unidireccional.</a:t>
            </a:r>
          </a:p>
        </p:txBody>
      </p:sp>
      <p:sp>
        <p:nvSpPr>
          <p:cNvPr id="2" name="Rectangle 1"/>
          <p:cNvSpPr/>
          <p:nvPr/>
        </p:nvSpPr>
        <p:spPr>
          <a:xfrm>
            <a:off x="542139" y="415591"/>
            <a:ext cx="2672463" cy="369332"/>
          </a:xfrm>
          <a:prstGeom prst="rect">
            <a:avLst/>
          </a:prstGeom>
        </p:spPr>
        <p:txBody>
          <a:bodyPr wrap="none">
            <a:spAutoFit/>
          </a:bodyPr>
          <a:lstStyle/>
          <a:p>
            <a:pPr>
              <a:spcBef>
                <a:spcPts val="1166"/>
              </a:spcBef>
            </a:pPr>
            <a:r>
              <a:rPr lang="en-US" b="1" dirty="0" err="1">
                <a:solidFill>
                  <a:srgbClr val="00A1DF"/>
                </a:solidFill>
                <a:latin typeface="Gotham Rounded Light" pitchFamily="50" charset="0"/>
                <a:cs typeface="Gotham Light" charset="0"/>
              </a:rPr>
              <a:t>Beneficios</a:t>
            </a:r>
            <a:r>
              <a:rPr lang="en-US" b="1" dirty="0">
                <a:solidFill>
                  <a:srgbClr val="00A1DF"/>
                </a:solidFill>
                <a:latin typeface="Gotham Rounded Light" pitchFamily="50" charset="0"/>
                <a:cs typeface="Gotham Light" charset="0"/>
              </a:rPr>
              <a:t> de </a:t>
            </a:r>
            <a:r>
              <a:rPr lang="en-US" b="1" dirty="0" err="1">
                <a:solidFill>
                  <a:srgbClr val="00A1DF"/>
                </a:solidFill>
                <a:latin typeface="Gotham Rounded Light" pitchFamily="50" charset="0"/>
                <a:cs typeface="Gotham Light" charset="0"/>
              </a:rPr>
              <a:t>Usar</a:t>
            </a:r>
            <a:r>
              <a:rPr lang="en-US" b="1" dirty="0">
                <a:solidFill>
                  <a:srgbClr val="00A1DF"/>
                </a:solidFill>
                <a:latin typeface="Gotham Rounded Light" pitchFamily="50" charset="0"/>
                <a:cs typeface="Gotham Light" charset="0"/>
              </a:rPr>
              <a:t> Uplink </a:t>
            </a:r>
          </a:p>
        </p:txBody>
      </p:sp>
    </p:spTree>
    <p:extLst>
      <p:ext uri="{BB962C8B-B14F-4D97-AF65-F5344CB8AC3E}">
        <p14:creationId xmlns:p14="http://schemas.microsoft.com/office/powerpoint/2010/main" val="2793523456"/>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24018" y="2498404"/>
            <a:ext cx="8734420" cy="975360"/>
          </a:xfrm>
        </p:spPr>
        <p:txBody>
          <a:bodyPr>
            <a:normAutofit fontScale="90000"/>
          </a:bodyPr>
          <a:lstStyle/>
          <a:p>
            <a:pPr marL="0" indent="0">
              <a:buNone/>
            </a:pPr>
            <a:r>
              <a:rPr lang="en-US" spc="66" dirty="0" err="1">
                <a:solidFill>
                  <a:srgbClr val="FFFFFF"/>
                </a:solidFill>
              </a:rPr>
              <a:t>Conectar</a:t>
            </a:r>
            <a:r>
              <a:rPr lang="en-US" spc="66" dirty="0">
                <a:solidFill>
                  <a:srgbClr val="FFFFFF"/>
                </a:solidFill>
              </a:rPr>
              <a:t> GE </a:t>
            </a:r>
            <a:r>
              <a:rPr lang="en-US" spc="66" dirty="0" err="1">
                <a:solidFill>
                  <a:srgbClr val="FFFFFF"/>
                </a:solidFill>
              </a:rPr>
              <a:t>Voluson</a:t>
            </a:r>
            <a:r>
              <a:rPr lang="en-US" spc="66" dirty="0">
                <a:solidFill>
                  <a:srgbClr val="FFFFFF"/>
                </a:solidFill>
              </a:rPr>
              <a:t> </a:t>
            </a:r>
            <a:br>
              <a:rPr lang="en-US" spc="66" dirty="0">
                <a:solidFill>
                  <a:srgbClr val="FFFFFF"/>
                </a:solidFill>
              </a:rPr>
            </a:br>
            <a:r>
              <a:rPr lang="en-US" spc="66" dirty="0">
                <a:solidFill>
                  <a:srgbClr val="FFFFFF"/>
                </a:solidFill>
              </a:rPr>
              <a:t>con </a:t>
            </a:r>
            <a:r>
              <a:rPr lang="en-US" spc="66" dirty="0" err="1">
                <a:solidFill>
                  <a:srgbClr val="FFFFFF"/>
                </a:solidFill>
              </a:rPr>
              <a:t>Tricefy</a:t>
            </a:r>
            <a:r>
              <a:rPr lang="en-US" spc="66" dirty="0">
                <a:solidFill>
                  <a:srgbClr val="FFFFFF"/>
                </a:solidFill>
              </a:rPr>
              <a:t> Inside</a:t>
            </a:r>
            <a:endParaRPr lang="en-US" dirty="0"/>
          </a:p>
        </p:txBody>
      </p:sp>
      <p:sp>
        <p:nvSpPr>
          <p:cNvPr id="3" name="TextBox 2">
            <a:extLst>
              <a:ext uri="{FF2B5EF4-FFF2-40B4-BE49-F238E27FC236}">
                <a16:creationId xmlns:a16="http://schemas.microsoft.com/office/drawing/2014/main" id="{7A3550F0-5553-FF44-B406-39C1D1D6F8CC}"/>
              </a:ext>
            </a:extLst>
          </p:cNvPr>
          <p:cNvSpPr txBox="1"/>
          <p:nvPr/>
        </p:nvSpPr>
        <p:spPr>
          <a:xfrm>
            <a:off x="8915400" y="4271963"/>
            <a:ext cx="184731" cy="447495"/>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403819430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Box 5"/>
          <p:cNvSpPr txBox="1">
            <a:spLocks noChangeArrowheads="1"/>
          </p:cNvSpPr>
          <p:nvPr/>
        </p:nvSpPr>
        <p:spPr bwMode="auto">
          <a:xfrm>
            <a:off x="1183346" y="941071"/>
            <a:ext cx="8745515" cy="2789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nSpc>
                <a:spcPct val="150000"/>
              </a:lnSpc>
              <a:spcBef>
                <a:spcPts val="1440"/>
              </a:spcBef>
              <a:buFontTx/>
              <a:buAutoNum type="arabicPeriod"/>
            </a:pPr>
            <a:r>
              <a:rPr lang="es-CL" sz="2400" b="1" dirty="0">
                <a:solidFill>
                  <a:schemeClr val="bg1">
                    <a:lumMod val="50000"/>
                  </a:schemeClr>
                </a:solidFill>
                <a:latin typeface="Gotham Rounded Light" charset="0"/>
                <a:cs typeface="Gotham Rounded Light" charset="0"/>
              </a:rPr>
              <a:t>Introducción a </a:t>
            </a:r>
            <a:r>
              <a:rPr lang="es-CL" sz="2400" b="1" dirty="0" err="1">
                <a:solidFill>
                  <a:schemeClr val="bg1">
                    <a:lumMod val="50000"/>
                  </a:schemeClr>
                </a:solidFill>
                <a:latin typeface="Gotham Rounded Light" charset="0"/>
                <a:cs typeface="Gotham Rounded Light" charset="0"/>
              </a:rPr>
              <a:t>Tricefy</a:t>
            </a:r>
            <a:endParaRPr lang="es-CL" sz="2400" b="1" dirty="0">
              <a:solidFill>
                <a:schemeClr val="bg1">
                  <a:lumMod val="50000"/>
                </a:schemeClr>
              </a:solidFill>
              <a:latin typeface="Gotham Rounded Light" charset="0"/>
              <a:cs typeface="Gotham Rounded Light" charset="0"/>
            </a:endParaRPr>
          </a:p>
          <a:p>
            <a:pPr>
              <a:lnSpc>
                <a:spcPct val="150000"/>
              </a:lnSpc>
              <a:spcBef>
                <a:spcPts val="1440"/>
              </a:spcBef>
              <a:buFontTx/>
              <a:buAutoNum type="arabicPeriod"/>
            </a:pPr>
            <a:r>
              <a:rPr lang="es-CL" sz="2400" b="1" dirty="0" err="1">
                <a:solidFill>
                  <a:schemeClr val="bg1">
                    <a:lumMod val="50000"/>
                  </a:schemeClr>
                </a:solidFill>
                <a:latin typeface="Gotham Rounded Light" charset="0"/>
                <a:cs typeface="Gotham Rounded Light" charset="0"/>
              </a:rPr>
              <a:t>Tricefy</a:t>
            </a:r>
            <a:r>
              <a:rPr lang="es-CL" sz="2400" b="1" dirty="0">
                <a:solidFill>
                  <a:schemeClr val="bg1">
                    <a:lumMod val="50000"/>
                  </a:schemeClr>
                </a:solidFill>
                <a:latin typeface="Gotham Rounded Light" charset="0"/>
                <a:cs typeface="Gotham Rounded Light" charset="0"/>
              </a:rPr>
              <a:t> </a:t>
            </a:r>
            <a:r>
              <a:rPr lang="es-CL" sz="2400" b="1" dirty="0" err="1">
                <a:solidFill>
                  <a:schemeClr val="bg1">
                    <a:lumMod val="50000"/>
                  </a:schemeClr>
                </a:solidFill>
                <a:latin typeface="Gotham Rounded Light" charset="0"/>
                <a:cs typeface="Gotham Rounded Light" charset="0"/>
              </a:rPr>
              <a:t>Uplink</a:t>
            </a:r>
            <a:endParaRPr lang="es-CL" sz="2400" b="1" dirty="0">
              <a:solidFill>
                <a:schemeClr val="bg1">
                  <a:lumMod val="50000"/>
                </a:schemeClr>
              </a:solidFill>
              <a:latin typeface="Gotham Rounded Light" charset="0"/>
              <a:cs typeface="Gotham Rounded Light" charset="0"/>
            </a:endParaRPr>
          </a:p>
          <a:p>
            <a:pPr>
              <a:lnSpc>
                <a:spcPct val="150000"/>
              </a:lnSpc>
              <a:spcBef>
                <a:spcPts val="1440"/>
              </a:spcBef>
              <a:buFontTx/>
              <a:buAutoNum type="arabicPeriod"/>
            </a:pPr>
            <a:r>
              <a:rPr lang="es-CL" sz="2400" b="1" dirty="0">
                <a:solidFill>
                  <a:schemeClr val="bg1">
                    <a:lumMod val="50000"/>
                  </a:schemeClr>
                </a:solidFill>
                <a:latin typeface="Gotham Rounded Light" charset="0"/>
              </a:rPr>
              <a:t>Navegación Practica de Tricefy4</a:t>
            </a:r>
          </a:p>
          <a:p>
            <a:pPr>
              <a:lnSpc>
                <a:spcPct val="150000"/>
              </a:lnSpc>
              <a:spcBef>
                <a:spcPts val="1440"/>
              </a:spcBef>
              <a:buFontTx/>
              <a:buAutoNum type="arabicPeriod"/>
            </a:pPr>
            <a:r>
              <a:rPr lang="es-CL" sz="2400" b="1" dirty="0">
                <a:solidFill>
                  <a:schemeClr val="bg1">
                    <a:lumMod val="50000"/>
                  </a:schemeClr>
                </a:solidFill>
                <a:latin typeface="Gotham Rounded Light" charset="0"/>
              </a:rPr>
              <a:t>Propuesta de Valor y Casos de Usuarios</a:t>
            </a:r>
          </a:p>
        </p:txBody>
      </p:sp>
      <p:sp>
        <p:nvSpPr>
          <p:cNvPr id="5127" name="TextBox 27"/>
          <p:cNvSpPr txBox="1">
            <a:spLocks noChangeArrowheads="1"/>
          </p:cNvSpPr>
          <p:nvPr/>
        </p:nvSpPr>
        <p:spPr bwMode="auto">
          <a:xfrm>
            <a:off x="954406" y="209550"/>
            <a:ext cx="6688172"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err="1">
                <a:solidFill>
                  <a:srgbClr val="A6A6A6"/>
                </a:solidFill>
                <a:latin typeface="Gotham Light" charset="0"/>
                <a:cs typeface="Gotham Light" charset="0"/>
              </a:rPr>
              <a:t>Introducción</a:t>
            </a:r>
            <a:r>
              <a:rPr lang="en-US" sz="2770" dirty="0">
                <a:solidFill>
                  <a:srgbClr val="A6A6A6"/>
                </a:solidFill>
                <a:latin typeface="Gotham Light" charset="0"/>
                <a:cs typeface="Gotham Light" charset="0"/>
              </a:rPr>
              <a:t> a </a:t>
            </a:r>
            <a:r>
              <a:rPr lang="en-US" sz="2770" dirty="0" err="1">
                <a:solidFill>
                  <a:srgbClr val="A6A6A6"/>
                </a:solidFill>
                <a:latin typeface="Gotham Light" charset="0"/>
                <a:cs typeface="Gotham Light" charset="0"/>
              </a:rPr>
              <a:t>Tricefy</a:t>
            </a:r>
            <a:endParaRPr lang="en-US" sz="2770" dirty="0">
              <a:solidFill>
                <a:srgbClr val="A6A6A6"/>
              </a:solidFill>
              <a:latin typeface="Gotham Light" charset="0"/>
              <a:cs typeface="Gotham Light" charset="0"/>
            </a:endParaRP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2</a:t>
            </a:fld>
            <a:endParaRPr lang="en-US" sz="1200">
              <a:solidFill>
                <a:srgbClr val="A6A6A6"/>
              </a:solidFill>
              <a:latin typeface="Gotham Book" charset="0"/>
              <a:cs typeface="Gotham Book" charset="0"/>
            </a:endParaRPr>
          </a:p>
        </p:txBody>
      </p:sp>
    </p:spTree>
    <p:extLst>
      <p:ext uri="{BB962C8B-B14F-4D97-AF65-F5344CB8AC3E}">
        <p14:creationId xmlns:p14="http://schemas.microsoft.com/office/powerpoint/2010/main" val="941508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7" name="TextBox 27"/>
          <p:cNvSpPr txBox="1">
            <a:spLocks noChangeArrowheads="1"/>
          </p:cNvSpPr>
          <p:nvPr/>
        </p:nvSpPr>
        <p:spPr bwMode="auto">
          <a:xfrm>
            <a:off x="954407" y="209550"/>
            <a:ext cx="8989694" cy="443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723" tIns="54862" rIns="109723" bIns="54862">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ts val="1440"/>
              </a:spcBef>
            </a:pPr>
            <a:r>
              <a:rPr lang="en-US" sz="2160" dirty="0" err="1">
                <a:solidFill>
                  <a:srgbClr val="A6A6A6"/>
                </a:solidFill>
                <a:latin typeface="Gotham Rounded Light" charset="0"/>
              </a:rPr>
              <a:t>Conectar</a:t>
            </a:r>
            <a:r>
              <a:rPr lang="en-US" sz="2160" dirty="0">
                <a:solidFill>
                  <a:srgbClr val="A6A6A6"/>
                </a:solidFill>
                <a:latin typeface="Gotham Rounded Light" charset="0"/>
              </a:rPr>
              <a:t>  </a:t>
            </a:r>
            <a:r>
              <a:rPr lang="en-US" sz="2160" dirty="0" err="1">
                <a:solidFill>
                  <a:srgbClr val="A6A6A6"/>
                </a:solidFill>
                <a:latin typeface="Gotham Rounded Light" charset="0"/>
              </a:rPr>
              <a:t>Voluson</a:t>
            </a:r>
            <a:r>
              <a:rPr lang="en-US" sz="2160" dirty="0">
                <a:solidFill>
                  <a:srgbClr val="A6A6A6"/>
                </a:solidFill>
                <a:latin typeface="Gotham Rounded Light" charset="0"/>
              </a:rPr>
              <a:t> con </a:t>
            </a:r>
            <a:r>
              <a:rPr lang="en-US" sz="2160" dirty="0" err="1">
                <a:solidFill>
                  <a:srgbClr val="A6A6A6"/>
                </a:solidFill>
                <a:latin typeface="Gotham Rounded Light" charset="0"/>
              </a:rPr>
              <a:t>Tricefy</a:t>
            </a:r>
            <a:r>
              <a:rPr lang="en-US" sz="2160" dirty="0">
                <a:solidFill>
                  <a:srgbClr val="A6A6A6"/>
                </a:solidFill>
                <a:latin typeface="Gotham Rounded Light" charset="0"/>
              </a:rPr>
              <a:t> Inside</a:t>
            </a:r>
          </a:p>
        </p:txBody>
      </p:sp>
      <p:pic>
        <p:nvPicPr>
          <p:cNvPr id="5" name="Picture 4">
            <a:extLst>
              <a:ext uri="{FF2B5EF4-FFF2-40B4-BE49-F238E27FC236}">
                <a16:creationId xmlns:a16="http://schemas.microsoft.com/office/drawing/2014/main" id="{0F8973F8-321F-1F47-B7CD-0107D6E05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436" y="1520155"/>
            <a:ext cx="1428371" cy="3323882"/>
          </a:xfrm>
          <a:prstGeom prst="rect">
            <a:avLst/>
          </a:prstGeom>
        </p:spPr>
      </p:pic>
      <p:cxnSp>
        <p:nvCxnSpPr>
          <p:cNvPr id="9" name="Straight Arrow Connector 8">
            <a:extLst>
              <a:ext uri="{FF2B5EF4-FFF2-40B4-BE49-F238E27FC236}">
                <a16:creationId xmlns:a16="http://schemas.microsoft.com/office/drawing/2014/main" id="{6427D7B5-0A68-5245-9B39-4E8B653BC24C}"/>
              </a:ext>
            </a:extLst>
          </p:cNvPr>
          <p:cNvCxnSpPr>
            <a:cxnSpLocks/>
          </p:cNvCxnSpPr>
          <p:nvPr/>
        </p:nvCxnSpPr>
        <p:spPr>
          <a:xfrm>
            <a:off x="2406807" y="3089790"/>
            <a:ext cx="4019160" cy="1"/>
          </a:xfrm>
          <a:prstGeom prst="straightConnector1">
            <a:avLst/>
          </a:prstGeom>
          <a:ln>
            <a:solidFill>
              <a:srgbClr val="00A1DF"/>
            </a:solidFill>
            <a:tailEnd type="triangle"/>
          </a:ln>
        </p:spPr>
        <p:style>
          <a:lnRef idx="2">
            <a:schemeClr val="accent1"/>
          </a:lnRef>
          <a:fillRef idx="0">
            <a:schemeClr val="accent1"/>
          </a:fillRef>
          <a:effectRef idx="1">
            <a:schemeClr val="accent1"/>
          </a:effectRef>
          <a:fontRef idx="minor">
            <a:schemeClr val="tx1"/>
          </a:fontRef>
        </p:style>
      </p:cxnSp>
      <p:pic>
        <p:nvPicPr>
          <p:cNvPr id="10" name="image32.png" descr="Picture 43">
            <a:extLst>
              <a:ext uri="{FF2B5EF4-FFF2-40B4-BE49-F238E27FC236}">
                <a16:creationId xmlns:a16="http://schemas.microsoft.com/office/drawing/2014/main" id="{37846508-8948-5B4D-9974-6D8D7283E5D0}"/>
              </a:ext>
            </a:extLst>
          </p:cNvPr>
          <p:cNvPicPr>
            <a:picLocks noChangeAspect="1"/>
          </p:cNvPicPr>
          <p:nvPr/>
        </p:nvPicPr>
        <p:blipFill>
          <a:blip r:embed="rId3"/>
          <a:stretch>
            <a:fillRect/>
          </a:stretch>
        </p:blipFill>
        <p:spPr>
          <a:xfrm>
            <a:off x="1349794" y="3462938"/>
            <a:ext cx="828859" cy="828859"/>
          </a:xfrm>
          <a:prstGeom prst="rect">
            <a:avLst/>
          </a:prstGeom>
          <a:ln w="12700">
            <a:miter lim="400000"/>
          </a:ln>
        </p:spPr>
      </p:pic>
      <p:pic>
        <p:nvPicPr>
          <p:cNvPr id="11" name="Picture 22">
            <a:extLst>
              <a:ext uri="{FF2B5EF4-FFF2-40B4-BE49-F238E27FC236}">
                <a16:creationId xmlns:a16="http://schemas.microsoft.com/office/drawing/2014/main" id="{73D0B07A-20A7-1349-8AD8-42C33E963EE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25967" y="1864994"/>
            <a:ext cx="3082290" cy="156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ECC7B7C-F193-4581-A352-B326653AA143}"/>
              </a:ext>
            </a:extLst>
          </p:cNvPr>
          <p:cNvSpPr txBox="1"/>
          <p:nvPr/>
        </p:nvSpPr>
        <p:spPr>
          <a:xfrm>
            <a:off x="2598904" y="1612462"/>
            <a:ext cx="3497096" cy="1477328"/>
          </a:xfrm>
          <a:prstGeom prst="rect">
            <a:avLst/>
          </a:prstGeom>
          <a:noFill/>
        </p:spPr>
        <p:txBody>
          <a:bodyPr wrap="square" rtlCol="0">
            <a:spAutoFit/>
          </a:bodyPr>
          <a:lstStyle/>
          <a:p>
            <a:r>
              <a:rPr lang="en-US" dirty="0" err="1">
                <a:solidFill>
                  <a:schemeClr val="bg1">
                    <a:lumMod val="50000"/>
                  </a:schemeClr>
                </a:solidFill>
                <a:latin typeface="Gotham Rounded Light" pitchFamily="50" charset="0"/>
              </a:rPr>
              <a:t>Tricefy</a:t>
            </a:r>
            <a:r>
              <a:rPr lang="en-US" dirty="0">
                <a:solidFill>
                  <a:schemeClr val="bg1">
                    <a:lumMod val="50000"/>
                  </a:schemeClr>
                </a:solidFill>
                <a:latin typeface="Gotham Rounded Light" pitchFamily="50" charset="0"/>
              </a:rPr>
              <a:t> Inside Uplink </a:t>
            </a:r>
            <a:r>
              <a:rPr lang="en-US" dirty="0" err="1">
                <a:solidFill>
                  <a:schemeClr val="bg1">
                    <a:lumMod val="50000"/>
                  </a:schemeClr>
                </a:solidFill>
                <a:latin typeface="Gotham Rounded Light" pitchFamily="50" charset="0"/>
              </a:rPr>
              <a:t>almacena</a:t>
            </a:r>
            <a:r>
              <a:rPr lang="en-US" dirty="0">
                <a:solidFill>
                  <a:schemeClr val="bg1">
                    <a:lumMod val="50000"/>
                  </a:schemeClr>
                </a:solidFill>
                <a:latin typeface="Gotham Rounded Light" pitchFamily="50" charset="0"/>
              </a:rPr>
              <a:t> </a:t>
            </a:r>
            <a:r>
              <a:rPr lang="en-US" dirty="0" err="1">
                <a:solidFill>
                  <a:schemeClr val="bg1">
                    <a:lumMod val="50000"/>
                  </a:schemeClr>
                </a:solidFill>
                <a:latin typeface="Gotham Rounded Light" pitchFamily="50" charset="0"/>
              </a:rPr>
              <a:t>datos</a:t>
            </a:r>
            <a:r>
              <a:rPr lang="en-US" dirty="0">
                <a:solidFill>
                  <a:schemeClr val="bg1">
                    <a:lumMod val="50000"/>
                  </a:schemeClr>
                </a:solidFill>
                <a:latin typeface="Gotham Rounded Light" pitchFamily="50" charset="0"/>
              </a:rPr>
              <a:t> de </a:t>
            </a:r>
            <a:r>
              <a:rPr lang="en-US" dirty="0" err="1">
                <a:solidFill>
                  <a:schemeClr val="bg1">
                    <a:lumMod val="50000"/>
                  </a:schemeClr>
                </a:solidFill>
                <a:latin typeface="Gotham Rounded Light" pitchFamily="50" charset="0"/>
              </a:rPr>
              <a:t>manera</a:t>
            </a:r>
            <a:r>
              <a:rPr lang="en-US" dirty="0">
                <a:solidFill>
                  <a:schemeClr val="bg1">
                    <a:lumMod val="50000"/>
                  </a:schemeClr>
                </a:solidFill>
                <a:latin typeface="Gotham Rounded Light" pitchFamily="50" charset="0"/>
              </a:rPr>
              <a:t> </a:t>
            </a:r>
            <a:r>
              <a:rPr lang="en-US" dirty="0" err="1">
                <a:solidFill>
                  <a:schemeClr val="bg1">
                    <a:lumMod val="50000"/>
                  </a:schemeClr>
                </a:solidFill>
                <a:latin typeface="Gotham Rounded Light" pitchFamily="50" charset="0"/>
              </a:rPr>
              <a:t>segura</a:t>
            </a:r>
            <a:r>
              <a:rPr lang="en-US" dirty="0">
                <a:solidFill>
                  <a:schemeClr val="bg1">
                    <a:lumMod val="50000"/>
                  </a:schemeClr>
                </a:solidFill>
                <a:latin typeface="Gotham Rounded Light" pitchFamily="50" charset="0"/>
              </a:rPr>
              <a:t> (</a:t>
            </a:r>
            <a:r>
              <a:rPr lang="en-US" dirty="0" err="1">
                <a:solidFill>
                  <a:schemeClr val="bg1">
                    <a:lumMod val="50000"/>
                  </a:schemeClr>
                </a:solidFill>
                <a:latin typeface="Gotham Rounded Light" pitchFamily="50" charset="0"/>
              </a:rPr>
              <a:t>encriptación</a:t>
            </a:r>
            <a:r>
              <a:rPr lang="en-US" dirty="0">
                <a:solidFill>
                  <a:schemeClr val="bg1">
                    <a:lumMod val="50000"/>
                  </a:schemeClr>
                </a:solidFill>
                <a:latin typeface="Gotham Rounded Light" pitchFamily="50" charset="0"/>
              </a:rPr>
              <a:t>) y lo </a:t>
            </a:r>
            <a:r>
              <a:rPr lang="en-US" dirty="0" err="1">
                <a:solidFill>
                  <a:schemeClr val="bg1">
                    <a:lumMod val="50000"/>
                  </a:schemeClr>
                </a:solidFill>
                <a:latin typeface="Gotham Rounded Light" pitchFamily="50" charset="0"/>
              </a:rPr>
              <a:t>entrega</a:t>
            </a:r>
            <a:r>
              <a:rPr lang="en-US" dirty="0">
                <a:solidFill>
                  <a:schemeClr val="bg1">
                    <a:lumMod val="50000"/>
                  </a:schemeClr>
                </a:solidFill>
                <a:latin typeface="Gotham Rounded Light" pitchFamily="50" charset="0"/>
              </a:rPr>
              <a:t> al </a:t>
            </a:r>
            <a:r>
              <a:rPr lang="en-US" dirty="0" err="1">
                <a:solidFill>
                  <a:schemeClr val="bg1">
                    <a:lumMod val="50000"/>
                  </a:schemeClr>
                </a:solidFill>
                <a:latin typeface="Gotham Rounded Light" pitchFamily="50" charset="0"/>
              </a:rPr>
              <a:t>Tricefy</a:t>
            </a:r>
            <a:r>
              <a:rPr lang="en-US" dirty="0">
                <a:solidFill>
                  <a:schemeClr val="bg1">
                    <a:lumMod val="50000"/>
                  </a:schemeClr>
                </a:solidFill>
                <a:latin typeface="Gotham Rounded Light" pitchFamily="50" charset="0"/>
              </a:rPr>
              <a:t> Cloud(</a:t>
            </a:r>
            <a:r>
              <a:rPr lang="en-US" dirty="0" err="1">
                <a:solidFill>
                  <a:schemeClr val="bg1">
                    <a:lumMod val="50000"/>
                  </a:schemeClr>
                </a:solidFill>
                <a:latin typeface="Gotham Rounded Light" pitchFamily="50" charset="0"/>
              </a:rPr>
              <a:t>sistema</a:t>
            </a:r>
            <a:r>
              <a:rPr lang="en-US" dirty="0">
                <a:solidFill>
                  <a:schemeClr val="bg1">
                    <a:lumMod val="50000"/>
                  </a:schemeClr>
                </a:solidFill>
                <a:latin typeface="Gotham Rounded Light" pitchFamily="50" charset="0"/>
              </a:rPr>
              <a:t> de </a:t>
            </a:r>
            <a:r>
              <a:rPr lang="en-US" dirty="0" err="1">
                <a:solidFill>
                  <a:schemeClr val="bg1">
                    <a:lumMod val="50000"/>
                  </a:schemeClr>
                </a:solidFill>
                <a:latin typeface="Gotham Rounded Light" pitchFamily="50" charset="0"/>
              </a:rPr>
              <a:t>almacenamiento</a:t>
            </a:r>
            <a:r>
              <a:rPr lang="en-US" dirty="0">
                <a:solidFill>
                  <a:schemeClr val="bg1">
                    <a:lumMod val="50000"/>
                  </a:schemeClr>
                </a:solidFill>
                <a:latin typeface="Gotham Rounded Light" pitchFamily="50" charset="0"/>
              </a:rPr>
              <a:t> virtual)</a:t>
            </a:r>
            <a:endParaRPr lang="en-GB" dirty="0">
              <a:solidFill>
                <a:schemeClr val="bg1">
                  <a:lumMod val="50000"/>
                </a:schemeClr>
              </a:solidFill>
              <a:latin typeface="Gotham Rounded Light" pitchFamily="50" charset="0"/>
            </a:endParaRPr>
          </a:p>
        </p:txBody>
      </p:sp>
      <p:sp>
        <p:nvSpPr>
          <p:cNvPr id="4" name="TextBox 3">
            <a:extLst>
              <a:ext uri="{FF2B5EF4-FFF2-40B4-BE49-F238E27FC236}">
                <a16:creationId xmlns:a16="http://schemas.microsoft.com/office/drawing/2014/main" id="{0545140F-B701-4A39-B946-5F176687A03E}"/>
              </a:ext>
            </a:extLst>
          </p:cNvPr>
          <p:cNvSpPr txBox="1"/>
          <p:nvPr/>
        </p:nvSpPr>
        <p:spPr>
          <a:xfrm>
            <a:off x="6620458" y="3553133"/>
            <a:ext cx="2887799" cy="1477328"/>
          </a:xfrm>
          <a:prstGeom prst="rect">
            <a:avLst/>
          </a:prstGeom>
          <a:noFill/>
        </p:spPr>
        <p:txBody>
          <a:bodyPr wrap="square" rtlCol="0">
            <a:spAutoFit/>
          </a:bodyPr>
          <a:lstStyle/>
          <a:p>
            <a:r>
              <a:rPr lang="en-US" dirty="0" err="1">
                <a:solidFill>
                  <a:schemeClr val="bg1">
                    <a:lumMod val="50000"/>
                  </a:schemeClr>
                </a:solidFill>
                <a:latin typeface="Gotham Rounded Light" pitchFamily="50" charset="0"/>
              </a:rPr>
              <a:t>Desde</a:t>
            </a:r>
            <a:r>
              <a:rPr lang="en-US" dirty="0">
                <a:solidFill>
                  <a:schemeClr val="bg1">
                    <a:lumMod val="50000"/>
                  </a:schemeClr>
                </a:solidFill>
                <a:latin typeface="Gotham Rounded Light" pitchFamily="50" charset="0"/>
              </a:rPr>
              <a:t> el </a:t>
            </a:r>
            <a:r>
              <a:rPr lang="en-US" dirty="0" err="1">
                <a:solidFill>
                  <a:schemeClr val="bg1">
                    <a:lumMod val="50000"/>
                  </a:schemeClr>
                </a:solidFill>
                <a:latin typeface="Gotham Rounded Light" pitchFamily="50" charset="0"/>
              </a:rPr>
              <a:t>Tricefy</a:t>
            </a:r>
            <a:r>
              <a:rPr lang="en-US" dirty="0">
                <a:solidFill>
                  <a:schemeClr val="bg1">
                    <a:lumMod val="50000"/>
                  </a:schemeClr>
                </a:solidFill>
                <a:latin typeface="Gotham Rounded Light" pitchFamily="50" charset="0"/>
              </a:rPr>
              <a:t> cloud, los </a:t>
            </a:r>
            <a:r>
              <a:rPr lang="en-US" dirty="0" err="1">
                <a:solidFill>
                  <a:schemeClr val="bg1">
                    <a:lumMod val="50000"/>
                  </a:schemeClr>
                </a:solidFill>
                <a:latin typeface="Gotham Rounded Light" pitchFamily="50" charset="0"/>
              </a:rPr>
              <a:t>datos</a:t>
            </a:r>
            <a:r>
              <a:rPr lang="en-US" dirty="0">
                <a:solidFill>
                  <a:schemeClr val="bg1">
                    <a:lumMod val="50000"/>
                  </a:schemeClr>
                </a:solidFill>
                <a:latin typeface="Gotham Rounded Light" pitchFamily="50" charset="0"/>
              </a:rPr>
              <a:t> </a:t>
            </a:r>
            <a:r>
              <a:rPr lang="en-US" dirty="0" err="1">
                <a:solidFill>
                  <a:schemeClr val="bg1">
                    <a:lumMod val="50000"/>
                  </a:schemeClr>
                </a:solidFill>
                <a:latin typeface="Gotham Rounded Light" pitchFamily="50" charset="0"/>
              </a:rPr>
              <a:t>pueden</a:t>
            </a:r>
            <a:r>
              <a:rPr lang="en-US" dirty="0">
                <a:solidFill>
                  <a:schemeClr val="bg1">
                    <a:lumMod val="50000"/>
                  </a:schemeClr>
                </a:solidFill>
                <a:latin typeface="Gotham Rounded Light" pitchFamily="50" charset="0"/>
              </a:rPr>
              <a:t> ser vistos, </a:t>
            </a:r>
            <a:r>
              <a:rPr lang="en-US" dirty="0" err="1">
                <a:solidFill>
                  <a:schemeClr val="bg1">
                    <a:lumMod val="50000"/>
                  </a:schemeClr>
                </a:solidFill>
                <a:latin typeface="Gotham Rounded Light" pitchFamily="50" charset="0"/>
              </a:rPr>
              <a:t>archivados</a:t>
            </a:r>
            <a:r>
              <a:rPr lang="en-US" dirty="0">
                <a:solidFill>
                  <a:schemeClr val="bg1">
                    <a:lumMod val="50000"/>
                  </a:schemeClr>
                </a:solidFill>
                <a:latin typeface="Gotham Rounded Light" pitchFamily="50" charset="0"/>
              </a:rPr>
              <a:t> y </a:t>
            </a:r>
            <a:r>
              <a:rPr lang="en-US" dirty="0" err="1">
                <a:solidFill>
                  <a:schemeClr val="bg1">
                    <a:lumMod val="50000"/>
                  </a:schemeClr>
                </a:solidFill>
                <a:latin typeface="Gotham Rounded Light" pitchFamily="50" charset="0"/>
              </a:rPr>
              <a:t>compartidos</a:t>
            </a:r>
            <a:r>
              <a:rPr lang="en-US" dirty="0">
                <a:solidFill>
                  <a:schemeClr val="bg1">
                    <a:lumMod val="50000"/>
                  </a:schemeClr>
                </a:solidFill>
                <a:latin typeface="Gotham Rounded Light" pitchFamily="50" charset="0"/>
              </a:rPr>
              <a:t> </a:t>
            </a:r>
            <a:r>
              <a:rPr lang="en-US" dirty="0" err="1">
                <a:solidFill>
                  <a:schemeClr val="bg1">
                    <a:lumMod val="50000"/>
                  </a:schemeClr>
                </a:solidFill>
                <a:latin typeface="Gotham Rounded Light" pitchFamily="50" charset="0"/>
              </a:rPr>
              <a:t>en</a:t>
            </a:r>
            <a:r>
              <a:rPr lang="en-US" dirty="0">
                <a:solidFill>
                  <a:schemeClr val="bg1">
                    <a:lumMod val="50000"/>
                  </a:schemeClr>
                </a:solidFill>
                <a:latin typeface="Gotham Rounded Light" pitchFamily="50" charset="0"/>
              </a:rPr>
              <a:t> </a:t>
            </a:r>
            <a:r>
              <a:rPr lang="en-US" dirty="0" err="1">
                <a:solidFill>
                  <a:schemeClr val="bg1">
                    <a:lumMod val="50000"/>
                  </a:schemeClr>
                </a:solidFill>
                <a:latin typeface="Gotham Rounded Light" pitchFamily="50" charset="0"/>
              </a:rPr>
              <a:t>cualquier</a:t>
            </a:r>
            <a:r>
              <a:rPr lang="en-US" dirty="0">
                <a:solidFill>
                  <a:schemeClr val="bg1">
                    <a:lumMod val="50000"/>
                  </a:schemeClr>
                </a:solidFill>
                <a:latin typeface="Gotham Rounded Light" pitchFamily="50" charset="0"/>
              </a:rPr>
              <a:t> </a:t>
            </a:r>
            <a:r>
              <a:rPr lang="en-US" dirty="0" err="1">
                <a:solidFill>
                  <a:schemeClr val="bg1">
                    <a:lumMod val="50000"/>
                  </a:schemeClr>
                </a:solidFill>
                <a:latin typeface="Gotham Rounded Light" pitchFamily="50" charset="0"/>
              </a:rPr>
              <a:t>momento</a:t>
            </a:r>
            <a:r>
              <a:rPr lang="en-US" dirty="0">
                <a:solidFill>
                  <a:schemeClr val="bg1">
                    <a:lumMod val="50000"/>
                  </a:schemeClr>
                </a:solidFill>
                <a:latin typeface="Gotham Rounded Light" pitchFamily="50" charset="0"/>
              </a:rPr>
              <a:t> y </a:t>
            </a:r>
            <a:r>
              <a:rPr lang="en-US" dirty="0" err="1">
                <a:solidFill>
                  <a:schemeClr val="bg1">
                    <a:lumMod val="50000"/>
                  </a:schemeClr>
                </a:solidFill>
                <a:latin typeface="Gotham Rounded Light" pitchFamily="50" charset="0"/>
              </a:rPr>
              <a:t>desde</a:t>
            </a:r>
            <a:r>
              <a:rPr lang="en-US" dirty="0">
                <a:solidFill>
                  <a:schemeClr val="bg1">
                    <a:lumMod val="50000"/>
                  </a:schemeClr>
                </a:solidFill>
                <a:latin typeface="Gotham Rounded Light" pitchFamily="50" charset="0"/>
              </a:rPr>
              <a:t> </a:t>
            </a:r>
            <a:r>
              <a:rPr lang="en-US" dirty="0" err="1">
                <a:solidFill>
                  <a:schemeClr val="bg1">
                    <a:lumMod val="50000"/>
                  </a:schemeClr>
                </a:solidFill>
                <a:latin typeface="Gotham Rounded Light" pitchFamily="50" charset="0"/>
              </a:rPr>
              <a:t>cualquier</a:t>
            </a:r>
            <a:r>
              <a:rPr lang="en-US" dirty="0">
                <a:solidFill>
                  <a:schemeClr val="bg1">
                    <a:lumMod val="50000"/>
                  </a:schemeClr>
                </a:solidFill>
                <a:latin typeface="Gotham Rounded Light" pitchFamily="50" charset="0"/>
              </a:rPr>
              <a:t> </a:t>
            </a:r>
            <a:r>
              <a:rPr lang="en-US" dirty="0" err="1">
                <a:solidFill>
                  <a:schemeClr val="bg1">
                    <a:lumMod val="50000"/>
                  </a:schemeClr>
                </a:solidFill>
                <a:latin typeface="Gotham Rounded Light" pitchFamily="50" charset="0"/>
              </a:rPr>
              <a:t>lugar</a:t>
            </a:r>
            <a:endParaRPr lang="en-GB" dirty="0">
              <a:solidFill>
                <a:schemeClr val="bg1">
                  <a:lumMod val="50000"/>
                </a:schemeClr>
              </a:solidFill>
              <a:latin typeface="Gotham Rounded Light" pitchFamily="50" charset="0"/>
            </a:endParaRPr>
          </a:p>
        </p:txBody>
      </p:sp>
    </p:spTree>
    <p:extLst>
      <p:ext uri="{BB962C8B-B14F-4D97-AF65-F5344CB8AC3E}">
        <p14:creationId xmlns:p14="http://schemas.microsoft.com/office/powerpoint/2010/main" val="2511749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6"/>
          <p:cNvSpPr txBox="1">
            <a:spLocks/>
          </p:cNvSpPr>
          <p:nvPr/>
        </p:nvSpPr>
        <p:spPr>
          <a:xfrm>
            <a:off x="503806" y="52493"/>
            <a:ext cx="6079066" cy="62484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800" b="0" i="0" kern="1200">
                <a:solidFill>
                  <a:srgbClr val="A6A6A6"/>
                </a:solidFill>
                <a:latin typeface="Gotham Light"/>
                <a:ea typeface="+mj-ea"/>
                <a:cs typeface="Gotham Light"/>
              </a:defRPr>
            </a:lvl1pPr>
          </a:lstStyle>
          <a:p>
            <a:r>
              <a:rPr lang="fr-FR" sz="2000" dirty="0" err="1"/>
              <a:t>Configuración</a:t>
            </a:r>
            <a:r>
              <a:rPr lang="fr-FR" sz="2000" dirty="0"/>
              <a:t> de  E10 con </a:t>
            </a:r>
            <a:r>
              <a:rPr lang="fr-FR" sz="2000" dirty="0" err="1"/>
              <a:t>Tricefy</a:t>
            </a:r>
            <a:r>
              <a:rPr lang="fr-FR" sz="2000" dirty="0"/>
              <a:t> Inside </a:t>
            </a:r>
          </a:p>
        </p:txBody>
      </p:sp>
      <p:sp>
        <p:nvSpPr>
          <p:cNvPr id="2" name="Rectangle 1"/>
          <p:cNvSpPr/>
          <p:nvPr/>
        </p:nvSpPr>
        <p:spPr>
          <a:xfrm>
            <a:off x="2133602" y="892370"/>
            <a:ext cx="8043332" cy="1323439"/>
          </a:xfrm>
          <a:prstGeom prst="rect">
            <a:avLst/>
          </a:prstGeom>
        </p:spPr>
        <p:txBody>
          <a:bodyPr wrap="square">
            <a:spAutoFit/>
          </a:bodyPr>
          <a:lstStyle/>
          <a:p>
            <a:r>
              <a:rPr lang="es-ES" sz="1600" dirty="0">
                <a:solidFill>
                  <a:schemeClr val="bg1">
                    <a:lumMod val="50000"/>
                  </a:schemeClr>
                </a:solidFill>
                <a:latin typeface="Gotham Rounded Light" charset="0"/>
                <a:ea typeface="Gotham Rounded Light" charset="0"/>
                <a:cs typeface="Gotham Rounded Light" charset="0"/>
              </a:rPr>
              <a:t>Sigue el proceso a continuación para configurar su sistema ultrasonido y enviar datos e información a Tricefy.</a:t>
            </a:r>
          </a:p>
          <a:p>
            <a:endParaRPr lang="es-ES" sz="1600" dirty="0">
              <a:solidFill>
                <a:schemeClr val="bg1">
                  <a:lumMod val="50000"/>
                </a:schemeClr>
              </a:solidFill>
              <a:latin typeface="Gotham Rounded Light" charset="0"/>
              <a:ea typeface="Gotham Rounded Light" charset="0"/>
              <a:cs typeface="Gotham Rounded Light" charset="0"/>
            </a:endParaRPr>
          </a:p>
          <a:p>
            <a:r>
              <a:rPr lang="es-ES" sz="1600" dirty="0">
                <a:solidFill>
                  <a:schemeClr val="bg1">
                    <a:lumMod val="50000"/>
                  </a:schemeClr>
                </a:solidFill>
                <a:latin typeface="Gotham Rounded Light" charset="0"/>
                <a:ea typeface="Gotham Rounded Light" charset="0"/>
                <a:cs typeface="Gotham Rounded Light" charset="0"/>
              </a:rPr>
              <a:t>Seleccionar el botón </a:t>
            </a:r>
            <a:r>
              <a:rPr lang="es-ES" sz="1600" b="1" dirty="0" err="1">
                <a:solidFill>
                  <a:schemeClr val="bg1">
                    <a:lumMod val="50000"/>
                  </a:schemeClr>
                </a:solidFill>
                <a:latin typeface="Gotham Rounded Light" charset="0"/>
                <a:ea typeface="Gotham Rounded Light" charset="0"/>
                <a:cs typeface="Gotham Rounded Light" charset="0"/>
              </a:rPr>
              <a:t>Utility</a:t>
            </a:r>
            <a:r>
              <a:rPr lang="es-ES" sz="1600" dirty="0">
                <a:solidFill>
                  <a:schemeClr val="bg1">
                    <a:lumMod val="50000"/>
                  </a:schemeClr>
                </a:solidFill>
                <a:latin typeface="Gotham Rounded Light" charset="0"/>
                <a:ea typeface="Gotham Rounded Light" charset="0"/>
                <a:cs typeface="Gotham Rounded Light" charset="0"/>
              </a:rPr>
              <a:t> ubicado en la maquina y asegurarse que la maquina está conectada a la red. </a:t>
            </a:r>
            <a:endParaRPr lang="es-ES" sz="1400" dirty="0"/>
          </a:p>
        </p:txBody>
      </p:sp>
      <p:pic>
        <p:nvPicPr>
          <p:cNvPr id="3" name="Picture 2"/>
          <p:cNvPicPr>
            <a:picLocks noChangeAspect="1"/>
          </p:cNvPicPr>
          <p:nvPr/>
        </p:nvPicPr>
        <p:blipFill>
          <a:blip r:embed="rId2"/>
          <a:stretch>
            <a:fillRect/>
          </a:stretch>
        </p:blipFill>
        <p:spPr>
          <a:xfrm>
            <a:off x="2527765" y="2319866"/>
            <a:ext cx="6192900" cy="3860801"/>
          </a:xfrm>
          <a:prstGeom prst="rect">
            <a:avLst/>
          </a:prstGeom>
        </p:spPr>
      </p:pic>
    </p:spTree>
    <p:extLst>
      <p:ext uri="{BB962C8B-B14F-4D97-AF65-F5344CB8AC3E}">
        <p14:creationId xmlns:p14="http://schemas.microsoft.com/office/powerpoint/2010/main" val="357119687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6"/>
          <p:cNvSpPr txBox="1">
            <a:spLocks/>
          </p:cNvSpPr>
          <p:nvPr/>
        </p:nvSpPr>
        <p:spPr>
          <a:xfrm>
            <a:off x="478639" y="151701"/>
            <a:ext cx="6079066" cy="62484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800" b="0" i="0" kern="1200">
                <a:solidFill>
                  <a:srgbClr val="A6A6A6"/>
                </a:solidFill>
                <a:latin typeface="Gotham Light"/>
                <a:ea typeface="+mj-ea"/>
                <a:cs typeface="Gotham Light"/>
              </a:defRPr>
            </a:lvl1pPr>
          </a:lstStyle>
          <a:p>
            <a:r>
              <a:rPr lang="fr-FR" sz="2000" dirty="0" err="1"/>
              <a:t>Configuración</a:t>
            </a:r>
            <a:r>
              <a:rPr lang="fr-FR" sz="2000" dirty="0"/>
              <a:t> de  E10 con </a:t>
            </a:r>
            <a:r>
              <a:rPr lang="fr-FR" sz="2000" dirty="0" err="1"/>
              <a:t>Tricefy</a:t>
            </a:r>
            <a:r>
              <a:rPr lang="fr-FR" sz="2000" dirty="0"/>
              <a:t> Inside </a:t>
            </a:r>
          </a:p>
        </p:txBody>
      </p:sp>
      <p:sp>
        <p:nvSpPr>
          <p:cNvPr id="2" name="Rectangle 1"/>
          <p:cNvSpPr/>
          <p:nvPr/>
        </p:nvSpPr>
        <p:spPr>
          <a:xfrm>
            <a:off x="2133602" y="892370"/>
            <a:ext cx="8043332" cy="830997"/>
          </a:xfrm>
          <a:prstGeom prst="rect">
            <a:avLst/>
          </a:prstGeom>
        </p:spPr>
        <p:txBody>
          <a:bodyPr wrap="square">
            <a:spAutoFit/>
          </a:bodyPr>
          <a:lstStyle/>
          <a:p>
            <a:br>
              <a:rPr lang="en-US" sz="1400" dirty="0"/>
            </a:br>
            <a:r>
              <a:rPr lang="en-GB" sz="2000" dirty="0" err="1">
                <a:solidFill>
                  <a:schemeClr val="bg1">
                    <a:lumMod val="50000"/>
                  </a:schemeClr>
                </a:solidFill>
              </a:rPr>
              <a:t>Seleccionar</a:t>
            </a:r>
            <a:r>
              <a:rPr lang="en-GB" sz="2000" dirty="0">
                <a:solidFill>
                  <a:schemeClr val="bg1">
                    <a:lumMod val="50000"/>
                  </a:schemeClr>
                </a:solidFill>
              </a:rPr>
              <a:t> Setup&gt;Connectivity&gt;</a:t>
            </a:r>
            <a:r>
              <a:rPr lang="en-GB" sz="2000" dirty="0" err="1">
                <a:solidFill>
                  <a:srgbClr val="00B0F0"/>
                </a:solidFill>
              </a:rPr>
              <a:t>Tricefy</a:t>
            </a:r>
            <a:endParaRPr lang="en-GB" sz="2000" dirty="0">
              <a:solidFill>
                <a:srgbClr val="00B0F0"/>
              </a:solidFill>
            </a:endParaRPr>
          </a:p>
          <a:p>
            <a:endParaRPr lang="en-US" sz="1400" dirty="0"/>
          </a:p>
        </p:txBody>
      </p:sp>
      <p:pic>
        <p:nvPicPr>
          <p:cNvPr id="6" name="Picture 5">
            <a:extLst>
              <a:ext uri="{FF2B5EF4-FFF2-40B4-BE49-F238E27FC236}">
                <a16:creationId xmlns:a16="http://schemas.microsoft.com/office/drawing/2014/main" id="{815E866F-8C6D-4FF6-B4A6-B01567002EBD}"/>
              </a:ext>
            </a:extLst>
          </p:cNvPr>
          <p:cNvPicPr>
            <a:picLocks noChangeAspect="1"/>
          </p:cNvPicPr>
          <p:nvPr/>
        </p:nvPicPr>
        <p:blipFill>
          <a:blip r:embed="rId2"/>
          <a:stretch>
            <a:fillRect/>
          </a:stretch>
        </p:blipFill>
        <p:spPr>
          <a:xfrm>
            <a:off x="2472267" y="2075260"/>
            <a:ext cx="7501466" cy="2707481"/>
          </a:xfrm>
          <a:prstGeom prst="rect">
            <a:avLst/>
          </a:prstGeom>
        </p:spPr>
      </p:pic>
    </p:spTree>
    <p:extLst>
      <p:ext uri="{BB962C8B-B14F-4D97-AF65-F5344CB8AC3E}">
        <p14:creationId xmlns:p14="http://schemas.microsoft.com/office/powerpoint/2010/main" val="348698574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6"/>
          <p:cNvSpPr txBox="1">
            <a:spLocks/>
          </p:cNvSpPr>
          <p:nvPr/>
        </p:nvSpPr>
        <p:spPr>
          <a:xfrm>
            <a:off x="554140" y="91584"/>
            <a:ext cx="6079066" cy="62484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800" b="0" i="0" kern="1200">
                <a:solidFill>
                  <a:srgbClr val="A6A6A6"/>
                </a:solidFill>
                <a:latin typeface="Gotham Light"/>
                <a:ea typeface="+mj-ea"/>
                <a:cs typeface="Gotham Light"/>
              </a:defRPr>
            </a:lvl1pPr>
          </a:lstStyle>
          <a:p>
            <a:r>
              <a:rPr lang="fr-FR" sz="2000" dirty="0" err="1"/>
              <a:t>Configuración</a:t>
            </a:r>
            <a:r>
              <a:rPr lang="fr-FR" sz="2000" dirty="0"/>
              <a:t> de E10 con </a:t>
            </a:r>
            <a:r>
              <a:rPr lang="fr-FR" sz="2000" dirty="0" err="1"/>
              <a:t>Tricefy</a:t>
            </a:r>
            <a:r>
              <a:rPr lang="fr-FR" sz="2000" dirty="0"/>
              <a:t> Inside </a:t>
            </a:r>
          </a:p>
        </p:txBody>
      </p:sp>
      <p:sp>
        <p:nvSpPr>
          <p:cNvPr id="2" name="Rectangle 1"/>
          <p:cNvSpPr/>
          <p:nvPr/>
        </p:nvSpPr>
        <p:spPr>
          <a:xfrm>
            <a:off x="2133602" y="892370"/>
            <a:ext cx="8043332" cy="523220"/>
          </a:xfrm>
          <a:prstGeom prst="rect">
            <a:avLst/>
          </a:prstGeom>
        </p:spPr>
        <p:txBody>
          <a:bodyPr wrap="square">
            <a:spAutoFit/>
          </a:bodyPr>
          <a:lstStyle/>
          <a:p>
            <a:br>
              <a:rPr lang="en-US" sz="1400" dirty="0"/>
            </a:br>
            <a:endParaRPr lang="en-US" sz="1400" dirty="0"/>
          </a:p>
        </p:txBody>
      </p:sp>
      <p:sp>
        <p:nvSpPr>
          <p:cNvPr id="3" name="Rectangle 2">
            <a:extLst>
              <a:ext uri="{FF2B5EF4-FFF2-40B4-BE49-F238E27FC236}">
                <a16:creationId xmlns:a16="http://schemas.microsoft.com/office/drawing/2014/main" id="{5641CA2C-2E36-41EA-99FA-04563A39F752}"/>
              </a:ext>
            </a:extLst>
          </p:cNvPr>
          <p:cNvSpPr/>
          <p:nvPr/>
        </p:nvSpPr>
        <p:spPr>
          <a:xfrm>
            <a:off x="2015066" y="991371"/>
            <a:ext cx="6399091" cy="923330"/>
          </a:xfrm>
          <a:prstGeom prst="rect">
            <a:avLst/>
          </a:prstGeom>
        </p:spPr>
        <p:txBody>
          <a:bodyPr wrap="square">
            <a:spAutoFit/>
          </a:bodyPr>
          <a:lstStyle/>
          <a:p>
            <a:r>
              <a:rPr lang="es-CL" dirty="0">
                <a:solidFill>
                  <a:schemeClr val="bg1">
                    <a:lumMod val="50000"/>
                  </a:schemeClr>
                </a:solidFill>
                <a:latin typeface="Gotham Rounded Light" charset="0"/>
                <a:ea typeface="Gotham Rounded Light" charset="0"/>
                <a:cs typeface="Gotham Rounded Light" charset="0"/>
              </a:rPr>
              <a:t>Seleccionar la pestaña </a:t>
            </a:r>
            <a:r>
              <a:rPr lang="es-CL" b="1" dirty="0" err="1">
                <a:solidFill>
                  <a:srgbClr val="00B0F0"/>
                </a:solidFill>
                <a:latin typeface="Gotham Rounded Light" charset="0"/>
                <a:ea typeface="Gotham Rounded Light" charset="0"/>
                <a:cs typeface="Gotham Rounded Light" charset="0"/>
              </a:rPr>
              <a:t>Tricefy</a:t>
            </a:r>
            <a:r>
              <a:rPr lang="es-CL" dirty="0">
                <a:solidFill>
                  <a:schemeClr val="bg1">
                    <a:lumMod val="50000"/>
                  </a:schemeClr>
                </a:solidFill>
                <a:latin typeface="Gotham Rounded Light" charset="0"/>
                <a:ea typeface="Gotham Rounded Light" charset="0"/>
                <a:cs typeface="Gotham Rounded Light" charset="0"/>
              </a:rPr>
              <a:t> para activar su cuenta.</a:t>
            </a:r>
          </a:p>
          <a:p>
            <a:r>
              <a:rPr lang="es-CL" b="1" i="1" dirty="0">
                <a:solidFill>
                  <a:schemeClr val="bg1">
                    <a:lumMod val="50000"/>
                  </a:schemeClr>
                </a:solidFill>
                <a:latin typeface="Gotham Rounded Light" charset="0"/>
                <a:ea typeface="Gotham Rounded Light" charset="0"/>
                <a:cs typeface="Gotham Rounded Light" charset="0"/>
              </a:rPr>
              <a:t>Nota:</a:t>
            </a:r>
            <a:r>
              <a:rPr lang="es-CL" i="1" dirty="0">
                <a:solidFill>
                  <a:schemeClr val="bg1">
                    <a:lumMod val="50000"/>
                  </a:schemeClr>
                </a:solidFill>
                <a:latin typeface="Gotham Rounded Light" charset="0"/>
                <a:ea typeface="Gotham Rounded Light" charset="0"/>
                <a:cs typeface="Gotham Rounded Light" charset="0"/>
              </a:rPr>
              <a:t>  La pestaña de </a:t>
            </a:r>
            <a:r>
              <a:rPr lang="es-CL" i="1" dirty="0" err="1">
                <a:solidFill>
                  <a:schemeClr val="bg1">
                    <a:lumMod val="50000"/>
                  </a:schemeClr>
                </a:solidFill>
                <a:latin typeface="Gotham Rounded Light" charset="0"/>
                <a:ea typeface="Gotham Rounded Light" charset="0"/>
                <a:cs typeface="Gotham Rounded Light" charset="0"/>
              </a:rPr>
              <a:t>Tricefy</a:t>
            </a:r>
            <a:r>
              <a:rPr lang="es-CL" i="1" dirty="0">
                <a:solidFill>
                  <a:schemeClr val="bg1">
                    <a:lumMod val="50000"/>
                  </a:schemeClr>
                </a:solidFill>
                <a:latin typeface="Gotham Rounded Light" charset="0"/>
                <a:ea typeface="Gotham Rounded Light" charset="0"/>
                <a:cs typeface="Gotham Rounded Light" charset="0"/>
              </a:rPr>
              <a:t> sólo está disponible en maquinas nuevas que tienen </a:t>
            </a:r>
            <a:r>
              <a:rPr lang="es-CL" i="1" dirty="0" err="1">
                <a:solidFill>
                  <a:schemeClr val="bg1">
                    <a:lumMod val="50000"/>
                  </a:schemeClr>
                </a:solidFill>
                <a:latin typeface="Gotham Rounded Light" charset="0"/>
                <a:ea typeface="Gotham Rounded Light" charset="0"/>
                <a:cs typeface="Gotham Rounded Light" charset="0"/>
              </a:rPr>
              <a:t>Tricefy</a:t>
            </a:r>
            <a:r>
              <a:rPr lang="es-CL" i="1" dirty="0">
                <a:solidFill>
                  <a:schemeClr val="bg1">
                    <a:lumMod val="50000"/>
                  </a:schemeClr>
                </a:solidFill>
                <a:latin typeface="Gotham Rounded Light" charset="0"/>
                <a:ea typeface="Gotham Rounded Light" charset="0"/>
                <a:cs typeface="Gotham Rounded Light" charset="0"/>
              </a:rPr>
              <a:t> </a:t>
            </a:r>
            <a:r>
              <a:rPr lang="es-CL" i="1" dirty="0" err="1">
                <a:solidFill>
                  <a:schemeClr val="bg1">
                    <a:lumMod val="50000"/>
                  </a:schemeClr>
                </a:solidFill>
                <a:latin typeface="Gotham Rounded Light" charset="0"/>
                <a:ea typeface="Gotham Rounded Light" charset="0"/>
                <a:cs typeface="Gotham Rounded Light" charset="0"/>
              </a:rPr>
              <a:t>Inside</a:t>
            </a:r>
            <a:r>
              <a:rPr lang="es-CL" i="1" dirty="0">
                <a:solidFill>
                  <a:schemeClr val="bg1">
                    <a:lumMod val="50000"/>
                  </a:schemeClr>
                </a:solidFill>
                <a:latin typeface="Gotham Rounded Light" charset="0"/>
                <a:ea typeface="Gotham Rounded Light" charset="0"/>
                <a:cs typeface="Gotham Rounded Light" charset="0"/>
              </a:rPr>
              <a:t>.</a:t>
            </a:r>
            <a:endParaRPr lang="es-CL" dirty="0">
              <a:solidFill>
                <a:schemeClr val="bg1">
                  <a:lumMod val="50000"/>
                </a:schemeClr>
              </a:solidFill>
              <a:latin typeface="Gotham Rounded Light" charset="0"/>
              <a:ea typeface="Gotham Rounded Light" charset="0"/>
              <a:cs typeface="Gotham Rounded Light" charset="0"/>
            </a:endParaRPr>
          </a:p>
        </p:txBody>
      </p:sp>
      <p:pic>
        <p:nvPicPr>
          <p:cNvPr id="7" name="Picture 6">
            <a:extLst>
              <a:ext uri="{FF2B5EF4-FFF2-40B4-BE49-F238E27FC236}">
                <a16:creationId xmlns:a16="http://schemas.microsoft.com/office/drawing/2014/main" id="{D4EADF00-46CF-44FD-8823-ED073C79DC6F}"/>
              </a:ext>
            </a:extLst>
          </p:cNvPr>
          <p:cNvPicPr>
            <a:picLocks noChangeAspect="1"/>
          </p:cNvPicPr>
          <p:nvPr/>
        </p:nvPicPr>
        <p:blipFill>
          <a:blip r:embed="rId2"/>
          <a:stretch>
            <a:fillRect/>
          </a:stretch>
        </p:blipFill>
        <p:spPr>
          <a:xfrm>
            <a:off x="1930402" y="2048933"/>
            <a:ext cx="5384800" cy="4383570"/>
          </a:xfrm>
          <a:prstGeom prst="rect">
            <a:avLst/>
          </a:prstGeom>
        </p:spPr>
      </p:pic>
      <p:sp>
        <p:nvSpPr>
          <p:cNvPr id="4" name="Rectangle 3">
            <a:extLst>
              <a:ext uri="{FF2B5EF4-FFF2-40B4-BE49-F238E27FC236}">
                <a16:creationId xmlns:a16="http://schemas.microsoft.com/office/drawing/2014/main" id="{EE3B0AED-DC63-4853-8263-2B082753705F}"/>
              </a:ext>
            </a:extLst>
          </p:cNvPr>
          <p:cNvSpPr/>
          <p:nvPr/>
        </p:nvSpPr>
        <p:spPr>
          <a:xfrm>
            <a:off x="7442718" y="2487983"/>
            <a:ext cx="4360506" cy="2862322"/>
          </a:xfrm>
          <a:prstGeom prst="rect">
            <a:avLst/>
          </a:prstGeom>
        </p:spPr>
        <p:txBody>
          <a:bodyPr wrap="square">
            <a:spAutoFit/>
          </a:bodyPr>
          <a:lstStyle/>
          <a:p>
            <a:r>
              <a:rPr lang="es-CL" b="1" dirty="0">
                <a:solidFill>
                  <a:schemeClr val="bg1">
                    <a:lumMod val="50000"/>
                  </a:schemeClr>
                </a:solidFill>
                <a:latin typeface="Gotham Rounded Light" charset="0"/>
                <a:ea typeface="Gotham Rounded Light" charset="0"/>
                <a:cs typeface="Gotham Rounded Light" charset="0"/>
              </a:rPr>
              <a:t>A</a:t>
            </a:r>
            <a:r>
              <a:rPr lang="es-CL" dirty="0">
                <a:solidFill>
                  <a:schemeClr val="bg1">
                    <a:lumMod val="50000"/>
                  </a:schemeClr>
                </a:solidFill>
                <a:latin typeface="Gotham Rounded Light" charset="0"/>
                <a:ea typeface="Gotham Rounded Light" charset="0"/>
                <a:cs typeface="Gotham Rounded Light" charset="0"/>
              </a:rPr>
              <a:t> - Ingresar su email para autorizar la cuenta. Debe ser una cuenta email de encargados de informática o administrador/a de clínica. </a:t>
            </a:r>
          </a:p>
          <a:p>
            <a:endParaRPr lang="es-CL" dirty="0">
              <a:solidFill>
                <a:schemeClr val="bg1">
                  <a:lumMod val="50000"/>
                </a:schemeClr>
              </a:solidFill>
              <a:latin typeface="Gotham Rounded Light" charset="0"/>
              <a:ea typeface="Gotham Rounded Light" charset="0"/>
              <a:cs typeface="Gotham Rounded Light" charset="0"/>
            </a:endParaRPr>
          </a:p>
          <a:p>
            <a:r>
              <a:rPr lang="es-CL" b="1" dirty="0">
                <a:solidFill>
                  <a:schemeClr val="bg1">
                    <a:lumMod val="50000"/>
                  </a:schemeClr>
                </a:solidFill>
                <a:latin typeface="Gotham Rounded Light" charset="0"/>
                <a:ea typeface="Gotham Rounded Light" charset="0"/>
                <a:cs typeface="Gotham Rounded Light" charset="0"/>
              </a:rPr>
              <a:t>B</a:t>
            </a:r>
            <a:r>
              <a:rPr lang="es-CL" dirty="0">
                <a:solidFill>
                  <a:schemeClr val="bg1">
                    <a:lumMod val="50000"/>
                  </a:schemeClr>
                </a:solidFill>
                <a:latin typeface="Gotham Rounded Light" charset="0"/>
                <a:ea typeface="Gotham Rounded Light" charset="0"/>
                <a:cs typeface="Gotham Rounded Light" charset="0"/>
              </a:rPr>
              <a:t> - Seleccionar </a:t>
            </a:r>
            <a:r>
              <a:rPr lang="es-CL" b="1" dirty="0" err="1">
                <a:solidFill>
                  <a:schemeClr val="bg1">
                    <a:lumMod val="50000"/>
                  </a:schemeClr>
                </a:solidFill>
                <a:latin typeface="Gotham Rounded Light" charset="0"/>
                <a:ea typeface="Gotham Rounded Light" charset="0"/>
                <a:cs typeface="Gotham Rounded Light" charset="0"/>
              </a:rPr>
              <a:t>Activate</a:t>
            </a:r>
            <a:r>
              <a:rPr lang="es-CL" b="1" dirty="0">
                <a:solidFill>
                  <a:schemeClr val="bg1">
                    <a:lumMod val="50000"/>
                  </a:schemeClr>
                </a:solidFill>
                <a:latin typeface="Gotham Rounded Light" charset="0"/>
                <a:ea typeface="Gotham Rounded Light" charset="0"/>
                <a:cs typeface="Gotham Rounded Light" charset="0"/>
              </a:rPr>
              <a:t> </a:t>
            </a:r>
            <a:r>
              <a:rPr lang="es-CL" b="1" dirty="0" err="1">
                <a:solidFill>
                  <a:schemeClr val="bg1">
                    <a:lumMod val="50000"/>
                  </a:schemeClr>
                </a:solidFill>
                <a:latin typeface="Gotham Rounded Light" charset="0"/>
                <a:ea typeface="Gotham Rounded Light" charset="0"/>
                <a:cs typeface="Gotham Rounded Light" charset="0"/>
              </a:rPr>
              <a:t>Account</a:t>
            </a:r>
            <a:r>
              <a:rPr lang="es-CL" b="1" dirty="0">
                <a:solidFill>
                  <a:schemeClr val="bg1">
                    <a:lumMod val="50000"/>
                  </a:schemeClr>
                </a:solidFill>
                <a:latin typeface="Gotham Rounded Light" charset="0"/>
                <a:ea typeface="Gotham Rounded Light" charset="0"/>
                <a:cs typeface="Gotham Rounded Light" charset="0"/>
              </a:rPr>
              <a:t> (Activar Cuenta)</a:t>
            </a:r>
            <a:endParaRPr lang="es-CL" dirty="0">
              <a:solidFill>
                <a:schemeClr val="bg1">
                  <a:lumMod val="50000"/>
                </a:schemeClr>
              </a:solidFill>
              <a:latin typeface="Gotham Rounded Light" charset="0"/>
              <a:ea typeface="Gotham Rounded Light" charset="0"/>
              <a:cs typeface="Gotham Rounded Light" charset="0"/>
            </a:endParaRPr>
          </a:p>
          <a:p>
            <a:r>
              <a:rPr lang="es-CL" b="1" dirty="0">
                <a:solidFill>
                  <a:schemeClr val="bg1">
                    <a:lumMod val="50000"/>
                  </a:schemeClr>
                </a:solidFill>
                <a:latin typeface="Gotham Rounded Light" charset="0"/>
                <a:ea typeface="Gotham Rounded Light" charset="0"/>
                <a:cs typeface="Gotham Rounded Light" charset="0"/>
              </a:rPr>
              <a:t>C</a:t>
            </a:r>
            <a:r>
              <a:rPr lang="es-CL" dirty="0">
                <a:solidFill>
                  <a:schemeClr val="bg1">
                    <a:lumMod val="50000"/>
                  </a:schemeClr>
                </a:solidFill>
                <a:latin typeface="Gotham Rounded Light" charset="0"/>
                <a:ea typeface="Gotham Rounded Light" charset="0"/>
                <a:cs typeface="Gotham Rounded Light" charset="0"/>
              </a:rPr>
              <a:t> - Seleccionar </a:t>
            </a:r>
            <a:r>
              <a:rPr lang="es-CL" b="1" dirty="0">
                <a:solidFill>
                  <a:schemeClr val="bg1">
                    <a:lumMod val="50000"/>
                  </a:schemeClr>
                </a:solidFill>
                <a:latin typeface="Gotham Rounded Light" charset="0"/>
                <a:ea typeface="Gotham Rounded Light" charset="0"/>
                <a:cs typeface="Gotham Rounded Light" charset="0"/>
              </a:rPr>
              <a:t>Test </a:t>
            </a:r>
            <a:r>
              <a:rPr lang="es-CL" b="1" dirty="0" err="1">
                <a:solidFill>
                  <a:schemeClr val="bg1">
                    <a:lumMod val="50000"/>
                  </a:schemeClr>
                </a:solidFill>
                <a:latin typeface="Gotham Rounded Light" charset="0"/>
                <a:ea typeface="Gotham Rounded Light" charset="0"/>
                <a:cs typeface="Gotham Rounded Light" charset="0"/>
              </a:rPr>
              <a:t>Connection</a:t>
            </a:r>
            <a:r>
              <a:rPr lang="es-CL" b="1" dirty="0">
                <a:solidFill>
                  <a:schemeClr val="bg1">
                    <a:lumMod val="50000"/>
                  </a:schemeClr>
                </a:solidFill>
                <a:latin typeface="Gotham Rounded Light" charset="0"/>
                <a:ea typeface="Gotham Rounded Light" charset="0"/>
                <a:cs typeface="Gotham Rounded Light" charset="0"/>
              </a:rPr>
              <a:t> (Probar Conexión) </a:t>
            </a:r>
            <a:r>
              <a:rPr lang="es-CL" dirty="0">
                <a:solidFill>
                  <a:schemeClr val="bg1">
                    <a:lumMod val="50000"/>
                  </a:schemeClr>
                </a:solidFill>
                <a:latin typeface="Gotham Rounded Light" charset="0"/>
                <a:ea typeface="Gotham Rounded Light" charset="0"/>
                <a:cs typeface="Gotham Rounded Light" charset="0"/>
              </a:rPr>
              <a:t> para confirmar que su ultrasonido se puede conectar a </a:t>
            </a:r>
            <a:r>
              <a:rPr lang="es-CL" dirty="0" err="1">
                <a:solidFill>
                  <a:schemeClr val="bg1">
                    <a:lumMod val="50000"/>
                  </a:schemeClr>
                </a:solidFill>
                <a:latin typeface="Gotham Rounded Light" charset="0"/>
                <a:ea typeface="Gotham Rounded Light" charset="0"/>
                <a:cs typeface="Gotham Rounded Light" charset="0"/>
              </a:rPr>
              <a:t>Tricefy</a:t>
            </a:r>
            <a:endParaRPr lang="es-CL" dirty="0">
              <a:solidFill>
                <a:schemeClr val="bg1">
                  <a:lumMod val="50000"/>
                </a:schemeClr>
              </a:solidFill>
              <a:latin typeface="Gotham Rounded Light" charset="0"/>
              <a:ea typeface="Gotham Rounded Light" charset="0"/>
              <a:cs typeface="Gotham Rounded Light" charset="0"/>
            </a:endParaRPr>
          </a:p>
        </p:txBody>
      </p:sp>
    </p:spTree>
    <p:extLst>
      <p:ext uri="{BB962C8B-B14F-4D97-AF65-F5344CB8AC3E}">
        <p14:creationId xmlns:p14="http://schemas.microsoft.com/office/powerpoint/2010/main" val="355604786"/>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6"/>
          <p:cNvSpPr txBox="1">
            <a:spLocks/>
          </p:cNvSpPr>
          <p:nvPr/>
        </p:nvSpPr>
        <p:spPr>
          <a:xfrm>
            <a:off x="478639" y="151701"/>
            <a:ext cx="6079066" cy="62484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800" b="0" i="0" kern="1200">
                <a:solidFill>
                  <a:srgbClr val="A6A6A6"/>
                </a:solidFill>
                <a:latin typeface="Gotham Light"/>
                <a:ea typeface="+mj-ea"/>
                <a:cs typeface="Gotham Light"/>
              </a:defRPr>
            </a:lvl1pPr>
          </a:lstStyle>
          <a:p>
            <a:r>
              <a:rPr lang="fr-FR" sz="2000" dirty="0" err="1"/>
              <a:t>Configuración</a:t>
            </a:r>
            <a:r>
              <a:rPr lang="fr-FR" sz="2000" dirty="0"/>
              <a:t> de </a:t>
            </a:r>
            <a:r>
              <a:rPr lang="fr-FR" sz="2000" dirty="0" err="1"/>
              <a:t>Botón</a:t>
            </a:r>
            <a:r>
              <a:rPr lang="fr-FR" sz="2000" dirty="0"/>
              <a:t> Voluson </a:t>
            </a:r>
          </a:p>
        </p:txBody>
      </p:sp>
      <p:sp>
        <p:nvSpPr>
          <p:cNvPr id="2" name="Rectangle 1"/>
          <p:cNvSpPr/>
          <p:nvPr/>
        </p:nvSpPr>
        <p:spPr>
          <a:xfrm>
            <a:off x="1781264" y="984649"/>
            <a:ext cx="8790319" cy="1046440"/>
          </a:xfrm>
          <a:prstGeom prst="rect">
            <a:avLst/>
          </a:prstGeom>
        </p:spPr>
        <p:txBody>
          <a:bodyPr wrap="square">
            <a:spAutoFit/>
          </a:bodyPr>
          <a:lstStyle/>
          <a:p>
            <a:r>
              <a:rPr lang="en-US" sz="1600" dirty="0">
                <a:solidFill>
                  <a:schemeClr val="bg1">
                    <a:lumMod val="50000"/>
                  </a:schemeClr>
                </a:solidFill>
                <a:latin typeface="Gotham Rounded Light" pitchFamily="50" charset="0"/>
                <a:ea typeface="Gotham Rounded Light" charset="0"/>
                <a:cs typeface="Gotham Rounded Light" charset="0"/>
              </a:rPr>
              <a:t>Para </a:t>
            </a:r>
            <a:r>
              <a:rPr lang="es-CL" sz="1600" dirty="0">
                <a:solidFill>
                  <a:schemeClr val="bg1">
                    <a:lumMod val="50000"/>
                  </a:schemeClr>
                </a:solidFill>
                <a:latin typeface="Gotham Rounded Light" pitchFamily="50" charset="0"/>
                <a:ea typeface="Gotham Rounded Light" charset="0"/>
                <a:cs typeface="Gotham Rounded Light" charset="0"/>
              </a:rPr>
              <a:t>programar</a:t>
            </a:r>
            <a:r>
              <a:rPr lang="en-US" sz="1600" dirty="0">
                <a:solidFill>
                  <a:schemeClr val="bg1">
                    <a:lumMod val="50000"/>
                  </a:schemeClr>
                </a:solidFill>
                <a:latin typeface="Gotham Rounded Light" pitchFamily="50" charset="0"/>
                <a:ea typeface="Gotham Rounded Light" charset="0"/>
                <a:cs typeface="Gotham Rounded Light" charset="0"/>
              </a:rPr>
              <a:t> el </a:t>
            </a:r>
            <a:r>
              <a:rPr lang="en-US" sz="1600" dirty="0" err="1">
                <a:solidFill>
                  <a:schemeClr val="bg1">
                    <a:lumMod val="50000"/>
                  </a:schemeClr>
                </a:solidFill>
                <a:latin typeface="Gotham Rounded Light" pitchFamily="50" charset="0"/>
                <a:ea typeface="Gotham Rounded Light" charset="0"/>
                <a:cs typeface="Gotham Rounded Light" charset="0"/>
              </a:rPr>
              <a:t>envío</a:t>
            </a:r>
            <a:r>
              <a:rPr lang="en-US" sz="1600" dirty="0">
                <a:solidFill>
                  <a:schemeClr val="bg1">
                    <a:lumMod val="50000"/>
                  </a:schemeClr>
                </a:solidFill>
                <a:latin typeface="Gotham Rounded Light" pitchFamily="50" charset="0"/>
                <a:ea typeface="Gotham Rounded Light" charset="0"/>
                <a:cs typeface="Gotham Rounded Light" charset="0"/>
              </a:rPr>
              <a:t> de </a:t>
            </a:r>
            <a:r>
              <a:rPr lang="en-US" sz="1600" dirty="0" err="1">
                <a:solidFill>
                  <a:schemeClr val="bg1">
                    <a:lumMod val="50000"/>
                  </a:schemeClr>
                </a:solidFill>
                <a:latin typeface="Gotham Rounded Light" pitchFamily="50" charset="0"/>
                <a:ea typeface="Gotham Rounded Light" charset="0"/>
                <a:cs typeface="Gotham Rounded Light" charset="0"/>
              </a:rPr>
              <a:t>información</a:t>
            </a:r>
            <a:r>
              <a:rPr lang="en-US" sz="1600" dirty="0">
                <a:solidFill>
                  <a:schemeClr val="bg1">
                    <a:lumMod val="50000"/>
                  </a:schemeClr>
                </a:solidFill>
                <a:latin typeface="Gotham Rounded Light" pitchFamily="50" charset="0"/>
                <a:ea typeface="Gotham Rounded Light" charset="0"/>
                <a:cs typeface="Gotham Rounded Light" charset="0"/>
              </a:rPr>
              <a:t> y </a:t>
            </a:r>
            <a:r>
              <a:rPr lang="en-US" sz="1600" dirty="0" err="1">
                <a:solidFill>
                  <a:schemeClr val="bg1">
                    <a:lumMod val="50000"/>
                  </a:schemeClr>
                </a:solidFill>
                <a:latin typeface="Gotham Rounded Light" pitchFamily="50" charset="0"/>
                <a:ea typeface="Gotham Rounded Light" charset="0"/>
                <a:cs typeface="Gotham Rounded Light" charset="0"/>
              </a:rPr>
              <a:t>exámenes</a:t>
            </a:r>
            <a:r>
              <a:rPr lang="en-US" sz="1600" dirty="0">
                <a:solidFill>
                  <a:schemeClr val="bg1">
                    <a:lumMod val="50000"/>
                  </a:schemeClr>
                </a:solidFill>
                <a:latin typeface="Gotham Rounded Light" pitchFamily="50" charset="0"/>
                <a:ea typeface="Gotham Rounded Light" charset="0"/>
                <a:cs typeface="Gotham Rounded Light" charset="0"/>
              </a:rPr>
              <a:t> </a:t>
            </a:r>
            <a:r>
              <a:rPr lang="en-US" sz="1600" dirty="0" err="1">
                <a:solidFill>
                  <a:schemeClr val="bg1">
                    <a:lumMod val="50000"/>
                  </a:schemeClr>
                </a:solidFill>
                <a:latin typeface="Gotham Rounded Light" pitchFamily="50" charset="0"/>
                <a:ea typeface="Gotham Rounded Light" charset="0"/>
                <a:cs typeface="Gotham Rounded Light" charset="0"/>
              </a:rPr>
              <a:t>desde</a:t>
            </a:r>
            <a:r>
              <a:rPr lang="en-US" sz="1600" dirty="0">
                <a:solidFill>
                  <a:schemeClr val="bg1">
                    <a:lumMod val="50000"/>
                  </a:schemeClr>
                </a:solidFill>
                <a:latin typeface="Gotham Rounded Light" pitchFamily="50" charset="0"/>
                <a:ea typeface="Gotham Rounded Light" charset="0"/>
                <a:cs typeface="Gotham Rounded Light" charset="0"/>
              </a:rPr>
              <a:t> </a:t>
            </a:r>
            <a:r>
              <a:rPr lang="en-US" sz="1600" dirty="0" err="1">
                <a:solidFill>
                  <a:schemeClr val="bg1">
                    <a:lumMod val="50000"/>
                  </a:schemeClr>
                </a:solidFill>
                <a:latin typeface="Gotham Rounded Light" pitchFamily="50" charset="0"/>
                <a:ea typeface="Gotham Rounded Light" charset="0"/>
                <a:cs typeface="Gotham Rounded Light" charset="0"/>
              </a:rPr>
              <a:t>su</a:t>
            </a:r>
            <a:r>
              <a:rPr lang="en-US" sz="1600" dirty="0">
                <a:solidFill>
                  <a:schemeClr val="bg1">
                    <a:lumMod val="50000"/>
                  </a:schemeClr>
                </a:solidFill>
                <a:latin typeface="Gotham Rounded Light" pitchFamily="50" charset="0"/>
                <a:ea typeface="Gotham Rounded Light" charset="0"/>
                <a:cs typeface="Gotham Rounded Light" charset="0"/>
              </a:rPr>
              <a:t> </a:t>
            </a:r>
            <a:r>
              <a:rPr lang="en-US" sz="1600" dirty="0" err="1">
                <a:solidFill>
                  <a:schemeClr val="bg1">
                    <a:lumMod val="50000"/>
                  </a:schemeClr>
                </a:solidFill>
                <a:latin typeface="Gotham Rounded Light" pitchFamily="50" charset="0"/>
                <a:ea typeface="Gotham Rounded Light" charset="0"/>
                <a:cs typeface="Gotham Rounded Light" charset="0"/>
              </a:rPr>
              <a:t>sistema</a:t>
            </a:r>
            <a:r>
              <a:rPr lang="en-US" sz="1600" dirty="0">
                <a:solidFill>
                  <a:schemeClr val="bg1">
                    <a:lumMod val="50000"/>
                  </a:schemeClr>
                </a:solidFill>
                <a:latin typeface="Gotham Rounded Light" pitchFamily="50" charset="0"/>
                <a:ea typeface="Gotham Rounded Light" charset="0"/>
                <a:cs typeface="Gotham Rounded Light" charset="0"/>
              </a:rPr>
              <a:t> </a:t>
            </a:r>
            <a:r>
              <a:rPr lang="en-US" sz="1600" dirty="0" err="1">
                <a:solidFill>
                  <a:schemeClr val="bg1">
                    <a:lumMod val="50000"/>
                  </a:schemeClr>
                </a:solidFill>
                <a:latin typeface="Gotham Rounded Light" pitchFamily="50" charset="0"/>
                <a:ea typeface="Gotham Rounded Light" charset="0"/>
                <a:cs typeface="Gotham Rounded Light" charset="0"/>
              </a:rPr>
              <a:t>ultrasonido</a:t>
            </a:r>
            <a:r>
              <a:rPr lang="en-US" sz="1600" dirty="0">
                <a:solidFill>
                  <a:schemeClr val="bg1">
                    <a:lumMod val="50000"/>
                  </a:schemeClr>
                </a:solidFill>
                <a:latin typeface="Gotham Rounded Light" pitchFamily="50" charset="0"/>
                <a:ea typeface="Gotham Rounded Light" charset="0"/>
                <a:cs typeface="Gotham Rounded Light" charset="0"/>
              </a:rPr>
              <a:t> a </a:t>
            </a:r>
            <a:r>
              <a:rPr lang="en-US" sz="1600" dirty="0" err="1">
                <a:solidFill>
                  <a:schemeClr val="bg1">
                    <a:lumMod val="50000"/>
                  </a:schemeClr>
                </a:solidFill>
                <a:latin typeface="Gotham Rounded Light" pitchFamily="50" charset="0"/>
                <a:ea typeface="Gotham Rounded Light" charset="0"/>
                <a:cs typeface="Gotham Rounded Light" charset="0"/>
              </a:rPr>
              <a:t>Tricefy</a:t>
            </a:r>
            <a:r>
              <a:rPr lang="en-US" sz="1600" dirty="0">
                <a:solidFill>
                  <a:schemeClr val="bg1">
                    <a:lumMod val="50000"/>
                  </a:schemeClr>
                </a:solidFill>
                <a:latin typeface="Gotham Rounded Light" pitchFamily="50" charset="0"/>
                <a:ea typeface="Gotham Rounded Light" charset="0"/>
                <a:cs typeface="Gotham Rounded Light" charset="0"/>
              </a:rPr>
              <a:t>, debe </a:t>
            </a:r>
            <a:r>
              <a:rPr lang="en-US" sz="1600" dirty="0" err="1">
                <a:solidFill>
                  <a:schemeClr val="bg1">
                    <a:lumMod val="50000"/>
                  </a:schemeClr>
                </a:solidFill>
                <a:latin typeface="Gotham Rounded Light" pitchFamily="50" charset="0"/>
                <a:ea typeface="Gotham Rounded Light" charset="0"/>
                <a:cs typeface="Gotham Rounded Light" charset="0"/>
              </a:rPr>
              <a:t>seleccionar</a:t>
            </a:r>
            <a:r>
              <a:rPr lang="en-US" sz="1600" dirty="0">
                <a:solidFill>
                  <a:schemeClr val="bg1">
                    <a:lumMod val="50000"/>
                  </a:schemeClr>
                </a:solidFill>
                <a:latin typeface="Gotham Rounded Light" pitchFamily="50" charset="0"/>
                <a:ea typeface="Gotham Rounded Light" charset="0"/>
                <a:cs typeface="Gotham Rounded Light" charset="0"/>
              </a:rPr>
              <a:t> la </a:t>
            </a:r>
            <a:r>
              <a:rPr lang="en-US" sz="1600" dirty="0" err="1">
                <a:solidFill>
                  <a:schemeClr val="bg1">
                    <a:lumMod val="50000"/>
                  </a:schemeClr>
                </a:solidFill>
                <a:latin typeface="Gotham Rounded Light" pitchFamily="50" charset="0"/>
                <a:ea typeface="Gotham Rounded Light" charset="0"/>
                <a:cs typeface="Gotham Rounded Light" charset="0"/>
              </a:rPr>
              <a:t>pestaña</a:t>
            </a:r>
            <a:r>
              <a:rPr lang="en-US" sz="1600" dirty="0">
                <a:solidFill>
                  <a:schemeClr val="bg1">
                    <a:lumMod val="50000"/>
                  </a:schemeClr>
                </a:solidFill>
                <a:latin typeface="Gotham Rounded Light" pitchFamily="50" charset="0"/>
                <a:ea typeface="Gotham Rounded Light" charset="0"/>
                <a:cs typeface="Gotham Rounded Light" charset="0"/>
              </a:rPr>
              <a:t> </a:t>
            </a:r>
            <a:r>
              <a:rPr lang="en-US" sz="1600" b="1" dirty="0">
                <a:solidFill>
                  <a:schemeClr val="bg1">
                    <a:lumMod val="50000"/>
                  </a:schemeClr>
                </a:solidFill>
                <a:latin typeface="Gotham Rounded Light" pitchFamily="50" charset="0"/>
                <a:ea typeface="Gotham Rounded Light" charset="0"/>
                <a:cs typeface="Gotham Rounded Light" charset="0"/>
              </a:rPr>
              <a:t>Button Configuration (</a:t>
            </a:r>
            <a:r>
              <a:rPr lang="en-US" sz="1600" b="1" dirty="0" err="1">
                <a:solidFill>
                  <a:schemeClr val="bg1">
                    <a:lumMod val="50000"/>
                  </a:schemeClr>
                </a:solidFill>
                <a:latin typeface="Gotham Rounded Light" pitchFamily="50" charset="0"/>
                <a:ea typeface="Gotham Rounded Light" charset="0"/>
                <a:cs typeface="Gotham Rounded Light" charset="0"/>
              </a:rPr>
              <a:t>Configuración</a:t>
            </a:r>
            <a:r>
              <a:rPr lang="en-US" sz="1600" b="1" dirty="0">
                <a:solidFill>
                  <a:schemeClr val="bg1">
                    <a:lumMod val="50000"/>
                  </a:schemeClr>
                </a:solidFill>
                <a:latin typeface="Gotham Rounded Light" pitchFamily="50" charset="0"/>
                <a:ea typeface="Gotham Rounded Light" charset="0"/>
                <a:cs typeface="Gotham Rounded Light" charset="0"/>
              </a:rPr>
              <a:t> de </a:t>
            </a:r>
            <a:r>
              <a:rPr lang="en-US" sz="1600" b="1" dirty="0" err="1">
                <a:solidFill>
                  <a:schemeClr val="bg1">
                    <a:lumMod val="50000"/>
                  </a:schemeClr>
                </a:solidFill>
                <a:latin typeface="Gotham Rounded Light" pitchFamily="50" charset="0"/>
                <a:ea typeface="Gotham Rounded Light" charset="0"/>
                <a:cs typeface="Gotham Rounded Light" charset="0"/>
              </a:rPr>
              <a:t>Botón</a:t>
            </a:r>
            <a:r>
              <a:rPr lang="en-US" sz="1600" b="1" dirty="0">
                <a:solidFill>
                  <a:schemeClr val="bg1">
                    <a:lumMod val="50000"/>
                  </a:schemeClr>
                </a:solidFill>
                <a:latin typeface="Gotham Rounded Light" pitchFamily="50" charset="0"/>
                <a:ea typeface="Gotham Rounded Light" charset="0"/>
                <a:cs typeface="Gotham Rounded Light" charset="0"/>
              </a:rPr>
              <a:t>)</a:t>
            </a:r>
            <a:r>
              <a:rPr lang="en-US" sz="1600" dirty="0">
                <a:solidFill>
                  <a:schemeClr val="bg1">
                    <a:lumMod val="50000"/>
                  </a:schemeClr>
                </a:solidFill>
                <a:latin typeface="Gotham Rounded Light" pitchFamily="50" charset="0"/>
                <a:ea typeface="Gotham Rounded Light" charset="0"/>
                <a:cs typeface="Gotham Rounded Light" charset="0"/>
              </a:rPr>
              <a:t>: </a:t>
            </a:r>
            <a:r>
              <a:rPr lang="en-GB" sz="1600" dirty="0">
                <a:solidFill>
                  <a:schemeClr val="bg1">
                    <a:lumMod val="50000"/>
                  </a:schemeClr>
                </a:solidFill>
                <a:latin typeface="Gotham Rounded Light" pitchFamily="50" charset="0"/>
              </a:rPr>
              <a:t> Setup&gt;Connectivity&gt;</a:t>
            </a:r>
            <a:r>
              <a:rPr lang="en-GB" sz="1600" dirty="0">
                <a:solidFill>
                  <a:srgbClr val="00B0F0"/>
                </a:solidFill>
                <a:latin typeface="Gotham Rounded Light" pitchFamily="50" charset="0"/>
              </a:rPr>
              <a:t>Button Configuration</a:t>
            </a:r>
          </a:p>
          <a:p>
            <a:endParaRPr lang="de-DE" sz="1400" dirty="0">
              <a:solidFill>
                <a:schemeClr val="bg1">
                  <a:lumMod val="50000"/>
                </a:schemeClr>
              </a:solidFill>
              <a:latin typeface="Gotham Rounded Light" charset="0"/>
              <a:ea typeface="Gotham Rounded Light" charset="0"/>
              <a:cs typeface="Gotham Rounded Light" charset="0"/>
            </a:endParaRPr>
          </a:p>
        </p:txBody>
      </p:sp>
      <p:pic>
        <p:nvPicPr>
          <p:cNvPr id="7" name="Picture 6">
            <a:extLst>
              <a:ext uri="{FF2B5EF4-FFF2-40B4-BE49-F238E27FC236}">
                <a16:creationId xmlns:a16="http://schemas.microsoft.com/office/drawing/2014/main" id="{9F93ED16-1AFD-4FEC-B3ED-5FA5DA355E9D}"/>
              </a:ext>
            </a:extLst>
          </p:cNvPr>
          <p:cNvPicPr>
            <a:picLocks noChangeAspect="1"/>
          </p:cNvPicPr>
          <p:nvPr/>
        </p:nvPicPr>
        <p:blipFill>
          <a:blip r:embed="rId2"/>
          <a:stretch>
            <a:fillRect/>
          </a:stretch>
        </p:blipFill>
        <p:spPr>
          <a:xfrm>
            <a:off x="1696596" y="1931421"/>
            <a:ext cx="8128001" cy="1294140"/>
          </a:xfrm>
          <a:prstGeom prst="rect">
            <a:avLst/>
          </a:prstGeom>
        </p:spPr>
      </p:pic>
      <p:sp>
        <p:nvSpPr>
          <p:cNvPr id="8" name="TextBox 7">
            <a:extLst>
              <a:ext uri="{FF2B5EF4-FFF2-40B4-BE49-F238E27FC236}">
                <a16:creationId xmlns:a16="http://schemas.microsoft.com/office/drawing/2014/main" id="{BF464313-8971-4C54-B96F-63A372D54C0B}"/>
              </a:ext>
            </a:extLst>
          </p:cNvPr>
          <p:cNvSpPr txBox="1"/>
          <p:nvPr/>
        </p:nvSpPr>
        <p:spPr>
          <a:xfrm>
            <a:off x="1696596" y="5141421"/>
            <a:ext cx="8128001" cy="830997"/>
          </a:xfrm>
          <a:prstGeom prst="rect">
            <a:avLst/>
          </a:prstGeom>
          <a:noFill/>
        </p:spPr>
        <p:txBody>
          <a:bodyPr wrap="square" rtlCol="0">
            <a:spAutoFit/>
          </a:bodyPr>
          <a:lstStyle/>
          <a:p>
            <a:r>
              <a:rPr lang="es-ES" sz="1600" dirty="0">
                <a:solidFill>
                  <a:schemeClr val="bg1">
                    <a:lumMod val="50000"/>
                  </a:schemeClr>
                </a:solidFill>
                <a:latin typeface="Gotham Rounded Light" charset="0"/>
                <a:ea typeface="Gotham Rounded Light" charset="0"/>
                <a:cs typeface="Gotham Rounded Light" charset="0"/>
              </a:rPr>
              <a:t>El sistema de ultrasonido se puede configurar para enviar información a Tricefy a través de una tecla de impresión (</a:t>
            </a:r>
            <a:r>
              <a:rPr lang="es-ES" sz="1600" dirty="0" err="1">
                <a:solidFill>
                  <a:schemeClr val="bg1">
                    <a:lumMod val="50000"/>
                  </a:schemeClr>
                </a:solidFill>
                <a:latin typeface="Gotham Rounded Light" charset="0"/>
                <a:ea typeface="Gotham Rounded Light" charset="0"/>
                <a:cs typeface="Gotham Rounded Light" charset="0"/>
              </a:rPr>
              <a:t>print</a:t>
            </a:r>
            <a:r>
              <a:rPr lang="es-ES" sz="1600" dirty="0">
                <a:solidFill>
                  <a:schemeClr val="bg1">
                    <a:lumMod val="50000"/>
                  </a:schemeClr>
                </a:solidFill>
                <a:latin typeface="Gotham Rounded Light" charset="0"/>
                <a:ea typeface="Gotham Rounded Light" charset="0"/>
                <a:cs typeface="Gotham Rounded Light" charset="0"/>
              </a:rPr>
              <a:t> </a:t>
            </a:r>
            <a:r>
              <a:rPr lang="es-ES" sz="1600" dirty="0" err="1">
                <a:solidFill>
                  <a:schemeClr val="bg1">
                    <a:lumMod val="50000"/>
                  </a:schemeClr>
                </a:solidFill>
                <a:latin typeface="Gotham Rounded Light" charset="0"/>
                <a:ea typeface="Gotham Rounded Light" charset="0"/>
                <a:cs typeface="Gotham Rounded Light" charset="0"/>
              </a:rPr>
              <a:t>key</a:t>
            </a:r>
            <a:r>
              <a:rPr lang="es-ES" sz="1600" dirty="0">
                <a:solidFill>
                  <a:schemeClr val="bg1">
                    <a:lumMod val="50000"/>
                  </a:schemeClr>
                </a:solidFill>
                <a:latin typeface="Gotham Rounded Light" charset="0"/>
                <a:ea typeface="Gotham Rounded Light" charset="0"/>
                <a:cs typeface="Gotham Rounded Light" charset="0"/>
              </a:rPr>
              <a:t>) o mediante envío por grupos al final del examen. </a:t>
            </a:r>
          </a:p>
          <a:p>
            <a:endParaRPr lang="en-US" sz="1600" dirty="0">
              <a:solidFill>
                <a:schemeClr val="bg1">
                  <a:lumMod val="50000"/>
                </a:schemeClr>
              </a:solidFill>
              <a:latin typeface="Gotham Rounded Light" charset="0"/>
              <a:ea typeface="Gotham Rounded Light" charset="0"/>
              <a:cs typeface="Gotham Rounded Light" charset="0"/>
            </a:endParaRPr>
          </a:p>
        </p:txBody>
      </p:sp>
      <p:pic>
        <p:nvPicPr>
          <p:cNvPr id="6" name="Picture 28">
            <a:extLst>
              <a:ext uri="{FF2B5EF4-FFF2-40B4-BE49-F238E27FC236}">
                <a16:creationId xmlns:a16="http://schemas.microsoft.com/office/drawing/2014/main" id="{433E99F3-400B-4492-9B0B-B5C60EA0B2CD}"/>
              </a:ext>
            </a:extLst>
          </p:cNvPr>
          <p:cNvPicPr/>
          <p:nvPr/>
        </p:nvPicPr>
        <p:blipFill>
          <a:blip r:embed="rId3"/>
          <a:stretch>
            <a:fillRect/>
          </a:stretch>
        </p:blipFill>
        <p:spPr>
          <a:xfrm>
            <a:off x="3518172" y="3632440"/>
            <a:ext cx="3428999" cy="1102102"/>
          </a:xfrm>
          <a:prstGeom prst="rect">
            <a:avLst/>
          </a:prstGeom>
        </p:spPr>
      </p:pic>
    </p:spTree>
    <p:extLst>
      <p:ext uri="{BB962C8B-B14F-4D97-AF65-F5344CB8AC3E}">
        <p14:creationId xmlns:p14="http://schemas.microsoft.com/office/powerpoint/2010/main" val="24416165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6"/>
          <p:cNvSpPr txBox="1">
            <a:spLocks/>
          </p:cNvSpPr>
          <p:nvPr/>
        </p:nvSpPr>
        <p:spPr>
          <a:xfrm>
            <a:off x="478639" y="151701"/>
            <a:ext cx="6079066" cy="62484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800" b="0" i="0" kern="1200">
                <a:solidFill>
                  <a:srgbClr val="A6A6A6"/>
                </a:solidFill>
                <a:latin typeface="Gotham Light"/>
                <a:ea typeface="+mj-ea"/>
                <a:cs typeface="Gotham Light"/>
              </a:defRPr>
            </a:lvl1pPr>
          </a:lstStyle>
          <a:p>
            <a:r>
              <a:rPr lang="fr-FR" sz="2000" dirty="0" err="1"/>
              <a:t>Configuración</a:t>
            </a:r>
            <a:r>
              <a:rPr lang="fr-FR" sz="2000" dirty="0"/>
              <a:t> de </a:t>
            </a:r>
            <a:r>
              <a:rPr lang="fr-FR" sz="2000" dirty="0" err="1"/>
              <a:t>Botón</a:t>
            </a:r>
            <a:r>
              <a:rPr lang="fr-FR" sz="2000" dirty="0"/>
              <a:t> Voluson</a:t>
            </a:r>
          </a:p>
        </p:txBody>
      </p:sp>
      <p:sp>
        <p:nvSpPr>
          <p:cNvPr id="3" name="Rectangle 2">
            <a:extLst>
              <a:ext uri="{FF2B5EF4-FFF2-40B4-BE49-F238E27FC236}">
                <a16:creationId xmlns:a16="http://schemas.microsoft.com/office/drawing/2014/main" id="{B7ABAB8F-5F3B-4850-A890-53922523C6EA}"/>
              </a:ext>
            </a:extLst>
          </p:cNvPr>
          <p:cNvSpPr/>
          <p:nvPr/>
        </p:nvSpPr>
        <p:spPr>
          <a:xfrm>
            <a:off x="2237996" y="776541"/>
            <a:ext cx="9362601" cy="1077218"/>
          </a:xfrm>
          <a:prstGeom prst="rect">
            <a:avLst/>
          </a:prstGeom>
        </p:spPr>
        <p:txBody>
          <a:bodyPr wrap="square">
            <a:spAutoFit/>
          </a:bodyPr>
          <a:lstStyle/>
          <a:p>
            <a:endParaRPr lang="en-US" sz="1600" dirty="0">
              <a:latin typeface="Gotham Rounded Light" charset="0"/>
              <a:ea typeface="Gotham Rounded Light" charset="0"/>
              <a:cs typeface="Gotham Rounded Light" charset="0"/>
            </a:endParaRPr>
          </a:p>
          <a:p>
            <a:r>
              <a:rPr lang="es-ES" sz="1600" dirty="0">
                <a:latin typeface="Gotham Rounded Light" charset="0"/>
                <a:ea typeface="Gotham Rounded Light" charset="0"/>
                <a:cs typeface="Gotham Rounded Light" charset="0"/>
              </a:rPr>
              <a:t>Para enviar datos al terminar el examen, seleccionar la opción </a:t>
            </a:r>
            <a:r>
              <a:rPr lang="es-ES" sz="1600" b="1" dirty="0" err="1">
                <a:latin typeface="Gotham Rounded Light" charset="0"/>
                <a:ea typeface="Gotham Rounded Light" charset="0"/>
                <a:cs typeface="Gotham Rounded Light" charset="0"/>
              </a:rPr>
              <a:t>End</a:t>
            </a:r>
            <a:r>
              <a:rPr lang="es-ES" sz="1600" b="1" dirty="0">
                <a:latin typeface="Gotham Rounded Light" charset="0"/>
                <a:ea typeface="Gotham Rounded Light" charset="0"/>
                <a:cs typeface="Gotham Rounded Light" charset="0"/>
              </a:rPr>
              <a:t> </a:t>
            </a:r>
            <a:r>
              <a:rPr lang="es-ES" sz="1600" b="1" dirty="0" err="1">
                <a:latin typeface="Gotham Rounded Light" charset="0"/>
                <a:ea typeface="Gotham Rounded Light" charset="0"/>
                <a:cs typeface="Gotham Rounded Light" charset="0"/>
              </a:rPr>
              <a:t>Exam</a:t>
            </a:r>
            <a:r>
              <a:rPr lang="es-ES" sz="1600" b="1" dirty="0">
                <a:latin typeface="Gotham Rounded Light" charset="0"/>
                <a:ea typeface="Gotham Rounded Light" charset="0"/>
                <a:cs typeface="Gotham Rounded Light" charset="0"/>
              </a:rPr>
              <a:t> </a:t>
            </a:r>
            <a:r>
              <a:rPr lang="es-ES" sz="1600" dirty="0">
                <a:latin typeface="Gotham Rounded Light" charset="0"/>
                <a:ea typeface="Gotham Rounded Light" charset="0"/>
                <a:cs typeface="Gotham Rounded Light" charset="0"/>
              </a:rPr>
              <a:t>(terminar examen) y asegurarse que están seleccionados </a:t>
            </a:r>
            <a:r>
              <a:rPr lang="es-ES" sz="1600" b="1" dirty="0" err="1">
                <a:latin typeface="Gotham Rounded Light" charset="0"/>
                <a:ea typeface="Gotham Rounded Light" charset="0"/>
                <a:cs typeface="Gotham Rounded Light" charset="0"/>
              </a:rPr>
              <a:t>Move</a:t>
            </a:r>
            <a:r>
              <a:rPr lang="es-ES" sz="1600" b="1" dirty="0">
                <a:latin typeface="Gotham Rounded Light" charset="0"/>
                <a:ea typeface="Gotham Rounded Light" charset="0"/>
                <a:cs typeface="Gotham Rounded Light" charset="0"/>
              </a:rPr>
              <a:t> </a:t>
            </a:r>
            <a:r>
              <a:rPr lang="es-ES" sz="1600" b="1" dirty="0" err="1">
                <a:latin typeface="Gotham Rounded Light" charset="0"/>
                <a:ea typeface="Gotham Rounded Light" charset="0"/>
                <a:cs typeface="Gotham Rounded Light" charset="0"/>
              </a:rPr>
              <a:t>Clipboard</a:t>
            </a:r>
            <a:r>
              <a:rPr lang="es-ES" sz="1600" b="1" dirty="0">
                <a:latin typeface="Gotham Rounded Light" charset="0"/>
                <a:ea typeface="Gotham Rounded Light" charset="0"/>
                <a:cs typeface="Gotham Rounded Light" charset="0"/>
              </a:rPr>
              <a:t> Content </a:t>
            </a:r>
            <a:r>
              <a:rPr lang="es-ES" sz="1600" b="1" dirty="0" err="1">
                <a:latin typeface="Gotham Rounded Light" charset="0"/>
                <a:ea typeface="Gotham Rounded Light" charset="0"/>
                <a:cs typeface="Gotham Rounded Light" charset="0"/>
              </a:rPr>
              <a:t>to</a:t>
            </a:r>
            <a:r>
              <a:rPr lang="es-ES" sz="1600" b="1" dirty="0">
                <a:latin typeface="Gotham Rounded Light" charset="0"/>
                <a:ea typeface="Gotham Rounded Light" charset="0"/>
                <a:cs typeface="Gotham Rounded Light" charset="0"/>
              </a:rPr>
              <a:t> Interval Archive </a:t>
            </a:r>
            <a:r>
              <a:rPr lang="es-ES" sz="1600" dirty="0">
                <a:latin typeface="Gotham Rounded Light" charset="0"/>
                <a:ea typeface="Gotham Rounded Light" charset="0"/>
                <a:cs typeface="Gotham Rounded Light" charset="0"/>
              </a:rPr>
              <a:t>(Mover Contenido Seleccionado al Archivo Intermedio)  y </a:t>
            </a:r>
            <a:r>
              <a:rPr lang="es-ES" sz="1600" b="1" dirty="0">
                <a:latin typeface="Gotham Rounded Light" charset="0"/>
                <a:ea typeface="Gotham Rounded Light" charset="0"/>
                <a:cs typeface="Gotham Rounded Light" charset="0"/>
              </a:rPr>
              <a:t>Store </a:t>
            </a:r>
            <a:r>
              <a:rPr lang="es-ES" sz="1600" b="1" dirty="0" err="1">
                <a:latin typeface="Gotham Rounded Light" charset="0"/>
                <a:ea typeface="Gotham Rounded Light" charset="0"/>
                <a:cs typeface="Gotham Rounded Light" charset="0"/>
              </a:rPr>
              <a:t>Clipboard</a:t>
            </a:r>
            <a:r>
              <a:rPr lang="es-ES" sz="1600" b="1" dirty="0">
                <a:latin typeface="Gotham Rounded Light" charset="0"/>
                <a:ea typeface="Gotham Rounded Light" charset="0"/>
                <a:cs typeface="Gotham Rounded Light" charset="0"/>
              </a:rPr>
              <a:t> Content </a:t>
            </a:r>
            <a:r>
              <a:rPr lang="es-ES" sz="1600" b="1" dirty="0" err="1">
                <a:latin typeface="Gotham Rounded Light" charset="0"/>
                <a:ea typeface="Gotham Rounded Light" charset="0"/>
                <a:cs typeface="Gotham Rounded Light" charset="0"/>
              </a:rPr>
              <a:t>to</a:t>
            </a:r>
            <a:r>
              <a:rPr lang="es-ES" sz="1600" b="1" dirty="0">
                <a:latin typeface="Gotham Rounded Light" charset="0"/>
                <a:ea typeface="Gotham Rounded Light" charset="0"/>
                <a:cs typeface="Gotham Rounded Light" charset="0"/>
              </a:rPr>
              <a:t> Tricefy </a:t>
            </a:r>
            <a:r>
              <a:rPr lang="es-ES" sz="1600" dirty="0">
                <a:latin typeface="Gotham Rounded Light" charset="0"/>
                <a:ea typeface="Gotham Rounded Light" charset="0"/>
                <a:cs typeface="Gotham Rounded Light" charset="0"/>
              </a:rPr>
              <a:t>(Mover Contenido Seleccionado a Tricefy)</a:t>
            </a:r>
          </a:p>
        </p:txBody>
      </p:sp>
      <p:pic>
        <p:nvPicPr>
          <p:cNvPr id="9" name="Picture 8">
            <a:extLst>
              <a:ext uri="{FF2B5EF4-FFF2-40B4-BE49-F238E27FC236}">
                <a16:creationId xmlns:a16="http://schemas.microsoft.com/office/drawing/2014/main" id="{AC18965F-43E4-43A8-8E3D-8B84343F95D8}"/>
              </a:ext>
            </a:extLst>
          </p:cNvPr>
          <p:cNvPicPr>
            <a:picLocks noChangeAspect="1"/>
          </p:cNvPicPr>
          <p:nvPr/>
        </p:nvPicPr>
        <p:blipFill>
          <a:blip r:embed="rId2"/>
          <a:stretch>
            <a:fillRect/>
          </a:stretch>
        </p:blipFill>
        <p:spPr>
          <a:xfrm>
            <a:off x="1879600" y="2116667"/>
            <a:ext cx="8331200" cy="4220275"/>
          </a:xfrm>
          <a:prstGeom prst="rect">
            <a:avLst/>
          </a:prstGeom>
        </p:spPr>
      </p:pic>
    </p:spTree>
    <p:extLst>
      <p:ext uri="{BB962C8B-B14F-4D97-AF65-F5344CB8AC3E}">
        <p14:creationId xmlns:p14="http://schemas.microsoft.com/office/powerpoint/2010/main" val="215320649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10"/>
          <p:cNvSpPr txBox="1">
            <a:spLocks/>
          </p:cNvSpPr>
          <p:nvPr/>
        </p:nvSpPr>
        <p:spPr bwMode="auto">
          <a:xfrm>
            <a:off x="11216640" y="6391276"/>
            <a:ext cx="560493" cy="3638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17226" tIns="58613" rIns="117226" bIns="58613"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F9B6C35D-7BCA-D740-84EE-628FE0603D89}" type="slidenum">
              <a:rPr lang="en-US" sz="1300">
                <a:solidFill>
                  <a:srgbClr val="A6A6A6"/>
                </a:solidFill>
                <a:latin typeface="Gotham Book" charset="0"/>
                <a:cs typeface="Gotham Book" charset="0"/>
              </a:rPr>
              <a:pPr algn="r" eaLnBrk="1" hangingPunct="1"/>
              <a:t>26</a:t>
            </a:fld>
            <a:endParaRPr lang="en-US" sz="1300">
              <a:solidFill>
                <a:srgbClr val="A6A6A6"/>
              </a:solidFill>
              <a:latin typeface="Gotham Book" charset="0"/>
              <a:cs typeface="Gotham Book" charset="0"/>
            </a:endParaRPr>
          </a:p>
        </p:txBody>
      </p:sp>
      <p:sp>
        <p:nvSpPr>
          <p:cNvPr id="3" name="TextBox 2"/>
          <p:cNvSpPr txBox="1">
            <a:spLocks noChangeArrowheads="1"/>
          </p:cNvSpPr>
          <p:nvPr/>
        </p:nvSpPr>
        <p:spPr bwMode="auto">
          <a:xfrm>
            <a:off x="383117" y="86720"/>
            <a:ext cx="9353551" cy="472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7226" tIns="58613" rIns="117226" bIns="5861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538"/>
              </a:spcBef>
            </a:pPr>
            <a:r>
              <a:rPr lang="en-US" sz="2300" dirty="0" err="1">
                <a:solidFill>
                  <a:srgbClr val="999A98"/>
                </a:solidFill>
                <a:latin typeface="Gotham Light" charset="0"/>
                <a:cs typeface="Gotham Light" charset="0"/>
              </a:rPr>
              <a:t>Inscripción</a:t>
            </a:r>
            <a:r>
              <a:rPr lang="en-US" sz="2300" dirty="0">
                <a:solidFill>
                  <a:srgbClr val="999A98"/>
                </a:solidFill>
                <a:latin typeface="Gotham Light" charset="0"/>
                <a:cs typeface="Gotham Light" charset="0"/>
              </a:rPr>
              <a:t> </a:t>
            </a:r>
            <a:r>
              <a:rPr lang="en-US" sz="2300" dirty="0" err="1">
                <a:solidFill>
                  <a:srgbClr val="999A98"/>
                </a:solidFill>
                <a:latin typeface="Gotham Light" charset="0"/>
                <a:cs typeface="Gotham Light" charset="0"/>
              </a:rPr>
              <a:t>Facil</a:t>
            </a:r>
            <a:r>
              <a:rPr lang="en-US" sz="2300" dirty="0">
                <a:solidFill>
                  <a:srgbClr val="999A98"/>
                </a:solidFill>
                <a:latin typeface="Gotham Light" charset="0"/>
                <a:cs typeface="Gotham Light" charset="0"/>
              </a:rPr>
              <a:t> </a:t>
            </a:r>
            <a:r>
              <a:rPr lang="en-US" sz="2300" dirty="0" err="1">
                <a:solidFill>
                  <a:srgbClr val="999A98"/>
                </a:solidFill>
                <a:latin typeface="Gotham Light" charset="0"/>
                <a:cs typeface="Gotham Light" charset="0"/>
              </a:rPr>
              <a:t>desde</a:t>
            </a:r>
            <a:r>
              <a:rPr lang="en-US" sz="2300" dirty="0">
                <a:solidFill>
                  <a:srgbClr val="999A98"/>
                </a:solidFill>
                <a:latin typeface="Gotham Light" charset="0"/>
                <a:cs typeface="Gotham Light" charset="0"/>
              </a:rPr>
              <a:t> </a:t>
            </a:r>
            <a:r>
              <a:rPr lang="en-US" sz="2300" dirty="0" err="1">
                <a:solidFill>
                  <a:srgbClr val="999A98"/>
                </a:solidFill>
                <a:latin typeface="Gotham Light" charset="0"/>
                <a:cs typeface="Gotham Light" charset="0"/>
              </a:rPr>
              <a:t>Voluson</a:t>
            </a:r>
            <a:r>
              <a:rPr lang="en-US" sz="2300" dirty="0">
                <a:solidFill>
                  <a:srgbClr val="999A98"/>
                </a:solidFill>
                <a:latin typeface="Gotham Light" charset="0"/>
                <a:cs typeface="Gotham Light" charset="0"/>
              </a:rPr>
              <a:t> con </a:t>
            </a:r>
            <a:r>
              <a:rPr lang="en-US" sz="2300" dirty="0" err="1">
                <a:solidFill>
                  <a:srgbClr val="999A98"/>
                </a:solidFill>
                <a:latin typeface="Gotham Light" charset="0"/>
                <a:cs typeface="Gotham Light" charset="0"/>
              </a:rPr>
              <a:t>Tricefy</a:t>
            </a:r>
            <a:r>
              <a:rPr lang="en-US" sz="2300" dirty="0">
                <a:solidFill>
                  <a:srgbClr val="999A98"/>
                </a:solidFill>
                <a:latin typeface="Gotham Light" charset="0"/>
                <a:cs typeface="Gotham Light" charset="0"/>
              </a:rPr>
              <a:t> Inside</a:t>
            </a:r>
          </a:p>
        </p:txBody>
      </p:sp>
      <p:grpSp>
        <p:nvGrpSpPr>
          <p:cNvPr id="27" name="Group 7"/>
          <p:cNvGrpSpPr/>
          <p:nvPr/>
        </p:nvGrpSpPr>
        <p:grpSpPr>
          <a:xfrm>
            <a:off x="463904" y="2805513"/>
            <a:ext cx="2140745" cy="987943"/>
            <a:chOff x="406400" y="2180263"/>
            <a:chExt cx="1605559" cy="823286"/>
          </a:xfrm>
        </p:grpSpPr>
        <p:sp>
          <p:nvSpPr>
            <p:cNvPr id="28" name="Rectangle 8"/>
            <p:cNvSpPr/>
            <p:nvPr/>
          </p:nvSpPr>
          <p:spPr>
            <a:xfrm>
              <a:off x="1190428" y="2732087"/>
              <a:ext cx="821531" cy="271462"/>
            </a:xfrm>
            <a:prstGeom prst="rect">
              <a:avLst/>
            </a:prstGeom>
            <a:solidFill>
              <a:srgbClr val="00A1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6"/>
            <p:cNvSpPr txBox="1"/>
            <p:nvPr/>
          </p:nvSpPr>
          <p:spPr>
            <a:xfrm>
              <a:off x="1190429" y="2726550"/>
              <a:ext cx="821530" cy="276999"/>
            </a:xfrm>
            <a:prstGeom prst="rect">
              <a:avLst/>
            </a:prstGeom>
            <a:noFill/>
          </p:spPr>
          <p:txBody>
            <a:bodyPr wrap="square" rtlCol="0">
              <a:spAutoFit/>
            </a:bodyPr>
            <a:lstStyle/>
            <a:p>
              <a:pPr algn="ctr"/>
              <a:r>
                <a:rPr lang="en-US" sz="1500" dirty="0" err="1">
                  <a:solidFill>
                    <a:schemeClr val="bg1"/>
                  </a:solidFill>
                  <a:latin typeface="Gotham Rounded Light" charset="0"/>
                  <a:ea typeface="Gotham Rounded Light" charset="0"/>
                  <a:cs typeface="Gotham Rounded Light" charset="0"/>
                </a:rPr>
                <a:t>Activar</a:t>
              </a:r>
              <a:endParaRPr lang="en-US" sz="1500" dirty="0">
                <a:solidFill>
                  <a:schemeClr val="bg1"/>
                </a:solidFill>
                <a:latin typeface="Gotham Rounded Light" charset="0"/>
                <a:ea typeface="Gotham Rounded Light" charset="0"/>
                <a:cs typeface="Gotham Rounded Light" charset="0"/>
              </a:endParaRPr>
            </a:p>
          </p:txBody>
        </p:sp>
        <p:sp>
          <p:nvSpPr>
            <p:cNvPr id="30" name="Rectangle 5"/>
            <p:cNvSpPr/>
            <p:nvPr/>
          </p:nvSpPr>
          <p:spPr>
            <a:xfrm>
              <a:off x="504628" y="2350294"/>
              <a:ext cx="1507331" cy="271462"/>
            </a:xfrm>
            <a:prstGeom prst="rect">
              <a:avLst/>
            </a:prstGeom>
            <a:no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10"/>
            <p:cNvSpPr txBox="1"/>
            <p:nvPr/>
          </p:nvSpPr>
          <p:spPr>
            <a:xfrm>
              <a:off x="406400" y="2180263"/>
              <a:ext cx="1510903" cy="205184"/>
            </a:xfrm>
            <a:prstGeom prst="rect">
              <a:avLst/>
            </a:prstGeom>
            <a:noFill/>
          </p:spPr>
          <p:txBody>
            <a:bodyPr wrap="square" rtlCol="0">
              <a:spAutoFit/>
            </a:bodyPr>
            <a:lstStyle/>
            <a:p>
              <a:r>
                <a:rPr lang="en-US" sz="1000" dirty="0">
                  <a:latin typeface="Gotham Rounded Light" charset="0"/>
                  <a:ea typeface="Gotham Rounded Light" charset="0"/>
                  <a:cs typeface="Gotham Rounded Light" charset="0"/>
                </a:rPr>
                <a:t>Email </a:t>
              </a:r>
            </a:p>
          </p:txBody>
        </p:sp>
      </p:grpSp>
      <p:grpSp>
        <p:nvGrpSpPr>
          <p:cNvPr id="32" name="Group 9"/>
          <p:cNvGrpSpPr/>
          <p:nvPr/>
        </p:nvGrpSpPr>
        <p:grpSpPr>
          <a:xfrm>
            <a:off x="2375254" y="877393"/>
            <a:ext cx="2625372" cy="1331597"/>
            <a:chOff x="2897187" y="743742"/>
            <a:chExt cx="2119313" cy="1109663"/>
          </a:xfrm>
        </p:grpSpPr>
        <p:sp>
          <p:nvSpPr>
            <p:cNvPr id="33" name="Cloud 11"/>
            <p:cNvSpPr/>
            <p:nvPr/>
          </p:nvSpPr>
          <p:spPr bwMode="auto">
            <a:xfrm>
              <a:off x="2897187" y="743742"/>
              <a:ext cx="2119313" cy="1109663"/>
            </a:xfrm>
            <a:prstGeom prst="cloud">
              <a:avLst/>
            </a:prstGeom>
            <a:noFill/>
            <a:ln w="9525" cap="flat" cmpd="sng" algn="ctr">
              <a:solidFill>
                <a:srgbClr val="77BC1F"/>
              </a:solidFill>
              <a:prstDash val="solid"/>
            </a:ln>
            <a:effectLst>
              <a:outerShdw blurRad="40000" dist="23000" dir="5400000" rotWithShape="0">
                <a:srgbClr val="000000">
                  <a:alpha val="35000"/>
                </a:srgbClr>
              </a:outerShdw>
            </a:effectLst>
          </p:spPr>
          <p:txBody>
            <a:bodyPr anchor="ctr"/>
            <a:lstStyle/>
            <a:p>
              <a:pPr algn="ctr" defTabSz="1172261">
                <a:defRPr/>
              </a:pPr>
              <a:endParaRPr lang="en-US" sz="2300" kern="0">
                <a:solidFill>
                  <a:sysClr val="window" lastClr="FFFFFF"/>
                </a:solidFill>
                <a:effectLst>
                  <a:outerShdw blurRad="50800" dist="38100" algn="l" rotWithShape="0">
                    <a:prstClr val="black">
                      <a:alpha val="40000"/>
                    </a:prstClr>
                  </a:outerShdw>
                </a:effectLst>
                <a:latin typeface="Calibri"/>
              </a:endParaRPr>
            </a:p>
          </p:txBody>
        </p:sp>
        <p:pic>
          <p:nvPicPr>
            <p:cNvPr id="34" name="Picture 1" descr="Screen Shot 2014-09-23 at 12.07.29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97050" y="976984"/>
              <a:ext cx="1325376"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35" name="Straight Arrow Connector 14"/>
          <p:cNvCxnSpPr/>
          <p:nvPr/>
        </p:nvCxnSpPr>
        <p:spPr>
          <a:xfrm flipV="1">
            <a:off x="2693811" y="2129460"/>
            <a:ext cx="876300" cy="1497797"/>
          </a:xfrm>
          <a:prstGeom prst="straightConnector1">
            <a:avLst/>
          </a:prstGeom>
          <a:ln>
            <a:solidFill>
              <a:srgbClr val="00A1DF"/>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17"/>
          <p:cNvSpPr txBox="1"/>
          <p:nvPr/>
        </p:nvSpPr>
        <p:spPr>
          <a:xfrm>
            <a:off x="3439265" y="1615261"/>
            <a:ext cx="840059" cy="749313"/>
          </a:xfrm>
          <a:prstGeom prst="rect">
            <a:avLst/>
          </a:prstGeom>
          <a:noFill/>
        </p:spPr>
        <p:txBody>
          <a:bodyPr wrap="none" lIns="117226" tIns="58613" rIns="117226" bIns="58613" rtlCol="0">
            <a:spAutoFit/>
          </a:bodyPr>
          <a:lstStyle/>
          <a:p>
            <a:r>
              <a:rPr lang="en-US" sz="4100" dirty="0">
                <a:solidFill>
                  <a:srgbClr val="00A1DF"/>
                </a:solidFill>
                <a:latin typeface="Gotham Rounded Medium" charset="0"/>
                <a:ea typeface="Gotham Rounded Medium" charset="0"/>
                <a:cs typeface="Gotham Rounded Medium" charset="0"/>
              </a:rPr>
              <a:t>🦄</a:t>
            </a:r>
          </a:p>
        </p:txBody>
      </p:sp>
      <p:grpSp>
        <p:nvGrpSpPr>
          <p:cNvPr id="37" name="Group 1"/>
          <p:cNvGrpSpPr/>
          <p:nvPr/>
        </p:nvGrpSpPr>
        <p:grpSpPr>
          <a:xfrm>
            <a:off x="4220484" y="3009548"/>
            <a:ext cx="2390216" cy="2991201"/>
            <a:chOff x="3223838" y="2864644"/>
            <a:chExt cx="1792662" cy="1814512"/>
          </a:xfrm>
        </p:grpSpPr>
        <p:sp>
          <p:nvSpPr>
            <p:cNvPr id="38" name="Rectangle 21"/>
            <p:cNvSpPr/>
            <p:nvPr/>
          </p:nvSpPr>
          <p:spPr>
            <a:xfrm>
              <a:off x="3223838" y="2864644"/>
              <a:ext cx="1792662" cy="1814512"/>
            </a:xfrm>
            <a:prstGeom prst="rect">
              <a:avLst/>
            </a:prstGeom>
            <a:solidFill>
              <a:schemeClr val="bg1"/>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22"/>
            <p:cNvSpPr txBox="1"/>
            <p:nvPr/>
          </p:nvSpPr>
          <p:spPr>
            <a:xfrm>
              <a:off x="3223838" y="3010132"/>
              <a:ext cx="1792662" cy="205184"/>
            </a:xfrm>
            <a:prstGeom prst="rect">
              <a:avLst/>
            </a:prstGeom>
            <a:noFill/>
          </p:spPr>
          <p:txBody>
            <a:bodyPr wrap="square" rtlCol="0">
              <a:spAutoFit/>
            </a:bodyPr>
            <a:lstStyle/>
            <a:p>
              <a:r>
                <a:rPr lang="en-US" sz="1000">
                  <a:latin typeface="Gotham Rounded Light" charset="0"/>
                  <a:ea typeface="Gotham Rounded Light" charset="0"/>
                  <a:cs typeface="Gotham Rounded Light" charset="0"/>
                </a:rPr>
                <a:t>New Customer Welcome Email</a:t>
              </a:r>
            </a:p>
          </p:txBody>
        </p:sp>
        <p:sp>
          <p:nvSpPr>
            <p:cNvPr id="40" name="TextBox 23"/>
            <p:cNvSpPr txBox="1"/>
            <p:nvPr/>
          </p:nvSpPr>
          <p:spPr>
            <a:xfrm>
              <a:off x="3223838" y="3149353"/>
              <a:ext cx="1792662" cy="795089"/>
            </a:xfrm>
            <a:prstGeom prst="rect">
              <a:avLst/>
            </a:prstGeom>
            <a:noFill/>
          </p:spPr>
          <p:txBody>
            <a:bodyPr wrap="square" rtlCol="0">
              <a:spAutoFit/>
            </a:bodyPr>
            <a:lstStyle/>
            <a:p>
              <a:r>
                <a:rPr lang="en-US" sz="800">
                  <a:latin typeface="BLOKK Neue" charset="0"/>
                  <a:ea typeface="BLOKK Neue" charset="0"/>
                  <a:cs typeface="BLOKK Neue"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a:t>
              </a:r>
            </a:p>
          </p:txBody>
        </p:sp>
        <p:grpSp>
          <p:nvGrpSpPr>
            <p:cNvPr id="41" name="Group 24"/>
            <p:cNvGrpSpPr/>
            <p:nvPr/>
          </p:nvGrpSpPr>
          <p:grpSpPr>
            <a:xfrm>
              <a:off x="3303588" y="4138359"/>
              <a:ext cx="735387" cy="405467"/>
              <a:chOff x="1190428" y="2536527"/>
              <a:chExt cx="735387" cy="405467"/>
            </a:xfrm>
          </p:grpSpPr>
          <p:sp>
            <p:nvSpPr>
              <p:cNvPr id="42" name="Rectangle 25"/>
              <p:cNvSpPr/>
              <p:nvPr/>
            </p:nvSpPr>
            <p:spPr>
              <a:xfrm>
                <a:off x="1190428" y="2732087"/>
                <a:ext cx="655637" cy="209907"/>
              </a:xfrm>
              <a:prstGeom prst="rect">
                <a:avLst/>
              </a:prstGeom>
              <a:solidFill>
                <a:srgbClr val="00A1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26"/>
              <p:cNvSpPr txBox="1"/>
              <p:nvPr/>
            </p:nvSpPr>
            <p:spPr>
              <a:xfrm>
                <a:off x="1270179" y="2536527"/>
                <a:ext cx="655636" cy="205184"/>
              </a:xfrm>
              <a:prstGeom prst="rect">
                <a:avLst/>
              </a:prstGeom>
              <a:noFill/>
            </p:spPr>
            <p:txBody>
              <a:bodyPr wrap="square" rtlCol="0">
                <a:spAutoFit/>
              </a:bodyPr>
              <a:lstStyle/>
              <a:p>
                <a:pPr algn="ctr"/>
                <a:r>
                  <a:rPr lang="en-US" sz="1000" dirty="0">
                    <a:solidFill>
                      <a:schemeClr val="bg1"/>
                    </a:solidFill>
                    <a:latin typeface="Gotham Rounded Light" charset="0"/>
                    <a:ea typeface="Gotham Rounded Light" charset="0"/>
                    <a:cs typeface="Gotham Rounded Light" charset="0"/>
                  </a:rPr>
                  <a:t>Register</a:t>
                </a:r>
              </a:p>
            </p:txBody>
          </p:sp>
        </p:grpSp>
      </p:grpSp>
      <p:sp>
        <p:nvSpPr>
          <p:cNvPr id="44" name="Rectangle 29"/>
          <p:cNvSpPr/>
          <p:nvPr/>
        </p:nvSpPr>
        <p:spPr>
          <a:xfrm>
            <a:off x="7178103" y="2993673"/>
            <a:ext cx="1576791" cy="3022952"/>
          </a:xfrm>
          <a:prstGeom prst="rect">
            <a:avLst/>
          </a:prstGeom>
          <a:solidFill>
            <a:schemeClr val="bg1"/>
          </a:solidFill>
          <a:ln>
            <a:solidFill>
              <a:srgbClr val="00A1DF"/>
            </a:solidFill>
          </a:ln>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en-US"/>
          </a:p>
        </p:txBody>
      </p:sp>
      <p:sp>
        <p:nvSpPr>
          <p:cNvPr id="45" name="TextBox 30"/>
          <p:cNvSpPr txBox="1"/>
          <p:nvPr/>
        </p:nvSpPr>
        <p:spPr>
          <a:xfrm>
            <a:off x="7168308" y="3184134"/>
            <a:ext cx="1640443" cy="272259"/>
          </a:xfrm>
          <a:prstGeom prst="rect">
            <a:avLst/>
          </a:prstGeom>
          <a:noFill/>
        </p:spPr>
        <p:txBody>
          <a:bodyPr wrap="square" lIns="117226" tIns="58613" rIns="117226" bIns="58613" rtlCol="0">
            <a:spAutoFit/>
          </a:bodyPr>
          <a:lstStyle/>
          <a:p>
            <a:r>
              <a:rPr lang="en-US" sz="800" dirty="0">
                <a:latin typeface="BLOKK Neue" charset="0"/>
                <a:ea typeface="BLOKK Neue" charset="0"/>
                <a:cs typeface="BLOKK Neue" charset="0"/>
              </a:rPr>
              <a:t>Account</a:t>
            </a:r>
            <a:r>
              <a:rPr lang="en-US" sz="1000" dirty="0">
                <a:latin typeface="Gotham Rounded Light" charset="0"/>
                <a:ea typeface="Gotham Rounded Light" charset="0"/>
                <a:cs typeface="Gotham Rounded Light" charset="0"/>
              </a:rPr>
              <a:t> Completion</a:t>
            </a:r>
          </a:p>
        </p:txBody>
      </p:sp>
      <p:sp>
        <p:nvSpPr>
          <p:cNvPr id="46" name="TextBox 31"/>
          <p:cNvSpPr txBox="1"/>
          <p:nvPr/>
        </p:nvSpPr>
        <p:spPr>
          <a:xfrm>
            <a:off x="7446327" y="3382688"/>
            <a:ext cx="1106737" cy="1226366"/>
          </a:xfrm>
          <a:prstGeom prst="rect">
            <a:avLst/>
          </a:prstGeom>
          <a:noFill/>
        </p:spPr>
        <p:txBody>
          <a:bodyPr wrap="square" lIns="117226" tIns="58613" rIns="117226" bIns="58613" rtlCol="0">
            <a:spAutoFit/>
          </a:bodyPr>
          <a:lstStyle/>
          <a:p>
            <a:r>
              <a:rPr lang="en-US" sz="800" dirty="0">
                <a:latin typeface="BLOKK Neue" charset="0"/>
                <a:ea typeface="BLOKK Neue" charset="0"/>
                <a:cs typeface="BLOKK Neue" charset="0"/>
              </a:rPr>
              <a:t>Name</a:t>
            </a:r>
          </a:p>
          <a:p>
            <a:endParaRPr lang="en-US" sz="800" dirty="0">
              <a:latin typeface="BLOKK Neue" charset="0"/>
              <a:ea typeface="BLOKK Neue" charset="0"/>
              <a:cs typeface="BLOKK Neue" charset="0"/>
            </a:endParaRPr>
          </a:p>
          <a:p>
            <a:r>
              <a:rPr lang="en-US" sz="800" dirty="0">
                <a:latin typeface="BLOKK Neue" charset="0"/>
                <a:ea typeface="BLOKK Neue" charset="0"/>
                <a:cs typeface="BLOKK Neue" charset="0"/>
              </a:rPr>
              <a:t>First Name</a:t>
            </a:r>
          </a:p>
          <a:p>
            <a:endParaRPr lang="en-US" sz="800" dirty="0">
              <a:latin typeface="BLOKK Neue" charset="0"/>
              <a:ea typeface="BLOKK Neue" charset="0"/>
              <a:cs typeface="BLOKK Neue" charset="0"/>
            </a:endParaRPr>
          </a:p>
          <a:p>
            <a:r>
              <a:rPr lang="en-US" sz="800" dirty="0">
                <a:latin typeface="BLOKK Neue" charset="0"/>
                <a:ea typeface="BLOKK Neue" charset="0"/>
                <a:cs typeface="BLOKK Neue" charset="0"/>
              </a:rPr>
              <a:t>Date</a:t>
            </a:r>
          </a:p>
          <a:p>
            <a:endParaRPr lang="en-US" sz="800" dirty="0">
              <a:latin typeface="BLOKK Neue" charset="0"/>
              <a:ea typeface="BLOKK Neue" charset="0"/>
              <a:cs typeface="BLOKK Neue" charset="0"/>
            </a:endParaRPr>
          </a:p>
          <a:p>
            <a:r>
              <a:rPr lang="en-US" sz="800" dirty="0">
                <a:latin typeface="BLOKK Neue" charset="0"/>
                <a:ea typeface="BLOKK Neue" charset="0"/>
                <a:cs typeface="BLOKK Neue" charset="0"/>
              </a:rPr>
              <a:t>Address</a:t>
            </a:r>
          </a:p>
          <a:p>
            <a:endParaRPr lang="en-US" sz="800" dirty="0">
              <a:latin typeface="BLOKK Neue" charset="0"/>
              <a:ea typeface="BLOKK Neue" charset="0"/>
              <a:cs typeface="BLOKK Neue" charset="0"/>
            </a:endParaRPr>
          </a:p>
          <a:p>
            <a:r>
              <a:rPr lang="en-US" sz="800" dirty="0">
                <a:latin typeface="BLOKK Neue" charset="0"/>
                <a:ea typeface="BLOKK Neue" charset="0"/>
                <a:cs typeface="BLOKK Neue" charset="0"/>
              </a:rPr>
              <a:t>Country</a:t>
            </a:r>
          </a:p>
        </p:txBody>
      </p:sp>
      <p:cxnSp>
        <p:nvCxnSpPr>
          <p:cNvPr id="47" name="Straight Arrow Connector 39"/>
          <p:cNvCxnSpPr/>
          <p:nvPr/>
        </p:nvCxnSpPr>
        <p:spPr>
          <a:xfrm>
            <a:off x="3904141" y="2208990"/>
            <a:ext cx="592572" cy="800560"/>
          </a:xfrm>
          <a:prstGeom prst="straightConnector1">
            <a:avLst/>
          </a:prstGeom>
          <a:ln>
            <a:solidFill>
              <a:srgbClr val="00A1DF"/>
            </a:solidFill>
            <a:tailEnd type="triangle"/>
          </a:ln>
        </p:spPr>
        <p:style>
          <a:lnRef idx="2">
            <a:schemeClr val="accent1"/>
          </a:lnRef>
          <a:fillRef idx="0">
            <a:schemeClr val="accent1"/>
          </a:fillRef>
          <a:effectRef idx="1">
            <a:schemeClr val="accent1"/>
          </a:effectRef>
          <a:fontRef idx="minor">
            <a:schemeClr val="tx1"/>
          </a:fontRef>
        </p:style>
      </p:cxnSp>
      <p:sp>
        <p:nvSpPr>
          <p:cNvPr id="48" name="TextBox 32"/>
          <p:cNvSpPr txBox="1"/>
          <p:nvPr/>
        </p:nvSpPr>
        <p:spPr>
          <a:xfrm>
            <a:off x="610509" y="3043160"/>
            <a:ext cx="2390216" cy="272259"/>
          </a:xfrm>
          <a:prstGeom prst="rect">
            <a:avLst/>
          </a:prstGeom>
          <a:noFill/>
        </p:spPr>
        <p:txBody>
          <a:bodyPr wrap="square" lIns="117226" tIns="58613" rIns="117226" bIns="58613" rtlCol="0">
            <a:spAutoFit/>
          </a:bodyPr>
          <a:lstStyle/>
          <a:p>
            <a:r>
              <a:rPr lang="en-US" sz="1000" dirty="0">
                <a:latin typeface="Gotham Rounded Light" charset="0"/>
                <a:ea typeface="Gotham Rounded Light" charset="0"/>
                <a:cs typeface="Gotham Rounded Light" charset="0"/>
              </a:rPr>
              <a:t>martin@triceimaging.com</a:t>
            </a:r>
          </a:p>
        </p:txBody>
      </p:sp>
      <p:sp>
        <p:nvSpPr>
          <p:cNvPr id="49" name="Rectangle 34"/>
          <p:cNvSpPr/>
          <p:nvPr/>
        </p:nvSpPr>
        <p:spPr>
          <a:xfrm>
            <a:off x="7567608" y="3588481"/>
            <a:ext cx="768000" cy="86400"/>
          </a:xfrm>
          <a:prstGeom prst="rect">
            <a:avLst/>
          </a:prstGeom>
          <a:noFill/>
          <a:ln>
            <a:solidFill>
              <a:srgbClr val="00A1DF"/>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en-US" dirty="0"/>
          </a:p>
        </p:txBody>
      </p:sp>
      <p:sp>
        <p:nvSpPr>
          <p:cNvPr id="50" name="Rectangle 35"/>
          <p:cNvSpPr/>
          <p:nvPr/>
        </p:nvSpPr>
        <p:spPr>
          <a:xfrm>
            <a:off x="7567608" y="3836213"/>
            <a:ext cx="768000" cy="86400"/>
          </a:xfrm>
          <a:prstGeom prst="rect">
            <a:avLst/>
          </a:prstGeom>
          <a:noFill/>
          <a:ln>
            <a:solidFill>
              <a:srgbClr val="00A1DF"/>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en-US" dirty="0"/>
          </a:p>
        </p:txBody>
      </p:sp>
      <p:sp>
        <p:nvSpPr>
          <p:cNvPr id="51" name="Rectangle 36"/>
          <p:cNvSpPr/>
          <p:nvPr/>
        </p:nvSpPr>
        <p:spPr>
          <a:xfrm>
            <a:off x="7567613" y="4073763"/>
            <a:ext cx="335999" cy="86400"/>
          </a:xfrm>
          <a:prstGeom prst="rect">
            <a:avLst/>
          </a:prstGeom>
          <a:noFill/>
          <a:ln>
            <a:solidFill>
              <a:srgbClr val="00A1DF"/>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en-US" dirty="0"/>
          </a:p>
        </p:txBody>
      </p:sp>
      <p:sp>
        <p:nvSpPr>
          <p:cNvPr id="52" name="Rectangle 40"/>
          <p:cNvSpPr/>
          <p:nvPr/>
        </p:nvSpPr>
        <p:spPr>
          <a:xfrm>
            <a:off x="7999612" y="4070985"/>
            <a:ext cx="335999" cy="86400"/>
          </a:xfrm>
          <a:prstGeom prst="rect">
            <a:avLst/>
          </a:prstGeom>
          <a:noFill/>
          <a:ln>
            <a:solidFill>
              <a:srgbClr val="00A1DF"/>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en-US" dirty="0"/>
          </a:p>
        </p:txBody>
      </p:sp>
      <p:sp>
        <p:nvSpPr>
          <p:cNvPr id="53" name="Rectangle 41"/>
          <p:cNvSpPr/>
          <p:nvPr/>
        </p:nvSpPr>
        <p:spPr>
          <a:xfrm>
            <a:off x="7567608" y="4318717"/>
            <a:ext cx="768000" cy="86400"/>
          </a:xfrm>
          <a:prstGeom prst="rect">
            <a:avLst/>
          </a:prstGeom>
          <a:noFill/>
          <a:ln>
            <a:solidFill>
              <a:srgbClr val="00A1DF"/>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en-US" dirty="0"/>
          </a:p>
        </p:txBody>
      </p:sp>
      <p:sp>
        <p:nvSpPr>
          <p:cNvPr id="54" name="Rectangle 42"/>
          <p:cNvSpPr/>
          <p:nvPr/>
        </p:nvSpPr>
        <p:spPr>
          <a:xfrm>
            <a:off x="7567608" y="4550552"/>
            <a:ext cx="768000" cy="86400"/>
          </a:xfrm>
          <a:prstGeom prst="rect">
            <a:avLst/>
          </a:prstGeom>
          <a:noFill/>
          <a:ln>
            <a:solidFill>
              <a:srgbClr val="00A1DF"/>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en-US" dirty="0"/>
          </a:p>
        </p:txBody>
      </p:sp>
      <p:grpSp>
        <p:nvGrpSpPr>
          <p:cNvPr id="55" name="Group 15"/>
          <p:cNvGrpSpPr/>
          <p:nvPr/>
        </p:nvGrpSpPr>
        <p:grpSpPr>
          <a:xfrm>
            <a:off x="7567609" y="4688791"/>
            <a:ext cx="768000" cy="261979"/>
            <a:chOff x="5453117" y="4412497"/>
            <a:chExt cx="576000" cy="218316"/>
          </a:xfrm>
        </p:grpSpPr>
        <p:sp>
          <p:nvSpPr>
            <p:cNvPr id="56" name="Rectangle 48"/>
            <p:cNvSpPr/>
            <p:nvPr/>
          </p:nvSpPr>
          <p:spPr>
            <a:xfrm>
              <a:off x="5453117" y="4420906"/>
              <a:ext cx="576000" cy="209907"/>
            </a:xfrm>
            <a:prstGeom prst="rect">
              <a:avLst/>
            </a:prstGeom>
            <a:solidFill>
              <a:srgbClr val="00A1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49"/>
            <p:cNvSpPr txBox="1"/>
            <p:nvPr/>
          </p:nvSpPr>
          <p:spPr>
            <a:xfrm>
              <a:off x="5453117" y="4412497"/>
              <a:ext cx="575999" cy="205184"/>
            </a:xfrm>
            <a:prstGeom prst="rect">
              <a:avLst/>
            </a:prstGeom>
            <a:noFill/>
          </p:spPr>
          <p:txBody>
            <a:bodyPr wrap="square" rtlCol="0">
              <a:spAutoFit/>
            </a:bodyPr>
            <a:lstStyle/>
            <a:p>
              <a:pPr algn="ctr"/>
              <a:r>
                <a:rPr lang="en-US" sz="1000" dirty="0">
                  <a:solidFill>
                    <a:schemeClr val="bg1"/>
                  </a:solidFill>
                  <a:latin typeface="Gotham Rounded Light" charset="0"/>
                  <a:ea typeface="Gotham Rounded Light" charset="0"/>
                  <a:cs typeface="Gotham Rounded Light" charset="0"/>
                </a:rPr>
                <a:t>Submit</a:t>
              </a:r>
            </a:p>
          </p:txBody>
        </p:sp>
      </p:grpSp>
      <p:pic>
        <p:nvPicPr>
          <p:cNvPr id="58"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241" y="3328440"/>
            <a:ext cx="3002796" cy="1758304"/>
          </a:xfrm>
          <a:prstGeom prst="rect">
            <a:avLst/>
          </a:prstGeom>
        </p:spPr>
      </p:pic>
      <p:cxnSp>
        <p:nvCxnSpPr>
          <p:cNvPr id="59" name="Straight Arrow Connector 51"/>
          <p:cNvCxnSpPr/>
          <p:nvPr/>
        </p:nvCxnSpPr>
        <p:spPr>
          <a:xfrm>
            <a:off x="8435722" y="4818056"/>
            <a:ext cx="808452" cy="0"/>
          </a:xfrm>
          <a:prstGeom prst="straightConnector1">
            <a:avLst/>
          </a:prstGeom>
          <a:ln>
            <a:solidFill>
              <a:srgbClr val="00A1DF"/>
            </a:solidFill>
            <a:tailEnd type="triangle"/>
          </a:ln>
        </p:spPr>
        <p:style>
          <a:lnRef idx="2">
            <a:schemeClr val="accent1"/>
          </a:lnRef>
          <a:fillRef idx="0">
            <a:schemeClr val="accent1"/>
          </a:fillRef>
          <a:effectRef idx="1">
            <a:schemeClr val="accent1"/>
          </a:effectRef>
          <a:fontRef idx="minor">
            <a:schemeClr val="tx1"/>
          </a:fontRef>
        </p:style>
      </p:cxnSp>
      <p:pic>
        <p:nvPicPr>
          <p:cNvPr id="61" name="Bild 60"/>
          <p:cNvPicPr>
            <a:picLocks noChangeAspect="1"/>
          </p:cNvPicPr>
          <p:nvPr/>
        </p:nvPicPr>
        <p:blipFill>
          <a:blip r:embed="rId4"/>
          <a:stretch>
            <a:fillRect/>
          </a:stretch>
        </p:blipFill>
        <p:spPr>
          <a:xfrm>
            <a:off x="4283448" y="3043159"/>
            <a:ext cx="2233776" cy="2886760"/>
          </a:xfrm>
          <a:prstGeom prst="rect">
            <a:avLst/>
          </a:prstGeom>
        </p:spPr>
      </p:pic>
      <p:sp>
        <p:nvSpPr>
          <p:cNvPr id="62" name="TextBox 47"/>
          <p:cNvSpPr txBox="1"/>
          <p:nvPr/>
        </p:nvSpPr>
        <p:spPr>
          <a:xfrm>
            <a:off x="4326818" y="4763662"/>
            <a:ext cx="874181" cy="272259"/>
          </a:xfrm>
          <a:prstGeom prst="rect">
            <a:avLst/>
          </a:prstGeom>
          <a:noFill/>
        </p:spPr>
        <p:txBody>
          <a:bodyPr wrap="square" lIns="117226" tIns="58613" rIns="117226" bIns="58613" rtlCol="0">
            <a:spAutoFit/>
          </a:bodyPr>
          <a:lstStyle/>
          <a:p>
            <a:pPr algn="ctr"/>
            <a:r>
              <a:rPr lang="en-US" sz="1000">
                <a:solidFill>
                  <a:schemeClr val="bg1"/>
                </a:solidFill>
                <a:latin typeface="Gotham Rounded Light" charset="0"/>
                <a:ea typeface="Gotham Rounded Light" charset="0"/>
                <a:cs typeface="Gotham Rounded Light" charset="0"/>
              </a:rPr>
              <a:t>Register</a:t>
            </a:r>
            <a:endParaRPr lang="en-US" sz="1000" dirty="0">
              <a:solidFill>
                <a:schemeClr val="bg1"/>
              </a:solidFill>
              <a:latin typeface="Gotham Rounded Light" charset="0"/>
              <a:ea typeface="Gotham Rounded Light" charset="0"/>
              <a:cs typeface="Gotham Rounded Light" charset="0"/>
            </a:endParaRPr>
          </a:p>
        </p:txBody>
      </p:sp>
      <p:cxnSp>
        <p:nvCxnSpPr>
          <p:cNvPr id="63" name="Straight Arrow Connector 43"/>
          <p:cNvCxnSpPr/>
          <p:nvPr/>
        </p:nvCxnSpPr>
        <p:spPr>
          <a:xfrm flipV="1">
            <a:off x="6508750" y="3602051"/>
            <a:ext cx="937576" cy="1574"/>
          </a:xfrm>
          <a:prstGeom prst="straightConnector1">
            <a:avLst/>
          </a:prstGeom>
          <a:ln>
            <a:solidFill>
              <a:srgbClr val="00A1DF"/>
            </a:solidFill>
            <a:tailEnd type="triangle"/>
          </a:ln>
        </p:spPr>
        <p:style>
          <a:lnRef idx="2">
            <a:schemeClr val="accent1"/>
          </a:lnRef>
          <a:fillRef idx="0">
            <a:schemeClr val="accent1"/>
          </a:fillRef>
          <a:effectRef idx="1">
            <a:schemeClr val="accent1"/>
          </a:effectRef>
          <a:fontRef idx="minor">
            <a:schemeClr val="tx1"/>
          </a:fontRef>
        </p:style>
      </p:cxnSp>
      <p:sp>
        <p:nvSpPr>
          <p:cNvPr id="64" name="Textfeld 63"/>
          <p:cNvSpPr txBox="1"/>
          <p:nvPr/>
        </p:nvSpPr>
        <p:spPr>
          <a:xfrm>
            <a:off x="6044003" y="1291145"/>
            <a:ext cx="4783437" cy="984885"/>
          </a:xfrm>
          <a:prstGeom prst="rect">
            <a:avLst/>
          </a:prstGeom>
          <a:noFill/>
        </p:spPr>
        <p:txBody>
          <a:bodyPr wrap="square" lIns="0" tIns="0" rIns="0" bIns="0" rtlCol="0">
            <a:spAutoFit/>
          </a:bodyPr>
          <a:lstStyle/>
          <a:p>
            <a:pPr>
              <a:spcBef>
                <a:spcPts val="769"/>
              </a:spcBef>
            </a:pPr>
            <a:r>
              <a:rPr lang="es-ES" sz="1600" dirty="0">
                <a:solidFill>
                  <a:srgbClr val="595959"/>
                </a:solidFill>
                <a:latin typeface="Gotham Rounded Light"/>
                <a:ea typeface="ＭＳ Ｐゴシック" charset="0"/>
                <a:cs typeface="Gotham Rounded Light"/>
              </a:rPr>
              <a:t>Después de que el cliente haya ingresado su dirección de correo electrónico en el escáner y conectado el escáner a Tricefy, recibirá un correo electrónico para finalizar la inscripción (si aún no lo ha hecho).</a:t>
            </a:r>
          </a:p>
        </p:txBody>
      </p:sp>
      <p:pic>
        <p:nvPicPr>
          <p:cNvPr id="65" name="Bild 64"/>
          <p:cNvPicPr>
            <a:picLocks noChangeAspect="1"/>
          </p:cNvPicPr>
          <p:nvPr/>
        </p:nvPicPr>
        <p:blipFill rotWithShape="1">
          <a:blip r:embed="rId5"/>
          <a:srcRect t="3920"/>
          <a:stretch/>
        </p:blipFill>
        <p:spPr>
          <a:xfrm>
            <a:off x="383116" y="3994389"/>
            <a:ext cx="2590251" cy="2323228"/>
          </a:xfrm>
          <a:prstGeom prst="rect">
            <a:avLst/>
          </a:prstGeom>
        </p:spPr>
      </p:pic>
      <p:pic>
        <p:nvPicPr>
          <p:cNvPr id="68" name="Bild 67"/>
          <p:cNvPicPr>
            <a:picLocks noChangeAspect="1"/>
          </p:cNvPicPr>
          <p:nvPr/>
        </p:nvPicPr>
        <p:blipFill>
          <a:blip r:embed="rId6"/>
          <a:stretch>
            <a:fillRect/>
          </a:stretch>
        </p:blipFill>
        <p:spPr>
          <a:xfrm>
            <a:off x="1754853" y="4293993"/>
            <a:ext cx="548135" cy="397063"/>
          </a:xfrm>
          <a:prstGeom prst="rect">
            <a:avLst/>
          </a:prstGeom>
        </p:spPr>
      </p:pic>
    </p:spTree>
    <p:extLst>
      <p:ext uri="{BB962C8B-B14F-4D97-AF65-F5344CB8AC3E}">
        <p14:creationId xmlns:p14="http://schemas.microsoft.com/office/powerpoint/2010/main" val="426074602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6"/>
          <p:cNvSpPr txBox="1">
            <a:spLocks/>
          </p:cNvSpPr>
          <p:nvPr/>
        </p:nvSpPr>
        <p:spPr>
          <a:xfrm>
            <a:off x="478639" y="151701"/>
            <a:ext cx="6079066" cy="62484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800" b="0" i="0" kern="1200">
                <a:solidFill>
                  <a:srgbClr val="A6A6A6"/>
                </a:solidFill>
                <a:latin typeface="Gotham Light"/>
                <a:ea typeface="+mj-ea"/>
                <a:cs typeface="Gotham Light"/>
              </a:defRPr>
            </a:lvl1pPr>
          </a:lstStyle>
          <a:p>
            <a:r>
              <a:rPr lang="es-ES" sz="2000" dirty="0"/>
              <a:t>Tricefy y GE: Integración Fluida </a:t>
            </a:r>
          </a:p>
        </p:txBody>
      </p:sp>
      <p:pic>
        <p:nvPicPr>
          <p:cNvPr id="6" name="Bild 14">
            <a:extLst>
              <a:ext uri="{FF2B5EF4-FFF2-40B4-BE49-F238E27FC236}">
                <a16:creationId xmlns:a16="http://schemas.microsoft.com/office/drawing/2014/main" id="{A41FED84-F52E-49AB-80B2-9D907945A9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120" b="2694"/>
          <a:stretch/>
        </p:blipFill>
        <p:spPr>
          <a:xfrm>
            <a:off x="774467" y="1193538"/>
            <a:ext cx="3855482" cy="4708095"/>
          </a:xfrm>
          <a:prstGeom prst="rect">
            <a:avLst/>
          </a:prstGeom>
        </p:spPr>
      </p:pic>
      <p:pic>
        <p:nvPicPr>
          <p:cNvPr id="9" name="59D3481E-0097-4AFF-9FB0-C8B5E1F7772B" descr="722C1356-6B22-4CD2-8E58-36CEDCBEC386">
            <a:extLst>
              <a:ext uri="{FF2B5EF4-FFF2-40B4-BE49-F238E27FC236}">
                <a16:creationId xmlns:a16="http://schemas.microsoft.com/office/drawing/2014/main" id="{F39ED537-F2FA-4D12-93F7-333FE5C8545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5172" y="1868274"/>
            <a:ext cx="704777" cy="704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4ACDC5F-A759-4E70-8E9C-8BB7F5AA0B90}"/>
              </a:ext>
            </a:extLst>
          </p:cNvPr>
          <p:cNvSpPr txBox="1"/>
          <p:nvPr/>
        </p:nvSpPr>
        <p:spPr>
          <a:xfrm>
            <a:off x="5444455" y="1929360"/>
            <a:ext cx="6834931" cy="2031325"/>
          </a:xfrm>
          <a:prstGeom prst="rect">
            <a:avLst/>
          </a:prstGeom>
          <a:noFill/>
        </p:spPr>
        <p:txBody>
          <a:bodyPr wrap="square">
            <a:spAutoFit/>
          </a:bodyPr>
          <a:lstStyle/>
          <a:p>
            <a:pPr marL="285750" indent="-285750">
              <a:lnSpc>
                <a:spcPct val="150000"/>
              </a:lnSpc>
              <a:spcAft>
                <a:spcPts val="0"/>
              </a:spcAft>
              <a:buFont typeface="Arial" panose="020B0604020202020204" pitchFamily="34" charset="0"/>
              <a:buChar char="•"/>
            </a:pPr>
            <a:r>
              <a:rPr lang="en-US" dirty="0" err="1">
                <a:latin typeface="Gotham Rounded Light" pitchFamily="50" charset="0"/>
                <a:ea typeface="Calibri" panose="020F0502020204030204" pitchFamily="34" charset="0"/>
                <a:cs typeface="Times New Roman" panose="02020603050405020304" pitchFamily="18" charset="0"/>
              </a:rPr>
              <a:t>Recursos</a:t>
            </a:r>
            <a:r>
              <a:rPr lang="en-US" dirty="0">
                <a:latin typeface="Gotham Rounded Light" pitchFamily="50" charset="0"/>
                <a:ea typeface="Calibri" panose="020F0502020204030204" pitchFamily="34" charset="0"/>
                <a:cs typeface="Times New Roman" panose="02020603050405020304" pitchFamily="18" charset="0"/>
              </a:rPr>
              <a:t> </a:t>
            </a:r>
            <a:r>
              <a:rPr lang="en-US" dirty="0" err="1">
                <a:latin typeface="Gotham Rounded Light" pitchFamily="50" charset="0"/>
                <a:ea typeface="Calibri" panose="020F0502020204030204" pitchFamily="34" charset="0"/>
                <a:cs typeface="Times New Roman" panose="02020603050405020304" pitchFamily="18" charset="0"/>
              </a:rPr>
              <a:t>sobre</a:t>
            </a:r>
            <a:r>
              <a:rPr lang="en-US" dirty="0">
                <a:latin typeface="Gotham Rounded Light" pitchFamily="50" charset="0"/>
                <a:ea typeface="Calibri" panose="020F0502020204030204" pitchFamily="34" charset="0"/>
                <a:cs typeface="Times New Roman" panose="02020603050405020304" pitchFamily="18" charset="0"/>
              </a:rPr>
              <a:t> </a:t>
            </a:r>
            <a:r>
              <a:rPr lang="en-US" dirty="0" err="1">
                <a:latin typeface="Gotham Rounded Light" pitchFamily="50" charset="0"/>
                <a:ea typeface="Calibri" panose="020F0502020204030204" pitchFamily="34" charset="0"/>
                <a:cs typeface="Times New Roman" panose="02020603050405020304" pitchFamily="18" charset="0"/>
              </a:rPr>
              <a:t>Tricefy</a:t>
            </a:r>
            <a:r>
              <a:rPr lang="en-US" sz="1800" dirty="0">
                <a:effectLst/>
                <a:latin typeface="Gotham Rounded Light" pitchFamily="50" charset="0"/>
                <a:ea typeface="Calibri" panose="020F0502020204030204" pitchFamily="34" charset="0"/>
                <a:cs typeface="Times New Roman" panose="02020603050405020304" pitchFamily="18" charset="0"/>
              </a:rPr>
              <a:t>:</a:t>
            </a:r>
            <a:r>
              <a:rPr lang="en-US" sz="1800" u="sng" dirty="0">
                <a:solidFill>
                  <a:srgbClr val="0563C1"/>
                </a:solidFill>
                <a:effectLst/>
                <a:latin typeface="Gotham Rounded Light" pitchFamily="50" charset="0"/>
                <a:ea typeface="Calibri" panose="020F0502020204030204" pitchFamily="34" charset="0"/>
                <a:cs typeface="Times" panose="02020603050405020304" pitchFamily="18" charset="0"/>
              </a:rPr>
              <a:t>   </a:t>
            </a:r>
            <a:r>
              <a:rPr lang="en-US" sz="1800" u="sng" dirty="0">
                <a:solidFill>
                  <a:srgbClr val="0563C1"/>
                </a:solidFill>
                <a:effectLst/>
                <a:latin typeface="Gotham Rounded Light" pitchFamily="50" charset="0"/>
                <a:ea typeface="Calibri" panose="020F0502020204030204" pitchFamily="34" charset="0"/>
                <a:cs typeface="Times" panose="02020603050405020304" pitchFamily="18" charset="0"/>
                <a:hlinkClick r:id="rId4"/>
              </a:rPr>
              <a:t>https://triceimaging.com/trice-conversation-toolkit/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50000"/>
              </a:lnSpc>
              <a:spcAft>
                <a:spcPts val="0"/>
              </a:spcAft>
              <a:buFont typeface="Arial" panose="020B0604020202020204" pitchFamily="34" charset="0"/>
              <a:buChar char="•"/>
            </a:pPr>
            <a:r>
              <a:rPr lang="en-US" dirty="0" err="1">
                <a:solidFill>
                  <a:srgbClr val="000000"/>
                </a:solidFill>
                <a:latin typeface="Gotham Rounded Light" pitchFamily="50" charset="0"/>
                <a:ea typeface="Calibri" panose="020F0502020204030204" pitchFamily="34" charset="0"/>
                <a:cs typeface="Times" panose="02020603050405020304" pitchFamily="18" charset="0"/>
              </a:rPr>
              <a:t>Inscripción</a:t>
            </a:r>
            <a:r>
              <a:rPr lang="en-US" dirty="0">
                <a:solidFill>
                  <a:srgbClr val="000000"/>
                </a:solidFill>
                <a:latin typeface="Gotham Rounded Light" pitchFamily="50" charset="0"/>
                <a:ea typeface="Calibri" panose="020F0502020204030204" pitchFamily="34" charset="0"/>
                <a:cs typeface="Times" panose="02020603050405020304" pitchFamily="18" charset="0"/>
              </a:rPr>
              <a:t> de </a:t>
            </a:r>
            <a:r>
              <a:rPr lang="en-US" dirty="0" err="1">
                <a:solidFill>
                  <a:srgbClr val="000000"/>
                </a:solidFill>
                <a:latin typeface="Gotham Rounded Light" pitchFamily="50" charset="0"/>
                <a:ea typeface="Calibri" panose="020F0502020204030204" pitchFamily="34" charset="0"/>
                <a:cs typeface="Times" panose="02020603050405020304" pitchFamily="18" charset="0"/>
              </a:rPr>
              <a:t>Clientes</a:t>
            </a:r>
            <a:r>
              <a:rPr lang="en-US" dirty="0">
                <a:solidFill>
                  <a:srgbClr val="000000"/>
                </a:solidFill>
                <a:latin typeface="Gotham Rounded Light" pitchFamily="50" charset="0"/>
                <a:ea typeface="Calibri" panose="020F0502020204030204" pitchFamily="34" charset="0"/>
                <a:cs typeface="Times" panose="02020603050405020304" pitchFamily="18" charset="0"/>
              </a:rPr>
              <a:t> </a:t>
            </a:r>
            <a:r>
              <a:rPr lang="en-US" dirty="0" err="1">
                <a:solidFill>
                  <a:srgbClr val="000000"/>
                </a:solidFill>
                <a:latin typeface="Gotham Rounded Light" pitchFamily="50" charset="0"/>
                <a:ea typeface="Calibri" panose="020F0502020204030204" pitchFamily="34" charset="0"/>
                <a:cs typeface="Times" panose="02020603050405020304" pitchFamily="18" charset="0"/>
              </a:rPr>
              <a:t>Tricefy</a:t>
            </a:r>
            <a:r>
              <a:rPr lang="en-US" sz="1800" dirty="0">
                <a:solidFill>
                  <a:srgbClr val="000000"/>
                </a:solidFill>
                <a:effectLst/>
                <a:latin typeface="Gotham Rounded Light" pitchFamily="50" charset="0"/>
                <a:ea typeface="Calibri" panose="020F0502020204030204" pitchFamily="34" charset="0"/>
                <a:cs typeface="Times" panose="02020603050405020304" pitchFamily="18" charset="0"/>
              </a:rPr>
              <a:t>: </a:t>
            </a:r>
            <a:r>
              <a:rPr lang="en-US" sz="1800" u="sng" dirty="0">
                <a:solidFill>
                  <a:srgbClr val="0563C1"/>
                </a:solidFill>
                <a:effectLst/>
                <a:latin typeface="Gotham Rounded Light" pitchFamily="50" charset="0"/>
                <a:ea typeface="Calibri" panose="020F0502020204030204" pitchFamily="34" charset="0"/>
                <a:cs typeface="Times" panose="02020603050405020304" pitchFamily="18" charset="0"/>
                <a:hlinkClick r:id="rId5"/>
              </a:rPr>
              <a:t>https://tricefy4.com/signup</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50000"/>
              </a:lnSpc>
              <a:spcAft>
                <a:spcPts val="0"/>
              </a:spcAft>
              <a:buFont typeface="Arial" panose="020B0604020202020204" pitchFamily="34" charset="0"/>
              <a:buChar char="•"/>
            </a:pPr>
            <a:r>
              <a:rPr lang="en-US" sz="1800" dirty="0" err="1">
                <a:solidFill>
                  <a:srgbClr val="000000"/>
                </a:solidFill>
                <a:effectLst/>
                <a:latin typeface="Gotham Rounded Light" pitchFamily="50" charset="0"/>
                <a:ea typeface="Calibri" panose="020F0502020204030204" pitchFamily="34" charset="0"/>
                <a:cs typeface="Times" panose="02020603050405020304" pitchFamily="18" charset="0"/>
              </a:rPr>
              <a:t>Inscripción</a:t>
            </a:r>
            <a:r>
              <a:rPr lang="en-US" sz="1800" dirty="0">
                <a:solidFill>
                  <a:srgbClr val="000000"/>
                </a:solidFill>
                <a:effectLst/>
                <a:latin typeface="Gotham Rounded Light" pitchFamily="50" charset="0"/>
                <a:ea typeface="Calibri" panose="020F0502020204030204" pitchFamily="34" charset="0"/>
                <a:cs typeface="Times" panose="02020603050405020304" pitchFamily="18" charset="0"/>
              </a:rPr>
              <a:t> de </a:t>
            </a:r>
            <a:r>
              <a:rPr lang="en-US" sz="1800" dirty="0" err="1">
                <a:solidFill>
                  <a:srgbClr val="000000"/>
                </a:solidFill>
                <a:effectLst/>
                <a:latin typeface="Gotham Rounded Light" pitchFamily="50" charset="0"/>
                <a:ea typeface="Calibri" panose="020F0502020204030204" pitchFamily="34" charset="0"/>
                <a:cs typeface="Times" panose="02020603050405020304" pitchFamily="18" charset="0"/>
              </a:rPr>
              <a:t>Clientes</a:t>
            </a:r>
            <a:r>
              <a:rPr lang="en-US" sz="1800" dirty="0">
                <a:solidFill>
                  <a:srgbClr val="000000"/>
                </a:solidFill>
                <a:effectLst/>
                <a:latin typeface="Gotham Rounded Light" pitchFamily="50" charset="0"/>
                <a:ea typeface="Calibri" panose="020F0502020204030204" pitchFamily="34" charset="0"/>
                <a:cs typeface="Times" panose="02020603050405020304" pitchFamily="18" charset="0"/>
              </a:rPr>
              <a:t> GE: </a:t>
            </a:r>
            <a:r>
              <a:rPr lang="en-US" sz="1800" u="sng" dirty="0">
                <a:solidFill>
                  <a:srgbClr val="0563C1"/>
                </a:solidFill>
                <a:effectLst/>
                <a:latin typeface="Gotham Rounded Light" pitchFamily="50" charset="0"/>
                <a:ea typeface="Calibri" panose="020F0502020204030204" pitchFamily="34" charset="0"/>
                <a:cs typeface="Times" panose="02020603050405020304" pitchFamily="18" charset="0"/>
                <a:hlinkClick r:id="rId6"/>
              </a:rPr>
              <a:t>https://tricefy4.com/signup/ge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022543578"/>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28</a:t>
            </a:fld>
            <a:endParaRPr lang="en-US" sz="1200">
              <a:solidFill>
                <a:srgbClr val="A6A6A6"/>
              </a:solidFill>
              <a:latin typeface="Gotham Book" charset="0"/>
              <a:cs typeface="Gotham Book" charset="0"/>
            </a:endParaRPr>
          </a:p>
        </p:txBody>
      </p:sp>
      <p:sp>
        <p:nvSpPr>
          <p:cNvPr id="2" name="TextBox 1">
            <a:extLst>
              <a:ext uri="{FF2B5EF4-FFF2-40B4-BE49-F238E27FC236}">
                <a16:creationId xmlns:a16="http://schemas.microsoft.com/office/drawing/2014/main" id="{6F879C0E-6394-4D8E-B759-A532FDA81A43}"/>
              </a:ext>
            </a:extLst>
          </p:cNvPr>
          <p:cNvSpPr txBox="1"/>
          <p:nvPr/>
        </p:nvSpPr>
        <p:spPr>
          <a:xfrm>
            <a:off x="2705878" y="2687216"/>
            <a:ext cx="6466114" cy="646331"/>
          </a:xfrm>
          <a:prstGeom prst="rect">
            <a:avLst/>
          </a:prstGeom>
          <a:noFill/>
        </p:spPr>
        <p:txBody>
          <a:bodyPr wrap="square" rtlCol="0">
            <a:spAutoFit/>
          </a:bodyPr>
          <a:lstStyle/>
          <a:p>
            <a:pPr algn="ctr"/>
            <a:r>
              <a:rPr lang="en-US" sz="3600" dirty="0" err="1">
                <a:solidFill>
                  <a:schemeClr val="bg1"/>
                </a:solidFill>
              </a:rPr>
              <a:t>Introducción</a:t>
            </a:r>
            <a:r>
              <a:rPr lang="en-US" sz="3600" dirty="0">
                <a:solidFill>
                  <a:schemeClr val="bg1"/>
                </a:solidFill>
              </a:rPr>
              <a:t> </a:t>
            </a:r>
            <a:r>
              <a:rPr lang="en-US" sz="3600" dirty="0" err="1">
                <a:solidFill>
                  <a:schemeClr val="bg1"/>
                </a:solidFill>
              </a:rPr>
              <a:t>Tricefy</a:t>
            </a:r>
            <a:r>
              <a:rPr lang="en-US" sz="3600" dirty="0">
                <a:solidFill>
                  <a:schemeClr val="bg1"/>
                </a:solidFill>
              </a:rPr>
              <a:t> 4 </a:t>
            </a:r>
            <a:endParaRPr lang="en-GB" sz="3600" dirty="0">
              <a:solidFill>
                <a:schemeClr val="bg1"/>
              </a:solidFill>
            </a:endParaRPr>
          </a:p>
        </p:txBody>
      </p:sp>
    </p:spTree>
    <p:extLst>
      <p:ext uri="{BB962C8B-B14F-4D97-AF65-F5344CB8AC3E}">
        <p14:creationId xmlns:p14="http://schemas.microsoft.com/office/powerpoint/2010/main" val="261303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6" y="209550"/>
            <a:ext cx="6688172"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err="1">
                <a:solidFill>
                  <a:srgbClr val="A6A6A6"/>
                </a:solidFill>
                <a:latin typeface="Gotham Light" charset="0"/>
                <a:cs typeface="Gotham Light" charset="0"/>
              </a:rPr>
              <a:t>Inicio</a:t>
            </a:r>
            <a:endParaRPr lang="en-US" sz="2770" dirty="0">
              <a:solidFill>
                <a:srgbClr val="A6A6A6"/>
              </a:solidFill>
              <a:latin typeface="Gotham Light" charset="0"/>
              <a:cs typeface="Gotham Light" charset="0"/>
            </a:endParaRP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29</a:t>
            </a:fld>
            <a:endParaRPr lang="en-US" sz="1200">
              <a:solidFill>
                <a:srgbClr val="A6A6A6"/>
              </a:solidFill>
              <a:latin typeface="Gotham Book" charset="0"/>
              <a:cs typeface="Gotham Book" charset="0"/>
            </a:endParaRPr>
          </a:p>
        </p:txBody>
      </p:sp>
      <p:pic>
        <p:nvPicPr>
          <p:cNvPr id="3" name="Picture 2" descr="A screenshot of a cell phone&#10;&#10;Description automatically generated">
            <a:extLst>
              <a:ext uri="{FF2B5EF4-FFF2-40B4-BE49-F238E27FC236}">
                <a16:creationId xmlns:a16="http://schemas.microsoft.com/office/drawing/2014/main" id="{B7C96B7F-6090-48F0-B748-19ED33A2E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319" y="771082"/>
            <a:ext cx="4010025" cy="5181600"/>
          </a:xfrm>
          <a:prstGeom prst="rect">
            <a:avLst/>
          </a:prstGeom>
        </p:spPr>
      </p:pic>
      <p:sp>
        <p:nvSpPr>
          <p:cNvPr id="4" name="TextBox 3">
            <a:extLst>
              <a:ext uri="{FF2B5EF4-FFF2-40B4-BE49-F238E27FC236}">
                <a16:creationId xmlns:a16="http://schemas.microsoft.com/office/drawing/2014/main" id="{D5AEA7DE-E336-46FD-BC6A-2131AC99F8AC}"/>
              </a:ext>
            </a:extLst>
          </p:cNvPr>
          <p:cNvSpPr txBox="1"/>
          <p:nvPr/>
        </p:nvSpPr>
        <p:spPr>
          <a:xfrm>
            <a:off x="1753299" y="1442907"/>
            <a:ext cx="4756558" cy="3231654"/>
          </a:xfrm>
          <a:prstGeom prst="rect">
            <a:avLst/>
          </a:prstGeom>
          <a:noFill/>
        </p:spPr>
        <p:txBody>
          <a:bodyPr wrap="square" rtlCol="0">
            <a:spAutoFit/>
          </a:bodyPr>
          <a:lstStyle/>
          <a:p>
            <a:r>
              <a:rPr lang="en-US" sz="2000" b="1" dirty="0">
                <a:solidFill>
                  <a:srgbClr val="00B0F0"/>
                </a:solidFill>
              </a:rPr>
              <a:t>https:www.tricefy4.com</a:t>
            </a:r>
          </a:p>
          <a:p>
            <a:endParaRPr lang="en-US" u="sng" dirty="0"/>
          </a:p>
          <a:p>
            <a:r>
              <a:rPr lang="es-ES" u="sng" dirty="0"/>
              <a:t>Requisitos</a:t>
            </a:r>
            <a:r>
              <a:rPr lang="en-US" u="sng" dirty="0"/>
              <a:t> de Clave</a:t>
            </a:r>
          </a:p>
          <a:p>
            <a:endParaRPr lang="en-US" dirty="0"/>
          </a:p>
          <a:p>
            <a:pPr marL="285750" indent="-285750">
              <a:buFont typeface="Arial" panose="020B0604020202020204" pitchFamily="34" charset="0"/>
              <a:buChar char="•"/>
            </a:pPr>
            <a:r>
              <a:rPr lang="es-ES" dirty="0"/>
              <a:t>Mínimo</a:t>
            </a:r>
            <a:r>
              <a:rPr lang="en-US" dirty="0"/>
              <a:t> de 8 </a:t>
            </a:r>
            <a:r>
              <a:rPr lang="es-ES" dirty="0"/>
              <a:t>caracteres</a:t>
            </a:r>
          </a:p>
          <a:p>
            <a:endParaRPr lang="en-GB" dirty="0"/>
          </a:p>
          <a:p>
            <a:pPr marL="285750" indent="-285750">
              <a:buFont typeface="Arial" panose="020B0604020202020204" pitchFamily="34" charset="0"/>
              <a:buChar char="•"/>
            </a:pPr>
            <a:r>
              <a:rPr lang="en-GB" dirty="0"/>
              <a:t>1 </a:t>
            </a:r>
            <a:r>
              <a:rPr lang="en-GB" dirty="0" err="1"/>
              <a:t>letra</a:t>
            </a:r>
            <a:r>
              <a:rPr lang="en-GB" dirty="0"/>
              <a:t> </a:t>
            </a:r>
            <a:r>
              <a:rPr lang="es-ES" dirty="0"/>
              <a:t>mayúscula</a:t>
            </a:r>
          </a:p>
          <a:p>
            <a:endParaRPr lang="en-GB" dirty="0"/>
          </a:p>
          <a:p>
            <a:pPr marL="285750" indent="-285750">
              <a:buFont typeface="Arial" panose="020B0604020202020204" pitchFamily="34" charset="0"/>
              <a:buChar char="•"/>
            </a:pPr>
            <a:r>
              <a:rPr lang="en-GB" dirty="0"/>
              <a:t>1 </a:t>
            </a:r>
            <a:r>
              <a:rPr lang="es-ES" dirty="0"/>
              <a:t>letra minúscula </a:t>
            </a:r>
          </a:p>
          <a:p>
            <a:endParaRPr lang="en-GB" dirty="0"/>
          </a:p>
          <a:p>
            <a:pPr marL="285750" indent="-285750">
              <a:buFont typeface="Arial" panose="020B0604020202020204" pitchFamily="34" charset="0"/>
              <a:buChar char="•"/>
            </a:pPr>
            <a:r>
              <a:rPr lang="en-GB" dirty="0"/>
              <a:t>1 </a:t>
            </a:r>
            <a:r>
              <a:rPr lang="es-ES" dirty="0"/>
              <a:t>numero</a:t>
            </a:r>
          </a:p>
        </p:txBody>
      </p:sp>
    </p:spTree>
    <p:extLst>
      <p:ext uri="{BB962C8B-B14F-4D97-AF65-F5344CB8AC3E}">
        <p14:creationId xmlns:p14="http://schemas.microsoft.com/office/powerpoint/2010/main" val="3419088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CB00A3-619E-46E3-B86B-A1422CD630A5}"/>
              </a:ext>
            </a:extLst>
          </p:cNvPr>
          <p:cNvSpPr txBox="1"/>
          <p:nvPr/>
        </p:nvSpPr>
        <p:spPr>
          <a:xfrm>
            <a:off x="2242457" y="2247563"/>
            <a:ext cx="7707086" cy="1015663"/>
          </a:xfrm>
          <a:prstGeom prst="rect">
            <a:avLst/>
          </a:prstGeom>
          <a:noFill/>
        </p:spPr>
        <p:txBody>
          <a:bodyPr wrap="square" rtlCol="0">
            <a:spAutoFit/>
          </a:bodyPr>
          <a:lstStyle/>
          <a:p>
            <a:pPr algn="ctr"/>
            <a:r>
              <a:rPr lang="en-US" sz="6000" dirty="0" err="1">
                <a:solidFill>
                  <a:schemeClr val="bg1"/>
                </a:solidFill>
              </a:rPr>
              <a:t>Bienvenidas</a:t>
            </a:r>
            <a:r>
              <a:rPr lang="en-US" sz="6000" dirty="0">
                <a:solidFill>
                  <a:schemeClr val="bg1"/>
                </a:solidFill>
              </a:rPr>
              <a:t>/</a:t>
            </a:r>
            <a:r>
              <a:rPr lang="en-US" sz="6000" dirty="0" err="1">
                <a:solidFill>
                  <a:schemeClr val="bg1"/>
                </a:solidFill>
              </a:rPr>
              <a:t>os</a:t>
            </a:r>
            <a:r>
              <a:rPr lang="en-US" sz="6000" dirty="0">
                <a:solidFill>
                  <a:schemeClr val="bg1"/>
                </a:solidFill>
              </a:rPr>
              <a:t> a </a:t>
            </a:r>
            <a:r>
              <a:rPr lang="en-US" sz="6000" dirty="0" err="1">
                <a:solidFill>
                  <a:schemeClr val="bg1"/>
                </a:solidFill>
              </a:rPr>
              <a:t>Tricefy</a:t>
            </a:r>
            <a:r>
              <a:rPr lang="en-US" sz="6000" dirty="0">
                <a:solidFill>
                  <a:schemeClr val="bg1"/>
                </a:solidFill>
              </a:rPr>
              <a:t> </a:t>
            </a:r>
            <a:endParaRPr lang="en-GB" sz="6000" dirty="0">
              <a:solidFill>
                <a:schemeClr val="bg1"/>
              </a:solidFill>
            </a:endParaRPr>
          </a:p>
        </p:txBody>
      </p:sp>
    </p:spTree>
    <p:extLst>
      <p:ext uri="{BB962C8B-B14F-4D97-AF65-F5344CB8AC3E}">
        <p14:creationId xmlns:p14="http://schemas.microsoft.com/office/powerpoint/2010/main" val="1294604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6" y="209550"/>
            <a:ext cx="6688172"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err="1">
                <a:solidFill>
                  <a:srgbClr val="A6A6A6"/>
                </a:solidFill>
                <a:latin typeface="Gotham Light" charset="0"/>
                <a:cs typeface="Gotham Light" charset="0"/>
              </a:rPr>
              <a:t>Invitaciones</a:t>
            </a:r>
            <a:r>
              <a:rPr lang="en-US" sz="2770" dirty="0">
                <a:solidFill>
                  <a:srgbClr val="A6A6A6"/>
                </a:solidFill>
                <a:latin typeface="Gotham Light" charset="0"/>
                <a:cs typeface="Gotham Light" charset="0"/>
              </a:rPr>
              <a:t> y </a:t>
            </a:r>
            <a:r>
              <a:rPr lang="en-US" sz="2770" dirty="0" err="1">
                <a:solidFill>
                  <a:srgbClr val="A6A6A6"/>
                </a:solidFill>
                <a:latin typeface="Gotham Light" charset="0"/>
                <a:cs typeface="Gotham Light" charset="0"/>
              </a:rPr>
              <a:t>Permisos</a:t>
            </a:r>
            <a:endParaRPr lang="en-US" sz="2770" dirty="0">
              <a:solidFill>
                <a:srgbClr val="A6A6A6"/>
              </a:solidFill>
              <a:latin typeface="Gotham Light" charset="0"/>
              <a:cs typeface="Gotham Light" charset="0"/>
            </a:endParaRP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30</a:t>
            </a:fld>
            <a:endParaRPr lang="en-US" sz="1200">
              <a:solidFill>
                <a:srgbClr val="A6A6A6"/>
              </a:solidFill>
              <a:latin typeface="Gotham Book" charset="0"/>
              <a:cs typeface="Gotham Book" charset="0"/>
            </a:endParaRPr>
          </a:p>
        </p:txBody>
      </p:sp>
      <p:sp>
        <p:nvSpPr>
          <p:cNvPr id="5" name="TextBox 4">
            <a:extLst>
              <a:ext uri="{FF2B5EF4-FFF2-40B4-BE49-F238E27FC236}">
                <a16:creationId xmlns:a16="http://schemas.microsoft.com/office/drawing/2014/main" id="{A3BA1514-1F77-47A1-BC8E-F442F354F1A7}"/>
              </a:ext>
            </a:extLst>
          </p:cNvPr>
          <p:cNvSpPr txBox="1"/>
          <p:nvPr/>
        </p:nvSpPr>
        <p:spPr>
          <a:xfrm>
            <a:off x="1146411" y="1119316"/>
            <a:ext cx="10143629" cy="1978725"/>
          </a:xfrm>
          <a:prstGeom prst="rect">
            <a:avLst/>
          </a:prstGeom>
          <a:noFill/>
        </p:spPr>
        <p:txBody>
          <a:bodyPr wrap="square" rtlCol="0">
            <a:spAutoFit/>
          </a:bodyPr>
          <a:lstStyle/>
          <a:p>
            <a:r>
              <a:rPr lang="en-US" dirty="0"/>
              <a:t>Para </a:t>
            </a:r>
            <a:r>
              <a:rPr lang="en-US" dirty="0" err="1"/>
              <a:t>invitar</a:t>
            </a:r>
            <a:r>
              <a:rPr lang="en-US" dirty="0"/>
              <a:t> a un </a:t>
            </a:r>
            <a:r>
              <a:rPr lang="en-US" dirty="0" err="1"/>
              <a:t>miembro</a:t>
            </a:r>
            <a:r>
              <a:rPr lang="en-US" dirty="0"/>
              <a:t> a la </a:t>
            </a:r>
            <a:r>
              <a:rPr lang="en-US" dirty="0" err="1"/>
              <a:t>cuenta</a:t>
            </a:r>
            <a:r>
              <a:rPr lang="en-US" dirty="0"/>
              <a:t> </a:t>
            </a:r>
            <a:r>
              <a:rPr lang="en-US" dirty="0" err="1"/>
              <a:t>seleccionar</a:t>
            </a:r>
            <a:r>
              <a:rPr lang="en-GB" dirty="0"/>
              <a:t>: </a:t>
            </a:r>
          </a:p>
          <a:p>
            <a:r>
              <a:rPr lang="en-GB" dirty="0"/>
              <a:t>Profile settings&gt;accounts&gt;members and privileges&gt;new invite&gt;admin (optional)&gt; send invite</a:t>
            </a:r>
          </a:p>
          <a:p>
            <a:r>
              <a:rPr lang="en-GB" sz="1400" i="1" dirty="0" err="1"/>
              <a:t>Configuración</a:t>
            </a:r>
            <a:r>
              <a:rPr lang="en-GB" sz="1400" i="1" dirty="0"/>
              <a:t> de </a:t>
            </a:r>
            <a:r>
              <a:rPr lang="en-GB" sz="1400" i="1" dirty="0" err="1"/>
              <a:t>cuenta</a:t>
            </a:r>
            <a:r>
              <a:rPr lang="en-GB" sz="1400" dirty="0"/>
              <a:t> &gt; </a:t>
            </a:r>
            <a:r>
              <a:rPr lang="en-GB" sz="1400" i="1" dirty="0" err="1"/>
              <a:t>cuentas</a:t>
            </a:r>
            <a:r>
              <a:rPr lang="en-GB" sz="1400" dirty="0"/>
              <a:t> &gt; </a:t>
            </a:r>
            <a:r>
              <a:rPr lang="en-GB" sz="1400" i="1" dirty="0" err="1"/>
              <a:t>miembros</a:t>
            </a:r>
            <a:r>
              <a:rPr lang="en-GB" sz="1400" i="1" dirty="0"/>
              <a:t> y </a:t>
            </a:r>
            <a:r>
              <a:rPr lang="en-GB" sz="1400" i="1" dirty="0" err="1"/>
              <a:t>permisos</a:t>
            </a:r>
            <a:r>
              <a:rPr lang="en-GB" sz="1400" dirty="0"/>
              <a:t> &gt;</a:t>
            </a:r>
            <a:r>
              <a:rPr lang="en-GB" sz="1400" i="1" dirty="0"/>
              <a:t> </a:t>
            </a:r>
            <a:r>
              <a:rPr lang="en-GB" sz="1400" i="1" dirty="0" err="1"/>
              <a:t>nueva</a:t>
            </a:r>
            <a:r>
              <a:rPr lang="en-GB" sz="1400" i="1" dirty="0"/>
              <a:t> </a:t>
            </a:r>
            <a:r>
              <a:rPr lang="en-GB" sz="1400" i="1" dirty="0" err="1"/>
              <a:t>invitación</a:t>
            </a:r>
            <a:r>
              <a:rPr lang="en-GB" sz="1400" dirty="0"/>
              <a:t> &gt;</a:t>
            </a:r>
            <a:r>
              <a:rPr lang="en-GB" sz="1400" i="1" dirty="0"/>
              <a:t> </a:t>
            </a:r>
            <a:r>
              <a:rPr lang="en-GB" sz="1400" i="1" dirty="0" err="1"/>
              <a:t>administración</a:t>
            </a:r>
            <a:r>
              <a:rPr lang="en-GB" sz="1400" i="1" dirty="0"/>
              <a:t>(</a:t>
            </a:r>
            <a:r>
              <a:rPr lang="en-GB" sz="1400" i="1" dirty="0" err="1"/>
              <a:t>opcional</a:t>
            </a:r>
            <a:r>
              <a:rPr lang="en-GB" sz="1400" i="1" dirty="0"/>
              <a:t>)</a:t>
            </a:r>
            <a:r>
              <a:rPr lang="en-GB" sz="1400" dirty="0"/>
              <a:t> &gt;</a:t>
            </a:r>
            <a:r>
              <a:rPr lang="en-GB" sz="1400" i="1" dirty="0"/>
              <a:t>  </a:t>
            </a:r>
            <a:r>
              <a:rPr lang="en-GB" sz="1400" i="1" dirty="0" err="1"/>
              <a:t>enviar</a:t>
            </a:r>
            <a:r>
              <a:rPr lang="en-GB" sz="1400" i="1" dirty="0"/>
              <a:t> </a:t>
            </a:r>
            <a:r>
              <a:rPr lang="en-GB" sz="1400" i="1" dirty="0" err="1"/>
              <a:t>invitación</a:t>
            </a:r>
            <a:endParaRPr lang="en-GB" sz="1400" i="1" dirty="0"/>
          </a:p>
          <a:p>
            <a:endParaRPr lang="en-GB" dirty="0"/>
          </a:p>
          <a:p>
            <a:endParaRPr lang="en-GB" dirty="0"/>
          </a:p>
          <a:p>
            <a:endParaRPr lang="en-GB" dirty="0"/>
          </a:p>
          <a:p>
            <a:endParaRPr lang="en-GB" dirty="0"/>
          </a:p>
        </p:txBody>
      </p:sp>
      <p:pic>
        <p:nvPicPr>
          <p:cNvPr id="8" name="Picture 7" descr="A screenshot of a cell phone&#10;&#10;Description automatically generated">
            <a:extLst>
              <a:ext uri="{FF2B5EF4-FFF2-40B4-BE49-F238E27FC236}">
                <a16:creationId xmlns:a16="http://schemas.microsoft.com/office/drawing/2014/main" id="{3139D6DF-0D57-4E83-916F-2B5A133E4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639" y="2116075"/>
            <a:ext cx="8227653" cy="4537788"/>
          </a:xfrm>
          <a:prstGeom prst="rect">
            <a:avLst/>
          </a:prstGeom>
        </p:spPr>
      </p:pic>
    </p:spTree>
    <p:extLst>
      <p:ext uri="{BB962C8B-B14F-4D97-AF65-F5344CB8AC3E}">
        <p14:creationId xmlns:p14="http://schemas.microsoft.com/office/powerpoint/2010/main" val="1385855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31</a:t>
            </a:fld>
            <a:endParaRPr lang="en-US" sz="1200">
              <a:solidFill>
                <a:srgbClr val="A6A6A6"/>
              </a:solidFill>
              <a:latin typeface="Gotham Book" charset="0"/>
              <a:cs typeface="Gotham Book" charset="0"/>
            </a:endParaRPr>
          </a:p>
        </p:txBody>
      </p:sp>
      <p:sp>
        <p:nvSpPr>
          <p:cNvPr id="2" name="TextBox 1">
            <a:extLst>
              <a:ext uri="{FF2B5EF4-FFF2-40B4-BE49-F238E27FC236}">
                <a16:creationId xmlns:a16="http://schemas.microsoft.com/office/drawing/2014/main" id="{6F879C0E-6394-4D8E-B759-A532FDA81A43}"/>
              </a:ext>
            </a:extLst>
          </p:cNvPr>
          <p:cNvSpPr txBox="1"/>
          <p:nvPr/>
        </p:nvSpPr>
        <p:spPr>
          <a:xfrm>
            <a:off x="2472171" y="2321259"/>
            <a:ext cx="7247658" cy="1200329"/>
          </a:xfrm>
          <a:prstGeom prst="rect">
            <a:avLst/>
          </a:prstGeom>
          <a:noFill/>
        </p:spPr>
        <p:txBody>
          <a:bodyPr wrap="square" rtlCol="0">
            <a:spAutoFit/>
          </a:bodyPr>
          <a:lstStyle/>
          <a:p>
            <a:pPr algn="ctr"/>
            <a:r>
              <a:rPr lang="en-US" sz="3600" dirty="0" err="1">
                <a:solidFill>
                  <a:schemeClr val="bg1"/>
                </a:solidFill>
              </a:rPr>
              <a:t>Demonstración</a:t>
            </a:r>
            <a:r>
              <a:rPr lang="en-US" sz="3600" dirty="0">
                <a:solidFill>
                  <a:schemeClr val="bg1"/>
                </a:solidFill>
              </a:rPr>
              <a:t> de </a:t>
            </a:r>
          </a:p>
          <a:p>
            <a:pPr algn="ctr"/>
            <a:r>
              <a:rPr lang="en-US" sz="3600" dirty="0" err="1">
                <a:solidFill>
                  <a:schemeClr val="bg1"/>
                </a:solidFill>
              </a:rPr>
              <a:t>Listas</a:t>
            </a:r>
            <a:r>
              <a:rPr lang="en-US" sz="3600" dirty="0">
                <a:solidFill>
                  <a:schemeClr val="bg1"/>
                </a:solidFill>
              </a:rPr>
              <a:t> de </a:t>
            </a:r>
            <a:r>
              <a:rPr lang="en-US" sz="3600" dirty="0" err="1">
                <a:solidFill>
                  <a:schemeClr val="bg1"/>
                </a:solidFill>
              </a:rPr>
              <a:t>Estudios</a:t>
            </a:r>
            <a:endParaRPr lang="en-GB" sz="3600" dirty="0">
              <a:solidFill>
                <a:schemeClr val="bg1"/>
              </a:solidFill>
            </a:endParaRPr>
          </a:p>
        </p:txBody>
      </p:sp>
    </p:spTree>
    <p:extLst>
      <p:ext uri="{BB962C8B-B14F-4D97-AF65-F5344CB8AC3E}">
        <p14:creationId xmlns:p14="http://schemas.microsoft.com/office/powerpoint/2010/main" val="3206886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6" y="209550"/>
            <a:ext cx="6688172"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1440"/>
              </a:spcBef>
              <a:spcAft>
                <a:spcPts val="0"/>
              </a:spcAft>
              <a:buClrTx/>
              <a:buSzTx/>
              <a:buFontTx/>
              <a:buNone/>
              <a:tabLst/>
              <a:defRPr/>
            </a:pPr>
            <a:r>
              <a:rPr lang="en-US" sz="2770" dirty="0" err="1">
                <a:solidFill>
                  <a:srgbClr val="A6A6A6"/>
                </a:solidFill>
                <a:latin typeface="Gotham Light" charset="0"/>
                <a:cs typeface="Gotham Light" charset="0"/>
              </a:rPr>
              <a:t>Listas</a:t>
            </a:r>
            <a:r>
              <a:rPr lang="en-US" sz="2770" dirty="0">
                <a:solidFill>
                  <a:srgbClr val="A6A6A6"/>
                </a:solidFill>
                <a:latin typeface="Gotham Light" charset="0"/>
                <a:cs typeface="Gotham Light" charset="0"/>
              </a:rPr>
              <a:t> de </a:t>
            </a:r>
            <a:r>
              <a:rPr lang="en-US" sz="2770" dirty="0" err="1">
                <a:solidFill>
                  <a:srgbClr val="A6A6A6"/>
                </a:solidFill>
                <a:latin typeface="Gotham Light" charset="0"/>
                <a:cs typeface="Gotham Light" charset="0"/>
              </a:rPr>
              <a:t>Estudios</a:t>
            </a:r>
            <a:r>
              <a:rPr lang="en-US" sz="2770" dirty="0">
                <a:solidFill>
                  <a:srgbClr val="A6A6A6"/>
                </a:solidFill>
                <a:latin typeface="Gotham Light" charset="0"/>
                <a:cs typeface="Gotham Light" charset="0"/>
              </a:rPr>
              <a:t> Tri</a:t>
            </a:r>
            <a:r>
              <a:rPr kumimoji="0" lang="en-US" sz="2770" b="0" i="0" u="none" strike="noStrike" kern="1200" cap="none" spc="0" normalizeH="0" baseline="0" noProof="0" dirty="0" err="1">
                <a:ln>
                  <a:noFill/>
                </a:ln>
                <a:solidFill>
                  <a:srgbClr val="A6A6A6"/>
                </a:solidFill>
                <a:effectLst/>
                <a:uLnTx/>
                <a:uFillTx/>
                <a:latin typeface="Gotham Light" charset="0"/>
                <a:ea typeface="ＭＳ Ｐゴシック" charset="0"/>
                <a:cs typeface="Gotham Light" charset="0"/>
              </a:rPr>
              <a:t>cefy</a:t>
            </a:r>
            <a:endParaRPr kumimoji="0" lang="en-US" sz="2770" b="0" i="0" u="none" strike="noStrike" kern="1200" cap="none" spc="0" normalizeH="0" baseline="0" noProof="0" dirty="0">
              <a:ln>
                <a:noFill/>
              </a:ln>
              <a:solidFill>
                <a:srgbClr val="A6A6A6"/>
              </a:solidFill>
              <a:effectLst/>
              <a:uLnTx/>
              <a:uFillTx/>
              <a:latin typeface="Gotham Light" charset="0"/>
              <a:ea typeface="ＭＳ Ｐゴシック" charset="0"/>
              <a:cs typeface="Gotham Light" charset="0"/>
            </a:endParaRP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A8044B-66F8-754A-B3B3-B133FE2B971E}" type="slidenum">
              <a:rPr kumimoji="0" lang="en-US" sz="1200" b="0" i="0" u="none" strike="noStrike" kern="1200" cap="none" spc="0" normalizeH="0" baseline="0" noProof="0">
                <a:ln>
                  <a:noFill/>
                </a:ln>
                <a:solidFill>
                  <a:srgbClr val="A6A6A6"/>
                </a:solidFill>
                <a:effectLst/>
                <a:uLnTx/>
                <a:uFillTx/>
                <a:latin typeface="Gotham Book" charset="0"/>
                <a:ea typeface="ＭＳ Ｐゴシック" charset="0"/>
                <a:cs typeface="Gotham Book"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A6A6A6"/>
              </a:solidFill>
              <a:effectLst/>
              <a:uLnTx/>
              <a:uFillTx/>
              <a:latin typeface="Gotham Book" charset="0"/>
              <a:ea typeface="ＭＳ Ｐゴシック" charset="0"/>
              <a:cs typeface="Gotham Book" charset="0"/>
            </a:endParaRPr>
          </a:p>
        </p:txBody>
      </p:sp>
      <p:sp>
        <p:nvSpPr>
          <p:cNvPr id="5" name="TextBox 4">
            <a:extLst>
              <a:ext uri="{FF2B5EF4-FFF2-40B4-BE49-F238E27FC236}">
                <a16:creationId xmlns:a16="http://schemas.microsoft.com/office/drawing/2014/main" id="{A3BA1514-1F77-47A1-BC8E-F442F354F1A7}"/>
              </a:ext>
            </a:extLst>
          </p:cNvPr>
          <p:cNvSpPr txBox="1"/>
          <p:nvPr/>
        </p:nvSpPr>
        <p:spPr>
          <a:xfrm>
            <a:off x="1097281" y="1035698"/>
            <a:ext cx="1019276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screenshot of a cell phone&#10;&#10;Description automatically generated">
            <a:extLst>
              <a:ext uri="{FF2B5EF4-FFF2-40B4-BE49-F238E27FC236}">
                <a16:creationId xmlns:a16="http://schemas.microsoft.com/office/drawing/2014/main" id="{AED7A405-D300-4CF5-8F61-62F71B083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90" y="812283"/>
            <a:ext cx="11209020" cy="5654682"/>
          </a:xfrm>
          <a:prstGeom prst="rect">
            <a:avLst/>
          </a:prstGeom>
        </p:spPr>
      </p:pic>
    </p:spTree>
    <p:extLst>
      <p:ext uri="{BB962C8B-B14F-4D97-AF65-F5344CB8AC3E}">
        <p14:creationId xmlns:p14="http://schemas.microsoft.com/office/powerpoint/2010/main" val="1992834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6" y="209550"/>
            <a:ext cx="6688172"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err="1">
                <a:solidFill>
                  <a:srgbClr val="A6A6A6"/>
                </a:solidFill>
                <a:latin typeface="Gotham Light" charset="0"/>
                <a:cs typeface="Gotham Light" charset="0"/>
              </a:rPr>
              <a:t>Cómo</a:t>
            </a:r>
            <a:r>
              <a:rPr lang="en-US" sz="2770" dirty="0">
                <a:solidFill>
                  <a:srgbClr val="A6A6A6"/>
                </a:solidFill>
                <a:latin typeface="Gotham Light" charset="0"/>
                <a:cs typeface="Gotham Light" charset="0"/>
              </a:rPr>
              <a:t> organizer la </a:t>
            </a:r>
            <a:r>
              <a:rPr lang="en-US" sz="2770" dirty="0" err="1">
                <a:solidFill>
                  <a:srgbClr val="A6A6A6"/>
                </a:solidFill>
                <a:latin typeface="Gotham Light" charset="0"/>
                <a:cs typeface="Gotham Light" charset="0"/>
              </a:rPr>
              <a:t>lista</a:t>
            </a:r>
            <a:r>
              <a:rPr lang="en-US" sz="2770" dirty="0">
                <a:solidFill>
                  <a:srgbClr val="A6A6A6"/>
                </a:solidFill>
                <a:latin typeface="Gotham Light" charset="0"/>
                <a:cs typeface="Gotham Light" charset="0"/>
              </a:rPr>
              <a:t> de </a:t>
            </a:r>
            <a:r>
              <a:rPr lang="en-US" sz="2770" dirty="0" err="1">
                <a:solidFill>
                  <a:srgbClr val="A6A6A6"/>
                </a:solidFill>
                <a:latin typeface="Gotham Light" charset="0"/>
                <a:cs typeface="Gotham Light" charset="0"/>
              </a:rPr>
              <a:t>estudios</a:t>
            </a:r>
            <a:r>
              <a:rPr lang="en-US" sz="2770" dirty="0">
                <a:solidFill>
                  <a:srgbClr val="A6A6A6"/>
                </a:solidFill>
                <a:latin typeface="Gotham Light" charset="0"/>
                <a:cs typeface="Gotham Light" charset="0"/>
              </a:rPr>
              <a:t> </a:t>
            </a: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33</a:t>
            </a:fld>
            <a:endParaRPr lang="en-US" sz="1200">
              <a:solidFill>
                <a:srgbClr val="A6A6A6"/>
              </a:solidFill>
              <a:latin typeface="Gotham Book" charset="0"/>
              <a:cs typeface="Gotham Book" charset="0"/>
            </a:endParaRPr>
          </a:p>
        </p:txBody>
      </p:sp>
      <p:pic>
        <p:nvPicPr>
          <p:cNvPr id="2" name="Picture 1">
            <a:extLst>
              <a:ext uri="{FF2B5EF4-FFF2-40B4-BE49-F238E27FC236}">
                <a16:creationId xmlns:a16="http://schemas.microsoft.com/office/drawing/2014/main" id="{4AF9AA42-483D-4D88-9B59-43EC2E30DA07}"/>
              </a:ext>
            </a:extLst>
          </p:cNvPr>
          <p:cNvPicPr>
            <a:picLocks noChangeAspect="1"/>
          </p:cNvPicPr>
          <p:nvPr/>
        </p:nvPicPr>
        <p:blipFill>
          <a:blip r:embed="rId3"/>
          <a:stretch>
            <a:fillRect/>
          </a:stretch>
        </p:blipFill>
        <p:spPr>
          <a:xfrm>
            <a:off x="6573525" y="751623"/>
            <a:ext cx="4525006" cy="6106377"/>
          </a:xfrm>
          <a:prstGeom prst="rect">
            <a:avLst/>
          </a:prstGeom>
        </p:spPr>
      </p:pic>
      <p:sp>
        <p:nvSpPr>
          <p:cNvPr id="3" name="TextBox 2">
            <a:extLst>
              <a:ext uri="{FF2B5EF4-FFF2-40B4-BE49-F238E27FC236}">
                <a16:creationId xmlns:a16="http://schemas.microsoft.com/office/drawing/2014/main" id="{CF327945-24FF-484C-BC6A-18959B9F2A76}"/>
              </a:ext>
            </a:extLst>
          </p:cNvPr>
          <p:cNvSpPr txBox="1"/>
          <p:nvPr/>
        </p:nvSpPr>
        <p:spPr>
          <a:xfrm>
            <a:off x="465221" y="941071"/>
            <a:ext cx="5997815" cy="5924584"/>
          </a:xfrm>
          <a:prstGeom prst="rect">
            <a:avLst/>
          </a:prstGeom>
          <a:noFill/>
        </p:spPr>
        <p:txBody>
          <a:bodyPr wrap="square" rtlCol="0">
            <a:spAutoFit/>
          </a:bodyPr>
          <a:lstStyle/>
          <a:p>
            <a:r>
              <a:rPr lang="es-ES" dirty="0">
                <a:latin typeface="Gotham Rounded Book"/>
              </a:rPr>
              <a:t>Cambie la información que se muestra en el encabezado de la columna en </a:t>
            </a:r>
            <a:r>
              <a:rPr lang="es-ES" b="1" dirty="0" err="1">
                <a:latin typeface="Gotham Rounded Book"/>
              </a:rPr>
              <a:t>Studies</a:t>
            </a:r>
            <a:r>
              <a:rPr lang="es-ES" b="1" dirty="0">
                <a:latin typeface="Gotham Rounded Book"/>
              </a:rPr>
              <a:t> </a:t>
            </a:r>
            <a:r>
              <a:rPr lang="es-ES" b="1" dirty="0" err="1">
                <a:latin typeface="Gotham Rounded Book"/>
              </a:rPr>
              <a:t>List</a:t>
            </a:r>
            <a:r>
              <a:rPr lang="es-ES" b="1" dirty="0">
                <a:latin typeface="Gotham Rounded Book"/>
              </a:rPr>
              <a:t> </a:t>
            </a:r>
            <a:r>
              <a:rPr lang="es-ES" b="1" dirty="0" err="1">
                <a:latin typeface="Gotham Rounded Book"/>
              </a:rPr>
              <a:t>Settings</a:t>
            </a:r>
            <a:r>
              <a:rPr lang="es-ES" b="1" dirty="0">
                <a:latin typeface="Gotham Rounded Book"/>
              </a:rPr>
              <a:t> </a:t>
            </a:r>
            <a:r>
              <a:rPr lang="es-ES" dirty="0">
                <a:latin typeface="Gotham Rounded Book"/>
              </a:rPr>
              <a:t>(Configuración de la lista de estudios.)</a:t>
            </a:r>
          </a:p>
          <a:p>
            <a:endParaRPr lang="es-ES" dirty="0">
              <a:latin typeface="Gotham Rounded Book"/>
            </a:endParaRPr>
          </a:p>
          <a:p>
            <a:pPr marL="285750" indent="-285750">
              <a:buFont typeface="Arial" panose="020B0604020202020204" pitchFamily="34" charset="0"/>
              <a:buChar char="•"/>
            </a:pPr>
            <a:r>
              <a:rPr lang="es-ES" dirty="0">
                <a:latin typeface="Gotham Rounded Book"/>
              </a:rPr>
              <a:t>Los elementos marcados en verde se mostrarán en el encabezado de la columna.</a:t>
            </a:r>
          </a:p>
          <a:p>
            <a:pPr lvl="0"/>
            <a:endParaRPr lang="en-GB" dirty="0">
              <a:latin typeface="Gotham Rounded Book"/>
            </a:endParaRPr>
          </a:p>
          <a:p>
            <a:pPr marL="285750" indent="-285750">
              <a:buFont typeface="Arial" panose="020B0604020202020204" pitchFamily="34" charset="0"/>
              <a:buChar char="•"/>
            </a:pPr>
            <a:r>
              <a:rPr lang="en-GB" b="1" dirty="0">
                <a:latin typeface="Gotham Rounded Book"/>
              </a:rPr>
              <a:t>Thumbnails (</a:t>
            </a:r>
            <a:r>
              <a:rPr lang="es-ES" b="1" dirty="0">
                <a:latin typeface="Gotham Rounded Book"/>
              </a:rPr>
              <a:t>Imágenes en Miniatura</a:t>
            </a:r>
            <a:r>
              <a:rPr lang="en-GB" b="1" dirty="0">
                <a:latin typeface="Gotham Rounded Book"/>
              </a:rPr>
              <a:t>)</a:t>
            </a:r>
            <a:r>
              <a:rPr lang="es-ES" dirty="0">
                <a:latin typeface="Gotham Rounded Book"/>
              </a:rPr>
              <a:t> Para ver miniaturas de forma predeterminada. Si desmarca esta casilla, aún se puede acceder a las miniaturas haciendo clic en el icono de imagen en la parte superior izquierda de la barra de columnas.</a:t>
            </a:r>
          </a:p>
          <a:p>
            <a:pPr marL="285750" indent="-285750">
              <a:buFont typeface="Arial" panose="020B0604020202020204" pitchFamily="34" charset="0"/>
              <a:buChar char="•"/>
            </a:pPr>
            <a:endParaRPr lang="es-ES" dirty="0">
              <a:latin typeface="Gotham Rounded Book"/>
            </a:endParaRPr>
          </a:p>
          <a:p>
            <a:pPr marL="285750" indent="-285750">
              <a:buFont typeface="Arial" panose="020B0604020202020204" pitchFamily="34" charset="0"/>
              <a:buChar char="•"/>
            </a:pPr>
            <a:r>
              <a:rPr lang="es-ES" dirty="0">
                <a:latin typeface="Gotham Rounded Book"/>
              </a:rPr>
              <a:t>¿</a:t>
            </a:r>
            <a:r>
              <a:rPr lang="es-ES" b="1" dirty="0">
                <a:latin typeface="Gotham Rounded Book"/>
              </a:rPr>
              <a:t>Las miniaturas están en orden inverso?</a:t>
            </a:r>
          </a:p>
          <a:p>
            <a:r>
              <a:rPr lang="en-GB" b="1" dirty="0">
                <a:latin typeface="Gotham Rounded Book"/>
              </a:rPr>
              <a:t>Study list scrolls horizontally </a:t>
            </a:r>
            <a:r>
              <a:rPr lang="es-ES" b="1" dirty="0">
                <a:latin typeface="Gotham Rounded Book"/>
              </a:rPr>
              <a:t>(</a:t>
            </a:r>
            <a:r>
              <a:rPr lang="es-ES" dirty="0">
                <a:latin typeface="Gotham Rounded Book"/>
              </a:rPr>
              <a:t>lista de estudios se desplaza horizontalmente) Desmarque esta opción para deshabilitar el desplazamiento de derecha a izquierda en toda la página en la parte inferior. Todavía puede desplazarse por exámenes individuales</a:t>
            </a:r>
            <a:r>
              <a:rPr lang="en-GB" dirty="0">
                <a:latin typeface="Gotham Rounded Book"/>
              </a:rPr>
              <a:t>.</a:t>
            </a:r>
          </a:p>
          <a:p>
            <a:r>
              <a:rPr lang="es-ES" dirty="0">
                <a:latin typeface="Gotham Rounded Book"/>
              </a:rPr>
              <a:t> **Arrastre y suelte las columnas de la tabla para reordenar el encabezado de la columna.</a:t>
            </a:r>
            <a:endParaRPr lang="en-GB" dirty="0">
              <a:latin typeface="Gotham Rounded Book"/>
            </a:endParaRPr>
          </a:p>
        </p:txBody>
      </p:sp>
      <p:pic>
        <p:nvPicPr>
          <p:cNvPr id="4" name="Picture 3">
            <a:extLst>
              <a:ext uri="{FF2B5EF4-FFF2-40B4-BE49-F238E27FC236}">
                <a16:creationId xmlns:a16="http://schemas.microsoft.com/office/drawing/2014/main" id="{3D39366E-7D41-49CA-B691-1E10A6353E01}"/>
              </a:ext>
            </a:extLst>
          </p:cNvPr>
          <p:cNvPicPr>
            <a:picLocks noChangeAspect="1"/>
          </p:cNvPicPr>
          <p:nvPr/>
        </p:nvPicPr>
        <p:blipFill rotWithShape="1">
          <a:blip r:embed="rId4"/>
          <a:srcRect l="3233" t="20742" r="-933" b="29362"/>
          <a:stretch/>
        </p:blipFill>
        <p:spPr>
          <a:xfrm>
            <a:off x="5949192" y="1223011"/>
            <a:ext cx="293615" cy="327170"/>
          </a:xfrm>
          <a:prstGeom prst="rect">
            <a:avLst/>
          </a:prstGeom>
        </p:spPr>
      </p:pic>
    </p:spTree>
    <p:extLst>
      <p:ext uri="{BB962C8B-B14F-4D97-AF65-F5344CB8AC3E}">
        <p14:creationId xmlns:p14="http://schemas.microsoft.com/office/powerpoint/2010/main" val="629712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6" y="86720"/>
            <a:ext cx="6688172"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a:solidFill>
                  <a:srgbClr val="A6A6A6"/>
                </a:solidFill>
                <a:latin typeface="Gotham Light" charset="0"/>
                <a:cs typeface="Gotham Light" charset="0"/>
              </a:rPr>
              <a:t>Barra de </a:t>
            </a:r>
            <a:r>
              <a:rPr lang="en-US" sz="2770" dirty="0" err="1">
                <a:solidFill>
                  <a:srgbClr val="A6A6A6"/>
                </a:solidFill>
                <a:latin typeface="Gotham Light" charset="0"/>
                <a:cs typeface="Gotham Light" charset="0"/>
              </a:rPr>
              <a:t>Herramientas</a:t>
            </a:r>
            <a:r>
              <a:rPr lang="en-US" sz="2770" dirty="0">
                <a:solidFill>
                  <a:srgbClr val="A6A6A6"/>
                </a:solidFill>
                <a:latin typeface="Gotham Light" charset="0"/>
                <a:cs typeface="Gotham Light" charset="0"/>
              </a:rPr>
              <a:t> </a:t>
            </a:r>
            <a:r>
              <a:rPr lang="en-US" sz="2770" dirty="0" err="1">
                <a:solidFill>
                  <a:srgbClr val="A6A6A6"/>
                </a:solidFill>
                <a:latin typeface="Gotham Light" charset="0"/>
                <a:cs typeface="Gotham Light" charset="0"/>
              </a:rPr>
              <a:t>Tricefy</a:t>
            </a:r>
            <a:endParaRPr lang="en-US" sz="2770" dirty="0">
              <a:solidFill>
                <a:srgbClr val="A6A6A6"/>
              </a:solidFill>
              <a:latin typeface="Gotham Light" charset="0"/>
              <a:cs typeface="Gotham Light" charset="0"/>
            </a:endParaRP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34</a:t>
            </a:fld>
            <a:endParaRPr lang="en-US" sz="1200">
              <a:solidFill>
                <a:srgbClr val="A6A6A6"/>
              </a:solidFill>
              <a:latin typeface="Gotham Book" charset="0"/>
              <a:cs typeface="Gotham Book" charset="0"/>
            </a:endParaRPr>
          </a:p>
        </p:txBody>
      </p:sp>
      <p:sp>
        <p:nvSpPr>
          <p:cNvPr id="5" name="TextBox 4">
            <a:extLst>
              <a:ext uri="{FF2B5EF4-FFF2-40B4-BE49-F238E27FC236}">
                <a16:creationId xmlns:a16="http://schemas.microsoft.com/office/drawing/2014/main" id="{A3BA1514-1F77-47A1-BC8E-F442F354F1A7}"/>
              </a:ext>
            </a:extLst>
          </p:cNvPr>
          <p:cNvSpPr txBox="1"/>
          <p:nvPr/>
        </p:nvSpPr>
        <p:spPr>
          <a:xfrm>
            <a:off x="1097281" y="1035698"/>
            <a:ext cx="10192760" cy="1200329"/>
          </a:xfrm>
          <a:prstGeom prst="rect">
            <a:avLst/>
          </a:prstGeom>
          <a:noFill/>
        </p:spPr>
        <p:txBody>
          <a:bodyPr wrap="square" rtlCol="0">
            <a:spAutoFit/>
          </a:bodyPr>
          <a:lstStyle/>
          <a:p>
            <a:endParaRPr lang="en-GB" dirty="0"/>
          </a:p>
          <a:p>
            <a:endParaRPr lang="en-GB" dirty="0"/>
          </a:p>
          <a:p>
            <a:endParaRPr lang="en-GB" dirty="0"/>
          </a:p>
          <a:p>
            <a:endParaRPr lang="en-GB" dirty="0"/>
          </a:p>
        </p:txBody>
      </p:sp>
      <p:pic>
        <p:nvPicPr>
          <p:cNvPr id="3" name="Picture 2">
            <a:extLst>
              <a:ext uri="{FF2B5EF4-FFF2-40B4-BE49-F238E27FC236}">
                <a16:creationId xmlns:a16="http://schemas.microsoft.com/office/drawing/2014/main" id="{398A767B-9412-464F-A175-0A0FC0E9B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8847"/>
            <a:ext cx="12192000" cy="348712"/>
          </a:xfrm>
          <a:prstGeom prst="rect">
            <a:avLst/>
          </a:prstGeom>
        </p:spPr>
      </p:pic>
      <p:sp>
        <p:nvSpPr>
          <p:cNvPr id="4" name="TextBox 3">
            <a:extLst>
              <a:ext uri="{FF2B5EF4-FFF2-40B4-BE49-F238E27FC236}">
                <a16:creationId xmlns:a16="http://schemas.microsoft.com/office/drawing/2014/main" id="{98C3A4D0-425A-4509-A9BD-0F7D0FC868F9}"/>
              </a:ext>
            </a:extLst>
          </p:cNvPr>
          <p:cNvSpPr txBox="1"/>
          <p:nvPr/>
        </p:nvSpPr>
        <p:spPr>
          <a:xfrm>
            <a:off x="429208" y="1455576"/>
            <a:ext cx="11430000" cy="4801314"/>
          </a:xfrm>
          <a:prstGeom prst="rect">
            <a:avLst/>
          </a:prstGeom>
          <a:noFill/>
        </p:spPr>
        <p:txBody>
          <a:bodyPr wrap="square" rtlCol="0">
            <a:spAutoFit/>
          </a:bodyPr>
          <a:lstStyle/>
          <a:p>
            <a:pPr marL="285750" indent="-285750">
              <a:buFont typeface="Arial" panose="020B0604020202020204" pitchFamily="34" charset="0"/>
              <a:buChar char="•"/>
            </a:pPr>
            <a:r>
              <a:rPr lang="es-ES" dirty="0" err="1"/>
              <a:t>Account</a:t>
            </a:r>
            <a:r>
              <a:rPr lang="es-ES" dirty="0"/>
              <a:t> </a:t>
            </a:r>
            <a:r>
              <a:rPr lang="es-ES" dirty="0" err="1"/>
              <a:t>List</a:t>
            </a:r>
            <a:r>
              <a:rPr lang="es-ES" dirty="0"/>
              <a:t> (Lista de cuentas):  Lista de todas las cuentas de las que es miembro. Puede seleccionar una o todas para verlos en la página de Lista de Estudios.</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a:t>Patient</a:t>
            </a:r>
            <a:r>
              <a:rPr lang="es-ES" dirty="0"/>
              <a:t> </a:t>
            </a:r>
            <a:r>
              <a:rPr lang="es-ES" dirty="0" err="1"/>
              <a:t>List</a:t>
            </a:r>
            <a:r>
              <a:rPr lang="es-ES" dirty="0"/>
              <a:t> (Lista de pacientes): La opción para enumerar por pacientes. Puede ver cuántos exámenes hay por paciente y mostrar todos los exámenes haciendo clic en ellos.</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a:t>Studies</a:t>
            </a:r>
            <a:r>
              <a:rPr lang="es-ES" dirty="0"/>
              <a:t> (Estudios): La opción para enumerar por estudios en el visor. Formato de un paciente / un examen.</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a:t>Consults</a:t>
            </a:r>
            <a:r>
              <a:rPr lang="es-ES" dirty="0"/>
              <a:t> (Consultas): Utilice esta función para comprobar las consultas recientes. Marcar como leído.</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a:t>Templates</a:t>
            </a:r>
            <a:r>
              <a:rPr lang="es-ES" dirty="0"/>
              <a:t> (Plantillas): Proporciona acceso a las plantillas de informes adaptables y al editor de plantillas.</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a:t>Tasks</a:t>
            </a:r>
            <a:r>
              <a:rPr lang="es-ES" dirty="0"/>
              <a:t> (Tareas): Verifique las tareas que se han asignado.</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a:t>Search</a:t>
            </a:r>
            <a:r>
              <a:rPr lang="es-ES" dirty="0"/>
              <a:t> Tool (Herramienta de búsqueda): Utilice esta herramienta para buscar un estudio o paciente específico.</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a:t>Account</a:t>
            </a:r>
            <a:r>
              <a:rPr lang="es-ES" dirty="0"/>
              <a:t> </a:t>
            </a:r>
            <a:r>
              <a:rPr lang="es-ES" dirty="0" err="1"/>
              <a:t>Profile</a:t>
            </a:r>
            <a:r>
              <a:rPr lang="es-ES" dirty="0"/>
              <a:t> </a:t>
            </a:r>
            <a:r>
              <a:rPr lang="es-ES" dirty="0" err="1"/>
              <a:t>Settings</a:t>
            </a:r>
            <a:r>
              <a:rPr lang="es-ES" dirty="0"/>
              <a:t> (Configuración del perfil de la cuenta.)</a:t>
            </a:r>
          </a:p>
        </p:txBody>
      </p:sp>
    </p:spTree>
    <p:extLst>
      <p:ext uri="{BB962C8B-B14F-4D97-AF65-F5344CB8AC3E}">
        <p14:creationId xmlns:p14="http://schemas.microsoft.com/office/powerpoint/2010/main" val="27606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6" y="209550"/>
            <a:ext cx="6688172"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err="1">
                <a:solidFill>
                  <a:srgbClr val="A6A6A6"/>
                </a:solidFill>
                <a:latin typeface="Gotham Light" charset="0"/>
                <a:cs typeface="Gotham Light" charset="0"/>
              </a:rPr>
              <a:t>Configuración</a:t>
            </a:r>
            <a:r>
              <a:rPr lang="en-US" sz="2770" dirty="0">
                <a:solidFill>
                  <a:srgbClr val="A6A6A6"/>
                </a:solidFill>
                <a:latin typeface="Gotham Light" charset="0"/>
                <a:cs typeface="Gotham Light" charset="0"/>
              </a:rPr>
              <a:t> de </a:t>
            </a:r>
            <a:r>
              <a:rPr lang="en-US" sz="2770" dirty="0" err="1">
                <a:solidFill>
                  <a:srgbClr val="A6A6A6"/>
                </a:solidFill>
                <a:latin typeface="Gotham Light" charset="0"/>
                <a:cs typeface="Gotham Light" charset="0"/>
              </a:rPr>
              <a:t>Cuentas</a:t>
            </a:r>
            <a:r>
              <a:rPr lang="en-US" sz="2770" dirty="0">
                <a:solidFill>
                  <a:srgbClr val="A6A6A6"/>
                </a:solidFill>
                <a:latin typeface="Gotham Light" charset="0"/>
                <a:cs typeface="Gotham Light" charset="0"/>
              </a:rPr>
              <a:t> </a:t>
            </a:r>
            <a:r>
              <a:rPr lang="en-US" sz="2770" dirty="0" err="1">
                <a:solidFill>
                  <a:srgbClr val="A6A6A6"/>
                </a:solidFill>
                <a:latin typeface="Gotham Light" charset="0"/>
                <a:cs typeface="Gotham Light" charset="0"/>
              </a:rPr>
              <a:t>Tricefy</a:t>
            </a:r>
            <a:endParaRPr lang="en-US" sz="2770" dirty="0">
              <a:solidFill>
                <a:srgbClr val="A6A6A6"/>
              </a:solidFill>
              <a:latin typeface="Gotham Light" charset="0"/>
              <a:cs typeface="Gotham Light" charset="0"/>
            </a:endParaRP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35</a:t>
            </a:fld>
            <a:endParaRPr lang="en-US" sz="1200">
              <a:solidFill>
                <a:srgbClr val="A6A6A6"/>
              </a:solidFill>
              <a:latin typeface="Gotham Book" charset="0"/>
              <a:cs typeface="Gotham Book" charset="0"/>
            </a:endParaRPr>
          </a:p>
        </p:txBody>
      </p:sp>
      <p:sp>
        <p:nvSpPr>
          <p:cNvPr id="5" name="TextBox 4">
            <a:extLst>
              <a:ext uri="{FF2B5EF4-FFF2-40B4-BE49-F238E27FC236}">
                <a16:creationId xmlns:a16="http://schemas.microsoft.com/office/drawing/2014/main" id="{A3BA1514-1F77-47A1-BC8E-F442F354F1A7}"/>
              </a:ext>
            </a:extLst>
          </p:cNvPr>
          <p:cNvSpPr txBox="1"/>
          <p:nvPr/>
        </p:nvSpPr>
        <p:spPr>
          <a:xfrm>
            <a:off x="1097281" y="1035698"/>
            <a:ext cx="10192760" cy="1200329"/>
          </a:xfrm>
          <a:prstGeom prst="rect">
            <a:avLst/>
          </a:prstGeom>
          <a:noFill/>
        </p:spPr>
        <p:txBody>
          <a:bodyPr wrap="square" rtlCol="0">
            <a:spAutoFit/>
          </a:bodyPr>
          <a:lstStyle/>
          <a:p>
            <a:endParaRPr lang="en-GB" dirty="0"/>
          </a:p>
          <a:p>
            <a:endParaRPr lang="en-GB" dirty="0"/>
          </a:p>
          <a:p>
            <a:endParaRPr lang="en-GB" dirty="0"/>
          </a:p>
          <a:p>
            <a:endParaRPr lang="en-GB" dirty="0"/>
          </a:p>
        </p:txBody>
      </p:sp>
      <p:pic>
        <p:nvPicPr>
          <p:cNvPr id="6" name="Picture 5" descr="A screenshot of a cell phone&#10;&#10;Description automatically generated">
            <a:extLst>
              <a:ext uri="{FF2B5EF4-FFF2-40B4-BE49-F238E27FC236}">
                <a16:creationId xmlns:a16="http://schemas.microsoft.com/office/drawing/2014/main" id="{A2DF2FC9-F500-4532-81F0-A8C7590B8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8700" y="893028"/>
            <a:ext cx="2403828" cy="5448677"/>
          </a:xfrm>
          <a:prstGeom prst="rect">
            <a:avLst/>
          </a:prstGeom>
        </p:spPr>
      </p:pic>
      <p:sp>
        <p:nvSpPr>
          <p:cNvPr id="7" name="TextBox 6">
            <a:extLst>
              <a:ext uri="{FF2B5EF4-FFF2-40B4-BE49-F238E27FC236}">
                <a16:creationId xmlns:a16="http://schemas.microsoft.com/office/drawing/2014/main" id="{DA1E4C19-D16E-484D-8340-7D236D48C959}"/>
              </a:ext>
            </a:extLst>
          </p:cNvPr>
          <p:cNvSpPr txBox="1"/>
          <p:nvPr/>
        </p:nvSpPr>
        <p:spPr>
          <a:xfrm>
            <a:off x="982980" y="893028"/>
            <a:ext cx="7226806" cy="6001643"/>
          </a:xfrm>
          <a:prstGeom prst="rect">
            <a:avLst/>
          </a:prstGeom>
          <a:noFill/>
        </p:spPr>
        <p:txBody>
          <a:bodyPr wrap="square" rtlCol="0">
            <a:spAutoFit/>
          </a:bodyPr>
          <a:lstStyle/>
          <a:p>
            <a:r>
              <a:rPr lang="en-US" sz="1600" b="1" dirty="0"/>
              <a:t>Check uplink status </a:t>
            </a:r>
            <a:r>
              <a:rPr lang="en-US" sz="1600" dirty="0"/>
              <a:t>(</a:t>
            </a:r>
            <a:r>
              <a:rPr lang="en-US" sz="1600" dirty="0" err="1"/>
              <a:t>Revisar</a:t>
            </a:r>
            <a:r>
              <a:rPr lang="en-US" sz="1600" dirty="0"/>
              <a:t> el </a:t>
            </a:r>
            <a:r>
              <a:rPr lang="en-US" sz="1600" dirty="0" err="1"/>
              <a:t>estado</a:t>
            </a:r>
            <a:r>
              <a:rPr lang="en-US" sz="1600" dirty="0"/>
              <a:t> de Uplink) </a:t>
            </a:r>
            <a:r>
              <a:rPr lang="en-US" sz="1600" dirty="0" err="1"/>
              <a:t>si</a:t>
            </a:r>
            <a:r>
              <a:rPr lang="en-US" sz="1600" dirty="0"/>
              <a:t>  </a:t>
            </a:r>
            <a:r>
              <a:rPr lang="en-US" sz="1600" dirty="0" err="1"/>
              <a:t>está</a:t>
            </a:r>
            <a:r>
              <a:rPr lang="en-US" sz="1600" dirty="0"/>
              <a:t> </a:t>
            </a:r>
            <a:r>
              <a:rPr lang="en-US" sz="1600" dirty="0" err="1"/>
              <a:t>seleccionado</a:t>
            </a:r>
            <a:r>
              <a:rPr lang="en-US" sz="1600" dirty="0"/>
              <a:t> </a:t>
            </a:r>
            <a:r>
              <a:rPr lang="en-US" sz="1600" dirty="0" err="1"/>
              <a:t>en</a:t>
            </a:r>
            <a:r>
              <a:rPr lang="en-US" sz="1600" dirty="0"/>
              <a:t> </a:t>
            </a:r>
            <a:r>
              <a:rPr lang="en-US" sz="1600" dirty="0" err="1"/>
              <a:t>configuraciones</a:t>
            </a:r>
            <a:r>
              <a:rPr lang="en-US" sz="1600" dirty="0"/>
              <a:t> </a:t>
            </a:r>
            <a:r>
              <a:rPr lang="en-US" sz="1600" dirty="0" err="1"/>
              <a:t>personales</a:t>
            </a:r>
            <a:endParaRPr lang="en-US" sz="1600" dirty="0"/>
          </a:p>
          <a:p>
            <a:r>
              <a:rPr lang="en-GB" sz="1600" b="1" dirty="0"/>
              <a:t>Personal settings </a:t>
            </a:r>
            <a:r>
              <a:rPr lang="en-GB" sz="1600" dirty="0"/>
              <a:t>(</a:t>
            </a:r>
            <a:r>
              <a:rPr lang="en-GB" sz="1600" dirty="0" err="1"/>
              <a:t>Configuraciones</a:t>
            </a:r>
            <a:r>
              <a:rPr lang="en-GB" sz="1600" dirty="0"/>
              <a:t> </a:t>
            </a:r>
            <a:r>
              <a:rPr lang="en-GB" sz="1600" dirty="0" err="1"/>
              <a:t>Personales</a:t>
            </a:r>
            <a:r>
              <a:rPr lang="en-GB" sz="1600" dirty="0"/>
              <a:t>)</a:t>
            </a:r>
          </a:p>
          <a:p>
            <a:pPr marL="285750" indent="-285750">
              <a:buFont typeface="Arial" panose="020B0604020202020204" pitchFamily="34" charset="0"/>
              <a:buChar char="•"/>
            </a:pPr>
            <a:r>
              <a:rPr lang="en-GB" sz="1600" dirty="0"/>
              <a:t>Email</a:t>
            </a:r>
          </a:p>
          <a:p>
            <a:pPr marL="285750" indent="-285750">
              <a:buFont typeface="Arial" panose="020B0604020202020204" pitchFamily="34" charset="0"/>
              <a:buChar char="•"/>
            </a:pPr>
            <a:r>
              <a:rPr lang="en-GB" sz="1600" dirty="0"/>
              <a:t>Display name (</a:t>
            </a:r>
            <a:r>
              <a:rPr lang="en-GB" sz="1600" dirty="0" err="1"/>
              <a:t>Nombre</a:t>
            </a:r>
            <a:r>
              <a:rPr lang="en-GB" sz="1600" dirty="0"/>
              <a:t> de </a:t>
            </a:r>
            <a:r>
              <a:rPr lang="en-GB" sz="1600" dirty="0" err="1"/>
              <a:t>Usuario</a:t>
            </a:r>
            <a:r>
              <a:rPr lang="en-GB" sz="1600" dirty="0"/>
              <a:t>)</a:t>
            </a:r>
          </a:p>
          <a:p>
            <a:pPr marL="285750" indent="-285750">
              <a:buFont typeface="Arial" panose="020B0604020202020204" pitchFamily="34" charset="0"/>
              <a:buChar char="•"/>
            </a:pPr>
            <a:r>
              <a:rPr lang="en-GB" sz="1600" dirty="0"/>
              <a:t>Phone number for receiving notifications (</a:t>
            </a:r>
            <a:r>
              <a:rPr lang="en-GB" sz="1600" dirty="0" err="1"/>
              <a:t>Número</a:t>
            </a:r>
            <a:r>
              <a:rPr lang="en-GB" sz="1600" dirty="0"/>
              <a:t> de </a:t>
            </a:r>
            <a:r>
              <a:rPr lang="en-GB" sz="1600" dirty="0" err="1"/>
              <a:t>telefóno</a:t>
            </a:r>
            <a:r>
              <a:rPr lang="en-GB" sz="1600" dirty="0"/>
              <a:t> para </a:t>
            </a:r>
            <a:r>
              <a:rPr lang="en-GB" sz="1600" dirty="0" err="1"/>
              <a:t>recibir</a:t>
            </a:r>
            <a:r>
              <a:rPr lang="en-GB" sz="1600" dirty="0"/>
              <a:t> </a:t>
            </a:r>
            <a:r>
              <a:rPr lang="en-GB" sz="1600" dirty="0" err="1"/>
              <a:t>notificaciones</a:t>
            </a:r>
            <a:r>
              <a:rPr lang="en-GB" sz="1600" dirty="0"/>
              <a:t>)</a:t>
            </a:r>
          </a:p>
          <a:p>
            <a:pPr marL="285750" indent="-285750">
              <a:buFont typeface="Arial" panose="020B0604020202020204" pitchFamily="34" charset="0"/>
              <a:buChar char="•"/>
            </a:pPr>
            <a:r>
              <a:rPr lang="en-GB" sz="1600" dirty="0"/>
              <a:t>Signature (</a:t>
            </a:r>
            <a:r>
              <a:rPr lang="en-GB" sz="1600" dirty="0" err="1"/>
              <a:t>Firma</a:t>
            </a:r>
            <a:r>
              <a:rPr lang="en-GB" sz="1600" dirty="0"/>
              <a:t>)</a:t>
            </a:r>
          </a:p>
          <a:p>
            <a:pPr marL="285750" indent="-285750">
              <a:buFont typeface="Arial" panose="020B0604020202020204" pitchFamily="34" charset="0"/>
              <a:buChar char="•"/>
            </a:pPr>
            <a:r>
              <a:rPr lang="en-GB" sz="1600" dirty="0"/>
              <a:t>Display language (</a:t>
            </a:r>
            <a:r>
              <a:rPr lang="en-GB" sz="1600" dirty="0" err="1"/>
              <a:t>Nombre</a:t>
            </a:r>
            <a:r>
              <a:rPr lang="en-GB" sz="1600" dirty="0"/>
              <a:t> de </a:t>
            </a:r>
            <a:r>
              <a:rPr lang="en-GB" sz="1600" dirty="0" err="1"/>
              <a:t>Usuario</a:t>
            </a:r>
            <a:r>
              <a:rPr lang="en-GB" sz="1600" dirty="0"/>
              <a:t>)</a:t>
            </a:r>
          </a:p>
          <a:p>
            <a:pPr marL="285750" indent="-285750">
              <a:buFont typeface="Arial" panose="020B0604020202020204" pitchFamily="34" charset="0"/>
              <a:buChar char="•"/>
            </a:pPr>
            <a:r>
              <a:rPr lang="en-GB" sz="1600" dirty="0"/>
              <a:t>Default account (</a:t>
            </a:r>
            <a:r>
              <a:rPr lang="en-GB" sz="1600" dirty="0" err="1"/>
              <a:t>Cuenta</a:t>
            </a:r>
            <a:r>
              <a:rPr lang="en-GB" sz="1600" dirty="0"/>
              <a:t> </a:t>
            </a:r>
            <a:r>
              <a:rPr lang="en-GB" sz="1600" dirty="0" err="1"/>
              <a:t>Predeterminada</a:t>
            </a:r>
            <a:r>
              <a:rPr lang="en-GB" sz="1600" dirty="0"/>
              <a:t>)</a:t>
            </a:r>
          </a:p>
          <a:p>
            <a:pPr marL="285750" indent="-285750">
              <a:buFont typeface="Arial" panose="020B0604020202020204" pitchFamily="34" charset="0"/>
              <a:buChar char="•"/>
            </a:pPr>
            <a:r>
              <a:rPr lang="en-GB" sz="1600" dirty="0"/>
              <a:t>Default account for new uplinks (</a:t>
            </a:r>
            <a:r>
              <a:rPr lang="en-GB" sz="1600" dirty="0" err="1"/>
              <a:t>Cuenta</a:t>
            </a:r>
            <a:r>
              <a:rPr lang="en-GB" sz="1600" dirty="0"/>
              <a:t> </a:t>
            </a:r>
            <a:r>
              <a:rPr lang="en-GB" sz="1600" dirty="0" err="1"/>
              <a:t>Predeterminada</a:t>
            </a:r>
            <a:r>
              <a:rPr lang="en-GB" sz="1600" dirty="0"/>
              <a:t> para </a:t>
            </a:r>
            <a:r>
              <a:rPr lang="en-GB" sz="1600" dirty="0" err="1"/>
              <a:t>Nuevos</a:t>
            </a:r>
            <a:r>
              <a:rPr lang="en-GB" sz="1600" dirty="0"/>
              <a:t> Uplinks)</a:t>
            </a:r>
          </a:p>
          <a:p>
            <a:pPr marL="285750" indent="-285750">
              <a:buFont typeface="Arial" panose="020B0604020202020204" pitchFamily="34" charset="0"/>
              <a:buChar char="•"/>
            </a:pPr>
            <a:r>
              <a:rPr lang="en-GB" sz="1600" dirty="0"/>
              <a:t>Show uplink status checkbox (</a:t>
            </a:r>
            <a:r>
              <a:rPr lang="en-GB" sz="1600" dirty="0" err="1"/>
              <a:t>Mostrar</a:t>
            </a:r>
            <a:r>
              <a:rPr lang="en-GB" sz="1600" dirty="0"/>
              <a:t> </a:t>
            </a:r>
            <a:r>
              <a:rPr lang="en-GB" sz="1600" dirty="0" err="1"/>
              <a:t>casilla</a:t>
            </a:r>
            <a:r>
              <a:rPr lang="en-GB" sz="1600" dirty="0"/>
              <a:t> que </a:t>
            </a:r>
            <a:r>
              <a:rPr lang="en-GB" sz="1600" dirty="0" err="1"/>
              <a:t>muestra</a:t>
            </a:r>
            <a:r>
              <a:rPr lang="en-GB" sz="1600" dirty="0"/>
              <a:t> Estado de Uplink)</a:t>
            </a:r>
          </a:p>
          <a:p>
            <a:endParaRPr lang="en-GB" sz="1600" dirty="0"/>
          </a:p>
          <a:p>
            <a:r>
              <a:rPr lang="en-GB" sz="1600" b="1" dirty="0"/>
              <a:t>Exports </a:t>
            </a:r>
            <a:r>
              <a:rPr lang="en-GB" sz="1600" dirty="0"/>
              <a:t>(</a:t>
            </a:r>
            <a:r>
              <a:rPr lang="en-GB" sz="1600" dirty="0" err="1"/>
              <a:t>Exportaciones</a:t>
            </a:r>
            <a:r>
              <a:rPr lang="en-GB" sz="1600" dirty="0"/>
              <a:t>)- </a:t>
            </a:r>
            <a:r>
              <a:rPr lang="en-GB" sz="1600" dirty="0" err="1"/>
              <a:t>Muestra</a:t>
            </a:r>
            <a:r>
              <a:rPr lang="en-GB" sz="1600" dirty="0"/>
              <a:t>  </a:t>
            </a:r>
            <a:r>
              <a:rPr lang="en-GB" sz="1600" dirty="0" err="1"/>
              <a:t>fecha</a:t>
            </a:r>
            <a:r>
              <a:rPr lang="en-GB" sz="1600" dirty="0"/>
              <a:t> y hora de </a:t>
            </a:r>
            <a:r>
              <a:rPr lang="en-GB" sz="1600" dirty="0" err="1"/>
              <a:t>exámenes</a:t>
            </a:r>
            <a:r>
              <a:rPr lang="en-GB" sz="1600" dirty="0"/>
              <a:t> </a:t>
            </a:r>
            <a:r>
              <a:rPr lang="en-GB" sz="1600" dirty="0" err="1"/>
              <a:t>exportados</a:t>
            </a:r>
            <a:endParaRPr lang="en-GB" sz="1600" dirty="0"/>
          </a:p>
          <a:p>
            <a:endParaRPr lang="en-GB" sz="1600" b="1" dirty="0"/>
          </a:p>
          <a:p>
            <a:r>
              <a:rPr lang="en-GB" sz="1600" b="1" dirty="0"/>
              <a:t>Icebox</a:t>
            </a:r>
            <a:r>
              <a:rPr lang="en-GB" sz="1600" dirty="0"/>
              <a:t>-  De </a:t>
            </a:r>
            <a:r>
              <a:rPr lang="en-GB" sz="1600" dirty="0" err="1"/>
              <a:t>aquí</a:t>
            </a:r>
            <a:r>
              <a:rPr lang="en-GB" sz="1600" dirty="0"/>
              <a:t> se </a:t>
            </a:r>
            <a:r>
              <a:rPr lang="en-GB" sz="1600" dirty="0" err="1"/>
              <a:t>pueden</a:t>
            </a:r>
            <a:r>
              <a:rPr lang="en-GB" sz="1600" dirty="0"/>
              <a:t> </a:t>
            </a:r>
            <a:r>
              <a:rPr lang="en-GB" sz="1600" dirty="0" err="1"/>
              <a:t>retirar</a:t>
            </a:r>
            <a:r>
              <a:rPr lang="en-GB" sz="1600" dirty="0"/>
              <a:t> </a:t>
            </a:r>
            <a:r>
              <a:rPr lang="en-GB" sz="1600" dirty="0" err="1"/>
              <a:t>exámenes</a:t>
            </a:r>
            <a:r>
              <a:rPr lang="en-GB" sz="1600" dirty="0"/>
              <a:t> </a:t>
            </a:r>
            <a:r>
              <a:rPr lang="en-GB" sz="1600" dirty="0" err="1"/>
              <a:t>archivados</a:t>
            </a:r>
            <a:endParaRPr lang="en-GB" sz="1600" dirty="0"/>
          </a:p>
          <a:p>
            <a:endParaRPr lang="en-GB" sz="1600" dirty="0"/>
          </a:p>
          <a:p>
            <a:r>
              <a:rPr lang="en-GB" sz="1600" b="1" dirty="0"/>
              <a:t>About </a:t>
            </a:r>
            <a:r>
              <a:rPr lang="en-GB" sz="1600" dirty="0"/>
              <a:t>(</a:t>
            </a:r>
            <a:r>
              <a:rPr lang="en-GB" sz="1600" dirty="0" err="1"/>
              <a:t>Sobre</a:t>
            </a:r>
            <a:r>
              <a:rPr lang="en-GB" sz="1600" dirty="0"/>
              <a:t>)- </a:t>
            </a:r>
            <a:r>
              <a:rPr lang="en-GB" sz="1600" dirty="0" err="1"/>
              <a:t>Versión</a:t>
            </a:r>
            <a:r>
              <a:rPr lang="en-GB" sz="1600" dirty="0"/>
              <a:t> de Software, Estado CE</a:t>
            </a:r>
          </a:p>
          <a:p>
            <a:endParaRPr lang="en-GB" sz="1600" dirty="0"/>
          </a:p>
          <a:p>
            <a:r>
              <a:rPr lang="en-GB" sz="1600" b="1" dirty="0"/>
              <a:t>Help </a:t>
            </a:r>
            <a:r>
              <a:rPr lang="en-GB" sz="1600" dirty="0"/>
              <a:t>(</a:t>
            </a:r>
            <a:r>
              <a:rPr lang="en-GB" sz="1600" dirty="0" err="1"/>
              <a:t>Ayuda</a:t>
            </a:r>
            <a:r>
              <a:rPr lang="en-GB" sz="1600" dirty="0"/>
              <a:t>) </a:t>
            </a:r>
            <a:r>
              <a:rPr lang="en-GB" sz="1600" b="1" dirty="0">
                <a:solidFill>
                  <a:srgbClr val="00B0F0"/>
                </a:solidFill>
                <a:hlinkClick r:id="rId4"/>
              </a:rPr>
              <a:t>www.tricefy.help/help</a:t>
            </a:r>
            <a:endParaRPr lang="en-GB" sz="1600" b="1" dirty="0">
              <a:solidFill>
                <a:srgbClr val="00B0F0"/>
              </a:solidFill>
            </a:endParaRPr>
          </a:p>
          <a:p>
            <a:endParaRPr lang="en-GB" sz="1600" b="1" dirty="0">
              <a:solidFill>
                <a:srgbClr val="00B0F0"/>
              </a:solidFill>
            </a:endParaRPr>
          </a:p>
          <a:p>
            <a:r>
              <a:rPr lang="en-GB" sz="1600" b="1" dirty="0"/>
              <a:t>Getting Started </a:t>
            </a:r>
            <a:r>
              <a:rPr lang="en-GB" sz="1600" dirty="0"/>
              <a:t>(</a:t>
            </a:r>
            <a:r>
              <a:rPr lang="en-GB" sz="1600" dirty="0" err="1"/>
              <a:t>Comezando</a:t>
            </a:r>
            <a:r>
              <a:rPr lang="en-GB" sz="1600" dirty="0"/>
              <a:t>)-  </a:t>
            </a:r>
            <a:r>
              <a:rPr lang="en-GB" sz="1600" dirty="0" err="1"/>
              <a:t>Guía</a:t>
            </a:r>
            <a:r>
              <a:rPr lang="en-GB" sz="1600" dirty="0"/>
              <a:t> de 5 </a:t>
            </a:r>
            <a:r>
              <a:rPr lang="en-GB" sz="1600" dirty="0" err="1"/>
              <a:t>pasos</a:t>
            </a:r>
            <a:r>
              <a:rPr lang="en-GB" sz="1600" dirty="0"/>
              <a:t> para </a:t>
            </a:r>
            <a:r>
              <a:rPr lang="en-GB" sz="1600" dirty="0" err="1"/>
              <a:t>configurar</a:t>
            </a:r>
            <a:r>
              <a:rPr lang="en-GB" sz="1600" dirty="0"/>
              <a:t> la </a:t>
            </a:r>
            <a:r>
              <a:rPr lang="en-GB" sz="1600" dirty="0" err="1"/>
              <a:t>cuenta</a:t>
            </a:r>
            <a:r>
              <a:rPr lang="en-GB" sz="1600" dirty="0"/>
              <a:t> </a:t>
            </a:r>
          </a:p>
          <a:p>
            <a:endParaRPr lang="en-GB" sz="1600" b="1" dirty="0"/>
          </a:p>
          <a:p>
            <a:r>
              <a:rPr lang="en-GB" sz="1600" b="1" dirty="0"/>
              <a:t>Log out </a:t>
            </a:r>
            <a:r>
              <a:rPr lang="en-GB" sz="1600" dirty="0"/>
              <a:t>(</a:t>
            </a:r>
            <a:r>
              <a:rPr lang="en-GB" sz="1600" dirty="0" err="1"/>
              <a:t>Salir</a:t>
            </a:r>
            <a:r>
              <a:rPr lang="en-GB" sz="1600" dirty="0"/>
              <a:t>)</a:t>
            </a:r>
          </a:p>
        </p:txBody>
      </p:sp>
    </p:spTree>
    <p:extLst>
      <p:ext uri="{BB962C8B-B14F-4D97-AF65-F5344CB8AC3E}">
        <p14:creationId xmlns:p14="http://schemas.microsoft.com/office/powerpoint/2010/main" val="3930275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6" y="209550"/>
            <a:ext cx="6688172"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a:solidFill>
                  <a:srgbClr val="A6A6A6"/>
                </a:solidFill>
                <a:latin typeface="Gotham Light" charset="0"/>
                <a:cs typeface="Gotham Light" charset="0"/>
              </a:rPr>
              <a:t>Tricefy Account Profile Settings</a:t>
            </a: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36</a:t>
            </a:fld>
            <a:endParaRPr lang="en-US" sz="1200">
              <a:solidFill>
                <a:srgbClr val="A6A6A6"/>
              </a:solidFill>
              <a:latin typeface="Gotham Book" charset="0"/>
              <a:cs typeface="Gotham Book" charset="0"/>
            </a:endParaRPr>
          </a:p>
        </p:txBody>
      </p:sp>
      <p:sp>
        <p:nvSpPr>
          <p:cNvPr id="5" name="TextBox 4">
            <a:extLst>
              <a:ext uri="{FF2B5EF4-FFF2-40B4-BE49-F238E27FC236}">
                <a16:creationId xmlns:a16="http://schemas.microsoft.com/office/drawing/2014/main" id="{A3BA1514-1F77-47A1-BC8E-F442F354F1A7}"/>
              </a:ext>
            </a:extLst>
          </p:cNvPr>
          <p:cNvSpPr txBox="1"/>
          <p:nvPr/>
        </p:nvSpPr>
        <p:spPr>
          <a:xfrm>
            <a:off x="1097281" y="1035698"/>
            <a:ext cx="10192760" cy="1200329"/>
          </a:xfrm>
          <a:prstGeom prst="rect">
            <a:avLst/>
          </a:prstGeom>
          <a:noFill/>
        </p:spPr>
        <p:txBody>
          <a:bodyPr wrap="square" rtlCol="0">
            <a:spAutoFit/>
          </a:bodyPr>
          <a:lstStyle/>
          <a:p>
            <a:endParaRPr lang="en-GB" dirty="0"/>
          </a:p>
          <a:p>
            <a:endParaRPr lang="en-GB" dirty="0"/>
          </a:p>
          <a:p>
            <a:endParaRPr lang="en-GB" dirty="0"/>
          </a:p>
          <a:p>
            <a:endParaRPr lang="en-GB" dirty="0"/>
          </a:p>
        </p:txBody>
      </p:sp>
      <p:sp>
        <p:nvSpPr>
          <p:cNvPr id="2" name="TextBox 1">
            <a:extLst>
              <a:ext uri="{FF2B5EF4-FFF2-40B4-BE49-F238E27FC236}">
                <a16:creationId xmlns:a16="http://schemas.microsoft.com/office/drawing/2014/main" id="{CEDF7C22-1945-49CE-B3EA-1106B1F094B5}"/>
              </a:ext>
            </a:extLst>
          </p:cNvPr>
          <p:cNvSpPr txBox="1"/>
          <p:nvPr/>
        </p:nvSpPr>
        <p:spPr>
          <a:xfrm>
            <a:off x="1184420" y="1808514"/>
            <a:ext cx="9823160" cy="3970318"/>
          </a:xfrm>
          <a:prstGeom prst="rect">
            <a:avLst/>
          </a:prstGeom>
          <a:noFill/>
        </p:spPr>
        <p:txBody>
          <a:bodyPr wrap="square" rtlCol="0">
            <a:spAutoFit/>
          </a:bodyPr>
          <a:lstStyle/>
          <a:p>
            <a:r>
              <a:rPr lang="en-GB" dirty="0"/>
              <a:t>        1. Create a study (</a:t>
            </a:r>
            <a:r>
              <a:rPr lang="en-GB" dirty="0" err="1"/>
              <a:t>Crear</a:t>
            </a:r>
            <a:r>
              <a:rPr lang="en-GB" dirty="0"/>
              <a:t> un </a:t>
            </a:r>
            <a:r>
              <a:rPr lang="en-GB" dirty="0" err="1"/>
              <a:t>estudio</a:t>
            </a:r>
            <a:r>
              <a:rPr lang="en-GB" dirty="0"/>
              <a:t>)</a:t>
            </a:r>
          </a:p>
          <a:p>
            <a:pPr marL="285750" indent="-285750">
              <a:buFont typeface="Arial" panose="020B0604020202020204" pitchFamily="34" charset="0"/>
              <a:buChar char="•"/>
            </a:pPr>
            <a:r>
              <a:rPr lang="en-GB" dirty="0"/>
              <a:t>Account(</a:t>
            </a:r>
            <a:r>
              <a:rPr lang="en-GB" dirty="0" err="1"/>
              <a:t>Cuenta</a:t>
            </a:r>
            <a:r>
              <a:rPr lang="en-GB" dirty="0"/>
              <a:t>)- </a:t>
            </a:r>
            <a:r>
              <a:rPr lang="en-GB" dirty="0" err="1"/>
              <a:t>Asociada</a:t>
            </a:r>
            <a:r>
              <a:rPr lang="en-GB" dirty="0"/>
              <a:t> al </a:t>
            </a:r>
            <a:r>
              <a:rPr lang="en-GB" dirty="0" err="1"/>
              <a:t>estudio</a:t>
            </a:r>
            <a:endParaRPr lang="en-GB" dirty="0"/>
          </a:p>
          <a:p>
            <a:pPr marL="285750" indent="-285750">
              <a:buFont typeface="Arial" panose="020B0604020202020204" pitchFamily="34" charset="0"/>
              <a:buChar char="•"/>
            </a:pPr>
            <a:r>
              <a:rPr lang="en-GB" dirty="0" err="1"/>
              <a:t>Paciente</a:t>
            </a:r>
            <a:r>
              <a:rPr lang="en-GB" dirty="0"/>
              <a:t>- </a:t>
            </a:r>
            <a:r>
              <a:rPr lang="en-GB" dirty="0" err="1"/>
              <a:t>Asociado</a:t>
            </a:r>
            <a:r>
              <a:rPr lang="en-GB" dirty="0"/>
              <a:t> al </a:t>
            </a:r>
            <a:r>
              <a:rPr lang="en-GB" dirty="0" err="1"/>
              <a:t>estudio</a:t>
            </a:r>
            <a:r>
              <a:rPr lang="en-GB" dirty="0"/>
              <a:t> </a:t>
            </a:r>
          </a:p>
          <a:p>
            <a:pPr marL="285750" indent="-285750">
              <a:buFont typeface="Arial" panose="020B0604020202020204" pitchFamily="34" charset="0"/>
              <a:buChar char="•"/>
            </a:pPr>
            <a:r>
              <a:rPr lang="es-ES" dirty="0"/>
              <a:t>Fecha y hora del estudio- cuándo se grabó originalmente el estudio</a:t>
            </a:r>
          </a:p>
          <a:p>
            <a:endParaRPr lang="en-GB" dirty="0"/>
          </a:p>
          <a:p>
            <a:r>
              <a:rPr lang="en-GB" dirty="0"/>
              <a:t>       2. Upload DICOM (</a:t>
            </a:r>
            <a:r>
              <a:rPr lang="en-GB" dirty="0" err="1"/>
              <a:t>Subir</a:t>
            </a:r>
            <a:r>
              <a:rPr lang="en-GB" dirty="0"/>
              <a:t> DICOM)</a:t>
            </a:r>
          </a:p>
          <a:p>
            <a:pPr marL="285750" indent="-285750">
              <a:buFont typeface="Arial" panose="020B0604020202020204" pitchFamily="34" charset="0"/>
              <a:buChar char="•"/>
            </a:pPr>
            <a:r>
              <a:rPr lang="en-US" dirty="0" err="1"/>
              <a:t>Subir</a:t>
            </a:r>
            <a:r>
              <a:rPr lang="en-US" dirty="0"/>
              <a:t> </a:t>
            </a:r>
            <a:r>
              <a:rPr lang="en-US" dirty="0" err="1"/>
              <a:t>archivos</a:t>
            </a:r>
            <a:r>
              <a:rPr lang="en-US" dirty="0"/>
              <a:t> DICOM a un </a:t>
            </a:r>
            <a:r>
              <a:rPr lang="en-US" dirty="0" err="1"/>
              <a:t>estudio</a:t>
            </a:r>
            <a:r>
              <a:rPr lang="en-US" dirty="0"/>
              <a:t> </a:t>
            </a:r>
            <a:r>
              <a:rPr lang="en-US" dirty="0" err="1"/>
              <a:t>existente</a:t>
            </a:r>
            <a:r>
              <a:rPr lang="en-US" dirty="0"/>
              <a:t>, </a:t>
            </a:r>
            <a:r>
              <a:rPr lang="en-US" dirty="0" err="1"/>
              <a:t>esto</a:t>
            </a:r>
            <a:r>
              <a:rPr lang="en-US" dirty="0"/>
              <a:t> </a:t>
            </a:r>
            <a:r>
              <a:rPr lang="en-US" dirty="0" err="1"/>
              <a:t>generará</a:t>
            </a:r>
            <a:r>
              <a:rPr lang="en-US" dirty="0"/>
              <a:t> un nuevo </a:t>
            </a:r>
            <a:r>
              <a:rPr lang="en-US" dirty="0" err="1"/>
              <a:t>estudio</a:t>
            </a:r>
            <a:r>
              <a:rPr lang="en-US" dirty="0"/>
              <a:t> .</a:t>
            </a:r>
            <a:endParaRPr lang="en-GB" dirty="0"/>
          </a:p>
          <a:p>
            <a:endParaRPr lang="en-GB" dirty="0"/>
          </a:p>
          <a:p>
            <a:r>
              <a:rPr lang="en-GB" dirty="0"/>
              <a:t>       Page Settings ( </a:t>
            </a:r>
            <a:r>
              <a:rPr lang="en-GB" dirty="0" err="1"/>
              <a:t>Configuración</a:t>
            </a:r>
            <a:r>
              <a:rPr lang="en-GB" dirty="0"/>
              <a:t> de </a:t>
            </a:r>
            <a:r>
              <a:rPr lang="en-GB" dirty="0" err="1"/>
              <a:t>página</a:t>
            </a:r>
            <a:r>
              <a:rPr lang="en-GB" dirty="0"/>
              <a:t>)</a:t>
            </a:r>
          </a:p>
          <a:p>
            <a:endParaRPr lang="en-GB" dirty="0"/>
          </a:p>
          <a:p>
            <a:r>
              <a:rPr lang="en-GB" dirty="0"/>
              <a:t>        </a:t>
            </a:r>
          </a:p>
          <a:p>
            <a:r>
              <a:rPr lang="en-GB" dirty="0"/>
              <a:t>       Info</a:t>
            </a:r>
          </a:p>
          <a:p>
            <a:pPr marL="285750" indent="-285750">
              <a:buFont typeface="Arial" panose="020B0604020202020204" pitchFamily="34" charset="0"/>
              <a:buChar char="•"/>
            </a:pPr>
            <a:r>
              <a:rPr lang="en-GB" dirty="0" err="1"/>
              <a:t>Actividad</a:t>
            </a:r>
            <a:r>
              <a:rPr lang="en-GB" dirty="0"/>
              <a:t> de </a:t>
            </a:r>
            <a:r>
              <a:rPr lang="en-GB" dirty="0" err="1"/>
              <a:t>Cuenta</a:t>
            </a:r>
            <a:r>
              <a:rPr lang="en-GB" dirty="0"/>
              <a:t> </a:t>
            </a:r>
          </a:p>
          <a:p>
            <a:pPr marL="285750" indent="-285750">
              <a:buFont typeface="Arial" panose="020B0604020202020204" pitchFamily="34" charset="0"/>
              <a:buChar char="•"/>
            </a:pPr>
            <a:r>
              <a:rPr lang="en-GB" dirty="0"/>
              <a:t>Mi </a:t>
            </a:r>
            <a:r>
              <a:rPr lang="en-GB" dirty="0" err="1"/>
              <a:t>Actividad</a:t>
            </a:r>
            <a:endParaRPr lang="en-GB" dirty="0"/>
          </a:p>
        </p:txBody>
      </p:sp>
      <p:pic>
        <p:nvPicPr>
          <p:cNvPr id="9" name="Picture 8">
            <a:extLst>
              <a:ext uri="{FF2B5EF4-FFF2-40B4-BE49-F238E27FC236}">
                <a16:creationId xmlns:a16="http://schemas.microsoft.com/office/drawing/2014/main" id="{DD24FC27-6448-4E6B-BF04-28F49E546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161" y="1817575"/>
            <a:ext cx="447675" cy="352425"/>
          </a:xfrm>
          <a:prstGeom prst="rect">
            <a:avLst/>
          </a:prstGeom>
        </p:spPr>
      </p:pic>
      <p:pic>
        <p:nvPicPr>
          <p:cNvPr id="11" name="Picture 10">
            <a:extLst>
              <a:ext uri="{FF2B5EF4-FFF2-40B4-BE49-F238E27FC236}">
                <a16:creationId xmlns:a16="http://schemas.microsoft.com/office/drawing/2014/main" id="{7628BCCD-4E1B-4696-B163-66867AA49D53}"/>
              </a:ext>
            </a:extLst>
          </p:cNvPr>
          <p:cNvPicPr>
            <a:picLocks noChangeAspect="1"/>
          </p:cNvPicPr>
          <p:nvPr/>
        </p:nvPicPr>
        <p:blipFill rotWithShape="1">
          <a:blip r:embed="rId4">
            <a:extLst>
              <a:ext uri="{28A0092B-C50C-407E-A947-70E740481C1C}">
                <a14:useLocalDpi xmlns:a14="http://schemas.microsoft.com/office/drawing/2010/main" val="0"/>
              </a:ext>
            </a:extLst>
          </a:blip>
          <a:srcRect b="30834"/>
          <a:stretch/>
        </p:blipFill>
        <p:spPr>
          <a:xfrm>
            <a:off x="1208265" y="3821843"/>
            <a:ext cx="350460" cy="528866"/>
          </a:xfrm>
          <a:prstGeom prst="rect">
            <a:avLst/>
          </a:prstGeom>
        </p:spPr>
      </p:pic>
      <p:pic>
        <p:nvPicPr>
          <p:cNvPr id="14" name="Picture 13" descr="A close up of electronics&#10;&#10;Description automatically generated">
            <a:extLst>
              <a:ext uri="{FF2B5EF4-FFF2-40B4-BE49-F238E27FC236}">
                <a16:creationId xmlns:a16="http://schemas.microsoft.com/office/drawing/2014/main" id="{90E61F36-5BCA-40E6-9D6B-0741053EE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942" y="4638392"/>
            <a:ext cx="531106" cy="552350"/>
          </a:xfrm>
          <a:prstGeom prst="rect">
            <a:avLst/>
          </a:prstGeom>
        </p:spPr>
      </p:pic>
      <p:pic>
        <p:nvPicPr>
          <p:cNvPr id="16" name="Picture 15" descr="A picture containing screenshot&#10;&#10;Description automatically generated">
            <a:extLst>
              <a:ext uri="{FF2B5EF4-FFF2-40B4-BE49-F238E27FC236}">
                <a16:creationId xmlns:a16="http://schemas.microsoft.com/office/drawing/2014/main" id="{4AEE975F-712E-44AA-B40E-61F150A85E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2360" y="798400"/>
            <a:ext cx="4800600" cy="1019175"/>
          </a:xfrm>
          <a:prstGeom prst="rect">
            <a:avLst/>
          </a:prstGeom>
        </p:spPr>
      </p:pic>
    </p:spTree>
    <p:extLst>
      <p:ext uri="{BB962C8B-B14F-4D97-AF65-F5344CB8AC3E}">
        <p14:creationId xmlns:p14="http://schemas.microsoft.com/office/powerpoint/2010/main" val="3070513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6" y="209550"/>
            <a:ext cx="6688172" cy="944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a:solidFill>
                  <a:srgbClr val="A6A6A6"/>
                </a:solidFill>
                <a:latin typeface="Gotham Light" charset="0"/>
                <a:cs typeface="Gotham Light" charset="0"/>
              </a:rPr>
              <a:t>Tricefy: </a:t>
            </a:r>
            <a:r>
              <a:rPr lang="en-US" sz="2770" dirty="0" err="1">
                <a:solidFill>
                  <a:srgbClr val="A6A6A6"/>
                </a:solidFill>
                <a:latin typeface="Gotham Light" charset="0"/>
                <a:cs typeface="Gotham Light" charset="0"/>
              </a:rPr>
              <a:t>Seleccionar</a:t>
            </a:r>
            <a:r>
              <a:rPr lang="en-US" sz="2770" dirty="0">
                <a:solidFill>
                  <a:srgbClr val="A6A6A6"/>
                </a:solidFill>
                <a:latin typeface="Gotham Light" charset="0"/>
                <a:cs typeface="Gotham Light" charset="0"/>
              </a:rPr>
              <a:t> un Examen Single Exam</a:t>
            </a: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37</a:t>
            </a:fld>
            <a:endParaRPr lang="en-US" sz="1200">
              <a:solidFill>
                <a:srgbClr val="A6A6A6"/>
              </a:solidFill>
              <a:latin typeface="Gotham Book" charset="0"/>
              <a:cs typeface="Gotham Book" charset="0"/>
            </a:endParaRPr>
          </a:p>
        </p:txBody>
      </p:sp>
      <p:pic>
        <p:nvPicPr>
          <p:cNvPr id="3" name="Picture 2" descr="A screenshot of a cell phone&#10;&#10;Description automatically generated">
            <a:extLst>
              <a:ext uri="{FF2B5EF4-FFF2-40B4-BE49-F238E27FC236}">
                <a16:creationId xmlns:a16="http://schemas.microsoft.com/office/drawing/2014/main" id="{5B4D4F2C-F758-4DB6-9049-87CA094DD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891" y="3011782"/>
            <a:ext cx="5010150" cy="1000125"/>
          </a:xfrm>
          <a:prstGeom prst="rect">
            <a:avLst/>
          </a:prstGeom>
        </p:spPr>
      </p:pic>
      <p:sp>
        <p:nvSpPr>
          <p:cNvPr id="4" name="TextBox 3">
            <a:extLst>
              <a:ext uri="{FF2B5EF4-FFF2-40B4-BE49-F238E27FC236}">
                <a16:creationId xmlns:a16="http://schemas.microsoft.com/office/drawing/2014/main" id="{487B544E-5714-4E48-92B4-A40C10637009}"/>
              </a:ext>
            </a:extLst>
          </p:cNvPr>
          <p:cNvSpPr txBox="1"/>
          <p:nvPr/>
        </p:nvSpPr>
        <p:spPr>
          <a:xfrm>
            <a:off x="483637" y="1379214"/>
            <a:ext cx="11224726" cy="5632311"/>
          </a:xfrm>
          <a:prstGeom prst="rect">
            <a:avLst/>
          </a:prstGeom>
          <a:noFill/>
        </p:spPr>
        <p:txBody>
          <a:bodyPr wrap="square" rtlCol="0">
            <a:spAutoFit/>
          </a:bodyPr>
          <a:lstStyle/>
          <a:p>
            <a:r>
              <a:rPr lang="en-US" b="1" dirty="0"/>
              <a:t>Create Report </a:t>
            </a:r>
            <a:r>
              <a:rPr lang="en-US" dirty="0"/>
              <a:t>(</a:t>
            </a:r>
            <a:r>
              <a:rPr lang="es-ES" dirty="0"/>
              <a:t>Crear</a:t>
            </a:r>
            <a:r>
              <a:rPr lang="en-US" dirty="0"/>
              <a:t> Informe): </a:t>
            </a:r>
            <a:r>
              <a:rPr lang="es-ES" dirty="0"/>
              <a:t>Permite al usuario seleccionar una plantilla de informe y completarlo.</a:t>
            </a:r>
            <a:endParaRPr lang="en-US" dirty="0"/>
          </a:p>
          <a:p>
            <a:endParaRPr lang="en-US" dirty="0"/>
          </a:p>
          <a:p>
            <a:r>
              <a:rPr lang="en-US" b="1" dirty="0"/>
              <a:t>Open in Viewer </a:t>
            </a:r>
            <a:r>
              <a:rPr lang="en-US" dirty="0"/>
              <a:t>(</a:t>
            </a:r>
            <a:r>
              <a:rPr lang="en-US" dirty="0" err="1"/>
              <a:t>Abrir</a:t>
            </a:r>
            <a:r>
              <a:rPr lang="en-US" dirty="0"/>
              <a:t> </a:t>
            </a:r>
            <a:r>
              <a:rPr lang="en-US" dirty="0" err="1"/>
              <a:t>en</a:t>
            </a:r>
            <a:r>
              <a:rPr lang="en-US" dirty="0"/>
              <a:t> Visor): </a:t>
            </a:r>
            <a:r>
              <a:rPr lang="en-US" dirty="0" err="1"/>
              <a:t>Traerá</a:t>
            </a:r>
            <a:r>
              <a:rPr lang="en-US" dirty="0"/>
              <a:t> al </a:t>
            </a:r>
            <a:r>
              <a:rPr lang="en-US" dirty="0" err="1"/>
              <a:t>estudio</a:t>
            </a:r>
            <a:r>
              <a:rPr lang="en-US" dirty="0"/>
              <a:t> al visor.</a:t>
            </a:r>
          </a:p>
          <a:p>
            <a:endParaRPr lang="en-US" dirty="0"/>
          </a:p>
          <a:p>
            <a:r>
              <a:rPr lang="en-US" b="1" dirty="0"/>
              <a:t>Send to (</a:t>
            </a:r>
            <a:r>
              <a:rPr lang="en-US" b="1" dirty="0" err="1"/>
              <a:t>Enviar</a:t>
            </a:r>
            <a:r>
              <a:rPr lang="en-US" b="1" dirty="0"/>
              <a:t> a) </a:t>
            </a:r>
            <a:r>
              <a:rPr lang="en-US" b="1" dirty="0" err="1"/>
              <a:t>permite</a:t>
            </a:r>
            <a:r>
              <a:rPr lang="en-US" b="1" dirty="0"/>
              <a:t> </a:t>
            </a:r>
            <a:r>
              <a:rPr lang="en-US" b="1" dirty="0" err="1"/>
              <a:t>enviar</a:t>
            </a:r>
            <a:r>
              <a:rPr lang="en-US" b="1" dirty="0"/>
              <a:t> un </a:t>
            </a:r>
            <a:r>
              <a:rPr lang="en-US" b="1" dirty="0" err="1"/>
              <a:t>examen</a:t>
            </a:r>
            <a:r>
              <a:rPr lang="en-US" b="1" dirty="0"/>
              <a:t> a</a:t>
            </a:r>
            <a:r>
              <a:rPr lang="en-US" dirty="0"/>
              <a:t>:</a:t>
            </a:r>
          </a:p>
          <a:p>
            <a:pPr marL="285750" indent="-285750">
              <a:buFont typeface="Arial" panose="020B0604020202020204" pitchFamily="34" charset="0"/>
              <a:buChar char="•"/>
            </a:pPr>
            <a:r>
              <a:rPr lang="en-US" dirty="0" err="1"/>
              <a:t>Pacientes</a:t>
            </a:r>
            <a:endParaRPr lang="en-US" dirty="0"/>
          </a:p>
          <a:p>
            <a:pPr marL="285750" indent="-285750">
              <a:buFont typeface="Arial" panose="020B0604020202020204" pitchFamily="34" charset="0"/>
              <a:buChar char="•"/>
            </a:pPr>
            <a:r>
              <a:rPr lang="en-US" dirty="0" err="1"/>
              <a:t>Médicos</a:t>
            </a:r>
            <a:endParaRPr lang="en-US" dirty="0"/>
          </a:p>
          <a:p>
            <a:pPr marL="285750" indent="-285750">
              <a:buFont typeface="Arial" panose="020B0604020202020204" pitchFamily="34" charset="0"/>
              <a:buChar char="•"/>
            </a:pPr>
            <a:r>
              <a:rPr lang="en-US" dirty="0" err="1"/>
              <a:t>Servidor</a:t>
            </a:r>
            <a:r>
              <a:rPr lang="en-US" dirty="0"/>
              <a:t> DICOM server</a:t>
            </a:r>
          </a:p>
          <a:p>
            <a:pPr marL="285750" indent="-285750">
              <a:buFont typeface="Arial" panose="020B0604020202020204" pitchFamily="34" charset="0"/>
              <a:buChar char="•"/>
            </a:pPr>
            <a:r>
              <a:rPr lang="en-US" dirty="0" err="1"/>
              <a:t>Asignar</a:t>
            </a:r>
            <a:r>
              <a:rPr lang="en-US" dirty="0"/>
              <a:t> </a:t>
            </a:r>
            <a:r>
              <a:rPr lang="en-US" dirty="0" err="1"/>
              <a:t>tareas</a:t>
            </a:r>
            <a:r>
              <a:rPr lang="en-US" dirty="0"/>
              <a:t> </a:t>
            </a:r>
          </a:p>
          <a:p>
            <a:endParaRPr lang="en-US" dirty="0"/>
          </a:p>
          <a:p>
            <a:r>
              <a:rPr lang="en-US" b="1" dirty="0"/>
              <a:t>Action Menu </a:t>
            </a:r>
            <a:r>
              <a:rPr lang="en-US" dirty="0"/>
              <a:t>(Menu de </a:t>
            </a:r>
            <a:r>
              <a:rPr lang="en-US" dirty="0" err="1"/>
              <a:t>Acción</a:t>
            </a:r>
            <a:r>
              <a:rPr lang="en-US" dirty="0"/>
              <a:t>)</a:t>
            </a:r>
            <a:endParaRPr lang="es-ES" dirty="0"/>
          </a:p>
          <a:p>
            <a:pPr marL="285750" indent="-285750">
              <a:buFont typeface="Arial" panose="020B0604020202020204" pitchFamily="34" charset="0"/>
              <a:buChar char="•"/>
            </a:pPr>
            <a:r>
              <a:rPr lang="es-ES" dirty="0"/>
              <a:t>Menú de acción</a:t>
            </a:r>
          </a:p>
          <a:p>
            <a:pPr marL="285750" indent="-285750">
              <a:buFont typeface="Arial" panose="020B0604020202020204" pitchFamily="34" charset="0"/>
              <a:buChar char="•"/>
            </a:pPr>
            <a:r>
              <a:rPr lang="es-ES" dirty="0"/>
              <a:t>Adjuntar archivos no DICOM</a:t>
            </a:r>
          </a:p>
          <a:p>
            <a:pPr marL="285750" indent="-285750">
              <a:buFont typeface="Arial" panose="020B0604020202020204" pitchFamily="34" charset="0"/>
              <a:buChar char="•"/>
            </a:pPr>
            <a:r>
              <a:rPr lang="es-ES" dirty="0"/>
              <a:t>Edite el estudio (cambie el nombre del paciente)</a:t>
            </a:r>
          </a:p>
          <a:p>
            <a:pPr marL="285750" indent="-285750">
              <a:buFont typeface="Arial" panose="020B0604020202020204" pitchFamily="34" charset="0"/>
              <a:buChar char="•"/>
            </a:pPr>
            <a:r>
              <a:rPr lang="es-ES" dirty="0"/>
              <a:t>Mover el estudio (enviar o copiar a otra cuenta de la que sea miembro)</a:t>
            </a:r>
          </a:p>
          <a:p>
            <a:pPr marL="285750" indent="-285750">
              <a:buFont typeface="Arial" panose="020B0604020202020204" pitchFamily="34" charset="0"/>
              <a:buChar char="•"/>
            </a:pPr>
            <a:r>
              <a:rPr lang="es-ES" dirty="0"/>
              <a:t>Descarga el estudio</a:t>
            </a:r>
          </a:p>
          <a:p>
            <a:pPr marL="285750" indent="-285750">
              <a:buFont typeface="Arial" panose="020B0604020202020204" pitchFamily="34" charset="0"/>
              <a:buChar char="•"/>
            </a:pPr>
            <a:r>
              <a:rPr lang="es-ES" dirty="0"/>
              <a:t>Eliminar el examen</a:t>
            </a:r>
          </a:p>
          <a:p>
            <a:pPr marL="285750" indent="-285750">
              <a:buFont typeface="Arial" panose="020B0604020202020204" pitchFamily="34" charset="0"/>
              <a:buChar char="•"/>
            </a:pPr>
            <a:r>
              <a:rPr lang="es-ES" dirty="0"/>
              <a:t>Borrar selección (anula la selección del examen resaltado)</a:t>
            </a:r>
            <a:endParaRPr lang="en-US" dirty="0"/>
          </a:p>
          <a:p>
            <a:endParaRPr lang="en-US" dirty="0"/>
          </a:p>
          <a:p>
            <a:endParaRPr lang="en-GB" dirty="0"/>
          </a:p>
        </p:txBody>
      </p:sp>
    </p:spTree>
    <p:extLst>
      <p:ext uri="{BB962C8B-B14F-4D97-AF65-F5344CB8AC3E}">
        <p14:creationId xmlns:p14="http://schemas.microsoft.com/office/powerpoint/2010/main" val="1614494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6" y="86720"/>
            <a:ext cx="6688172"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a:solidFill>
                  <a:srgbClr val="A6A6A6"/>
                </a:solidFill>
                <a:latin typeface="Gotham Light" charset="0"/>
                <a:cs typeface="Gotham Light" charset="0"/>
              </a:rPr>
              <a:t>Tricefy: </a:t>
            </a:r>
            <a:r>
              <a:rPr lang="en-US" sz="2770" dirty="0" err="1">
                <a:solidFill>
                  <a:srgbClr val="A6A6A6"/>
                </a:solidFill>
                <a:latin typeface="Gotham Light" charset="0"/>
                <a:cs typeface="Gotham Light" charset="0"/>
              </a:rPr>
              <a:t>Colaborar</a:t>
            </a:r>
            <a:r>
              <a:rPr lang="en-US" sz="2770" dirty="0">
                <a:solidFill>
                  <a:srgbClr val="A6A6A6"/>
                </a:solidFill>
                <a:latin typeface="Gotham Light" charset="0"/>
                <a:cs typeface="Gotham Light" charset="0"/>
              </a:rPr>
              <a:t> con </a:t>
            </a:r>
            <a:r>
              <a:rPr lang="en-US" sz="2770" dirty="0" err="1">
                <a:solidFill>
                  <a:srgbClr val="A6A6A6"/>
                </a:solidFill>
                <a:latin typeface="Gotham Light" charset="0"/>
                <a:cs typeface="Gotham Light" charset="0"/>
              </a:rPr>
              <a:t>colegas</a:t>
            </a:r>
            <a:endParaRPr lang="en-US" sz="2770" dirty="0">
              <a:solidFill>
                <a:srgbClr val="A6A6A6"/>
              </a:solidFill>
              <a:latin typeface="Gotham Light" charset="0"/>
              <a:cs typeface="Gotham Light" charset="0"/>
            </a:endParaRP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Marcador de contenido 6">
            <a:extLst>
              <a:ext uri="{FF2B5EF4-FFF2-40B4-BE49-F238E27FC236}">
                <a16:creationId xmlns:a16="http://schemas.microsoft.com/office/drawing/2014/main" id="{EE12AD07-0DD9-48DB-81D3-F22AFC5E5678}"/>
              </a:ext>
            </a:extLst>
          </p:cNvPr>
          <p:cNvSpPr>
            <a:spLocks noGrp="1"/>
          </p:cNvSpPr>
          <p:nvPr>
            <p:ph sz="half" idx="2"/>
          </p:nvPr>
        </p:nvSpPr>
        <p:spPr>
          <a:xfrm>
            <a:off x="8048704" y="1850858"/>
            <a:ext cx="3489280" cy="4139957"/>
          </a:xfrm>
        </p:spPr>
        <p:txBody>
          <a:bodyPr/>
          <a:lstStyle/>
          <a:p>
            <a:r>
              <a:rPr lang="es-CL" dirty="0"/>
              <a:t>Permite colaborar con otros especialistas, médicos referentes, académicos u otros profesionales de manera instantánea para obtener una segunda opinión, investigación o educación</a:t>
            </a:r>
          </a:p>
        </p:txBody>
      </p:sp>
      <p:sp>
        <p:nvSpPr>
          <p:cNvPr id="5130" name="Slide Number Placeholder 10"/>
          <p:cNvSpPr>
            <a:spLocks noGrp="1"/>
          </p:cNvSpPr>
          <p:nvPr>
            <p:ph type="sldNum" sz="quarter" idx="10"/>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38</a:t>
            </a:fld>
            <a:endParaRPr lang="en-US" sz="1200">
              <a:solidFill>
                <a:srgbClr val="A6A6A6"/>
              </a:solidFill>
              <a:latin typeface="Gotham Book" charset="0"/>
              <a:cs typeface="Gotham Book" charset="0"/>
            </a:endParaRPr>
          </a:p>
        </p:txBody>
      </p:sp>
      <p:pic>
        <p:nvPicPr>
          <p:cNvPr id="6" name="Picture 5">
            <a:extLst>
              <a:ext uri="{FF2B5EF4-FFF2-40B4-BE49-F238E27FC236}">
                <a16:creationId xmlns:a16="http://schemas.microsoft.com/office/drawing/2014/main" id="{160FD79F-DD28-4829-9F2F-C10AAA0BE3AF}"/>
              </a:ext>
            </a:extLst>
          </p:cNvPr>
          <p:cNvPicPr>
            <a:picLocks noChangeAspect="1"/>
          </p:cNvPicPr>
          <p:nvPr/>
        </p:nvPicPr>
        <p:blipFill rotWithShape="1">
          <a:blip r:embed="rId3"/>
          <a:srcRect t="15210" r="-281" b="16620"/>
          <a:stretch/>
        </p:blipFill>
        <p:spPr>
          <a:xfrm>
            <a:off x="214807" y="1562100"/>
            <a:ext cx="7427771" cy="3660944"/>
          </a:xfrm>
          <a:prstGeom prst="rect">
            <a:avLst/>
          </a:prstGeom>
        </p:spPr>
      </p:pic>
    </p:spTree>
    <p:extLst>
      <p:ext uri="{BB962C8B-B14F-4D97-AF65-F5344CB8AC3E}">
        <p14:creationId xmlns:p14="http://schemas.microsoft.com/office/powerpoint/2010/main" val="2362779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6" y="209550"/>
            <a:ext cx="6688172"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a:solidFill>
                  <a:srgbClr val="A6A6A6"/>
                </a:solidFill>
                <a:latin typeface="Gotham Light" charset="0"/>
                <a:cs typeface="Gotham Light" charset="0"/>
              </a:rPr>
              <a:t>Tricefy: </a:t>
            </a:r>
            <a:r>
              <a:rPr lang="en-US" sz="2770" dirty="0" err="1">
                <a:solidFill>
                  <a:srgbClr val="A6A6A6"/>
                </a:solidFill>
                <a:latin typeface="Gotham Light" charset="0"/>
                <a:cs typeface="Gotham Light" charset="0"/>
              </a:rPr>
              <a:t>Colaborar</a:t>
            </a:r>
            <a:endParaRPr lang="en-US" sz="2770" dirty="0">
              <a:solidFill>
                <a:srgbClr val="A6A6A6"/>
              </a:solidFill>
              <a:latin typeface="Gotham Light" charset="0"/>
              <a:cs typeface="Gotham Light" charset="0"/>
            </a:endParaRP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39</a:t>
            </a:fld>
            <a:endParaRPr lang="en-US" sz="1200">
              <a:solidFill>
                <a:srgbClr val="A6A6A6"/>
              </a:solidFill>
              <a:latin typeface="Gotham Book" charset="0"/>
              <a:cs typeface="Gotham Book" charset="0"/>
            </a:endParaRPr>
          </a:p>
        </p:txBody>
      </p:sp>
      <p:sp>
        <p:nvSpPr>
          <p:cNvPr id="5" name="TextBox 4">
            <a:extLst>
              <a:ext uri="{FF2B5EF4-FFF2-40B4-BE49-F238E27FC236}">
                <a16:creationId xmlns:a16="http://schemas.microsoft.com/office/drawing/2014/main" id="{A3BA1514-1F77-47A1-BC8E-F442F354F1A7}"/>
              </a:ext>
            </a:extLst>
          </p:cNvPr>
          <p:cNvSpPr txBox="1"/>
          <p:nvPr/>
        </p:nvSpPr>
        <p:spPr>
          <a:xfrm>
            <a:off x="1097281" y="1035698"/>
            <a:ext cx="10192760" cy="1200329"/>
          </a:xfrm>
          <a:prstGeom prst="rect">
            <a:avLst/>
          </a:prstGeom>
          <a:noFill/>
        </p:spPr>
        <p:txBody>
          <a:bodyPr wrap="square" rtlCol="0">
            <a:spAutoFit/>
          </a:bodyPr>
          <a:lstStyle/>
          <a:p>
            <a:endParaRPr lang="en-GB" dirty="0"/>
          </a:p>
          <a:p>
            <a:endParaRPr lang="en-GB" dirty="0"/>
          </a:p>
          <a:p>
            <a:endParaRPr lang="en-GB" dirty="0"/>
          </a:p>
          <a:p>
            <a:endParaRPr lang="en-GB" dirty="0"/>
          </a:p>
        </p:txBody>
      </p:sp>
      <p:sp>
        <p:nvSpPr>
          <p:cNvPr id="4" name="TextBox 3">
            <a:extLst>
              <a:ext uri="{FF2B5EF4-FFF2-40B4-BE49-F238E27FC236}">
                <a16:creationId xmlns:a16="http://schemas.microsoft.com/office/drawing/2014/main" id="{487B544E-5714-4E48-92B4-A40C10637009}"/>
              </a:ext>
            </a:extLst>
          </p:cNvPr>
          <p:cNvSpPr txBox="1"/>
          <p:nvPr/>
        </p:nvSpPr>
        <p:spPr>
          <a:xfrm>
            <a:off x="615821" y="1930179"/>
            <a:ext cx="11224726" cy="923330"/>
          </a:xfrm>
          <a:prstGeom prst="rect">
            <a:avLst/>
          </a:prstGeom>
          <a:noFill/>
        </p:spPr>
        <p:txBody>
          <a:bodyPr wrap="square" rtlCol="0">
            <a:spAutoFit/>
          </a:bodyPr>
          <a:lstStyle/>
          <a:p>
            <a:endParaRPr lang="en-US" dirty="0"/>
          </a:p>
          <a:p>
            <a:endParaRPr lang="en-US" dirty="0"/>
          </a:p>
          <a:p>
            <a:endParaRPr lang="en-GB" dirty="0"/>
          </a:p>
        </p:txBody>
      </p:sp>
      <p:pic>
        <p:nvPicPr>
          <p:cNvPr id="3" name="Picture 2">
            <a:extLst>
              <a:ext uri="{FF2B5EF4-FFF2-40B4-BE49-F238E27FC236}">
                <a16:creationId xmlns:a16="http://schemas.microsoft.com/office/drawing/2014/main" id="{FE893C3D-F5EC-4626-96CE-0CA1F6E40CF2}"/>
              </a:ext>
            </a:extLst>
          </p:cNvPr>
          <p:cNvPicPr>
            <a:picLocks noChangeAspect="1"/>
          </p:cNvPicPr>
          <p:nvPr/>
        </p:nvPicPr>
        <p:blipFill>
          <a:blip r:embed="rId3"/>
          <a:stretch>
            <a:fillRect/>
          </a:stretch>
        </p:blipFill>
        <p:spPr>
          <a:xfrm>
            <a:off x="1823441" y="1330765"/>
            <a:ext cx="8545118" cy="4001058"/>
          </a:xfrm>
          <a:prstGeom prst="rect">
            <a:avLst/>
          </a:prstGeom>
        </p:spPr>
      </p:pic>
    </p:spTree>
    <p:extLst>
      <p:ext uri="{BB962C8B-B14F-4D97-AF65-F5344CB8AC3E}">
        <p14:creationId xmlns:p14="http://schemas.microsoft.com/office/powerpoint/2010/main" val="1095126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10"/>
          <p:cNvSpPr txBox="1">
            <a:spLocks/>
          </p:cNvSpPr>
          <p:nvPr/>
        </p:nvSpPr>
        <p:spPr bwMode="auto">
          <a:xfrm>
            <a:off x="10154840" y="6095049"/>
            <a:ext cx="542879" cy="327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F9B6C35D-7BCA-D740-84EE-628FE0603D89}" type="slidenum">
              <a:rPr lang="en-US" sz="1080">
                <a:solidFill>
                  <a:srgbClr val="A6A6A6"/>
                </a:solidFill>
                <a:latin typeface="Gotham Book" charset="0"/>
                <a:cs typeface="Gotham Book" charset="0"/>
              </a:rPr>
              <a:pPr algn="r" eaLnBrk="1" hangingPunct="1"/>
              <a:t>4</a:t>
            </a:fld>
            <a:endParaRPr lang="en-US" sz="1080" dirty="0">
              <a:solidFill>
                <a:srgbClr val="A6A6A6"/>
              </a:solidFill>
              <a:latin typeface="Gotham Book" charset="0"/>
              <a:cs typeface="Gotham Book"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2107" b="675"/>
          <a:stretch/>
        </p:blipFill>
        <p:spPr>
          <a:xfrm>
            <a:off x="641044" y="805343"/>
            <a:ext cx="10283584" cy="5617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3352800" y="2390254"/>
            <a:ext cx="5486400" cy="341632"/>
          </a:xfrm>
          <a:prstGeom prst="rect">
            <a:avLst/>
          </a:prstGeom>
        </p:spPr>
        <p:txBody>
          <a:bodyPr>
            <a:spAutoFit/>
          </a:bodyPr>
          <a:lstStyle/>
          <a:p>
            <a:endParaRPr lang="en-GB" sz="1620" dirty="0">
              <a:solidFill>
                <a:schemeClr val="tx1">
                  <a:lumMod val="65000"/>
                  <a:lumOff val="35000"/>
                </a:schemeClr>
              </a:solidFill>
              <a:latin typeface="Gotham Rounded Light" pitchFamily="50" charset="0"/>
            </a:endParaRPr>
          </a:p>
        </p:txBody>
      </p:sp>
      <p:sp>
        <p:nvSpPr>
          <p:cNvPr id="7" name="TextBox 6"/>
          <p:cNvSpPr txBox="1"/>
          <p:nvPr/>
        </p:nvSpPr>
        <p:spPr>
          <a:xfrm>
            <a:off x="898113" y="1162225"/>
            <a:ext cx="3394927" cy="5355312"/>
          </a:xfrm>
          <a:prstGeom prst="rect">
            <a:avLst/>
          </a:prstGeom>
          <a:noFill/>
        </p:spPr>
        <p:txBody>
          <a:bodyPr wrap="square" rtlCol="0">
            <a:spAutoFit/>
          </a:bodyPr>
          <a:lstStyle/>
          <a:p>
            <a:endParaRPr lang="en-GB" dirty="0">
              <a:solidFill>
                <a:schemeClr val="tx1">
                  <a:lumMod val="65000"/>
                  <a:lumOff val="35000"/>
                </a:schemeClr>
              </a:solidFill>
              <a:latin typeface="Gotham Rounded Light" pitchFamily="50" charset="0"/>
            </a:endParaRPr>
          </a:p>
          <a:p>
            <a:r>
              <a:rPr lang="es-CL" sz="1800" dirty="0">
                <a:solidFill>
                  <a:schemeClr val="tx1">
                    <a:lumMod val="65000"/>
                    <a:lumOff val="35000"/>
                  </a:schemeClr>
                </a:solidFill>
                <a:latin typeface="Gotham Rounded Light" pitchFamily="50" charset="0"/>
              </a:rPr>
              <a:t>La misión de Trice Imaging es entregar calidad de cuidado y atención para todas las personas, independiente de quienes son y donde están. </a:t>
            </a:r>
          </a:p>
          <a:p>
            <a:endParaRPr lang="es-CL" sz="1800" dirty="0">
              <a:solidFill>
                <a:schemeClr val="tx1">
                  <a:lumMod val="65000"/>
                  <a:lumOff val="35000"/>
                </a:schemeClr>
              </a:solidFill>
              <a:latin typeface="Gotham Rounded Light" pitchFamily="50" charset="0"/>
            </a:endParaRPr>
          </a:p>
          <a:p>
            <a:r>
              <a:rPr lang="es-CL" sz="1800" dirty="0">
                <a:solidFill>
                  <a:schemeClr val="tx1">
                    <a:lumMod val="65000"/>
                    <a:lumOff val="35000"/>
                  </a:schemeClr>
                </a:solidFill>
                <a:latin typeface="Gotham Rounded Light" pitchFamily="50" charset="0"/>
              </a:rPr>
              <a:t>Trice Imaging entrega una solución innovadora y basada en un cloud (servidor virtual) conocido como Tricefy.  </a:t>
            </a:r>
          </a:p>
          <a:p>
            <a:endParaRPr lang="es-CL" dirty="0">
              <a:solidFill>
                <a:schemeClr val="tx1">
                  <a:lumMod val="65000"/>
                  <a:lumOff val="35000"/>
                </a:schemeClr>
              </a:solidFill>
              <a:latin typeface="Gotham Rounded Light" pitchFamily="50" charset="0"/>
            </a:endParaRPr>
          </a:p>
          <a:p>
            <a:r>
              <a:rPr lang="es-CL" sz="1800" dirty="0">
                <a:solidFill>
                  <a:schemeClr val="tx1">
                    <a:lumMod val="65000"/>
                    <a:lumOff val="35000"/>
                  </a:schemeClr>
                </a:solidFill>
                <a:latin typeface="Gotham Rounded Light" pitchFamily="50" charset="0"/>
              </a:rPr>
              <a:t>Tricefy permite gestionar imágenes médicas para mejorar la colaboración, documentación y </a:t>
            </a:r>
            <a:r>
              <a:rPr lang="es-CL" dirty="0">
                <a:solidFill>
                  <a:schemeClr val="tx1">
                    <a:lumMod val="65000"/>
                    <a:lumOff val="35000"/>
                  </a:schemeClr>
                </a:solidFill>
                <a:latin typeface="Gotham Rounded Light" pitchFamily="50" charset="0"/>
              </a:rPr>
              <a:t>poder </a:t>
            </a:r>
            <a:r>
              <a:rPr lang="es-CL" sz="1800" dirty="0">
                <a:solidFill>
                  <a:schemeClr val="tx1">
                    <a:lumMod val="65000"/>
                    <a:lumOff val="35000"/>
                  </a:schemeClr>
                </a:solidFill>
                <a:latin typeface="Gotham Rounded Light" pitchFamily="50" charset="0"/>
              </a:rPr>
              <a:t>compartir con pacientes ahorrando tiempo y dinero.</a:t>
            </a:r>
          </a:p>
          <a:p>
            <a:endParaRPr lang="en-GB" dirty="0">
              <a:solidFill>
                <a:schemeClr val="tx1">
                  <a:lumMod val="65000"/>
                  <a:lumOff val="35000"/>
                </a:schemeClr>
              </a:solidFill>
              <a:latin typeface="Gotham Rounded Light" pitchFamily="50" charset="0"/>
            </a:endParaRPr>
          </a:p>
          <a:p>
            <a:endParaRPr lang="en-GB" dirty="0">
              <a:solidFill>
                <a:schemeClr val="tx1">
                  <a:lumMod val="65000"/>
                  <a:lumOff val="35000"/>
                </a:schemeClr>
              </a:solidFill>
              <a:latin typeface="Gotham Rounded Light" pitchFamily="50" charset="0"/>
            </a:endParaRPr>
          </a:p>
        </p:txBody>
      </p:sp>
      <p:sp>
        <p:nvSpPr>
          <p:cNvPr id="8" name="TextBox 13">
            <a:extLst>
              <a:ext uri="{FF2B5EF4-FFF2-40B4-BE49-F238E27FC236}">
                <a16:creationId xmlns:a16="http://schemas.microsoft.com/office/drawing/2014/main" id="{FC6F0454-E0BC-9A4A-9817-D565C967229B}"/>
              </a:ext>
            </a:extLst>
          </p:cNvPr>
          <p:cNvSpPr txBox="1">
            <a:spLocks noChangeArrowheads="1"/>
          </p:cNvSpPr>
          <p:nvPr/>
        </p:nvSpPr>
        <p:spPr bwMode="auto">
          <a:xfrm>
            <a:off x="1032686" y="209550"/>
            <a:ext cx="10533416"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440"/>
              </a:spcBef>
            </a:pPr>
            <a:r>
              <a:rPr lang="de-DE" sz="2160" dirty="0">
                <a:solidFill>
                  <a:srgbClr val="A6A6A6"/>
                </a:solidFill>
                <a:latin typeface="Gotham Light" pitchFamily="2" charset="0"/>
                <a:ea typeface="ＭＳ Ｐゴシック" panose="020B0600070205080204" pitchFamily="34" charset="-128"/>
                <a:cs typeface="+mn-cs"/>
              </a:rPr>
              <a:t>Misión: Trice Imaging</a:t>
            </a:r>
          </a:p>
        </p:txBody>
      </p:sp>
    </p:spTree>
    <p:extLst>
      <p:ext uri="{BB962C8B-B14F-4D97-AF65-F5344CB8AC3E}">
        <p14:creationId xmlns:p14="http://schemas.microsoft.com/office/powerpoint/2010/main" val="2042873808"/>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6" y="209550"/>
            <a:ext cx="7694294"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a:solidFill>
                  <a:srgbClr val="A6A6A6"/>
                </a:solidFill>
                <a:latin typeface="Gotham Light" charset="0"/>
                <a:cs typeface="Gotham Light" charset="0"/>
              </a:rPr>
              <a:t>Tricefy: </a:t>
            </a:r>
            <a:r>
              <a:rPr lang="en-US" sz="2770" dirty="0" err="1">
                <a:solidFill>
                  <a:srgbClr val="A6A6A6"/>
                </a:solidFill>
                <a:latin typeface="Gotham Light" charset="0"/>
                <a:cs typeface="Gotham Light" charset="0"/>
              </a:rPr>
              <a:t>Compartir</a:t>
            </a:r>
            <a:r>
              <a:rPr lang="en-US" sz="2770" dirty="0">
                <a:solidFill>
                  <a:srgbClr val="A6A6A6"/>
                </a:solidFill>
                <a:latin typeface="Gotham Light" charset="0"/>
                <a:cs typeface="Gotham Light" charset="0"/>
              </a:rPr>
              <a:t> </a:t>
            </a:r>
            <a:r>
              <a:rPr lang="en-US" sz="2770" dirty="0" err="1">
                <a:solidFill>
                  <a:srgbClr val="A6A6A6"/>
                </a:solidFill>
                <a:latin typeface="Gotham Light" charset="0"/>
                <a:cs typeface="Gotham Light" charset="0"/>
              </a:rPr>
              <a:t>Exámenes</a:t>
            </a:r>
            <a:r>
              <a:rPr lang="en-US" sz="2770" dirty="0">
                <a:solidFill>
                  <a:srgbClr val="A6A6A6"/>
                </a:solidFill>
                <a:latin typeface="Gotham Light" charset="0"/>
                <a:cs typeface="Gotham Light" charset="0"/>
              </a:rPr>
              <a:t> con </a:t>
            </a:r>
            <a:r>
              <a:rPr lang="en-US" sz="2770" dirty="0" err="1">
                <a:solidFill>
                  <a:srgbClr val="A6A6A6"/>
                </a:solidFill>
                <a:latin typeface="Gotham Light" charset="0"/>
                <a:cs typeface="Gotham Light" charset="0"/>
              </a:rPr>
              <a:t>Pacientes</a:t>
            </a:r>
            <a:r>
              <a:rPr lang="en-US" sz="2770" dirty="0">
                <a:solidFill>
                  <a:srgbClr val="A6A6A6"/>
                </a:solidFill>
                <a:latin typeface="Gotham Light" charset="0"/>
                <a:cs typeface="Gotham Light" charset="0"/>
              </a:rPr>
              <a:t> </a:t>
            </a: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Marcador de contenido 3">
            <a:extLst>
              <a:ext uri="{FF2B5EF4-FFF2-40B4-BE49-F238E27FC236}">
                <a16:creationId xmlns:a16="http://schemas.microsoft.com/office/drawing/2014/main" id="{44B539A8-3610-4751-801D-40CE9EEE7C0E}"/>
              </a:ext>
            </a:extLst>
          </p:cNvPr>
          <p:cNvSpPr>
            <a:spLocks noGrp="1"/>
          </p:cNvSpPr>
          <p:nvPr>
            <p:ph idx="1"/>
          </p:nvPr>
        </p:nvSpPr>
        <p:spPr>
          <a:xfrm>
            <a:off x="7533565" y="1912647"/>
            <a:ext cx="3970303" cy="4673495"/>
          </a:xfrm>
        </p:spPr>
        <p:txBody>
          <a:bodyPr>
            <a:normAutofit/>
          </a:bodyPr>
          <a:lstStyle/>
          <a:p>
            <a:pPr marL="0" indent="0">
              <a:buNone/>
            </a:pPr>
            <a:r>
              <a:rPr lang="es-CL" sz="1800" dirty="0">
                <a:solidFill>
                  <a:srgbClr val="A6A6A6"/>
                </a:solidFill>
                <a:latin typeface="Gotham Light" charset="0"/>
                <a:ea typeface="ＭＳ Ｐゴシック" charset="0"/>
                <a:cs typeface="Gotham Light" charset="0"/>
              </a:rPr>
              <a:t>Compartir imágenes, videoclips e informes sólo con presionar un botón desde su equipo de ultrasonido o la aplicación de </a:t>
            </a:r>
            <a:r>
              <a:rPr lang="es-CL" sz="1800" dirty="0" err="1">
                <a:solidFill>
                  <a:srgbClr val="A6A6A6"/>
                </a:solidFill>
                <a:latin typeface="Gotham Light" charset="0"/>
                <a:ea typeface="ＭＳ Ｐゴシック" charset="0"/>
                <a:cs typeface="Gotham Light" charset="0"/>
              </a:rPr>
              <a:t>Tricefy</a:t>
            </a:r>
            <a:r>
              <a:rPr lang="es-CL" sz="1800" dirty="0">
                <a:solidFill>
                  <a:srgbClr val="A6A6A6"/>
                </a:solidFill>
                <a:latin typeface="Gotham Light" charset="0"/>
                <a:ea typeface="ＭＳ Ｐゴシック" charset="0"/>
                <a:cs typeface="Gotham Light" charset="0"/>
              </a:rPr>
              <a:t>. Sus pacientes luego podrán compartir con familia y amistades. </a:t>
            </a:r>
          </a:p>
        </p:txBody>
      </p:sp>
      <p:sp>
        <p:nvSpPr>
          <p:cNvPr id="5130" name="Slide Number Placeholder 10"/>
          <p:cNvSpPr>
            <a:spLocks noGrp="1"/>
          </p:cNvSpPr>
          <p:nvPr>
            <p:ph type="sldNum" sz="quarter" idx="12"/>
          </p:nvPr>
        </p:nvSpPr>
        <p:spPr/>
        <p:txBody>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fld id="{3FA8044B-66F8-754A-B3B3-B133FE2B971E}" type="slidenum">
              <a:rPr lang="en-US"/>
              <a:pPr/>
              <a:t>40</a:t>
            </a:fld>
            <a:endParaRPr lang="en-US"/>
          </a:p>
        </p:txBody>
      </p:sp>
      <p:pic>
        <p:nvPicPr>
          <p:cNvPr id="6" name="Picture 5" descr="A close up of a logo&#10;&#10;Description automatically generated">
            <a:extLst>
              <a:ext uri="{FF2B5EF4-FFF2-40B4-BE49-F238E27FC236}">
                <a16:creationId xmlns:a16="http://schemas.microsoft.com/office/drawing/2014/main" id="{908A6BB3-FB15-46E1-B68D-97BA61182235}"/>
              </a:ext>
            </a:extLst>
          </p:cNvPr>
          <p:cNvPicPr>
            <a:picLocks noChangeAspect="1"/>
          </p:cNvPicPr>
          <p:nvPr/>
        </p:nvPicPr>
        <p:blipFill rotWithShape="1">
          <a:blip r:embed="rId3">
            <a:extLst>
              <a:ext uri="{28A0092B-C50C-407E-A947-70E740481C1C}">
                <a14:useLocalDpi xmlns:a14="http://schemas.microsoft.com/office/drawing/2010/main" val="0"/>
              </a:ext>
            </a:extLst>
          </a:blip>
          <a:srcRect t="17711" r="122" b="13983"/>
          <a:stretch/>
        </p:blipFill>
        <p:spPr>
          <a:xfrm>
            <a:off x="980352" y="1865417"/>
            <a:ext cx="6553213" cy="3470858"/>
          </a:xfrm>
          <a:prstGeom prst="rect">
            <a:avLst/>
          </a:prstGeom>
        </p:spPr>
      </p:pic>
    </p:spTree>
    <p:extLst>
      <p:ext uri="{BB962C8B-B14F-4D97-AF65-F5344CB8AC3E}">
        <p14:creationId xmlns:p14="http://schemas.microsoft.com/office/powerpoint/2010/main" val="3371954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6" y="86720"/>
            <a:ext cx="6688172"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a:solidFill>
                  <a:srgbClr val="A6A6A6"/>
                </a:solidFill>
                <a:latin typeface="Gotham Light" charset="0"/>
                <a:cs typeface="Gotham Light" charset="0"/>
              </a:rPr>
              <a:t>Tricefy: </a:t>
            </a:r>
            <a:r>
              <a:rPr lang="en-US" sz="2770" dirty="0" err="1">
                <a:solidFill>
                  <a:srgbClr val="A6A6A6"/>
                </a:solidFill>
                <a:latin typeface="Gotham Light" charset="0"/>
                <a:cs typeface="Gotham Light" charset="0"/>
              </a:rPr>
              <a:t>Compartir</a:t>
            </a:r>
            <a:r>
              <a:rPr lang="en-US" sz="2770" dirty="0">
                <a:solidFill>
                  <a:srgbClr val="A6A6A6"/>
                </a:solidFill>
                <a:latin typeface="Gotham Light" charset="0"/>
                <a:cs typeface="Gotham Light" charset="0"/>
              </a:rPr>
              <a:t> con </a:t>
            </a:r>
            <a:r>
              <a:rPr lang="en-US" sz="2770" dirty="0" err="1">
                <a:solidFill>
                  <a:srgbClr val="A6A6A6"/>
                </a:solidFill>
                <a:latin typeface="Gotham Light" charset="0"/>
                <a:cs typeface="Gotham Light" charset="0"/>
              </a:rPr>
              <a:t>pacientes</a:t>
            </a:r>
            <a:endParaRPr lang="en-US" sz="2770" dirty="0">
              <a:solidFill>
                <a:srgbClr val="A6A6A6"/>
              </a:solidFill>
              <a:latin typeface="Gotham Light" charset="0"/>
              <a:cs typeface="Gotham Light" charset="0"/>
            </a:endParaRP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41</a:t>
            </a:fld>
            <a:endParaRPr lang="en-US" sz="1200">
              <a:solidFill>
                <a:srgbClr val="A6A6A6"/>
              </a:solidFill>
              <a:latin typeface="Gotham Book" charset="0"/>
              <a:cs typeface="Gotham Book" charset="0"/>
            </a:endParaRPr>
          </a:p>
        </p:txBody>
      </p:sp>
      <p:sp>
        <p:nvSpPr>
          <p:cNvPr id="5" name="TextBox 4">
            <a:extLst>
              <a:ext uri="{FF2B5EF4-FFF2-40B4-BE49-F238E27FC236}">
                <a16:creationId xmlns:a16="http://schemas.microsoft.com/office/drawing/2014/main" id="{A3BA1514-1F77-47A1-BC8E-F442F354F1A7}"/>
              </a:ext>
            </a:extLst>
          </p:cNvPr>
          <p:cNvSpPr txBox="1"/>
          <p:nvPr/>
        </p:nvSpPr>
        <p:spPr>
          <a:xfrm>
            <a:off x="1097281" y="1035698"/>
            <a:ext cx="10192760" cy="1200329"/>
          </a:xfrm>
          <a:prstGeom prst="rect">
            <a:avLst/>
          </a:prstGeom>
          <a:noFill/>
        </p:spPr>
        <p:txBody>
          <a:bodyPr wrap="square" rtlCol="0">
            <a:spAutoFit/>
          </a:bodyPr>
          <a:lstStyle/>
          <a:p>
            <a:endParaRPr lang="en-GB" dirty="0"/>
          </a:p>
          <a:p>
            <a:endParaRPr lang="en-GB" dirty="0"/>
          </a:p>
          <a:p>
            <a:endParaRPr lang="en-GB" dirty="0"/>
          </a:p>
          <a:p>
            <a:endParaRPr lang="en-GB" dirty="0"/>
          </a:p>
        </p:txBody>
      </p:sp>
      <p:sp>
        <p:nvSpPr>
          <p:cNvPr id="4" name="TextBox 3">
            <a:extLst>
              <a:ext uri="{FF2B5EF4-FFF2-40B4-BE49-F238E27FC236}">
                <a16:creationId xmlns:a16="http://schemas.microsoft.com/office/drawing/2014/main" id="{487B544E-5714-4E48-92B4-A40C10637009}"/>
              </a:ext>
            </a:extLst>
          </p:cNvPr>
          <p:cNvSpPr txBox="1"/>
          <p:nvPr/>
        </p:nvSpPr>
        <p:spPr>
          <a:xfrm>
            <a:off x="615821" y="1930179"/>
            <a:ext cx="11224726" cy="923330"/>
          </a:xfrm>
          <a:prstGeom prst="rect">
            <a:avLst/>
          </a:prstGeom>
          <a:noFill/>
        </p:spPr>
        <p:txBody>
          <a:bodyPr wrap="square" rtlCol="0">
            <a:spAutoFit/>
          </a:bodyPr>
          <a:lstStyle/>
          <a:p>
            <a:endParaRPr lang="en-US" dirty="0"/>
          </a:p>
          <a:p>
            <a:endParaRPr lang="en-US" dirty="0"/>
          </a:p>
          <a:p>
            <a:endParaRPr lang="en-GB" dirty="0"/>
          </a:p>
        </p:txBody>
      </p:sp>
      <p:pic>
        <p:nvPicPr>
          <p:cNvPr id="2" name="Picture 1">
            <a:extLst>
              <a:ext uri="{FF2B5EF4-FFF2-40B4-BE49-F238E27FC236}">
                <a16:creationId xmlns:a16="http://schemas.microsoft.com/office/drawing/2014/main" id="{52801EC7-8167-4163-A84E-09893CACA897}"/>
              </a:ext>
            </a:extLst>
          </p:cNvPr>
          <p:cNvPicPr>
            <a:picLocks noChangeAspect="1"/>
          </p:cNvPicPr>
          <p:nvPr/>
        </p:nvPicPr>
        <p:blipFill>
          <a:blip r:embed="rId3"/>
          <a:stretch>
            <a:fillRect/>
          </a:stretch>
        </p:blipFill>
        <p:spPr>
          <a:xfrm>
            <a:off x="2225735" y="1148948"/>
            <a:ext cx="7740530" cy="4992772"/>
          </a:xfrm>
          <a:prstGeom prst="rect">
            <a:avLst/>
          </a:prstGeom>
        </p:spPr>
      </p:pic>
    </p:spTree>
    <p:extLst>
      <p:ext uri="{BB962C8B-B14F-4D97-AF65-F5344CB8AC3E}">
        <p14:creationId xmlns:p14="http://schemas.microsoft.com/office/powerpoint/2010/main" val="2814963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5" y="209550"/>
            <a:ext cx="941789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400" dirty="0">
                <a:solidFill>
                  <a:srgbClr val="A6A6A6"/>
                </a:solidFill>
                <a:latin typeface="Gotham Light" charset="0"/>
                <a:cs typeface="Gotham Light" charset="0"/>
              </a:rPr>
              <a:t>Tricefy:  </a:t>
            </a:r>
            <a:r>
              <a:rPr lang="en-US" sz="2400" dirty="0" err="1">
                <a:solidFill>
                  <a:srgbClr val="A6A6A6"/>
                </a:solidFill>
                <a:latin typeface="Gotham Light" charset="0"/>
                <a:cs typeface="Gotham Light" charset="0"/>
              </a:rPr>
              <a:t>Compartir</a:t>
            </a:r>
            <a:r>
              <a:rPr lang="en-US" sz="2400" dirty="0">
                <a:solidFill>
                  <a:srgbClr val="A6A6A6"/>
                </a:solidFill>
                <a:latin typeface="Gotham Light" charset="0"/>
                <a:cs typeface="Gotham Light" charset="0"/>
              </a:rPr>
              <a:t> con </a:t>
            </a:r>
            <a:r>
              <a:rPr lang="en-US" sz="2400" dirty="0" err="1">
                <a:solidFill>
                  <a:srgbClr val="A6A6A6"/>
                </a:solidFill>
                <a:latin typeface="Gotham Light" charset="0"/>
                <a:cs typeface="Gotham Light" charset="0"/>
              </a:rPr>
              <a:t>Pacientes</a:t>
            </a:r>
            <a:r>
              <a:rPr lang="en-US" sz="2400" dirty="0">
                <a:solidFill>
                  <a:srgbClr val="A6A6A6"/>
                </a:solidFill>
                <a:latin typeface="Gotham Light" charset="0"/>
                <a:cs typeface="Gotham Light" charset="0"/>
              </a:rPr>
              <a:t> </a:t>
            </a:r>
            <a:r>
              <a:rPr lang="en-US" sz="2400" dirty="0" err="1">
                <a:solidFill>
                  <a:srgbClr val="A6A6A6"/>
                </a:solidFill>
                <a:latin typeface="Gotham Light" charset="0"/>
                <a:cs typeface="Gotham Light" charset="0"/>
              </a:rPr>
              <a:t>Automáticamente</a:t>
            </a:r>
            <a:r>
              <a:rPr lang="en-US" sz="2400" dirty="0">
                <a:solidFill>
                  <a:srgbClr val="A6A6A6"/>
                </a:solidFill>
                <a:latin typeface="Gotham Light" charset="0"/>
                <a:cs typeface="Gotham Light" charset="0"/>
              </a:rPr>
              <a:t> </a:t>
            </a: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42</a:t>
            </a:fld>
            <a:endParaRPr lang="en-US" sz="1200">
              <a:solidFill>
                <a:srgbClr val="A6A6A6"/>
              </a:solidFill>
              <a:latin typeface="Gotham Book" charset="0"/>
              <a:cs typeface="Gotham Book" charset="0"/>
            </a:endParaRPr>
          </a:p>
        </p:txBody>
      </p:sp>
      <p:sp>
        <p:nvSpPr>
          <p:cNvPr id="5" name="TextBox 4">
            <a:extLst>
              <a:ext uri="{FF2B5EF4-FFF2-40B4-BE49-F238E27FC236}">
                <a16:creationId xmlns:a16="http://schemas.microsoft.com/office/drawing/2014/main" id="{A3BA1514-1F77-47A1-BC8E-F442F354F1A7}"/>
              </a:ext>
            </a:extLst>
          </p:cNvPr>
          <p:cNvSpPr txBox="1"/>
          <p:nvPr/>
        </p:nvSpPr>
        <p:spPr>
          <a:xfrm>
            <a:off x="1097281" y="1021519"/>
            <a:ext cx="10192760" cy="1754326"/>
          </a:xfrm>
          <a:prstGeom prst="rect">
            <a:avLst/>
          </a:prstGeom>
          <a:noFill/>
        </p:spPr>
        <p:txBody>
          <a:bodyPr wrap="square" rtlCol="0">
            <a:spAutoFit/>
          </a:bodyPr>
          <a:lstStyle/>
          <a:p>
            <a:pPr algn="l"/>
            <a:r>
              <a:rPr lang="es-ES" b="0" i="0" dirty="0">
                <a:solidFill>
                  <a:srgbClr val="34495E"/>
                </a:solidFill>
                <a:effectLst/>
                <a:latin typeface="Gotham Rounded Light" pitchFamily="50" charset="0"/>
              </a:rPr>
              <a:t>Las reglas de automatización procesan automáticamente cierto tipo de imágenes utilizando metadatos (direcciones de correo electrónico, nombres, etiquetas, etc.) que se integran en el estudio según la información del paciente ingresada en la máquina de ultrasonido. Tricefy utiliza esta información para enviar estudios automáticamente a los pacientes.</a:t>
            </a:r>
          </a:p>
          <a:p>
            <a:pPr algn="l"/>
            <a:endParaRPr lang="en-US" b="0" i="0" dirty="0">
              <a:solidFill>
                <a:srgbClr val="34495E"/>
              </a:solidFill>
              <a:effectLst/>
              <a:latin typeface="Gotham Rounded Light" pitchFamily="50" charset="0"/>
            </a:endParaRPr>
          </a:p>
          <a:p>
            <a:pPr algn="l"/>
            <a:r>
              <a:rPr lang="en-US" b="0" i="0" dirty="0">
                <a:solidFill>
                  <a:srgbClr val="34495E"/>
                </a:solidFill>
                <a:effectLst/>
                <a:latin typeface="Gotham Rounded Light" pitchFamily="50" charset="0"/>
              </a:rPr>
              <a:t>Para </a:t>
            </a:r>
            <a:r>
              <a:rPr lang="es-UY" b="0" i="0" dirty="0">
                <a:solidFill>
                  <a:srgbClr val="34495E"/>
                </a:solidFill>
                <a:effectLst/>
                <a:latin typeface="Gotham Rounded Light" pitchFamily="50" charset="0"/>
              </a:rPr>
              <a:t>crear</a:t>
            </a:r>
            <a:r>
              <a:rPr lang="en-US" b="0" i="0" dirty="0">
                <a:solidFill>
                  <a:srgbClr val="34495E"/>
                </a:solidFill>
                <a:effectLst/>
                <a:latin typeface="Gotham Rounded Light" pitchFamily="50" charset="0"/>
              </a:rPr>
              <a:t> un </a:t>
            </a:r>
            <a:r>
              <a:rPr lang="es-ES" b="0" i="0" dirty="0">
                <a:solidFill>
                  <a:srgbClr val="34495E"/>
                </a:solidFill>
                <a:effectLst/>
                <a:latin typeface="Gotham Rounded Light" pitchFamily="50" charset="0"/>
              </a:rPr>
              <a:t>proceso</a:t>
            </a:r>
            <a:r>
              <a:rPr lang="en-US" b="0" i="0" dirty="0">
                <a:solidFill>
                  <a:srgbClr val="34495E"/>
                </a:solidFill>
                <a:effectLst/>
                <a:latin typeface="Gotham Rounded Light" pitchFamily="50" charset="0"/>
              </a:rPr>
              <a:t> </a:t>
            </a:r>
            <a:r>
              <a:rPr lang="en-US" b="0" i="0" dirty="0" err="1">
                <a:solidFill>
                  <a:srgbClr val="34495E"/>
                </a:solidFill>
                <a:effectLst/>
                <a:latin typeface="Gotham Rounded Light" pitchFamily="50" charset="0"/>
              </a:rPr>
              <a:t>automático</a:t>
            </a:r>
            <a:r>
              <a:rPr lang="en-US" b="0" i="0" dirty="0">
                <a:solidFill>
                  <a:srgbClr val="34495E"/>
                </a:solidFill>
                <a:effectLst/>
                <a:latin typeface="Gotham Rounded Light" pitchFamily="50" charset="0"/>
              </a:rPr>
              <a:t>, </a:t>
            </a:r>
            <a:r>
              <a:rPr lang="en-US" b="0" i="0" dirty="0" err="1">
                <a:solidFill>
                  <a:srgbClr val="34495E"/>
                </a:solidFill>
                <a:effectLst/>
                <a:latin typeface="Gotham Rounded Light" pitchFamily="50" charset="0"/>
              </a:rPr>
              <a:t>seleccionar</a:t>
            </a:r>
            <a:r>
              <a:rPr lang="en-US" b="0" i="0" dirty="0">
                <a:solidFill>
                  <a:srgbClr val="34495E"/>
                </a:solidFill>
                <a:effectLst/>
                <a:latin typeface="Gotham Rounded Light" pitchFamily="50" charset="0"/>
              </a:rPr>
              <a:t> </a:t>
            </a:r>
            <a:r>
              <a:rPr lang="en-US" b="1" i="0" dirty="0">
                <a:solidFill>
                  <a:srgbClr val="34495E"/>
                </a:solidFill>
                <a:effectLst/>
                <a:latin typeface="Gotham Rounded Light" pitchFamily="50" charset="0"/>
              </a:rPr>
              <a:t>Automation Setup</a:t>
            </a:r>
            <a:r>
              <a:rPr lang="en-US" b="0" i="0" dirty="0">
                <a:solidFill>
                  <a:srgbClr val="34495E"/>
                </a:solidFill>
                <a:effectLst/>
                <a:latin typeface="Gotham Rounded Light" pitchFamily="50" charset="0"/>
              </a:rPr>
              <a:t>  dentro de  </a:t>
            </a:r>
            <a:r>
              <a:rPr lang="en-US" b="0" i="0" u="none" strike="noStrike" dirty="0">
                <a:solidFill>
                  <a:srgbClr val="1593D3"/>
                </a:solidFill>
                <a:effectLst/>
                <a:latin typeface="Gotham Rounded Light" pitchFamily="50" charset="0"/>
                <a:hlinkClick r:id="rId3" tooltip="Account Settings"/>
              </a:rPr>
              <a:t>Account Settings</a:t>
            </a:r>
            <a:r>
              <a:rPr lang="en-US" b="0" i="0" dirty="0">
                <a:solidFill>
                  <a:srgbClr val="34495E"/>
                </a:solidFill>
                <a:effectLst/>
                <a:latin typeface="Gotham Rounded Light" pitchFamily="50" charset="0"/>
              </a:rPr>
              <a:t>.</a:t>
            </a:r>
          </a:p>
        </p:txBody>
      </p:sp>
      <p:pic>
        <p:nvPicPr>
          <p:cNvPr id="1026" name="Picture 2">
            <a:extLst>
              <a:ext uri="{FF2B5EF4-FFF2-40B4-BE49-F238E27FC236}">
                <a16:creationId xmlns:a16="http://schemas.microsoft.com/office/drawing/2014/main" id="{F1BDCF9E-6109-48C9-95F9-73D85D024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035" y="2821855"/>
            <a:ext cx="8435097" cy="266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585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43</a:t>
            </a:fld>
            <a:endParaRPr lang="en-US" sz="1200">
              <a:solidFill>
                <a:srgbClr val="A6A6A6"/>
              </a:solidFill>
              <a:latin typeface="Gotham Book" charset="0"/>
              <a:cs typeface="Gotham Book" charset="0"/>
            </a:endParaRPr>
          </a:p>
        </p:txBody>
      </p:sp>
      <p:sp>
        <p:nvSpPr>
          <p:cNvPr id="2" name="TextBox 1">
            <a:extLst>
              <a:ext uri="{FF2B5EF4-FFF2-40B4-BE49-F238E27FC236}">
                <a16:creationId xmlns:a16="http://schemas.microsoft.com/office/drawing/2014/main" id="{6F879C0E-6394-4D8E-B759-A532FDA81A43}"/>
              </a:ext>
            </a:extLst>
          </p:cNvPr>
          <p:cNvSpPr txBox="1"/>
          <p:nvPr/>
        </p:nvSpPr>
        <p:spPr>
          <a:xfrm>
            <a:off x="2862943" y="2694087"/>
            <a:ext cx="6466114" cy="646331"/>
          </a:xfrm>
          <a:prstGeom prst="rect">
            <a:avLst/>
          </a:prstGeom>
          <a:noFill/>
        </p:spPr>
        <p:txBody>
          <a:bodyPr wrap="square" rtlCol="0">
            <a:spAutoFit/>
          </a:bodyPr>
          <a:lstStyle/>
          <a:p>
            <a:r>
              <a:rPr lang="en-US" sz="3600" dirty="0" err="1">
                <a:solidFill>
                  <a:schemeClr val="bg1"/>
                </a:solidFill>
              </a:rPr>
              <a:t>Demostración</a:t>
            </a:r>
            <a:r>
              <a:rPr lang="en-US" sz="3600" dirty="0">
                <a:solidFill>
                  <a:schemeClr val="bg1"/>
                </a:solidFill>
              </a:rPr>
              <a:t> de </a:t>
            </a:r>
            <a:r>
              <a:rPr lang="en-US" sz="3600" dirty="0" err="1">
                <a:solidFill>
                  <a:schemeClr val="bg1"/>
                </a:solidFill>
              </a:rPr>
              <a:t>Tricefy</a:t>
            </a:r>
            <a:r>
              <a:rPr lang="en-US" sz="3600" dirty="0">
                <a:solidFill>
                  <a:schemeClr val="bg1"/>
                </a:solidFill>
              </a:rPr>
              <a:t> Viewer </a:t>
            </a:r>
            <a:endParaRPr lang="en-GB" sz="3600" dirty="0">
              <a:solidFill>
                <a:schemeClr val="bg1"/>
              </a:solidFill>
            </a:endParaRPr>
          </a:p>
        </p:txBody>
      </p:sp>
    </p:spTree>
    <p:extLst>
      <p:ext uri="{BB962C8B-B14F-4D97-AF65-F5344CB8AC3E}">
        <p14:creationId xmlns:p14="http://schemas.microsoft.com/office/powerpoint/2010/main" val="183222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6" y="209550"/>
            <a:ext cx="6688172"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err="1">
                <a:solidFill>
                  <a:srgbClr val="A6A6A6"/>
                </a:solidFill>
                <a:latin typeface="Gotham Light" charset="0"/>
                <a:cs typeface="Gotham Light" charset="0"/>
              </a:rPr>
              <a:t>Cómo</a:t>
            </a:r>
            <a:r>
              <a:rPr lang="en-US" sz="2770" dirty="0">
                <a:solidFill>
                  <a:srgbClr val="A6A6A6"/>
                </a:solidFill>
                <a:latin typeface="Gotham Light" charset="0"/>
                <a:cs typeface="Gotham Light" charset="0"/>
              </a:rPr>
              <a:t> </a:t>
            </a:r>
            <a:r>
              <a:rPr lang="en-US" sz="2770" dirty="0" err="1">
                <a:solidFill>
                  <a:srgbClr val="A6A6A6"/>
                </a:solidFill>
                <a:latin typeface="Gotham Light" charset="0"/>
                <a:cs typeface="Gotham Light" charset="0"/>
              </a:rPr>
              <a:t>abrir</a:t>
            </a:r>
            <a:r>
              <a:rPr lang="en-US" sz="2770" dirty="0">
                <a:solidFill>
                  <a:srgbClr val="A6A6A6"/>
                </a:solidFill>
                <a:latin typeface="Gotham Light" charset="0"/>
                <a:cs typeface="Gotham Light" charset="0"/>
              </a:rPr>
              <a:t> </a:t>
            </a:r>
            <a:r>
              <a:rPr lang="en-US" sz="2770" dirty="0" err="1">
                <a:solidFill>
                  <a:srgbClr val="A6A6A6"/>
                </a:solidFill>
                <a:latin typeface="Gotham Light" charset="0"/>
                <a:cs typeface="Gotham Light" charset="0"/>
              </a:rPr>
              <a:t>Tricefy</a:t>
            </a:r>
            <a:r>
              <a:rPr lang="en-US" sz="2770" dirty="0">
                <a:solidFill>
                  <a:srgbClr val="A6A6A6"/>
                </a:solidFill>
                <a:latin typeface="Gotham Light" charset="0"/>
                <a:cs typeface="Gotham Light" charset="0"/>
              </a:rPr>
              <a:t> Viewer</a:t>
            </a: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44</a:t>
            </a:fld>
            <a:endParaRPr lang="en-US" sz="1200">
              <a:solidFill>
                <a:srgbClr val="A6A6A6"/>
              </a:solidFill>
              <a:latin typeface="Gotham Book" charset="0"/>
              <a:cs typeface="Gotham Book" charset="0"/>
            </a:endParaRPr>
          </a:p>
        </p:txBody>
      </p:sp>
      <p:sp>
        <p:nvSpPr>
          <p:cNvPr id="5" name="TextBox 4">
            <a:extLst>
              <a:ext uri="{FF2B5EF4-FFF2-40B4-BE49-F238E27FC236}">
                <a16:creationId xmlns:a16="http://schemas.microsoft.com/office/drawing/2014/main" id="{A3BA1514-1F77-47A1-BC8E-F442F354F1A7}"/>
              </a:ext>
            </a:extLst>
          </p:cNvPr>
          <p:cNvSpPr txBox="1"/>
          <p:nvPr/>
        </p:nvSpPr>
        <p:spPr>
          <a:xfrm>
            <a:off x="1090379" y="728154"/>
            <a:ext cx="10192760" cy="2031325"/>
          </a:xfrm>
          <a:prstGeom prst="rect">
            <a:avLst/>
          </a:prstGeom>
          <a:noFill/>
        </p:spPr>
        <p:txBody>
          <a:bodyPr wrap="square" rtlCol="0">
            <a:spAutoFit/>
          </a:bodyPr>
          <a:lstStyle/>
          <a:p>
            <a:pPr algn="ctr"/>
            <a:r>
              <a:rPr lang="en-GB" dirty="0">
                <a:solidFill>
                  <a:schemeClr val="bg1">
                    <a:lumMod val="50000"/>
                  </a:schemeClr>
                </a:solidFill>
                <a:latin typeface="Gotham Rounded Light" pitchFamily="50" charset="0"/>
              </a:rPr>
              <a:t>3 </a:t>
            </a:r>
            <a:r>
              <a:rPr lang="en-GB" dirty="0" err="1">
                <a:solidFill>
                  <a:schemeClr val="bg1">
                    <a:lumMod val="50000"/>
                  </a:schemeClr>
                </a:solidFill>
                <a:latin typeface="Gotham Rounded Light" pitchFamily="50" charset="0"/>
              </a:rPr>
              <a:t>formas</a:t>
            </a:r>
            <a:r>
              <a:rPr lang="en-GB" dirty="0">
                <a:solidFill>
                  <a:schemeClr val="bg1">
                    <a:lumMod val="50000"/>
                  </a:schemeClr>
                </a:solidFill>
                <a:latin typeface="Gotham Rounded Light" pitchFamily="50" charset="0"/>
              </a:rPr>
              <a:t> para acceder al </a:t>
            </a:r>
            <a:r>
              <a:rPr lang="en-GB" dirty="0" err="1">
                <a:solidFill>
                  <a:schemeClr val="bg1">
                    <a:lumMod val="50000"/>
                  </a:schemeClr>
                </a:solidFill>
                <a:latin typeface="Gotham Rounded Light" pitchFamily="50" charset="0"/>
              </a:rPr>
              <a:t>Tricefy</a:t>
            </a:r>
            <a:r>
              <a:rPr lang="en-GB" dirty="0">
                <a:solidFill>
                  <a:schemeClr val="bg1">
                    <a:lumMod val="50000"/>
                  </a:schemeClr>
                </a:solidFill>
                <a:latin typeface="Gotham Rounded Light" pitchFamily="50" charset="0"/>
              </a:rPr>
              <a:t> Viewer</a:t>
            </a:r>
          </a:p>
          <a:p>
            <a:endParaRPr lang="en-GB" dirty="0">
              <a:solidFill>
                <a:schemeClr val="bg1">
                  <a:lumMod val="50000"/>
                </a:schemeClr>
              </a:solidFill>
              <a:latin typeface="Gotham Rounded Light" pitchFamily="50" charset="0"/>
            </a:endParaRPr>
          </a:p>
          <a:p>
            <a:pPr marL="342900" indent="-342900">
              <a:buAutoNum type="arabicPeriod"/>
            </a:pPr>
            <a:r>
              <a:rPr lang="en-GB" dirty="0" err="1">
                <a:solidFill>
                  <a:schemeClr val="bg1">
                    <a:lumMod val="50000"/>
                  </a:schemeClr>
                </a:solidFill>
                <a:latin typeface="Gotham Rounded Light" pitchFamily="50" charset="0"/>
              </a:rPr>
              <a:t>Destacar</a:t>
            </a:r>
            <a:r>
              <a:rPr lang="en-GB" dirty="0">
                <a:solidFill>
                  <a:schemeClr val="bg1">
                    <a:lumMod val="50000"/>
                  </a:schemeClr>
                </a:solidFill>
                <a:latin typeface="Gotham Rounded Light" pitchFamily="50" charset="0"/>
              </a:rPr>
              <a:t> un </a:t>
            </a:r>
            <a:r>
              <a:rPr lang="en-GB" dirty="0" err="1">
                <a:solidFill>
                  <a:schemeClr val="bg1">
                    <a:lumMod val="50000"/>
                  </a:schemeClr>
                </a:solidFill>
                <a:latin typeface="Gotham Rounded Light" pitchFamily="50" charset="0"/>
              </a:rPr>
              <a:t>examen</a:t>
            </a:r>
            <a:r>
              <a:rPr lang="en-GB" dirty="0">
                <a:solidFill>
                  <a:schemeClr val="bg1">
                    <a:lumMod val="50000"/>
                  </a:schemeClr>
                </a:solidFill>
                <a:latin typeface="Gotham Rounded Light" pitchFamily="50" charset="0"/>
              </a:rPr>
              <a:t> con al </a:t>
            </a:r>
            <a:r>
              <a:rPr lang="en-GB" dirty="0" err="1">
                <a:solidFill>
                  <a:schemeClr val="bg1">
                    <a:lumMod val="50000"/>
                  </a:schemeClr>
                </a:solidFill>
                <a:latin typeface="Gotham Rounded Light" pitchFamily="50" charset="0"/>
              </a:rPr>
              <a:t>presionar</a:t>
            </a:r>
            <a:r>
              <a:rPr lang="en-GB" dirty="0">
                <a:solidFill>
                  <a:schemeClr val="bg1">
                    <a:lumMod val="50000"/>
                  </a:schemeClr>
                </a:solidFill>
                <a:latin typeface="Gotham Rounded Light" pitchFamily="50" charset="0"/>
              </a:rPr>
              <a:t> </a:t>
            </a:r>
            <a:r>
              <a:rPr lang="en-GB" dirty="0" err="1">
                <a:solidFill>
                  <a:schemeClr val="bg1">
                    <a:lumMod val="50000"/>
                  </a:schemeClr>
                </a:solidFill>
                <a:latin typeface="Gotham Rounded Light" pitchFamily="50" charset="0"/>
              </a:rPr>
              <a:t>sólo</a:t>
            </a:r>
            <a:r>
              <a:rPr lang="en-GB" dirty="0">
                <a:solidFill>
                  <a:schemeClr val="bg1">
                    <a:lumMod val="50000"/>
                  </a:schemeClr>
                </a:solidFill>
                <a:latin typeface="Gotham Rounded Light" pitchFamily="50" charset="0"/>
              </a:rPr>
              <a:t> un </a:t>
            </a:r>
            <a:r>
              <a:rPr lang="en-GB" dirty="0" err="1">
                <a:solidFill>
                  <a:schemeClr val="bg1">
                    <a:lumMod val="50000"/>
                  </a:schemeClr>
                </a:solidFill>
                <a:latin typeface="Gotham Rounded Light" pitchFamily="50" charset="0"/>
              </a:rPr>
              <a:t>botón</a:t>
            </a:r>
            <a:r>
              <a:rPr lang="en-GB" dirty="0">
                <a:solidFill>
                  <a:schemeClr val="bg1">
                    <a:lumMod val="50000"/>
                  </a:schemeClr>
                </a:solidFill>
                <a:latin typeface="Gotham Rounded Light" pitchFamily="50" charset="0"/>
              </a:rPr>
              <a:t> y </a:t>
            </a:r>
            <a:r>
              <a:rPr lang="en-GB" dirty="0" err="1">
                <a:solidFill>
                  <a:schemeClr val="bg1">
                    <a:lumMod val="50000"/>
                  </a:schemeClr>
                </a:solidFill>
                <a:latin typeface="Gotham Rounded Light" pitchFamily="50" charset="0"/>
              </a:rPr>
              <a:t>seleccionar</a:t>
            </a:r>
            <a:r>
              <a:rPr lang="en-GB" dirty="0">
                <a:solidFill>
                  <a:schemeClr val="bg1">
                    <a:lumMod val="50000"/>
                  </a:schemeClr>
                </a:solidFill>
                <a:latin typeface="Gotham Rounded Light" pitchFamily="50" charset="0"/>
              </a:rPr>
              <a:t> Open in Viewer (</a:t>
            </a:r>
            <a:r>
              <a:rPr lang="en-GB" dirty="0" err="1">
                <a:solidFill>
                  <a:schemeClr val="bg1">
                    <a:lumMod val="50000"/>
                  </a:schemeClr>
                </a:solidFill>
                <a:latin typeface="Gotham Rounded Light" pitchFamily="50" charset="0"/>
              </a:rPr>
              <a:t>Abrir</a:t>
            </a:r>
            <a:r>
              <a:rPr lang="en-GB" dirty="0">
                <a:solidFill>
                  <a:schemeClr val="bg1">
                    <a:lumMod val="50000"/>
                  </a:schemeClr>
                </a:solidFill>
                <a:latin typeface="Gotham Rounded Light" pitchFamily="50" charset="0"/>
              </a:rPr>
              <a:t> </a:t>
            </a:r>
            <a:r>
              <a:rPr lang="en-GB" dirty="0" err="1">
                <a:solidFill>
                  <a:schemeClr val="bg1">
                    <a:lumMod val="50000"/>
                  </a:schemeClr>
                </a:solidFill>
                <a:latin typeface="Gotham Rounded Light" pitchFamily="50" charset="0"/>
              </a:rPr>
              <a:t>en</a:t>
            </a:r>
            <a:r>
              <a:rPr lang="en-GB" dirty="0">
                <a:solidFill>
                  <a:schemeClr val="bg1">
                    <a:lumMod val="50000"/>
                  </a:schemeClr>
                </a:solidFill>
                <a:latin typeface="Gotham Rounded Light" pitchFamily="50" charset="0"/>
              </a:rPr>
              <a:t> Visor)</a:t>
            </a:r>
          </a:p>
          <a:p>
            <a:pPr marL="342900" indent="-342900">
              <a:buAutoNum type="arabicPeriod"/>
            </a:pPr>
            <a:r>
              <a:rPr lang="en-GB" dirty="0" err="1">
                <a:solidFill>
                  <a:schemeClr val="bg1">
                    <a:lumMod val="50000"/>
                  </a:schemeClr>
                </a:solidFill>
                <a:latin typeface="Gotham Rounded Light" pitchFamily="50" charset="0"/>
              </a:rPr>
              <a:t>Realizar</a:t>
            </a:r>
            <a:r>
              <a:rPr lang="en-GB" dirty="0">
                <a:solidFill>
                  <a:schemeClr val="bg1">
                    <a:lumMod val="50000"/>
                  </a:schemeClr>
                </a:solidFill>
                <a:latin typeface="Gotham Rounded Light" pitchFamily="50" charset="0"/>
              </a:rPr>
              <a:t> doble click </a:t>
            </a:r>
            <a:r>
              <a:rPr lang="en-GB" dirty="0" err="1">
                <a:solidFill>
                  <a:schemeClr val="bg1">
                    <a:lumMod val="50000"/>
                  </a:schemeClr>
                </a:solidFill>
                <a:latin typeface="Gotham Rounded Light" pitchFamily="50" charset="0"/>
              </a:rPr>
              <a:t>en</a:t>
            </a:r>
            <a:r>
              <a:rPr lang="en-GB" dirty="0">
                <a:solidFill>
                  <a:schemeClr val="bg1">
                    <a:lumMod val="50000"/>
                  </a:schemeClr>
                </a:solidFill>
                <a:latin typeface="Gotham Rounded Light" pitchFamily="50" charset="0"/>
              </a:rPr>
              <a:t> </a:t>
            </a:r>
            <a:r>
              <a:rPr lang="en-GB" dirty="0" err="1">
                <a:solidFill>
                  <a:schemeClr val="bg1">
                    <a:lumMod val="50000"/>
                  </a:schemeClr>
                </a:solidFill>
                <a:latin typeface="Gotham Rounded Light" pitchFamily="50" charset="0"/>
              </a:rPr>
              <a:t>cualquier</a:t>
            </a:r>
            <a:r>
              <a:rPr lang="en-GB" dirty="0">
                <a:solidFill>
                  <a:schemeClr val="bg1">
                    <a:lumMod val="50000"/>
                  </a:schemeClr>
                </a:solidFill>
                <a:latin typeface="Gotham Rounded Light" pitchFamily="50" charset="0"/>
              </a:rPr>
              <a:t> imagen, videoclip o </a:t>
            </a:r>
            <a:r>
              <a:rPr lang="en-GB" dirty="0" err="1">
                <a:solidFill>
                  <a:schemeClr val="bg1">
                    <a:lumMod val="50000"/>
                  </a:schemeClr>
                </a:solidFill>
                <a:latin typeface="Gotham Rounded Light" pitchFamily="50" charset="0"/>
              </a:rPr>
              <a:t>informe</a:t>
            </a:r>
            <a:r>
              <a:rPr lang="en-GB" dirty="0">
                <a:solidFill>
                  <a:schemeClr val="bg1">
                    <a:lumMod val="50000"/>
                  </a:schemeClr>
                </a:solidFill>
                <a:latin typeface="Gotham Rounded Light" pitchFamily="50" charset="0"/>
              </a:rPr>
              <a:t> para </a:t>
            </a:r>
            <a:r>
              <a:rPr lang="en-GB" dirty="0" err="1">
                <a:solidFill>
                  <a:schemeClr val="bg1">
                    <a:lumMod val="50000"/>
                  </a:schemeClr>
                </a:solidFill>
                <a:latin typeface="Gotham Rounded Light" pitchFamily="50" charset="0"/>
              </a:rPr>
              <a:t>traer</a:t>
            </a:r>
            <a:r>
              <a:rPr lang="en-GB" dirty="0">
                <a:solidFill>
                  <a:schemeClr val="bg1">
                    <a:lumMod val="50000"/>
                  </a:schemeClr>
                </a:solidFill>
                <a:latin typeface="Gotham Rounded Light" pitchFamily="50" charset="0"/>
              </a:rPr>
              <a:t> el </a:t>
            </a:r>
            <a:r>
              <a:rPr lang="en-GB" dirty="0" err="1">
                <a:solidFill>
                  <a:schemeClr val="bg1">
                    <a:lumMod val="50000"/>
                  </a:schemeClr>
                </a:solidFill>
                <a:latin typeface="Gotham Rounded Light" pitchFamily="50" charset="0"/>
              </a:rPr>
              <a:t>examen</a:t>
            </a:r>
            <a:r>
              <a:rPr lang="en-GB" dirty="0">
                <a:solidFill>
                  <a:schemeClr val="bg1">
                    <a:lumMod val="50000"/>
                  </a:schemeClr>
                </a:solidFill>
                <a:latin typeface="Gotham Rounded Light" pitchFamily="50" charset="0"/>
              </a:rPr>
              <a:t> al Viewer (Visor)</a:t>
            </a:r>
          </a:p>
          <a:p>
            <a:pPr marL="342900" indent="-342900">
              <a:buFontTx/>
              <a:buAutoNum type="arabicPeriod"/>
            </a:pPr>
            <a:r>
              <a:rPr lang="en-GB" dirty="0" err="1">
                <a:solidFill>
                  <a:schemeClr val="bg1">
                    <a:lumMod val="50000"/>
                  </a:schemeClr>
                </a:solidFill>
                <a:latin typeface="Gotham Rounded Light" pitchFamily="50" charset="0"/>
              </a:rPr>
              <a:t>Aceptar</a:t>
            </a:r>
            <a:r>
              <a:rPr lang="en-GB" dirty="0">
                <a:solidFill>
                  <a:schemeClr val="bg1">
                    <a:lumMod val="50000"/>
                  </a:schemeClr>
                </a:solidFill>
                <a:latin typeface="Gotham Rounded Light" pitchFamily="50" charset="0"/>
              </a:rPr>
              <a:t> una </a:t>
            </a:r>
            <a:r>
              <a:rPr lang="en-GB" dirty="0" err="1">
                <a:solidFill>
                  <a:schemeClr val="bg1">
                    <a:lumMod val="50000"/>
                  </a:schemeClr>
                </a:solidFill>
                <a:latin typeface="Gotham Rounded Light" pitchFamily="50" charset="0"/>
              </a:rPr>
              <a:t>invitación</a:t>
            </a:r>
            <a:r>
              <a:rPr lang="en-GB" dirty="0">
                <a:solidFill>
                  <a:schemeClr val="bg1">
                    <a:lumMod val="50000"/>
                  </a:schemeClr>
                </a:solidFill>
                <a:latin typeface="Gotham Rounded Light" pitchFamily="50" charset="0"/>
              </a:rPr>
              <a:t> para </a:t>
            </a:r>
            <a:r>
              <a:rPr lang="en-GB" dirty="0" err="1">
                <a:solidFill>
                  <a:schemeClr val="bg1">
                    <a:lumMod val="50000"/>
                  </a:schemeClr>
                </a:solidFill>
                <a:latin typeface="Gotham Rounded Light" pitchFamily="50" charset="0"/>
              </a:rPr>
              <a:t>colaborar</a:t>
            </a:r>
            <a:r>
              <a:rPr lang="en-GB" dirty="0">
                <a:solidFill>
                  <a:schemeClr val="bg1">
                    <a:lumMod val="50000"/>
                  </a:schemeClr>
                </a:solidFill>
                <a:latin typeface="Gotham Rounded Light" pitchFamily="50" charset="0"/>
              </a:rPr>
              <a:t> </a:t>
            </a:r>
            <a:r>
              <a:rPr lang="en-GB" dirty="0" err="1">
                <a:solidFill>
                  <a:schemeClr val="bg1">
                    <a:lumMod val="50000"/>
                  </a:schemeClr>
                </a:solidFill>
                <a:latin typeface="Gotham Rounded Light" pitchFamily="50" charset="0"/>
              </a:rPr>
              <a:t>también</a:t>
            </a:r>
            <a:r>
              <a:rPr lang="en-GB" dirty="0">
                <a:solidFill>
                  <a:schemeClr val="bg1">
                    <a:lumMod val="50000"/>
                  </a:schemeClr>
                </a:solidFill>
                <a:latin typeface="Gotham Rounded Light" pitchFamily="50" charset="0"/>
              </a:rPr>
              <a:t> se </a:t>
            </a:r>
            <a:r>
              <a:rPr lang="en-GB" dirty="0" err="1">
                <a:solidFill>
                  <a:schemeClr val="bg1">
                    <a:lumMod val="50000"/>
                  </a:schemeClr>
                </a:solidFill>
                <a:latin typeface="Gotham Rounded Light" pitchFamily="50" charset="0"/>
              </a:rPr>
              <a:t>abrirá</a:t>
            </a:r>
            <a:r>
              <a:rPr lang="en-GB" dirty="0">
                <a:solidFill>
                  <a:schemeClr val="bg1">
                    <a:lumMod val="50000"/>
                  </a:schemeClr>
                </a:solidFill>
                <a:latin typeface="Gotham Rounded Light" pitchFamily="50" charset="0"/>
              </a:rPr>
              <a:t> </a:t>
            </a:r>
            <a:r>
              <a:rPr lang="en-GB" dirty="0" err="1">
                <a:solidFill>
                  <a:schemeClr val="bg1">
                    <a:lumMod val="50000"/>
                  </a:schemeClr>
                </a:solidFill>
                <a:latin typeface="Gotham Rounded Light" pitchFamily="50" charset="0"/>
              </a:rPr>
              <a:t>en</a:t>
            </a:r>
            <a:r>
              <a:rPr lang="en-GB" dirty="0">
                <a:solidFill>
                  <a:schemeClr val="bg1">
                    <a:lumMod val="50000"/>
                  </a:schemeClr>
                </a:solidFill>
                <a:latin typeface="Gotham Rounded Light" pitchFamily="50" charset="0"/>
              </a:rPr>
              <a:t> el Viewer (Visor) </a:t>
            </a:r>
          </a:p>
          <a:p>
            <a:endParaRPr lang="en-GB" dirty="0"/>
          </a:p>
          <a:p>
            <a:pPr marL="342900" indent="-342900">
              <a:buAutoNum type="arabicPeriod"/>
            </a:pPr>
            <a:endParaRPr lang="en-GB" dirty="0"/>
          </a:p>
        </p:txBody>
      </p:sp>
      <p:pic>
        <p:nvPicPr>
          <p:cNvPr id="4" name="Picture 3">
            <a:extLst>
              <a:ext uri="{FF2B5EF4-FFF2-40B4-BE49-F238E27FC236}">
                <a16:creationId xmlns:a16="http://schemas.microsoft.com/office/drawing/2014/main" id="{C320BD3F-72B2-46DE-B6C2-A8BF98FFC16B}"/>
              </a:ext>
            </a:extLst>
          </p:cNvPr>
          <p:cNvPicPr>
            <a:picLocks noChangeAspect="1"/>
          </p:cNvPicPr>
          <p:nvPr/>
        </p:nvPicPr>
        <p:blipFill>
          <a:blip r:embed="rId3"/>
          <a:stretch>
            <a:fillRect/>
          </a:stretch>
        </p:blipFill>
        <p:spPr>
          <a:xfrm>
            <a:off x="1814696" y="2329382"/>
            <a:ext cx="8744125" cy="4223818"/>
          </a:xfrm>
          <a:prstGeom prst="rect">
            <a:avLst/>
          </a:prstGeom>
        </p:spPr>
      </p:pic>
      <p:sp>
        <p:nvSpPr>
          <p:cNvPr id="6" name="Rectangle 5">
            <a:extLst>
              <a:ext uri="{FF2B5EF4-FFF2-40B4-BE49-F238E27FC236}">
                <a16:creationId xmlns:a16="http://schemas.microsoft.com/office/drawing/2014/main" id="{94EB49D2-D74B-4518-8641-E9D9B19C387F}"/>
              </a:ext>
            </a:extLst>
          </p:cNvPr>
          <p:cNvSpPr/>
          <p:nvPr/>
        </p:nvSpPr>
        <p:spPr>
          <a:xfrm>
            <a:off x="1812022" y="2558642"/>
            <a:ext cx="8747394" cy="285226"/>
          </a:xfrm>
          <a:prstGeom prst="rect">
            <a:avLst/>
          </a:prstGeom>
          <a:ln w="7620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95792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6" y="209550"/>
            <a:ext cx="6688172"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err="1">
                <a:solidFill>
                  <a:srgbClr val="A6A6A6"/>
                </a:solidFill>
                <a:latin typeface="Gotham Light" charset="0"/>
                <a:cs typeface="Gotham Light" charset="0"/>
              </a:rPr>
              <a:t>Cómo</a:t>
            </a:r>
            <a:r>
              <a:rPr lang="en-US" sz="2770" dirty="0">
                <a:solidFill>
                  <a:srgbClr val="A6A6A6"/>
                </a:solidFill>
                <a:latin typeface="Gotham Light" charset="0"/>
                <a:cs typeface="Gotham Light" charset="0"/>
              </a:rPr>
              <a:t> </a:t>
            </a:r>
            <a:r>
              <a:rPr lang="en-US" sz="2770" dirty="0" err="1">
                <a:solidFill>
                  <a:srgbClr val="A6A6A6"/>
                </a:solidFill>
                <a:latin typeface="Gotham Light" charset="0"/>
                <a:cs typeface="Gotham Light" charset="0"/>
              </a:rPr>
              <a:t>organizar</a:t>
            </a:r>
            <a:r>
              <a:rPr lang="en-US" sz="2770" dirty="0">
                <a:solidFill>
                  <a:srgbClr val="A6A6A6"/>
                </a:solidFill>
                <a:latin typeface="Gotham Light" charset="0"/>
                <a:cs typeface="Gotham Light" charset="0"/>
              </a:rPr>
              <a:t> Viewer Layout</a:t>
            </a: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45</a:t>
            </a:fld>
            <a:endParaRPr lang="en-US" sz="1200">
              <a:solidFill>
                <a:srgbClr val="A6A6A6"/>
              </a:solidFill>
              <a:latin typeface="Gotham Book" charset="0"/>
              <a:cs typeface="Gotham Book" charset="0"/>
            </a:endParaRPr>
          </a:p>
        </p:txBody>
      </p:sp>
      <p:sp>
        <p:nvSpPr>
          <p:cNvPr id="5" name="TextBox 4">
            <a:extLst>
              <a:ext uri="{FF2B5EF4-FFF2-40B4-BE49-F238E27FC236}">
                <a16:creationId xmlns:a16="http://schemas.microsoft.com/office/drawing/2014/main" id="{A3BA1514-1F77-47A1-BC8E-F442F354F1A7}"/>
              </a:ext>
            </a:extLst>
          </p:cNvPr>
          <p:cNvSpPr txBox="1"/>
          <p:nvPr/>
        </p:nvSpPr>
        <p:spPr>
          <a:xfrm>
            <a:off x="1097281" y="1035698"/>
            <a:ext cx="10192760" cy="646331"/>
          </a:xfrm>
          <a:prstGeom prst="rect">
            <a:avLst/>
          </a:prstGeom>
          <a:noFill/>
        </p:spPr>
        <p:txBody>
          <a:bodyPr wrap="square" rtlCol="0">
            <a:spAutoFit/>
          </a:bodyPr>
          <a:lstStyle/>
          <a:p>
            <a:endParaRPr lang="en-GB" dirty="0"/>
          </a:p>
          <a:p>
            <a:pPr marL="342900" indent="-342900">
              <a:buAutoNum type="arabicPeriod"/>
            </a:pPr>
            <a:endParaRPr lang="en-GB" dirty="0"/>
          </a:p>
        </p:txBody>
      </p:sp>
      <p:pic>
        <p:nvPicPr>
          <p:cNvPr id="2" name="Picture 1">
            <a:extLst>
              <a:ext uri="{FF2B5EF4-FFF2-40B4-BE49-F238E27FC236}">
                <a16:creationId xmlns:a16="http://schemas.microsoft.com/office/drawing/2014/main" id="{200BF991-0B0D-495F-9C9F-D5E8DDC070E8}"/>
              </a:ext>
            </a:extLst>
          </p:cNvPr>
          <p:cNvPicPr>
            <a:picLocks noChangeAspect="1"/>
          </p:cNvPicPr>
          <p:nvPr/>
        </p:nvPicPr>
        <p:blipFill>
          <a:blip r:embed="rId3"/>
          <a:stretch>
            <a:fillRect/>
          </a:stretch>
        </p:blipFill>
        <p:spPr>
          <a:xfrm>
            <a:off x="3950642" y="797508"/>
            <a:ext cx="2766448" cy="2910426"/>
          </a:xfrm>
          <a:prstGeom prst="rect">
            <a:avLst/>
          </a:prstGeom>
        </p:spPr>
      </p:pic>
      <p:sp>
        <p:nvSpPr>
          <p:cNvPr id="3" name="TextBox 2">
            <a:extLst>
              <a:ext uri="{FF2B5EF4-FFF2-40B4-BE49-F238E27FC236}">
                <a16:creationId xmlns:a16="http://schemas.microsoft.com/office/drawing/2014/main" id="{2CFB6C61-0374-41FF-983F-A1CF9C121379}"/>
              </a:ext>
            </a:extLst>
          </p:cNvPr>
          <p:cNvSpPr txBox="1"/>
          <p:nvPr/>
        </p:nvSpPr>
        <p:spPr>
          <a:xfrm>
            <a:off x="1451295" y="4009938"/>
            <a:ext cx="8867164" cy="1754326"/>
          </a:xfrm>
          <a:prstGeom prst="rect">
            <a:avLst/>
          </a:prstGeom>
          <a:noFill/>
        </p:spPr>
        <p:txBody>
          <a:bodyPr wrap="square" rtlCol="0">
            <a:spAutoFit/>
          </a:bodyPr>
          <a:lstStyle/>
          <a:p>
            <a:r>
              <a:rPr lang="es-ES" dirty="0">
                <a:solidFill>
                  <a:schemeClr val="bg1">
                    <a:lumMod val="50000"/>
                  </a:schemeClr>
                </a:solidFill>
                <a:latin typeface="Gotham Rounded Light" pitchFamily="50" charset="0"/>
              </a:rPr>
              <a:t>1. Cada cuadrado representa una imagen. Resalte la cantidad de imágenes que le gustaría que aparezcan en la pantalla. Esto se puede hacer de forma horizontal, vertical o ambas.</a:t>
            </a:r>
          </a:p>
          <a:p>
            <a:endParaRPr lang="es-ES" dirty="0">
              <a:solidFill>
                <a:schemeClr val="bg1">
                  <a:lumMod val="50000"/>
                </a:schemeClr>
              </a:solidFill>
              <a:latin typeface="Gotham Rounded Light" pitchFamily="50" charset="0"/>
            </a:endParaRPr>
          </a:p>
          <a:p>
            <a:r>
              <a:rPr lang="es-ES" dirty="0">
                <a:solidFill>
                  <a:schemeClr val="bg1">
                    <a:lumMod val="50000"/>
                  </a:schemeClr>
                </a:solidFill>
                <a:latin typeface="Gotham Rounded Light" pitchFamily="50" charset="0"/>
              </a:rPr>
              <a:t>2. Seleccione dónde le gustaría mostrar las imágenes en miniatura.</a:t>
            </a:r>
          </a:p>
          <a:p>
            <a:endParaRPr lang="es-ES" dirty="0">
              <a:solidFill>
                <a:schemeClr val="bg1">
                  <a:lumMod val="50000"/>
                </a:schemeClr>
              </a:solidFill>
              <a:latin typeface="Gotham Rounded Light" pitchFamily="50" charset="0"/>
            </a:endParaRPr>
          </a:p>
          <a:p>
            <a:r>
              <a:rPr lang="es-ES" dirty="0">
                <a:solidFill>
                  <a:schemeClr val="bg1">
                    <a:lumMod val="50000"/>
                  </a:schemeClr>
                </a:solidFill>
                <a:latin typeface="Gotham Rounded Light" pitchFamily="50" charset="0"/>
              </a:rPr>
              <a:t>3. Muestre la barra lateral de la lista de estudios. La acción es azul cuando se selecciona.</a:t>
            </a:r>
            <a:endParaRPr lang="en-GB" dirty="0">
              <a:solidFill>
                <a:schemeClr val="bg1">
                  <a:lumMod val="50000"/>
                </a:schemeClr>
              </a:solidFill>
              <a:latin typeface="Gotham Rounded Light" pitchFamily="50" charset="0"/>
            </a:endParaRPr>
          </a:p>
        </p:txBody>
      </p:sp>
    </p:spTree>
    <p:extLst>
      <p:ext uri="{BB962C8B-B14F-4D97-AF65-F5344CB8AC3E}">
        <p14:creationId xmlns:p14="http://schemas.microsoft.com/office/powerpoint/2010/main" val="3504925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6" y="209550"/>
            <a:ext cx="6688172"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err="1">
                <a:solidFill>
                  <a:srgbClr val="A6A6A6"/>
                </a:solidFill>
                <a:latin typeface="Gotham Light" charset="0"/>
                <a:cs typeface="Gotham Light" charset="0"/>
              </a:rPr>
              <a:t>Anotaciones</a:t>
            </a:r>
            <a:r>
              <a:rPr lang="en-US" sz="2770" dirty="0">
                <a:solidFill>
                  <a:srgbClr val="A6A6A6"/>
                </a:solidFill>
                <a:latin typeface="Gotham Light" charset="0"/>
                <a:cs typeface="Gotham Light" charset="0"/>
              </a:rPr>
              <a:t> </a:t>
            </a: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46</a:t>
            </a:fld>
            <a:endParaRPr lang="en-US" sz="1200">
              <a:solidFill>
                <a:srgbClr val="A6A6A6"/>
              </a:solidFill>
              <a:latin typeface="Gotham Book" charset="0"/>
              <a:cs typeface="Gotham Book" charset="0"/>
            </a:endParaRPr>
          </a:p>
        </p:txBody>
      </p:sp>
      <p:sp>
        <p:nvSpPr>
          <p:cNvPr id="5" name="TextBox 4">
            <a:extLst>
              <a:ext uri="{FF2B5EF4-FFF2-40B4-BE49-F238E27FC236}">
                <a16:creationId xmlns:a16="http://schemas.microsoft.com/office/drawing/2014/main" id="{A3BA1514-1F77-47A1-BC8E-F442F354F1A7}"/>
              </a:ext>
            </a:extLst>
          </p:cNvPr>
          <p:cNvSpPr txBox="1"/>
          <p:nvPr/>
        </p:nvSpPr>
        <p:spPr>
          <a:xfrm>
            <a:off x="1097281" y="1035698"/>
            <a:ext cx="10192760" cy="1477328"/>
          </a:xfrm>
          <a:prstGeom prst="rect">
            <a:avLst/>
          </a:prstGeom>
          <a:noFill/>
        </p:spPr>
        <p:txBody>
          <a:bodyPr wrap="square" rtlCol="0">
            <a:spAutoFit/>
          </a:bodyPr>
          <a:lstStyle/>
          <a:p>
            <a:endParaRPr lang="en-GB" dirty="0"/>
          </a:p>
          <a:p>
            <a:endParaRPr lang="en-GB" dirty="0"/>
          </a:p>
          <a:p>
            <a:endParaRPr lang="en-GB" dirty="0"/>
          </a:p>
          <a:p>
            <a:endParaRPr lang="en-GB" dirty="0"/>
          </a:p>
          <a:p>
            <a:pPr marL="342900" indent="-342900">
              <a:buAutoNum type="arabicPeriod"/>
            </a:pPr>
            <a:endParaRPr lang="en-GB" dirty="0"/>
          </a:p>
        </p:txBody>
      </p:sp>
      <p:pic>
        <p:nvPicPr>
          <p:cNvPr id="2" name="Picture 1">
            <a:extLst>
              <a:ext uri="{FF2B5EF4-FFF2-40B4-BE49-F238E27FC236}">
                <a16:creationId xmlns:a16="http://schemas.microsoft.com/office/drawing/2014/main" id="{16AD756F-9FFA-492E-819B-7BC794E89B25}"/>
              </a:ext>
            </a:extLst>
          </p:cNvPr>
          <p:cNvPicPr>
            <a:picLocks noChangeAspect="1"/>
          </p:cNvPicPr>
          <p:nvPr/>
        </p:nvPicPr>
        <p:blipFill>
          <a:blip r:embed="rId3"/>
          <a:stretch>
            <a:fillRect/>
          </a:stretch>
        </p:blipFill>
        <p:spPr>
          <a:xfrm>
            <a:off x="3989192" y="728154"/>
            <a:ext cx="4213615" cy="675552"/>
          </a:xfrm>
          <a:prstGeom prst="rect">
            <a:avLst/>
          </a:prstGeom>
        </p:spPr>
      </p:pic>
      <p:sp>
        <p:nvSpPr>
          <p:cNvPr id="7" name="TextBox 6">
            <a:extLst>
              <a:ext uri="{FF2B5EF4-FFF2-40B4-BE49-F238E27FC236}">
                <a16:creationId xmlns:a16="http://schemas.microsoft.com/office/drawing/2014/main" id="{90B4F6E2-D674-41AE-A134-94EA7F6E730A}"/>
              </a:ext>
            </a:extLst>
          </p:cNvPr>
          <p:cNvSpPr txBox="1"/>
          <p:nvPr/>
        </p:nvSpPr>
        <p:spPr>
          <a:xfrm>
            <a:off x="1675475" y="1415579"/>
            <a:ext cx="9842757" cy="5324535"/>
          </a:xfrm>
          <a:prstGeom prst="rect">
            <a:avLst/>
          </a:prstGeom>
          <a:noFill/>
        </p:spPr>
        <p:txBody>
          <a:bodyPr wrap="square" rtlCol="0">
            <a:spAutoFit/>
          </a:bodyPr>
          <a:lstStyle/>
          <a:p>
            <a:endParaRPr lang="en-US" sz="1600" dirty="0">
              <a:solidFill>
                <a:schemeClr val="bg1">
                  <a:lumMod val="50000"/>
                </a:schemeClr>
              </a:solidFill>
              <a:latin typeface="Gotham Rounded Light" pitchFamily="50" charset="0"/>
            </a:endParaRPr>
          </a:p>
          <a:p>
            <a:r>
              <a:rPr lang="es-ES" sz="1600" dirty="0">
                <a:solidFill>
                  <a:schemeClr val="bg1">
                    <a:lumMod val="50000"/>
                  </a:schemeClr>
                </a:solidFill>
                <a:latin typeface="Gotham Rounded Light" pitchFamily="50" charset="0"/>
              </a:rPr>
              <a:t>Panorámica / Zoom: esta función ampliará la imagen</a:t>
            </a:r>
          </a:p>
          <a:p>
            <a:endParaRPr lang="es-ES" sz="1600" dirty="0">
              <a:solidFill>
                <a:schemeClr val="bg1">
                  <a:lumMod val="50000"/>
                </a:schemeClr>
              </a:solidFill>
              <a:latin typeface="Gotham Rounded Light" pitchFamily="50" charset="0"/>
            </a:endParaRPr>
          </a:p>
          <a:p>
            <a:r>
              <a:rPr lang="es-ES" sz="1600" dirty="0">
                <a:solidFill>
                  <a:schemeClr val="bg1">
                    <a:lumMod val="50000"/>
                  </a:schemeClr>
                </a:solidFill>
                <a:latin typeface="Gotham Rounded Light" pitchFamily="50" charset="0"/>
              </a:rPr>
              <a:t>Agregar una nota: permite al usuario agregar un comentario en una imagen.</a:t>
            </a:r>
          </a:p>
          <a:p>
            <a:endParaRPr lang="es-ES" sz="1600" dirty="0">
              <a:solidFill>
                <a:schemeClr val="bg1">
                  <a:lumMod val="50000"/>
                </a:schemeClr>
              </a:solidFill>
              <a:latin typeface="Gotham Rounded Light" pitchFamily="50" charset="0"/>
            </a:endParaRPr>
          </a:p>
          <a:p>
            <a:r>
              <a:rPr lang="es-ES" sz="1600" dirty="0">
                <a:solidFill>
                  <a:schemeClr val="bg1">
                    <a:lumMod val="50000"/>
                  </a:schemeClr>
                </a:solidFill>
                <a:latin typeface="Gotham Rounded Light" pitchFamily="50" charset="0"/>
              </a:rPr>
              <a:t>Instantánea: Permite al usuario guardar una imagen adicional con las anotaciones grabadas permanentemente en la imagen. Esta instantánea aparecerá al final del examen.</a:t>
            </a:r>
          </a:p>
          <a:p>
            <a:endParaRPr lang="es-ES" sz="1600" dirty="0">
              <a:solidFill>
                <a:schemeClr val="bg1">
                  <a:lumMod val="50000"/>
                </a:schemeClr>
              </a:solidFill>
              <a:latin typeface="Gotham Rounded Light" pitchFamily="50" charset="0"/>
            </a:endParaRPr>
          </a:p>
          <a:p>
            <a:r>
              <a:rPr lang="es-ES" sz="1600" dirty="0">
                <a:solidFill>
                  <a:schemeClr val="bg1">
                    <a:lumMod val="50000"/>
                  </a:schemeClr>
                </a:solidFill>
                <a:latin typeface="Gotham Rounded Light" pitchFamily="50" charset="0"/>
              </a:rPr>
              <a:t>* Las siguientes anotaciones no sustituyen a las mediciones de la máquina de ultrasonido.</a:t>
            </a:r>
          </a:p>
          <a:p>
            <a:endParaRPr lang="es-ES" sz="1600" dirty="0">
              <a:solidFill>
                <a:schemeClr val="bg1">
                  <a:lumMod val="50000"/>
                </a:schemeClr>
              </a:solidFill>
              <a:latin typeface="Gotham Rounded Light" pitchFamily="50" charset="0"/>
            </a:endParaRPr>
          </a:p>
          <a:p>
            <a:r>
              <a:rPr lang="es-ES" sz="1600" dirty="0">
                <a:solidFill>
                  <a:schemeClr val="bg1">
                    <a:lumMod val="50000"/>
                  </a:schemeClr>
                </a:solidFill>
                <a:latin typeface="Gotham Rounded Light" pitchFamily="50" charset="0"/>
              </a:rPr>
              <a:t>Línea: permite al usuario dibujar una línea.</a:t>
            </a:r>
          </a:p>
          <a:p>
            <a:endParaRPr lang="es-ES" sz="1600" dirty="0">
              <a:solidFill>
                <a:schemeClr val="bg1">
                  <a:lumMod val="50000"/>
                </a:schemeClr>
              </a:solidFill>
              <a:latin typeface="Gotham Rounded Light" pitchFamily="50" charset="0"/>
            </a:endParaRPr>
          </a:p>
          <a:p>
            <a:r>
              <a:rPr lang="es-ES" sz="1600" dirty="0">
                <a:solidFill>
                  <a:schemeClr val="bg1">
                    <a:lumMod val="50000"/>
                  </a:schemeClr>
                </a:solidFill>
                <a:latin typeface="Gotham Rounded Light" pitchFamily="50" charset="0"/>
              </a:rPr>
              <a:t>Ángulo: permite al usuario dibujar un ángulo</a:t>
            </a:r>
          </a:p>
          <a:p>
            <a:endParaRPr lang="es-ES" sz="1600" dirty="0">
              <a:solidFill>
                <a:schemeClr val="bg1">
                  <a:lumMod val="50000"/>
                </a:schemeClr>
              </a:solidFill>
              <a:latin typeface="Gotham Rounded Light" pitchFamily="50" charset="0"/>
            </a:endParaRPr>
          </a:p>
          <a:p>
            <a:r>
              <a:rPr lang="es-ES" sz="1600" dirty="0">
                <a:solidFill>
                  <a:schemeClr val="bg1">
                    <a:lumMod val="50000"/>
                  </a:schemeClr>
                </a:solidFill>
                <a:latin typeface="Gotham Rounded Light" pitchFamily="50" charset="0"/>
              </a:rPr>
              <a:t>Cuadrado: captura el área de un cuadrado dibujado según las especificaciones del usuario.</a:t>
            </a:r>
          </a:p>
          <a:p>
            <a:endParaRPr lang="es-ES" sz="1600" dirty="0">
              <a:solidFill>
                <a:schemeClr val="bg1">
                  <a:lumMod val="50000"/>
                </a:schemeClr>
              </a:solidFill>
              <a:latin typeface="Gotham Rounded Light" pitchFamily="50" charset="0"/>
            </a:endParaRPr>
          </a:p>
          <a:p>
            <a:r>
              <a:rPr lang="es-ES" sz="1600" dirty="0">
                <a:solidFill>
                  <a:schemeClr val="bg1">
                    <a:lumMod val="50000"/>
                  </a:schemeClr>
                </a:solidFill>
                <a:latin typeface="Gotham Rounded Light" pitchFamily="50" charset="0"/>
              </a:rPr>
              <a:t>Eclipse: permite una anotación elíptica.</a:t>
            </a:r>
          </a:p>
          <a:p>
            <a:endParaRPr lang="es-ES" sz="1600" dirty="0">
              <a:solidFill>
                <a:schemeClr val="bg1">
                  <a:lumMod val="50000"/>
                </a:schemeClr>
              </a:solidFill>
              <a:latin typeface="Gotham Rounded Light" pitchFamily="50" charset="0"/>
            </a:endParaRPr>
          </a:p>
          <a:p>
            <a:r>
              <a:rPr lang="es-ES" sz="1600" dirty="0">
                <a:solidFill>
                  <a:schemeClr val="bg1">
                    <a:lumMod val="50000"/>
                  </a:schemeClr>
                </a:solidFill>
                <a:latin typeface="Gotham Rounded Light" pitchFamily="50" charset="0"/>
              </a:rPr>
              <a:t>Lápiz: permite al usuario dibujar una anotación alrededor de una estructura irregular.</a:t>
            </a:r>
            <a:endParaRPr lang="en-US" sz="1600" dirty="0">
              <a:solidFill>
                <a:schemeClr val="bg1">
                  <a:lumMod val="50000"/>
                </a:schemeClr>
              </a:solidFill>
              <a:latin typeface="Gotham Rounded Light" pitchFamily="50" charset="0"/>
            </a:endParaRPr>
          </a:p>
          <a:p>
            <a:endParaRPr lang="en-US" dirty="0"/>
          </a:p>
          <a:p>
            <a:endParaRPr lang="en-GB" dirty="0"/>
          </a:p>
        </p:txBody>
      </p:sp>
    </p:spTree>
    <p:extLst>
      <p:ext uri="{BB962C8B-B14F-4D97-AF65-F5344CB8AC3E}">
        <p14:creationId xmlns:p14="http://schemas.microsoft.com/office/powerpoint/2010/main" val="2356839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6" y="209550"/>
            <a:ext cx="6688172"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err="1">
                <a:solidFill>
                  <a:srgbClr val="A6A6A6"/>
                </a:solidFill>
                <a:latin typeface="Gotham Light" charset="0"/>
                <a:cs typeface="Gotham Light" charset="0"/>
              </a:rPr>
              <a:t>Cómo</a:t>
            </a:r>
            <a:r>
              <a:rPr lang="en-US" sz="2770" dirty="0">
                <a:solidFill>
                  <a:srgbClr val="A6A6A6"/>
                </a:solidFill>
                <a:latin typeface="Gotham Light" charset="0"/>
                <a:cs typeface="Gotham Light" charset="0"/>
              </a:rPr>
              <a:t> </a:t>
            </a:r>
            <a:r>
              <a:rPr lang="en-US" sz="2770" dirty="0" err="1">
                <a:solidFill>
                  <a:srgbClr val="A6A6A6"/>
                </a:solidFill>
                <a:latin typeface="Gotham Light" charset="0"/>
                <a:cs typeface="Gotham Light" charset="0"/>
              </a:rPr>
              <a:t>usar</a:t>
            </a:r>
            <a:r>
              <a:rPr lang="en-US" sz="2770" dirty="0">
                <a:solidFill>
                  <a:srgbClr val="A6A6A6"/>
                </a:solidFill>
                <a:latin typeface="Gotham Light" charset="0"/>
                <a:cs typeface="Gotham Light" charset="0"/>
              </a:rPr>
              <a:t> las </a:t>
            </a:r>
            <a:r>
              <a:rPr lang="en-US" sz="2770" dirty="0" err="1">
                <a:solidFill>
                  <a:srgbClr val="A6A6A6"/>
                </a:solidFill>
                <a:latin typeface="Gotham Light" charset="0"/>
                <a:cs typeface="Gotham Light" charset="0"/>
              </a:rPr>
              <a:t>anotaciones</a:t>
            </a:r>
            <a:r>
              <a:rPr lang="en-US" sz="2770" dirty="0">
                <a:solidFill>
                  <a:srgbClr val="A6A6A6"/>
                </a:solidFill>
                <a:latin typeface="Gotham Light" charset="0"/>
                <a:cs typeface="Gotham Light" charset="0"/>
              </a:rPr>
              <a:t> </a:t>
            </a: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47</a:t>
            </a:fld>
            <a:endParaRPr lang="en-US" sz="1200">
              <a:solidFill>
                <a:srgbClr val="A6A6A6"/>
              </a:solidFill>
              <a:latin typeface="Gotham Book" charset="0"/>
              <a:cs typeface="Gotham Book" charset="0"/>
            </a:endParaRPr>
          </a:p>
        </p:txBody>
      </p:sp>
      <p:sp>
        <p:nvSpPr>
          <p:cNvPr id="5" name="TextBox 4">
            <a:extLst>
              <a:ext uri="{FF2B5EF4-FFF2-40B4-BE49-F238E27FC236}">
                <a16:creationId xmlns:a16="http://schemas.microsoft.com/office/drawing/2014/main" id="{A3BA1514-1F77-47A1-BC8E-F442F354F1A7}"/>
              </a:ext>
            </a:extLst>
          </p:cNvPr>
          <p:cNvSpPr txBox="1"/>
          <p:nvPr/>
        </p:nvSpPr>
        <p:spPr>
          <a:xfrm>
            <a:off x="1044834" y="641415"/>
            <a:ext cx="10192760" cy="3416320"/>
          </a:xfrm>
          <a:prstGeom prst="rect">
            <a:avLst/>
          </a:prstGeom>
          <a:noFill/>
        </p:spPr>
        <p:txBody>
          <a:bodyPr wrap="square" rtlCol="0">
            <a:spAutoFit/>
          </a:bodyPr>
          <a:lstStyle/>
          <a:p>
            <a:endParaRPr lang="en-GB" dirty="0"/>
          </a:p>
          <a:p>
            <a:r>
              <a:rPr lang="es-ES" b="1" dirty="0"/>
              <a:t>Para realizar una anotación:</a:t>
            </a:r>
          </a:p>
          <a:p>
            <a:r>
              <a:rPr lang="es-ES" dirty="0"/>
              <a:t>Tener el estudio abierto en el visor</a:t>
            </a:r>
          </a:p>
          <a:p>
            <a:r>
              <a:rPr lang="es-ES" dirty="0"/>
              <a:t>Haga clic para seleccionar la herramienta de anotación que le gustaría utilizar.</a:t>
            </a:r>
          </a:p>
          <a:p>
            <a:r>
              <a:rPr lang="es-ES" dirty="0"/>
              <a:t>Haga clic en la ubicación de la imagen donde le gustaría colocar la anotación. Mantenga presionado el mouse durante uno o dos segundos.</a:t>
            </a:r>
          </a:p>
          <a:p>
            <a:r>
              <a:rPr lang="es-ES" dirty="0"/>
              <a:t>Realice la anotación.</a:t>
            </a:r>
          </a:p>
          <a:p>
            <a:endParaRPr lang="es-ES" dirty="0"/>
          </a:p>
          <a:p>
            <a:r>
              <a:rPr lang="es-ES" b="1" dirty="0"/>
              <a:t>Para eliminar una anotación:</a:t>
            </a:r>
          </a:p>
          <a:p>
            <a:r>
              <a:rPr lang="es-ES" dirty="0"/>
              <a:t>Haga clic en la "x" en el lado inferior izquierdo de la pantalla junto a la anotación que desea eliminar.</a:t>
            </a:r>
          </a:p>
          <a:p>
            <a:endParaRPr lang="es-ES" dirty="0"/>
          </a:p>
          <a:p>
            <a:r>
              <a:rPr lang="es-ES" dirty="0"/>
              <a:t>Tricefy mostrará un mensaje de advertencia. </a:t>
            </a:r>
          </a:p>
        </p:txBody>
      </p:sp>
      <p:pic>
        <p:nvPicPr>
          <p:cNvPr id="2" name="Picture 1">
            <a:extLst>
              <a:ext uri="{FF2B5EF4-FFF2-40B4-BE49-F238E27FC236}">
                <a16:creationId xmlns:a16="http://schemas.microsoft.com/office/drawing/2014/main" id="{42CF877D-B633-4933-ABFC-5FC24E9341FE}"/>
              </a:ext>
            </a:extLst>
          </p:cNvPr>
          <p:cNvPicPr>
            <a:picLocks noChangeAspect="1"/>
          </p:cNvPicPr>
          <p:nvPr/>
        </p:nvPicPr>
        <p:blipFill>
          <a:blip r:embed="rId3"/>
          <a:stretch>
            <a:fillRect/>
          </a:stretch>
        </p:blipFill>
        <p:spPr>
          <a:xfrm>
            <a:off x="1097281" y="4722297"/>
            <a:ext cx="4258269" cy="1419423"/>
          </a:xfrm>
          <a:prstGeom prst="rect">
            <a:avLst/>
          </a:prstGeom>
        </p:spPr>
      </p:pic>
    </p:spTree>
    <p:extLst>
      <p:ext uri="{BB962C8B-B14F-4D97-AF65-F5344CB8AC3E}">
        <p14:creationId xmlns:p14="http://schemas.microsoft.com/office/powerpoint/2010/main" val="35551460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48</a:t>
            </a:fld>
            <a:endParaRPr lang="en-US" sz="1200">
              <a:solidFill>
                <a:srgbClr val="A6A6A6"/>
              </a:solidFill>
              <a:latin typeface="Gotham Book" charset="0"/>
              <a:cs typeface="Gotham Book" charset="0"/>
            </a:endParaRPr>
          </a:p>
        </p:txBody>
      </p:sp>
      <p:sp>
        <p:nvSpPr>
          <p:cNvPr id="2" name="TextBox 1">
            <a:extLst>
              <a:ext uri="{FF2B5EF4-FFF2-40B4-BE49-F238E27FC236}">
                <a16:creationId xmlns:a16="http://schemas.microsoft.com/office/drawing/2014/main" id="{6F879C0E-6394-4D8E-B759-A532FDA81A43}"/>
              </a:ext>
            </a:extLst>
          </p:cNvPr>
          <p:cNvSpPr txBox="1"/>
          <p:nvPr/>
        </p:nvSpPr>
        <p:spPr>
          <a:xfrm>
            <a:off x="2705878" y="2687216"/>
            <a:ext cx="6466114" cy="646331"/>
          </a:xfrm>
          <a:prstGeom prst="rect">
            <a:avLst/>
          </a:prstGeom>
          <a:noFill/>
        </p:spPr>
        <p:txBody>
          <a:bodyPr wrap="square" rtlCol="0">
            <a:spAutoFit/>
          </a:bodyPr>
          <a:lstStyle/>
          <a:p>
            <a:pPr algn="ctr"/>
            <a:r>
              <a:rPr lang="en-US" sz="3600" dirty="0" err="1">
                <a:solidFill>
                  <a:schemeClr val="bg1"/>
                </a:solidFill>
              </a:rPr>
              <a:t>Informes</a:t>
            </a:r>
            <a:r>
              <a:rPr lang="en-US" sz="3600" dirty="0">
                <a:solidFill>
                  <a:schemeClr val="bg1"/>
                </a:solidFill>
              </a:rPr>
              <a:t> </a:t>
            </a:r>
            <a:r>
              <a:rPr lang="en-US" sz="3600" dirty="0" err="1">
                <a:solidFill>
                  <a:schemeClr val="bg1"/>
                </a:solidFill>
              </a:rPr>
              <a:t>Adaptables</a:t>
            </a:r>
            <a:endParaRPr lang="en-GB" sz="3600" dirty="0">
              <a:solidFill>
                <a:schemeClr val="bg1"/>
              </a:solidFill>
            </a:endParaRPr>
          </a:p>
        </p:txBody>
      </p:sp>
    </p:spTree>
    <p:extLst>
      <p:ext uri="{BB962C8B-B14F-4D97-AF65-F5344CB8AC3E}">
        <p14:creationId xmlns:p14="http://schemas.microsoft.com/office/powerpoint/2010/main" val="2982847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10">
            <a:extLst>
              <a:ext uri="{FF2B5EF4-FFF2-40B4-BE49-F238E27FC236}">
                <a16:creationId xmlns:a16="http://schemas.microsoft.com/office/drawing/2014/main" id="{E9971DAB-19D9-6A42-B98D-505733996ADB}"/>
              </a:ext>
            </a:extLst>
          </p:cNvPr>
          <p:cNvSpPr>
            <a:spLocks noGrp="1"/>
          </p:cNvSpPr>
          <p:nvPr>
            <p:ph type="sldNum" sz="quarter" idx="10"/>
          </p:nvPr>
        </p:nvSpPr>
        <p:spPr bwMode="auto">
          <a:xfrm>
            <a:off x="10298431" y="6356986"/>
            <a:ext cx="735330" cy="3638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80">
                <a:solidFill>
                  <a:schemeClr val="tx1"/>
                </a:solidFill>
                <a:latin typeface="Calibri" panose="020F0502020204030204" pitchFamily="34" charset="0"/>
                <a:ea typeface="ＭＳ Ｐゴシック" panose="020B0600070205080204" pitchFamily="34" charset="-128"/>
              </a:defRPr>
            </a:lvl1pPr>
            <a:lvl2pPr marL="891540" indent="-342900">
              <a:defRPr sz="2880">
                <a:solidFill>
                  <a:schemeClr val="tx1"/>
                </a:solidFill>
                <a:latin typeface="Calibri" panose="020F0502020204030204" pitchFamily="34" charset="0"/>
                <a:ea typeface="ＭＳ Ｐゴシック" panose="020B0600070205080204" pitchFamily="34" charset="-128"/>
              </a:defRPr>
            </a:lvl2pPr>
            <a:lvl3pPr marL="1371600" indent="-274320">
              <a:defRPr sz="2880">
                <a:solidFill>
                  <a:schemeClr val="tx1"/>
                </a:solidFill>
                <a:latin typeface="Calibri" panose="020F0502020204030204" pitchFamily="34" charset="0"/>
                <a:ea typeface="ＭＳ Ｐゴシック" panose="020B0600070205080204" pitchFamily="34" charset="-128"/>
              </a:defRPr>
            </a:lvl3pPr>
            <a:lvl4pPr marL="1920240" indent="-274320">
              <a:defRPr sz="2880">
                <a:solidFill>
                  <a:schemeClr val="tx1"/>
                </a:solidFill>
                <a:latin typeface="Calibri" panose="020F0502020204030204" pitchFamily="34" charset="0"/>
                <a:ea typeface="ＭＳ Ｐゴシック" panose="020B0600070205080204" pitchFamily="34" charset="-128"/>
              </a:defRPr>
            </a:lvl4pPr>
            <a:lvl5pPr marL="2468880" indent="-274320">
              <a:defRPr sz="2880">
                <a:solidFill>
                  <a:schemeClr val="tx1"/>
                </a:solidFill>
                <a:latin typeface="Calibri" panose="020F0502020204030204" pitchFamily="34" charset="0"/>
                <a:ea typeface="ＭＳ Ｐゴシック" panose="020B0600070205080204" pitchFamily="34" charset="-128"/>
              </a:defRPr>
            </a:lvl5pPr>
            <a:lvl6pPr marL="301752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6pPr>
            <a:lvl7pPr marL="356616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7pPr>
            <a:lvl8pPr marL="411480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8pPr>
            <a:lvl9pPr marL="466344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9pPr>
          </a:lstStyle>
          <a:p>
            <a:fld id="{C790527B-EF9D-634F-AB2B-B559FF4C3513}" type="slidenum">
              <a:rPr lang="en-US" altLang="en-US" sz="1200">
                <a:solidFill>
                  <a:srgbClr val="A6A6A6"/>
                </a:solidFill>
                <a:latin typeface="Gotham Book" panose="02000604040000020004" pitchFamily="2" charset="0"/>
              </a:rPr>
              <a:pPr/>
              <a:t>49</a:t>
            </a:fld>
            <a:endParaRPr lang="en-US" altLang="en-US" sz="1200">
              <a:solidFill>
                <a:srgbClr val="A6A6A6"/>
              </a:solidFill>
              <a:latin typeface="Gotham Book" panose="02000604040000020004" pitchFamily="2" charset="0"/>
            </a:endParaRPr>
          </a:p>
        </p:txBody>
      </p:sp>
      <p:sp>
        <p:nvSpPr>
          <p:cNvPr id="114691" name="TextBox 2">
            <a:extLst>
              <a:ext uri="{FF2B5EF4-FFF2-40B4-BE49-F238E27FC236}">
                <a16:creationId xmlns:a16="http://schemas.microsoft.com/office/drawing/2014/main" id="{E648EE9C-99A5-9A44-979A-E25CEB5B8D66}"/>
              </a:ext>
            </a:extLst>
          </p:cNvPr>
          <p:cNvSpPr txBox="1">
            <a:spLocks noChangeArrowheads="1"/>
          </p:cNvSpPr>
          <p:nvPr/>
        </p:nvSpPr>
        <p:spPr bwMode="auto">
          <a:xfrm>
            <a:off x="954406" y="209550"/>
            <a:ext cx="902970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spcBef>
                <a:spcPts val="1440"/>
              </a:spcBef>
            </a:pPr>
            <a:r>
              <a:rPr lang="en-US" altLang="en-US" sz="2160" dirty="0" err="1">
                <a:solidFill>
                  <a:schemeClr val="bg1">
                    <a:lumMod val="50000"/>
                  </a:schemeClr>
                </a:solidFill>
                <a:latin typeface="Gotham Rounded Light" pitchFamily="50" charset="0"/>
              </a:rPr>
              <a:t>Comenzar</a:t>
            </a:r>
            <a:r>
              <a:rPr lang="en-US" altLang="en-US" sz="2160" dirty="0">
                <a:solidFill>
                  <a:schemeClr val="bg1">
                    <a:lumMod val="50000"/>
                  </a:schemeClr>
                </a:solidFill>
                <a:latin typeface="Gotham Rounded Light" pitchFamily="50" charset="0"/>
              </a:rPr>
              <a:t> con </a:t>
            </a:r>
            <a:r>
              <a:rPr lang="en-US" altLang="en-US" sz="2160" dirty="0" err="1">
                <a:solidFill>
                  <a:schemeClr val="bg1">
                    <a:lumMod val="50000"/>
                  </a:schemeClr>
                </a:solidFill>
                <a:latin typeface="Gotham Rounded Light" pitchFamily="50" charset="0"/>
              </a:rPr>
              <a:t>Informes</a:t>
            </a:r>
            <a:r>
              <a:rPr lang="en-US" altLang="en-US" sz="2160" dirty="0">
                <a:solidFill>
                  <a:schemeClr val="bg1">
                    <a:lumMod val="50000"/>
                  </a:schemeClr>
                </a:solidFill>
                <a:latin typeface="Gotham Rounded Light" pitchFamily="50" charset="0"/>
              </a:rPr>
              <a:t> </a:t>
            </a:r>
            <a:r>
              <a:rPr lang="en-US" altLang="en-US" sz="2160" dirty="0" err="1">
                <a:solidFill>
                  <a:schemeClr val="bg1">
                    <a:lumMod val="50000"/>
                  </a:schemeClr>
                </a:solidFill>
                <a:latin typeface="Gotham Rounded Light" pitchFamily="50" charset="0"/>
              </a:rPr>
              <a:t>Adaptables</a:t>
            </a:r>
            <a:r>
              <a:rPr lang="en-US" altLang="en-US" sz="2160" dirty="0">
                <a:solidFill>
                  <a:schemeClr val="bg1">
                    <a:lumMod val="50000"/>
                  </a:schemeClr>
                </a:solidFill>
                <a:latin typeface="Gotham Rounded Light" pitchFamily="50" charset="0"/>
              </a:rPr>
              <a:t> es tan </a:t>
            </a:r>
            <a:r>
              <a:rPr lang="en-US" altLang="en-US" sz="2160" dirty="0" err="1">
                <a:solidFill>
                  <a:schemeClr val="bg1">
                    <a:lumMod val="50000"/>
                  </a:schemeClr>
                </a:solidFill>
                <a:latin typeface="Gotham Rounded Light" pitchFamily="50" charset="0"/>
              </a:rPr>
              <a:t>fácil</a:t>
            </a:r>
            <a:r>
              <a:rPr lang="en-US" altLang="en-US" sz="2160" dirty="0">
                <a:solidFill>
                  <a:schemeClr val="bg1">
                    <a:lumMod val="50000"/>
                  </a:schemeClr>
                </a:solidFill>
                <a:latin typeface="Gotham Rounded Light" pitchFamily="50" charset="0"/>
              </a:rPr>
              <a:t> </a:t>
            </a:r>
            <a:r>
              <a:rPr lang="en-US" altLang="en-US" sz="2160" dirty="0" err="1">
                <a:solidFill>
                  <a:schemeClr val="bg1">
                    <a:lumMod val="50000"/>
                  </a:schemeClr>
                </a:solidFill>
                <a:latin typeface="Gotham Rounded Light" pitchFamily="50" charset="0"/>
              </a:rPr>
              <a:t>como</a:t>
            </a:r>
            <a:r>
              <a:rPr lang="en-US" altLang="en-US" sz="2160" dirty="0">
                <a:solidFill>
                  <a:schemeClr val="bg1">
                    <a:lumMod val="50000"/>
                  </a:schemeClr>
                </a:solidFill>
                <a:latin typeface="Gotham Rounded Light" pitchFamily="50" charset="0"/>
              </a:rPr>
              <a:t> </a:t>
            </a:r>
            <a:r>
              <a:rPr lang="en-US" altLang="en-US" sz="2160" dirty="0" err="1">
                <a:solidFill>
                  <a:schemeClr val="bg1">
                    <a:lumMod val="50000"/>
                  </a:schemeClr>
                </a:solidFill>
                <a:latin typeface="Gotham Rounded Light" pitchFamily="50" charset="0"/>
              </a:rPr>
              <a:t>decir</a:t>
            </a:r>
            <a:r>
              <a:rPr lang="en-US" altLang="en-US" sz="2160" dirty="0">
                <a:solidFill>
                  <a:schemeClr val="bg1">
                    <a:lumMod val="50000"/>
                  </a:schemeClr>
                </a:solidFill>
                <a:latin typeface="Gotham Rounded Light" pitchFamily="50" charset="0"/>
              </a:rPr>
              <a:t> 1-2-3</a:t>
            </a:r>
          </a:p>
        </p:txBody>
      </p:sp>
      <p:sp>
        <p:nvSpPr>
          <p:cNvPr id="2" name="TextBox 1"/>
          <p:cNvSpPr txBox="1"/>
          <p:nvPr/>
        </p:nvSpPr>
        <p:spPr>
          <a:xfrm>
            <a:off x="349245" y="1980695"/>
            <a:ext cx="9520517" cy="1631216"/>
          </a:xfrm>
          <a:prstGeom prst="rect">
            <a:avLst/>
          </a:prstGeom>
          <a:noFill/>
        </p:spPr>
        <p:txBody>
          <a:bodyPr wrap="square" rtlCol="0">
            <a:spAutoFit/>
          </a:bodyPr>
          <a:lstStyle/>
          <a:p>
            <a:pPr marL="342900" indent="-342900">
              <a:buAutoNum type="arabicPeriod"/>
            </a:pPr>
            <a:r>
              <a:rPr lang="en-GB" sz="2000" dirty="0" err="1">
                <a:solidFill>
                  <a:srgbClr val="00B0F0"/>
                </a:solidFill>
                <a:latin typeface="Gotham Rounded Light" pitchFamily="50" charset="0"/>
              </a:rPr>
              <a:t>Crear</a:t>
            </a:r>
            <a:r>
              <a:rPr lang="en-GB" sz="2000" dirty="0">
                <a:solidFill>
                  <a:srgbClr val="00B0F0"/>
                </a:solidFill>
                <a:latin typeface="Gotham Rounded Light" pitchFamily="50" charset="0"/>
              </a:rPr>
              <a:t> un </a:t>
            </a:r>
            <a:r>
              <a:rPr lang="en-GB" sz="2000" dirty="0" err="1">
                <a:solidFill>
                  <a:srgbClr val="00B0F0"/>
                </a:solidFill>
                <a:latin typeface="Gotham Rounded Light" pitchFamily="50" charset="0"/>
              </a:rPr>
              <a:t>infome</a:t>
            </a:r>
            <a:r>
              <a:rPr lang="en-GB" sz="2000" dirty="0">
                <a:solidFill>
                  <a:srgbClr val="00B0F0"/>
                </a:solidFill>
                <a:latin typeface="Gotham Rounded Light" pitchFamily="50" charset="0"/>
              </a:rPr>
              <a:t> </a:t>
            </a:r>
            <a:r>
              <a:rPr lang="en-GB" sz="2000" dirty="0" err="1">
                <a:solidFill>
                  <a:srgbClr val="00B0F0"/>
                </a:solidFill>
                <a:latin typeface="Gotham Rounded Light" pitchFamily="50" charset="0"/>
              </a:rPr>
              <a:t>preliminar</a:t>
            </a:r>
            <a:r>
              <a:rPr lang="en-GB" sz="2000" dirty="0">
                <a:solidFill>
                  <a:srgbClr val="00B0F0"/>
                </a:solidFill>
                <a:latin typeface="Gotham Rounded Light" pitchFamily="50" charset="0"/>
              </a:rPr>
              <a:t>.</a:t>
            </a:r>
          </a:p>
          <a:p>
            <a:pPr marL="342900" indent="-342900">
              <a:buAutoNum type="arabicPeriod"/>
            </a:pPr>
            <a:endParaRPr lang="en-GB" sz="2000" dirty="0">
              <a:solidFill>
                <a:srgbClr val="00B0F0"/>
              </a:solidFill>
              <a:latin typeface="Gotham Rounded Light" pitchFamily="50" charset="0"/>
            </a:endParaRPr>
          </a:p>
          <a:p>
            <a:pPr marL="342900" indent="-342900">
              <a:buAutoNum type="arabicPeriod"/>
            </a:pPr>
            <a:r>
              <a:rPr lang="en-GB" sz="2000" dirty="0" err="1">
                <a:solidFill>
                  <a:srgbClr val="00B0F0"/>
                </a:solidFill>
                <a:latin typeface="Gotham Rounded Light" pitchFamily="50" charset="0"/>
              </a:rPr>
              <a:t>Editar</a:t>
            </a:r>
            <a:r>
              <a:rPr lang="en-GB" sz="2000" dirty="0">
                <a:solidFill>
                  <a:srgbClr val="00B0F0"/>
                </a:solidFill>
                <a:latin typeface="Gotham Rounded Light" pitchFamily="50" charset="0"/>
              </a:rPr>
              <a:t> un </a:t>
            </a:r>
            <a:r>
              <a:rPr lang="en-GB" sz="2000" dirty="0" err="1">
                <a:solidFill>
                  <a:srgbClr val="00B0F0"/>
                </a:solidFill>
                <a:latin typeface="Gotham Rounded Light" pitchFamily="50" charset="0"/>
              </a:rPr>
              <a:t>informe</a:t>
            </a:r>
            <a:endParaRPr lang="en-GB" sz="2000" dirty="0">
              <a:solidFill>
                <a:srgbClr val="00B0F0"/>
              </a:solidFill>
              <a:latin typeface="Gotham Rounded Light" pitchFamily="50" charset="0"/>
            </a:endParaRPr>
          </a:p>
          <a:p>
            <a:pPr marL="457200" indent="-457200">
              <a:buFont typeface="+mj-lt"/>
              <a:buAutoNum type="arabicPeriod"/>
            </a:pPr>
            <a:endParaRPr lang="en-GB" sz="2000" dirty="0">
              <a:solidFill>
                <a:srgbClr val="00B0F0"/>
              </a:solidFill>
              <a:latin typeface="Gotham Rounded Light" pitchFamily="50" charset="0"/>
            </a:endParaRPr>
          </a:p>
          <a:p>
            <a:pPr marL="342900" indent="-342900">
              <a:buAutoNum type="arabicPeriod"/>
            </a:pPr>
            <a:r>
              <a:rPr lang="en-GB" sz="2000" dirty="0" err="1">
                <a:solidFill>
                  <a:srgbClr val="00B0F0"/>
                </a:solidFill>
                <a:latin typeface="Gotham Rounded Light" pitchFamily="50" charset="0"/>
              </a:rPr>
              <a:t>Terminar</a:t>
            </a:r>
            <a:r>
              <a:rPr lang="en-GB" sz="2000" dirty="0">
                <a:solidFill>
                  <a:srgbClr val="00B0F0"/>
                </a:solidFill>
                <a:latin typeface="Gotham Rounded Light" pitchFamily="50" charset="0"/>
              </a:rPr>
              <a:t> </a:t>
            </a:r>
            <a:r>
              <a:rPr lang="en-GB" sz="2000" dirty="0" err="1">
                <a:solidFill>
                  <a:srgbClr val="00B0F0"/>
                </a:solidFill>
                <a:latin typeface="Gotham Rounded Light" pitchFamily="50" charset="0"/>
              </a:rPr>
              <a:t>informe</a:t>
            </a:r>
            <a:endParaRPr lang="en-GB" sz="2000" dirty="0">
              <a:solidFill>
                <a:srgbClr val="00B0F0"/>
              </a:solidFill>
              <a:latin typeface="Gotham Rounded Light" pitchFamily="50" charset="0"/>
            </a:endParaRPr>
          </a:p>
        </p:txBody>
      </p:sp>
      <p:pic>
        <p:nvPicPr>
          <p:cNvPr id="7" name="Picture 6"/>
          <p:cNvPicPr>
            <a:picLocks noChangeAspect="1"/>
          </p:cNvPicPr>
          <p:nvPr/>
        </p:nvPicPr>
        <p:blipFill>
          <a:blip r:embed="rId3"/>
          <a:stretch>
            <a:fillRect/>
          </a:stretch>
        </p:blipFill>
        <p:spPr>
          <a:xfrm>
            <a:off x="4509504" y="1764406"/>
            <a:ext cx="7138593" cy="4040412"/>
          </a:xfrm>
          <a:prstGeom prst="rect">
            <a:avLst/>
          </a:prstGeom>
        </p:spPr>
      </p:pic>
    </p:spTree>
    <p:extLst>
      <p:ext uri="{BB962C8B-B14F-4D97-AF65-F5344CB8AC3E}">
        <p14:creationId xmlns:p14="http://schemas.microsoft.com/office/powerpoint/2010/main" val="4189135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Box 2"/>
          <p:cNvSpPr txBox="1">
            <a:spLocks noChangeArrowheads="1"/>
          </p:cNvSpPr>
          <p:nvPr/>
        </p:nvSpPr>
        <p:spPr bwMode="auto">
          <a:xfrm>
            <a:off x="954406" y="209551"/>
            <a:ext cx="5674994"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440"/>
              </a:spcBef>
            </a:pPr>
            <a:r>
              <a:rPr lang="en-US" sz="2160" dirty="0">
                <a:solidFill>
                  <a:schemeClr val="bg2">
                    <a:lumMod val="75000"/>
                  </a:schemeClr>
                </a:solidFill>
                <a:latin typeface="Gotham Light" charset="0"/>
                <a:cs typeface="Gotham Light" charset="0"/>
              </a:rPr>
              <a:t>Trice Imaging</a:t>
            </a:r>
          </a:p>
        </p:txBody>
      </p:sp>
      <p:cxnSp>
        <p:nvCxnSpPr>
          <p:cNvPr id="4" name="Straight Connector 3"/>
          <p:cNvCxnSpPr/>
          <p:nvPr/>
        </p:nvCxnSpPr>
        <p:spPr>
          <a:xfrm>
            <a:off x="1097285" y="716280"/>
            <a:ext cx="10001250" cy="0"/>
          </a:xfrm>
          <a:prstGeom prst="line">
            <a:avLst/>
          </a:prstGeom>
          <a:ln w="6350" cmpd="sng">
            <a:solidFill>
              <a:srgbClr val="999A98"/>
            </a:solidFill>
          </a:ln>
          <a:effectLst/>
        </p:spPr>
        <p:style>
          <a:lnRef idx="2">
            <a:schemeClr val="accent1"/>
          </a:lnRef>
          <a:fillRef idx="0">
            <a:schemeClr val="accent1"/>
          </a:fillRef>
          <a:effectRef idx="1">
            <a:schemeClr val="accent1"/>
          </a:effectRef>
          <a:fontRef idx="minor">
            <a:schemeClr val="tx1"/>
          </a:fontRef>
        </p:style>
      </p:cxnSp>
      <p:sp>
        <p:nvSpPr>
          <p:cNvPr id="55299" name="Slide Number Placeholder 10"/>
          <p:cNvSpPr txBox="1">
            <a:spLocks/>
          </p:cNvSpPr>
          <p:nvPr/>
        </p:nvSpPr>
        <p:spPr bwMode="auto">
          <a:xfrm>
            <a:off x="8648700" y="6391278"/>
            <a:ext cx="2560320" cy="363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84CD08C9-58EB-054A-BB1A-267B6C077697}" type="slidenum">
              <a:rPr lang="en-US" sz="1200">
                <a:solidFill>
                  <a:srgbClr val="A6A6A6"/>
                </a:solidFill>
                <a:latin typeface="Gotham Book" charset="0"/>
                <a:cs typeface="Gotham Book" charset="0"/>
              </a:rPr>
              <a:pPr algn="r" eaLnBrk="1" hangingPunct="1"/>
              <a:t>5</a:t>
            </a:fld>
            <a:endParaRPr lang="en-US" sz="1200" dirty="0">
              <a:solidFill>
                <a:srgbClr val="A6A6A6"/>
              </a:solidFill>
              <a:latin typeface="Gotham Book" charset="0"/>
              <a:cs typeface="Gotham Book" charset="0"/>
            </a:endParaRPr>
          </a:p>
        </p:txBody>
      </p:sp>
      <p:pic>
        <p:nvPicPr>
          <p:cNvPr id="55300" name="Picture 11" descr="Screen Shot 2012-05-15 at 9.07.54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66915" y="2341246"/>
            <a:ext cx="1619250" cy="744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1" name="Picture 15" descr="Screen Shot 2012-05-15 at 9.06.12 A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761220" y="965838"/>
            <a:ext cx="1190626" cy="1125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5302" name="Group 11"/>
          <p:cNvGrpSpPr>
            <a:grpSpLocks/>
          </p:cNvGrpSpPr>
          <p:nvPr/>
        </p:nvGrpSpPr>
        <p:grpSpPr bwMode="auto">
          <a:xfrm>
            <a:off x="7934326" y="1941198"/>
            <a:ext cx="1552574" cy="1491614"/>
            <a:chOff x="698501" y="3494593"/>
            <a:chExt cx="1574862" cy="1553974"/>
          </a:xfrm>
        </p:grpSpPr>
        <p:pic>
          <p:nvPicPr>
            <p:cNvPr id="55312" name="Picture 5" descr="Untitled-1.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98501" y="3494593"/>
              <a:ext cx="1574862" cy="1347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13" name="Picture 10" descr="Untitled-2.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12799" y="4803975"/>
              <a:ext cx="1460563" cy="244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5303" name="Picture 16" descr="HIIPAlogo.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7848600" y="1125858"/>
            <a:ext cx="1800226" cy="815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9" name="Platshållare för innehåll 5"/>
          <p:cNvSpPr txBox="1">
            <a:spLocks/>
          </p:cNvSpPr>
          <p:nvPr/>
        </p:nvSpPr>
        <p:spPr bwMode="auto">
          <a:xfrm>
            <a:off x="1045470" y="779612"/>
            <a:ext cx="7153276" cy="5473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360"/>
              </a:spcBef>
              <a:buFont typeface="Arial" charset="0"/>
              <a:buChar char="•"/>
              <a:defRPr/>
            </a:pPr>
            <a:r>
              <a:rPr lang="es-CL" sz="1680" dirty="0">
                <a:solidFill>
                  <a:schemeClr val="bg2">
                    <a:lumMod val="50000"/>
                  </a:schemeClr>
                </a:solidFill>
                <a:latin typeface="Gotham Rounded Light" charset="0"/>
                <a:cs typeface="Gotham Rounded Light" charset="0"/>
              </a:rPr>
              <a:t>Compañía</a:t>
            </a:r>
            <a:r>
              <a:rPr lang="en-US" sz="1680" dirty="0">
                <a:solidFill>
                  <a:schemeClr val="bg2">
                    <a:lumMod val="50000"/>
                  </a:schemeClr>
                </a:solidFill>
                <a:latin typeface="Gotham Rounded Light" charset="0"/>
                <a:cs typeface="Gotham Rounded Light" charset="0"/>
              </a:rPr>
              <a:t> </a:t>
            </a:r>
            <a:endParaRPr lang="en-US" sz="1320" dirty="0">
              <a:solidFill>
                <a:schemeClr val="bg2">
                  <a:lumMod val="50000"/>
                </a:schemeClr>
              </a:solidFill>
              <a:latin typeface="Gotham Rounded Light" charset="0"/>
              <a:cs typeface="Gotham Rounded Light" charset="0"/>
            </a:endParaRPr>
          </a:p>
          <a:p>
            <a:pPr lvl="1" eaLnBrk="1" hangingPunct="1">
              <a:spcBef>
                <a:spcPts val="360"/>
              </a:spcBef>
              <a:defRPr/>
            </a:pPr>
            <a:r>
              <a:rPr lang="es-UY" sz="1440" dirty="0">
                <a:solidFill>
                  <a:schemeClr val="bg2">
                    <a:lumMod val="50000"/>
                  </a:schemeClr>
                </a:solidFill>
                <a:latin typeface="Gotham Rounded Light" charset="0"/>
                <a:cs typeface="Gotham Rounded Light" charset="0"/>
              </a:rPr>
              <a:t>Creada</a:t>
            </a:r>
            <a:r>
              <a:rPr lang="en-US" sz="1440" dirty="0">
                <a:solidFill>
                  <a:schemeClr val="bg2">
                    <a:lumMod val="50000"/>
                  </a:schemeClr>
                </a:solidFill>
                <a:latin typeface="Gotham Rounded Light" charset="0"/>
                <a:cs typeface="Gotham Rounded Light" charset="0"/>
              </a:rPr>
              <a:t> </a:t>
            </a:r>
            <a:r>
              <a:rPr lang="es-UY" sz="1440" dirty="0">
                <a:solidFill>
                  <a:schemeClr val="bg2">
                    <a:lumMod val="50000"/>
                  </a:schemeClr>
                </a:solidFill>
                <a:latin typeface="Gotham Rounded Light" charset="0"/>
                <a:cs typeface="Gotham Rounded Light" charset="0"/>
              </a:rPr>
              <a:t>en</a:t>
            </a:r>
            <a:r>
              <a:rPr lang="en-US" sz="1440" dirty="0">
                <a:solidFill>
                  <a:schemeClr val="bg2">
                    <a:lumMod val="50000"/>
                  </a:schemeClr>
                </a:solidFill>
                <a:latin typeface="Gotham Rounded Light" charset="0"/>
                <a:cs typeface="Gotham Rounded Light" charset="0"/>
              </a:rPr>
              <a:t> 2009 </a:t>
            </a:r>
            <a:r>
              <a:rPr lang="es-ES" sz="1440" dirty="0">
                <a:solidFill>
                  <a:schemeClr val="bg2">
                    <a:lumMod val="50000"/>
                  </a:schemeClr>
                </a:solidFill>
                <a:latin typeface="Gotham Rounded Light" charset="0"/>
                <a:cs typeface="Gotham Rounded Light" charset="0"/>
              </a:rPr>
              <a:t>en</a:t>
            </a:r>
            <a:r>
              <a:rPr lang="en-US" sz="1440" dirty="0">
                <a:solidFill>
                  <a:schemeClr val="bg2">
                    <a:lumMod val="50000"/>
                  </a:schemeClr>
                </a:solidFill>
                <a:latin typeface="Gotham Rounded Light" charset="0"/>
                <a:cs typeface="Gotham Rounded Light" charset="0"/>
              </a:rPr>
              <a:t> </a:t>
            </a:r>
            <a:r>
              <a:rPr lang="es-UY" sz="1440" dirty="0">
                <a:solidFill>
                  <a:schemeClr val="bg2">
                    <a:lumMod val="50000"/>
                  </a:schemeClr>
                </a:solidFill>
                <a:latin typeface="Gotham Rounded Light" charset="0"/>
                <a:cs typeface="Gotham Rounded Light" charset="0"/>
              </a:rPr>
              <a:t>Estocolmo</a:t>
            </a:r>
            <a:r>
              <a:rPr lang="en-US" sz="1440" dirty="0">
                <a:solidFill>
                  <a:schemeClr val="bg2">
                    <a:lumMod val="50000"/>
                  </a:schemeClr>
                </a:solidFill>
                <a:latin typeface="Gotham Rounded Light" charset="0"/>
                <a:cs typeface="Gotham Rounded Light" charset="0"/>
              </a:rPr>
              <a:t>, </a:t>
            </a:r>
            <a:r>
              <a:rPr lang="es-UY" sz="1440" dirty="0">
                <a:solidFill>
                  <a:schemeClr val="bg2">
                    <a:lumMod val="50000"/>
                  </a:schemeClr>
                </a:solidFill>
                <a:latin typeface="Gotham Rounded Light" charset="0"/>
                <a:cs typeface="Gotham Rounded Light" charset="0"/>
              </a:rPr>
              <a:t>Suecia</a:t>
            </a:r>
          </a:p>
          <a:p>
            <a:pPr lvl="1" eaLnBrk="1" hangingPunct="1">
              <a:spcBef>
                <a:spcPts val="360"/>
              </a:spcBef>
              <a:defRPr/>
            </a:pPr>
            <a:r>
              <a:rPr lang="en-US" sz="1440" dirty="0" err="1">
                <a:solidFill>
                  <a:schemeClr val="bg2">
                    <a:lumMod val="50000"/>
                  </a:schemeClr>
                </a:solidFill>
                <a:latin typeface="Gotham Rounded Light" charset="0"/>
                <a:cs typeface="Gotham Rounded Light" charset="0"/>
              </a:rPr>
              <a:t>Sede</a:t>
            </a:r>
            <a:r>
              <a:rPr lang="en-US" sz="1440" dirty="0">
                <a:solidFill>
                  <a:schemeClr val="bg2">
                    <a:lumMod val="50000"/>
                  </a:schemeClr>
                </a:solidFill>
                <a:latin typeface="Gotham Rounded Light" charset="0"/>
                <a:cs typeface="Gotham Rounded Light" charset="0"/>
              </a:rPr>
              <a:t> Principal </a:t>
            </a:r>
            <a:r>
              <a:rPr lang="en-US" sz="1440" dirty="0" err="1">
                <a:solidFill>
                  <a:schemeClr val="bg2">
                    <a:lumMod val="50000"/>
                  </a:schemeClr>
                </a:solidFill>
                <a:latin typeface="Gotham Rounded Light" charset="0"/>
                <a:cs typeface="Gotham Rounded Light" charset="0"/>
              </a:rPr>
              <a:t>en</a:t>
            </a:r>
            <a:r>
              <a:rPr lang="en-US" sz="1440" dirty="0">
                <a:solidFill>
                  <a:schemeClr val="bg2">
                    <a:lumMod val="50000"/>
                  </a:schemeClr>
                </a:solidFill>
                <a:latin typeface="Gotham Rounded Light" charset="0"/>
                <a:cs typeface="Gotham Rounded Light" charset="0"/>
              </a:rPr>
              <a:t> Del Mar, California y </a:t>
            </a:r>
            <a:r>
              <a:rPr lang="en-US" sz="1440" dirty="0" err="1">
                <a:solidFill>
                  <a:schemeClr val="bg2">
                    <a:lumMod val="50000"/>
                  </a:schemeClr>
                </a:solidFill>
                <a:latin typeface="Gotham Rounded Light" charset="0"/>
                <a:cs typeface="Gotham Rounded Light" charset="0"/>
              </a:rPr>
              <a:t>oficinas</a:t>
            </a:r>
            <a:r>
              <a:rPr lang="en-US" sz="1440" dirty="0">
                <a:solidFill>
                  <a:schemeClr val="bg2">
                    <a:lumMod val="50000"/>
                  </a:schemeClr>
                </a:solidFill>
                <a:latin typeface="Gotham Rounded Light" charset="0"/>
                <a:cs typeface="Gotham Rounded Light" charset="0"/>
              </a:rPr>
              <a:t> </a:t>
            </a:r>
            <a:r>
              <a:rPr lang="en-US" sz="1440" dirty="0" err="1">
                <a:solidFill>
                  <a:schemeClr val="bg2">
                    <a:lumMod val="50000"/>
                  </a:schemeClr>
                </a:solidFill>
                <a:latin typeface="Gotham Rounded Light" charset="0"/>
                <a:cs typeface="Gotham Rounded Light" charset="0"/>
              </a:rPr>
              <a:t>en</a:t>
            </a:r>
            <a:r>
              <a:rPr lang="en-US" sz="1440" dirty="0">
                <a:solidFill>
                  <a:schemeClr val="bg2">
                    <a:lumMod val="50000"/>
                  </a:schemeClr>
                </a:solidFill>
                <a:latin typeface="Gotham Rounded Light" charset="0"/>
                <a:cs typeface="Gotham Rounded Light" charset="0"/>
              </a:rPr>
              <a:t> </a:t>
            </a:r>
            <a:r>
              <a:rPr lang="en-US" sz="1440" dirty="0" err="1">
                <a:solidFill>
                  <a:schemeClr val="bg2">
                    <a:lumMod val="50000"/>
                  </a:schemeClr>
                </a:solidFill>
                <a:latin typeface="Gotham Rounded Light" charset="0"/>
                <a:cs typeface="Gotham Rounded Light" charset="0"/>
              </a:rPr>
              <a:t>Estocolmo</a:t>
            </a:r>
            <a:r>
              <a:rPr lang="en-US" sz="1440" dirty="0">
                <a:solidFill>
                  <a:schemeClr val="bg2">
                    <a:lumMod val="50000"/>
                  </a:schemeClr>
                </a:solidFill>
                <a:latin typeface="Gotham Rounded Light" charset="0"/>
                <a:cs typeface="Gotham Rounded Light" charset="0"/>
              </a:rPr>
              <a:t>, Munich y </a:t>
            </a:r>
            <a:r>
              <a:rPr lang="en-US" sz="1440" dirty="0" err="1">
                <a:solidFill>
                  <a:schemeClr val="bg2">
                    <a:lumMod val="50000"/>
                  </a:schemeClr>
                </a:solidFill>
                <a:latin typeface="Gotham Rounded Light" charset="0"/>
                <a:cs typeface="Gotham Rounded Light" charset="0"/>
              </a:rPr>
              <a:t>Londres</a:t>
            </a:r>
            <a:r>
              <a:rPr lang="en-US" sz="1440" dirty="0">
                <a:solidFill>
                  <a:schemeClr val="bg2">
                    <a:lumMod val="50000"/>
                  </a:schemeClr>
                </a:solidFill>
                <a:latin typeface="Gotham Rounded Light" charset="0"/>
                <a:cs typeface="Gotham Rounded Light" charset="0"/>
              </a:rPr>
              <a:t>.</a:t>
            </a:r>
          </a:p>
          <a:p>
            <a:pPr lvl="1" eaLnBrk="1" hangingPunct="1">
              <a:spcBef>
                <a:spcPts val="360"/>
              </a:spcBef>
              <a:defRPr/>
            </a:pPr>
            <a:r>
              <a:rPr lang="en-US" sz="1440" dirty="0" err="1">
                <a:solidFill>
                  <a:schemeClr val="bg2">
                    <a:lumMod val="50000"/>
                  </a:schemeClr>
                </a:solidFill>
                <a:latin typeface="Gotham Rounded Light" charset="0"/>
                <a:cs typeface="Gotham Rounded Light" charset="0"/>
              </a:rPr>
              <a:t>Certificado</a:t>
            </a:r>
            <a:r>
              <a:rPr lang="en-US" sz="1440" dirty="0">
                <a:solidFill>
                  <a:schemeClr val="bg2">
                    <a:lumMod val="50000"/>
                  </a:schemeClr>
                </a:solidFill>
                <a:latin typeface="Gotham Rounded Light" charset="0"/>
                <a:cs typeface="Gotham Rounded Light" charset="0"/>
              </a:rPr>
              <a:t> ISO-13485 </a:t>
            </a:r>
            <a:br>
              <a:rPr lang="en-US" sz="1440" dirty="0">
                <a:solidFill>
                  <a:schemeClr val="bg2">
                    <a:lumMod val="50000"/>
                  </a:schemeClr>
                </a:solidFill>
                <a:latin typeface="Gotham Rounded Light" charset="0"/>
                <a:cs typeface="Gotham Rounded Light" charset="0"/>
              </a:rPr>
            </a:br>
            <a:endParaRPr lang="en-US" sz="1440" dirty="0">
              <a:solidFill>
                <a:schemeClr val="bg2">
                  <a:lumMod val="50000"/>
                </a:schemeClr>
              </a:solidFill>
              <a:latin typeface="Gotham Rounded Light" charset="0"/>
              <a:cs typeface="Gotham Rounded Light" charset="0"/>
            </a:endParaRPr>
          </a:p>
          <a:p>
            <a:pPr eaLnBrk="1" hangingPunct="1">
              <a:spcBef>
                <a:spcPts val="360"/>
              </a:spcBef>
              <a:buFont typeface="Arial" charset="0"/>
              <a:buChar char="•"/>
              <a:defRPr/>
            </a:pPr>
            <a:r>
              <a:rPr lang="en-US" sz="1680" dirty="0" err="1">
                <a:solidFill>
                  <a:schemeClr val="bg2">
                    <a:lumMod val="50000"/>
                  </a:schemeClr>
                </a:solidFill>
                <a:latin typeface="Gotham Rounded Light" charset="0"/>
                <a:cs typeface="Gotham Rounded Light" charset="0"/>
              </a:rPr>
              <a:t>Producto</a:t>
            </a:r>
            <a:endParaRPr lang="en-US" sz="1680" dirty="0">
              <a:solidFill>
                <a:schemeClr val="bg2">
                  <a:lumMod val="50000"/>
                </a:schemeClr>
              </a:solidFill>
              <a:latin typeface="Gotham Rounded Light" charset="0"/>
              <a:cs typeface="Gotham Rounded Light" charset="0"/>
            </a:endParaRPr>
          </a:p>
          <a:p>
            <a:pPr lvl="1" eaLnBrk="1" hangingPunct="1">
              <a:spcBef>
                <a:spcPts val="360"/>
              </a:spcBef>
              <a:defRPr/>
            </a:pPr>
            <a:r>
              <a:rPr lang="en-US" sz="1440" dirty="0" err="1">
                <a:solidFill>
                  <a:schemeClr val="bg2">
                    <a:lumMod val="50000"/>
                  </a:schemeClr>
                </a:solidFill>
                <a:latin typeface="Gotham Rounded Light" charset="0"/>
                <a:cs typeface="Gotham Rounded Light" charset="0"/>
              </a:rPr>
              <a:t>Tricefy</a:t>
            </a:r>
            <a:r>
              <a:rPr lang="en-US" sz="1440" dirty="0">
                <a:solidFill>
                  <a:schemeClr val="bg2">
                    <a:lumMod val="50000"/>
                  </a:schemeClr>
                </a:solidFill>
                <a:latin typeface="Gotham Rounded Light" charset="0"/>
                <a:cs typeface="Gotham Rounded Light" charset="0"/>
              </a:rPr>
              <a:t> the Healthcare Cloud </a:t>
            </a:r>
          </a:p>
          <a:p>
            <a:pPr lvl="1" eaLnBrk="1" hangingPunct="1">
              <a:spcBef>
                <a:spcPts val="360"/>
              </a:spcBef>
              <a:defRPr/>
            </a:pPr>
            <a:r>
              <a:rPr lang="en-US" sz="1440" dirty="0">
                <a:solidFill>
                  <a:schemeClr val="bg2">
                    <a:lumMod val="50000"/>
                  </a:schemeClr>
                </a:solidFill>
                <a:latin typeface="Gotham Rounded Light" charset="0"/>
                <a:cs typeface="Gotham Rounded Light" charset="0"/>
              </a:rPr>
              <a:t>SAAS Solutions</a:t>
            </a:r>
          </a:p>
          <a:p>
            <a:pPr lvl="1" eaLnBrk="1" hangingPunct="1">
              <a:spcBef>
                <a:spcPts val="360"/>
              </a:spcBef>
              <a:defRPr/>
            </a:pPr>
            <a:r>
              <a:rPr lang="es-ES" sz="1440" dirty="0">
                <a:solidFill>
                  <a:schemeClr val="bg2">
                    <a:lumMod val="50000"/>
                  </a:schemeClr>
                </a:solidFill>
                <a:latin typeface="Gotham Rounded Light" charset="0"/>
                <a:cs typeface="Gotham Rounded Light" charset="0"/>
              </a:rPr>
              <a:t>Múltiple</a:t>
            </a:r>
            <a:r>
              <a:rPr lang="en-US" sz="1440" dirty="0">
                <a:solidFill>
                  <a:schemeClr val="bg2">
                    <a:lumMod val="50000"/>
                  </a:schemeClr>
                </a:solidFill>
                <a:latin typeface="Gotham Rounded Light" charset="0"/>
                <a:cs typeface="Gotham Rounded Light" charset="0"/>
              </a:rPr>
              <a:t>s </a:t>
            </a:r>
            <a:r>
              <a:rPr lang="en-US" sz="1440" dirty="0" err="1">
                <a:solidFill>
                  <a:schemeClr val="bg2">
                    <a:lumMod val="50000"/>
                  </a:schemeClr>
                </a:solidFill>
                <a:latin typeface="Gotham Rounded Light" charset="0"/>
                <a:cs typeface="Gotham Rounded Light" charset="0"/>
              </a:rPr>
              <a:t>Patentes</a:t>
            </a:r>
            <a:endParaRPr lang="en-US" sz="1440" dirty="0">
              <a:solidFill>
                <a:schemeClr val="bg2">
                  <a:lumMod val="50000"/>
                </a:schemeClr>
              </a:solidFill>
              <a:latin typeface="Gotham Rounded Light" charset="0"/>
              <a:cs typeface="Gotham Rounded Light" charset="0"/>
            </a:endParaRPr>
          </a:p>
          <a:p>
            <a:pPr lvl="1" eaLnBrk="1" hangingPunct="1">
              <a:spcBef>
                <a:spcPts val="360"/>
              </a:spcBef>
              <a:defRPr/>
            </a:pPr>
            <a:r>
              <a:rPr lang="en-US" sz="1440" dirty="0">
                <a:solidFill>
                  <a:schemeClr val="bg2">
                    <a:lumMod val="50000"/>
                  </a:schemeClr>
                </a:solidFill>
                <a:latin typeface="Gotham Rounded Light" charset="0"/>
                <a:cs typeface="Gotham Rounded Light" charset="0"/>
              </a:rPr>
              <a:t>HIPAA-, GDPR compliant, FDA class 1, CE-marked</a:t>
            </a:r>
            <a:br>
              <a:rPr lang="en-US" sz="1440" dirty="0">
                <a:solidFill>
                  <a:schemeClr val="bg2">
                    <a:lumMod val="50000"/>
                  </a:schemeClr>
                </a:solidFill>
                <a:latin typeface="Gotham Rounded Light" charset="0"/>
                <a:cs typeface="Gotham Rounded Light" charset="0"/>
              </a:rPr>
            </a:br>
            <a:endParaRPr lang="en-US" sz="1440" dirty="0">
              <a:solidFill>
                <a:schemeClr val="bg2">
                  <a:lumMod val="50000"/>
                </a:schemeClr>
              </a:solidFill>
              <a:latin typeface="Gotham Rounded Light" charset="0"/>
              <a:cs typeface="Gotham Rounded Light" charset="0"/>
            </a:endParaRPr>
          </a:p>
          <a:p>
            <a:pPr eaLnBrk="1" hangingPunct="1">
              <a:spcBef>
                <a:spcPts val="360"/>
              </a:spcBef>
              <a:buFont typeface="Arial" charset="0"/>
              <a:buChar char="•"/>
              <a:defRPr/>
            </a:pPr>
            <a:r>
              <a:rPr lang="en-US" sz="1680" dirty="0" err="1">
                <a:solidFill>
                  <a:schemeClr val="bg2">
                    <a:lumMod val="50000"/>
                  </a:schemeClr>
                </a:solidFill>
                <a:latin typeface="Gotham Rounded Light" charset="0"/>
                <a:cs typeface="Gotham Rounded Light" charset="0"/>
              </a:rPr>
              <a:t>Modelo</a:t>
            </a:r>
            <a:r>
              <a:rPr lang="en-US" sz="1680" dirty="0">
                <a:solidFill>
                  <a:schemeClr val="bg2">
                    <a:lumMod val="50000"/>
                  </a:schemeClr>
                </a:solidFill>
                <a:latin typeface="Gotham Rounded Light" charset="0"/>
                <a:cs typeface="Gotham Rounded Light" charset="0"/>
              </a:rPr>
              <a:t> de </a:t>
            </a:r>
            <a:r>
              <a:rPr lang="en-US" sz="1680" dirty="0" err="1">
                <a:solidFill>
                  <a:schemeClr val="bg2">
                    <a:lumMod val="50000"/>
                  </a:schemeClr>
                </a:solidFill>
                <a:latin typeface="Gotham Rounded Light" charset="0"/>
                <a:cs typeface="Gotham Rounded Light" charset="0"/>
              </a:rPr>
              <a:t>Negocios</a:t>
            </a:r>
            <a:br>
              <a:rPr lang="en-US" sz="1680" dirty="0">
                <a:solidFill>
                  <a:schemeClr val="bg2">
                    <a:lumMod val="50000"/>
                  </a:schemeClr>
                </a:solidFill>
                <a:latin typeface="Gotham Rounded Light" charset="0"/>
                <a:cs typeface="Gotham Rounded Light" charset="0"/>
              </a:rPr>
            </a:br>
            <a:r>
              <a:rPr lang="en-US" sz="1680" dirty="0">
                <a:solidFill>
                  <a:schemeClr val="bg2">
                    <a:lumMod val="50000"/>
                  </a:schemeClr>
                </a:solidFill>
                <a:latin typeface="Gotham Rounded Light" charset="0"/>
                <a:cs typeface="Gotham Rounded Light" charset="0"/>
              </a:rPr>
              <a:t>Por </a:t>
            </a:r>
            <a:r>
              <a:rPr lang="en-US" sz="1680" dirty="0" err="1">
                <a:solidFill>
                  <a:schemeClr val="bg2">
                    <a:lumMod val="50000"/>
                  </a:schemeClr>
                </a:solidFill>
                <a:latin typeface="Gotham Rounded Light" charset="0"/>
                <a:cs typeface="Gotham Rounded Light" charset="0"/>
              </a:rPr>
              <a:t>equipo</a:t>
            </a:r>
            <a:r>
              <a:rPr lang="en-US" sz="1680" dirty="0">
                <a:solidFill>
                  <a:schemeClr val="bg2">
                    <a:lumMod val="50000"/>
                  </a:schemeClr>
                </a:solidFill>
                <a:latin typeface="Gotham Rounded Light" charset="0"/>
                <a:cs typeface="Gotham Rounded Light" charset="0"/>
              </a:rPr>
              <a:t> o </a:t>
            </a:r>
            <a:r>
              <a:rPr lang="en-US" sz="1680" dirty="0" err="1">
                <a:solidFill>
                  <a:schemeClr val="bg2">
                    <a:lumMod val="50000"/>
                  </a:schemeClr>
                </a:solidFill>
                <a:latin typeface="Gotham Rounded Light" charset="0"/>
                <a:cs typeface="Gotham Rounded Light" charset="0"/>
              </a:rPr>
              <a:t>paquetes</a:t>
            </a:r>
            <a:r>
              <a:rPr lang="en-US" sz="1680" dirty="0">
                <a:solidFill>
                  <a:schemeClr val="bg2">
                    <a:lumMod val="50000"/>
                  </a:schemeClr>
                </a:solidFill>
                <a:latin typeface="Gotham Rounded Light" charset="0"/>
                <a:cs typeface="Gotham Rounded Light" charset="0"/>
              </a:rPr>
              <a:t> </a:t>
            </a:r>
            <a:r>
              <a:rPr lang="en-US" sz="1680" dirty="0" err="1">
                <a:solidFill>
                  <a:schemeClr val="bg2">
                    <a:lumMod val="50000"/>
                  </a:schemeClr>
                </a:solidFill>
                <a:latin typeface="Gotham Rounded Light" charset="0"/>
                <a:cs typeface="Gotham Rounded Light" charset="0"/>
              </a:rPr>
              <a:t>basados</a:t>
            </a:r>
            <a:r>
              <a:rPr lang="en-US" sz="1680" dirty="0">
                <a:solidFill>
                  <a:schemeClr val="bg2">
                    <a:lumMod val="50000"/>
                  </a:schemeClr>
                </a:solidFill>
                <a:latin typeface="Gotham Rounded Light" charset="0"/>
                <a:cs typeface="Gotham Rounded Light" charset="0"/>
              </a:rPr>
              <a:t> </a:t>
            </a:r>
            <a:r>
              <a:rPr lang="en-US" sz="1680" dirty="0" err="1">
                <a:solidFill>
                  <a:schemeClr val="bg2">
                    <a:lumMod val="50000"/>
                  </a:schemeClr>
                </a:solidFill>
                <a:latin typeface="Gotham Rounded Light" charset="0"/>
                <a:cs typeface="Gotham Rounded Light" charset="0"/>
              </a:rPr>
              <a:t>en</a:t>
            </a:r>
            <a:r>
              <a:rPr lang="en-US" sz="1680" dirty="0">
                <a:solidFill>
                  <a:schemeClr val="bg2">
                    <a:lumMod val="50000"/>
                  </a:schemeClr>
                </a:solidFill>
                <a:latin typeface="Gotham Rounded Light" charset="0"/>
                <a:cs typeface="Gotham Rounded Light" charset="0"/>
              </a:rPr>
              <a:t> </a:t>
            </a:r>
            <a:r>
              <a:rPr lang="en-US" sz="1680" dirty="0" err="1">
                <a:solidFill>
                  <a:schemeClr val="bg2">
                    <a:lumMod val="50000"/>
                  </a:schemeClr>
                </a:solidFill>
                <a:latin typeface="Gotham Rounded Light" charset="0"/>
                <a:cs typeface="Gotham Rounded Light" charset="0"/>
              </a:rPr>
              <a:t>transacciones</a:t>
            </a:r>
            <a:r>
              <a:rPr lang="en-US" sz="1680" dirty="0">
                <a:solidFill>
                  <a:schemeClr val="bg2">
                    <a:lumMod val="50000"/>
                  </a:schemeClr>
                </a:solidFill>
                <a:latin typeface="Gotham Rounded Light" charset="0"/>
                <a:cs typeface="Gotham Rounded Light" charset="0"/>
              </a:rPr>
              <a:t> </a:t>
            </a:r>
            <a:br>
              <a:rPr lang="en-US" sz="1440" dirty="0">
                <a:solidFill>
                  <a:schemeClr val="bg2">
                    <a:lumMod val="50000"/>
                  </a:schemeClr>
                </a:solidFill>
                <a:latin typeface="Gotham Rounded Light" charset="0"/>
              </a:rPr>
            </a:br>
            <a:endParaRPr lang="en-US" sz="1680" dirty="0">
              <a:solidFill>
                <a:schemeClr val="bg2">
                  <a:lumMod val="50000"/>
                </a:schemeClr>
              </a:solidFill>
              <a:latin typeface="Gotham Rounded Light" charset="0"/>
              <a:cs typeface="Gotham Rounded Light" charset="0"/>
            </a:endParaRPr>
          </a:p>
          <a:p>
            <a:pPr eaLnBrk="1" hangingPunct="1">
              <a:spcBef>
                <a:spcPts val="360"/>
              </a:spcBef>
              <a:buFont typeface="Arial" charset="0"/>
              <a:buChar char="•"/>
              <a:defRPr/>
            </a:pPr>
            <a:r>
              <a:rPr lang="en-US" sz="1680" dirty="0">
                <a:solidFill>
                  <a:schemeClr val="bg2">
                    <a:lumMod val="50000"/>
                  </a:schemeClr>
                </a:solidFill>
                <a:latin typeface="Gotham Rounded Light" charset="0"/>
                <a:cs typeface="Gotham Rounded Light" charset="0"/>
              </a:rPr>
              <a:t>Mercados</a:t>
            </a:r>
          </a:p>
          <a:p>
            <a:pPr marL="0" lvl="1" eaLnBrk="1" hangingPunct="1">
              <a:spcBef>
                <a:spcPts val="360"/>
              </a:spcBef>
              <a:defRPr/>
            </a:pPr>
            <a:r>
              <a:rPr lang="en-US" sz="1440" dirty="0">
                <a:solidFill>
                  <a:schemeClr val="bg2">
                    <a:lumMod val="50000"/>
                  </a:schemeClr>
                </a:solidFill>
                <a:latin typeface="Gotham Rounded Light" charset="0"/>
                <a:cs typeface="Gotham Rounded Light" charset="0"/>
              </a:rPr>
              <a:t>	</a:t>
            </a:r>
            <a:r>
              <a:rPr lang="en-US" sz="1440" dirty="0" err="1">
                <a:solidFill>
                  <a:schemeClr val="bg2">
                    <a:lumMod val="50000"/>
                  </a:schemeClr>
                </a:solidFill>
                <a:latin typeface="Gotham Rounded Light" charset="0"/>
                <a:cs typeface="Gotham Rounded Light" charset="0"/>
              </a:rPr>
              <a:t>Clientes</a:t>
            </a:r>
            <a:r>
              <a:rPr lang="en-US" sz="1440" dirty="0">
                <a:solidFill>
                  <a:schemeClr val="bg2">
                    <a:lumMod val="50000"/>
                  </a:schemeClr>
                </a:solidFill>
                <a:latin typeface="Gotham Rounded Light" charset="0"/>
                <a:cs typeface="Gotham Rounded Light" charset="0"/>
              </a:rPr>
              <a:t> </a:t>
            </a:r>
            <a:r>
              <a:rPr lang="en-US" sz="1440" dirty="0" err="1">
                <a:solidFill>
                  <a:schemeClr val="bg2">
                    <a:lumMod val="50000"/>
                  </a:schemeClr>
                </a:solidFill>
                <a:latin typeface="Gotham Rounded Light" charset="0"/>
                <a:cs typeface="Gotham Rounded Light" charset="0"/>
              </a:rPr>
              <a:t>en</a:t>
            </a:r>
            <a:r>
              <a:rPr lang="en-US" sz="1440" dirty="0">
                <a:solidFill>
                  <a:schemeClr val="bg2">
                    <a:lumMod val="50000"/>
                  </a:schemeClr>
                </a:solidFill>
                <a:latin typeface="Gotham Rounded Light" charset="0"/>
                <a:cs typeface="Gotham Rounded Light" charset="0"/>
              </a:rPr>
              <a:t> 42 </a:t>
            </a:r>
            <a:r>
              <a:rPr lang="en-US" sz="1440" dirty="0" err="1">
                <a:solidFill>
                  <a:schemeClr val="bg2">
                    <a:lumMod val="50000"/>
                  </a:schemeClr>
                </a:solidFill>
                <a:latin typeface="Gotham Rounded Light" charset="0"/>
                <a:cs typeface="Gotham Rounded Light" charset="0"/>
              </a:rPr>
              <a:t>países</a:t>
            </a:r>
            <a:endParaRPr lang="en-US" sz="1440" dirty="0">
              <a:solidFill>
                <a:schemeClr val="bg2">
                  <a:lumMod val="50000"/>
                </a:schemeClr>
              </a:solidFill>
              <a:latin typeface="Gotham Rounded Light" charset="0"/>
              <a:cs typeface="Gotham Rounded Light" charset="0"/>
            </a:endParaRPr>
          </a:p>
          <a:p>
            <a:pPr marL="0" lvl="1" eaLnBrk="1" hangingPunct="1">
              <a:spcBef>
                <a:spcPts val="360"/>
              </a:spcBef>
              <a:defRPr/>
            </a:pPr>
            <a:r>
              <a:rPr lang="en-US" sz="1440" dirty="0">
                <a:solidFill>
                  <a:schemeClr val="bg2">
                    <a:lumMod val="50000"/>
                  </a:schemeClr>
                </a:solidFill>
                <a:latin typeface="Gotham Rounded Light" charset="0"/>
                <a:cs typeface="Gotham Rounded Light" charset="0"/>
              </a:rPr>
              <a:t>          &gt; 15,000 </a:t>
            </a:r>
            <a:r>
              <a:rPr lang="en-US" sz="1440" dirty="0" err="1">
                <a:solidFill>
                  <a:schemeClr val="bg2">
                    <a:lumMod val="50000"/>
                  </a:schemeClr>
                </a:solidFill>
                <a:latin typeface="Gotham Rounded Light" charset="0"/>
                <a:cs typeface="Gotham Rounded Light" charset="0"/>
              </a:rPr>
              <a:t>usuarios</a:t>
            </a:r>
            <a:r>
              <a:rPr lang="en-US" sz="1440" dirty="0">
                <a:solidFill>
                  <a:schemeClr val="bg2">
                    <a:lumMod val="50000"/>
                  </a:schemeClr>
                </a:solidFill>
                <a:latin typeface="Gotham Rounded Light" charset="0"/>
                <a:cs typeface="Gotham Rounded Light" charset="0"/>
              </a:rPr>
              <a:t> a </a:t>
            </a:r>
            <a:r>
              <a:rPr lang="en-US" sz="1440" dirty="0" err="1">
                <a:solidFill>
                  <a:schemeClr val="bg2">
                    <a:lumMod val="50000"/>
                  </a:schemeClr>
                </a:solidFill>
                <a:latin typeface="Gotham Rounded Light" charset="0"/>
                <a:cs typeface="Gotham Rounded Light" charset="0"/>
              </a:rPr>
              <a:t>nivel</a:t>
            </a:r>
            <a:r>
              <a:rPr lang="en-US" sz="1440" dirty="0">
                <a:solidFill>
                  <a:schemeClr val="bg2">
                    <a:lumMod val="50000"/>
                  </a:schemeClr>
                </a:solidFill>
                <a:latin typeface="Gotham Rounded Light" charset="0"/>
                <a:cs typeface="Gotham Rounded Light" charset="0"/>
              </a:rPr>
              <a:t> global y &gt; 3,000 </a:t>
            </a:r>
            <a:r>
              <a:rPr lang="en-US" sz="1440" dirty="0" err="1">
                <a:solidFill>
                  <a:schemeClr val="bg2">
                    <a:lumMod val="50000"/>
                  </a:schemeClr>
                </a:solidFill>
                <a:latin typeface="Gotham Rounded Light" charset="0"/>
                <a:cs typeface="Gotham Rounded Light" charset="0"/>
              </a:rPr>
              <a:t>equipos</a:t>
            </a:r>
            <a:r>
              <a:rPr lang="en-US" sz="1440" dirty="0">
                <a:solidFill>
                  <a:schemeClr val="bg2">
                    <a:lumMod val="50000"/>
                  </a:schemeClr>
                </a:solidFill>
                <a:latin typeface="Gotham Rounded Light" charset="0"/>
                <a:cs typeface="Gotham Rounded Light" charset="0"/>
              </a:rPr>
              <a:t> </a:t>
            </a:r>
            <a:r>
              <a:rPr lang="en-US" sz="1440" dirty="0" err="1">
                <a:solidFill>
                  <a:schemeClr val="bg2">
                    <a:lumMod val="50000"/>
                  </a:schemeClr>
                </a:solidFill>
                <a:latin typeface="Gotham Rounded Light" charset="0"/>
                <a:cs typeface="Gotham Rounded Light" charset="0"/>
              </a:rPr>
              <a:t>médicos</a:t>
            </a:r>
            <a:r>
              <a:rPr lang="en-US" sz="1440" dirty="0">
                <a:solidFill>
                  <a:schemeClr val="bg2">
                    <a:lumMod val="50000"/>
                  </a:schemeClr>
                </a:solidFill>
                <a:latin typeface="Gotham Rounded Light" charset="0"/>
                <a:cs typeface="Gotham Rounded Light" charset="0"/>
              </a:rPr>
              <a:t> </a:t>
            </a:r>
            <a:r>
              <a:rPr lang="en-US" sz="1440" dirty="0" err="1">
                <a:solidFill>
                  <a:schemeClr val="bg2">
                    <a:lumMod val="50000"/>
                  </a:schemeClr>
                </a:solidFill>
                <a:latin typeface="Gotham Rounded Light" charset="0"/>
                <a:cs typeface="Gotham Rounded Light" charset="0"/>
              </a:rPr>
              <a:t>conectados</a:t>
            </a:r>
            <a:r>
              <a:rPr lang="en-US" sz="1440" dirty="0">
                <a:solidFill>
                  <a:schemeClr val="bg2">
                    <a:lumMod val="50000"/>
                  </a:schemeClr>
                </a:solidFill>
                <a:latin typeface="Gotham Rounded Light" charset="0"/>
                <a:cs typeface="Gotham Rounded Light" charset="0"/>
              </a:rPr>
              <a:t> </a:t>
            </a:r>
          </a:p>
          <a:p>
            <a:pPr marL="0" lvl="1" eaLnBrk="1" hangingPunct="1">
              <a:spcBef>
                <a:spcPts val="360"/>
              </a:spcBef>
              <a:defRPr/>
            </a:pPr>
            <a:r>
              <a:rPr lang="en-US" sz="1440" dirty="0">
                <a:solidFill>
                  <a:schemeClr val="bg2">
                    <a:lumMod val="50000"/>
                  </a:schemeClr>
                </a:solidFill>
                <a:latin typeface="Gotham Rounded Light" charset="0"/>
                <a:cs typeface="Gotham Rounded Light" charset="0"/>
              </a:rPr>
              <a:t>	&gt; 2M examines por </a:t>
            </a:r>
            <a:r>
              <a:rPr lang="en-US" sz="1440" dirty="0" err="1">
                <a:solidFill>
                  <a:schemeClr val="bg2">
                    <a:lumMod val="50000"/>
                  </a:schemeClr>
                </a:solidFill>
                <a:latin typeface="Gotham Rounded Light" charset="0"/>
                <a:cs typeface="Gotham Rounded Light" charset="0"/>
              </a:rPr>
              <a:t>año</a:t>
            </a:r>
            <a:r>
              <a:rPr lang="en-US" sz="1440" dirty="0">
                <a:solidFill>
                  <a:schemeClr val="bg2">
                    <a:lumMod val="50000"/>
                  </a:schemeClr>
                </a:solidFill>
                <a:latin typeface="Gotham Rounded Light" charset="0"/>
                <a:cs typeface="Gotham Rounded Light" charset="0"/>
              </a:rPr>
              <a:t> se </a:t>
            </a:r>
            <a:r>
              <a:rPr lang="en-US" sz="1440" dirty="0" err="1">
                <a:solidFill>
                  <a:schemeClr val="bg2">
                    <a:lumMod val="50000"/>
                  </a:schemeClr>
                </a:solidFill>
                <a:latin typeface="Gotham Rounded Light" charset="0"/>
                <a:cs typeface="Gotham Rounded Light" charset="0"/>
              </a:rPr>
              <a:t>entregan</a:t>
            </a:r>
            <a:r>
              <a:rPr lang="en-US" sz="1440" dirty="0">
                <a:solidFill>
                  <a:schemeClr val="bg2">
                    <a:lumMod val="50000"/>
                  </a:schemeClr>
                </a:solidFill>
                <a:latin typeface="Gotham Rounded Light" charset="0"/>
                <a:cs typeface="Gotham Rounded Light" charset="0"/>
              </a:rPr>
              <a:t> a </a:t>
            </a:r>
            <a:r>
              <a:rPr lang="en-US" sz="1440" dirty="0" err="1">
                <a:solidFill>
                  <a:schemeClr val="bg2">
                    <a:lumMod val="50000"/>
                  </a:schemeClr>
                </a:solidFill>
                <a:latin typeface="Gotham Rounded Light" charset="0"/>
                <a:cs typeface="Gotham Rounded Light" charset="0"/>
              </a:rPr>
              <a:t>médicos</a:t>
            </a:r>
            <a:r>
              <a:rPr lang="en-US" sz="1440" dirty="0">
                <a:solidFill>
                  <a:schemeClr val="bg2">
                    <a:lumMod val="50000"/>
                  </a:schemeClr>
                </a:solidFill>
                <a:latin typeface="Gotham Rounded Light" charset="0"/>
                <a:cs typeface="Gotham Rounded Light" charset="0"/>
              </a:rPr>
              <a:t> y </a:t>
            </a:r>
            <a:r>
              <a:rPr lang="en-US" sz="1440" dirty="0" err="1">
                <a:solidFill>
                  <a:schemeClr val="bg2">
                    <a:lumMod val="50000"/>
                  </a:schemeClr>
                </a:solidFill>
                <a:latin typeface="Gotham Rounded Light" charset="0"/>
                <a:cs typeface="Gotham Rounded Light" charset="0"/>
              </a:rPr>
              <a:t>pacientes</a:t>
            </a:r>
            <a:r>
              <a:rPr lang="en-US" sz="1440" dirty="0">
                <a:solidFill>
                  <a:schemeClr val="bg2">
                    <a:lumMod val="50000"/>
                  </a:schemeClr>
                </a:solidFill>
                <a:latin typeface="Gotham Rounded Light" charset="0"/>
                <a:cs typeface="Gotham Rounded Light" charset="0"/>
              </a:rPr>
              <a:t>. </a:t>
            </a:r>
          </a:p>
          <a:p>
            <a:pPr marL="0" lvl="1" eaLnBrk="1" hangingPunct="1">
              <a:spcBef>
                <a:spcPts val="360"/>
              </a:spcBef>
              <a:defRPr/>
            </a:pPr>
            <a:r>
              <a:rPr lang="en-US" sz="1440" dirty="0">
                <a:solidFill>
                  <a:schemeClr val="bg2">
                    <a:lumMod val="50000"/>
                  </a:schemeClr>
                </a:solidFill>
                <a:latin typeface="Gotham Rounded Light" charset="0"/>
                <a:cs typeface="Gotham Rounded Light" charset="0"/>
              </a:rPr>
              <a:t>	</a:t>
            </a:r>
            <a:r>
              <a:rPr lang="es-ES" sz="1440" dirty="0">
                <a:solidFill>
                  <a:schemeClr val="bg2">
                    <a:lumMod val="50000"/>
                  </a:schemeClr>
                </a:solidFill>
                <a:latin typeface="Gotham Rounded Light" charset="0"/>
                <a:cs typeface="Gotham Rounded Light" charset="0"/>
              </a:rPr>
              <a:t>El enfoque de hoy: Norte América, Sudamérica, Asia del Sur, Europa y Australia y Nueva Zelanda. </a:t>
            </a:r>
            <a:br>
              <a:rPr lang="en-US" sz="1440" dirty="0">
                <a:latin typeface="Gotham Rounded Light" charset="0"/>
                <a:cs typeface="Gotham Rounded Light" charset="0"/>
              </a:rPr>
            </a:br>
            <a:endParaRPr lang="en-US" sz="1680" dirty="0">
              <a:latin typeface="Gotham Rounded Light" charset="0"/>
              <a:cs typeface="Gotham Rounded Light" charset="0"/>
            </a:endParaRPr>
          </a:p>
        </p:txBody>
      </p:sp>
      <p:pic>
        <p:nvPicPr>
          <p:cNvPr id="55305" name="Picture 2"/>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566915" y="5466394"/>
            <a:ext cx="1764030" cy="777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8" name="Picture 12"/>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9560051" y="3373711"/>
            <a:ext cx="1918334" cy="588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9" name="Picture 9" descr="Athena-new-logo.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648700" y="4849369"/>
            <a:ext cx="2642236" cy="373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10" name="Picture 1"/>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7934326" y="3545206"/>
            <a:ext cx="118110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11" name="Picture 2"/>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8333795" y="5442588"/>
            <a:ext cx="1097280" cy="1097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Bild 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495924" y="4005085"/>
            <a:ext cx="856832" cy="856832"/>
          </a:xfrm>
          <a:prstGeom prst="rect">
            <a:avLst/>
          </a:prstGeom>
        </p:spPr>
      </p:pic>
    </p:spTree>
    <p:extLst>
      <p:ext uri="{BB962C8B-B14F-4D97-AF65-F5344CB8AC3E}">
        <p14:creationId xmlns:p14="http://schemas.microsoft.com/office/powerpoint/2010/main" val="2718533839"/>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CB1B9002-30EB-044D-A8D1-13B25029D1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7318" y="965528"/>
            <a:ext cx="2485440" cy="3506992"/>
          </a:xfrm>
          <a:prstGeom prst="rect">
            <a:avLst/>
          </a:prstGeom>
          <a:noFill/>
          <a:ln w="9525">
            <a:solidFill>
              <a:srgbClr val="A6A6A6"/>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3">
            <a:extLst>
              <a:ext uri="{FF2B5EF4-FFF2-40B4-BE49-F238E27FC236}">
                <a16:creationId xmlns:a16="http://schemas.microsoft.com/office/drawing/2014/main" id="{810480DF-83DD-5144-935E-82C340910F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24686"/>
          <a:stretch>
            <a:fillRect/>
          </a:stretch>
        </p:blipFill>
        <p:spPr bwMode="auto">
          <a:xfrm>
            <a:off x="7367094" y="4186838"/>
            <a:ext cx="1841376" cy="1975295"/>
          </a:xfrm>
          <a:prstGeom prst="rect">
            <a:avLst/>
          </a:prstGeom>
          <a:noFill/>
          <a:ln w="9525">
            <a:solidFill>
              <a:srgbClr val="A6A6A6"/>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3"/>
          <p:cNvSpPr txBox="1">
            <a:spLocks noChangeArrowheads="1"/>
          </p:cNvSpPr>
          <p:nvPr/>
        </p:nvSpPr>
        <p:spPr bwMode="auto">
          <a:xfrm>
            <a:off x="1181143" y="244334"/>
            <a:ext cx="6786541" cy="476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166"/>
              </a:spcBef>
            </a:pPr>
            <a:r>
              <a:rPr lang="en-US" sz="2494" dirty="0" err="1">
                <a:solidFill>
                  <a:schemeClr val="bg1">
                    <a:lumMod val="50000"/>
                  </a:schemeClr>
                </a:solidFill>
                <a:latin typeface="Gotham Rounded Light" pitchFamily="50" charset="0"/>
              </a:rPr>
              <a:t>Beneficios</a:t>
            </a:r>
            <a:r>
              <a:rPr lang="en-US" sz="2494" dirty="0">
                <a:solidFill>
                  <a:schemeClr val="bg1">
                    <a:lumMod val="50000"/>
                  </a:schemeClr>
                </a:solidFill>
                <a:latin typeface="Gotham Rounded Light" pitchFamily="50" charset="0"/>
              </a:rPr>
              <a:t> de Tricefy – </a:t>
            </a:r>
            <a:r>
              <a:rPr lang="en-US" sz="2494" dirty="0" err="1">
                <a:solidFill>
                  <a:schemeClr val="bg1">
                    <a:lumMod val="50000"/>
                  </a:schemeClr>
                </a:solidFill>
                <a:latin typeface="Gotham Rounded Light" pitchFamily="50" charset="0"/>
              </a:rPr>
              <a:t>Informes</a:t>
            </a:r>
            <a:r>
              <a:rPr lang="en-US" sz="2494" dirty="0">
                <a:solidFill>
                  <a:schemeClr val="bg1">
                    <a:lumMod val="50000"/>
                  </a:schemeClr>
                </a:solidFill>
                <a:latin typeface="Gotham Rounded Light" pitchFamily="50" charset="0"/>
              </a:rPr>
              <a:t> </a:t>
            </a:r>
            <a:r>
              <a:rPr lang="en-US" sz="2494" dirty="0" err="1">
                <a:solidFill>
                  <a:schemeClr val="bg1">
                    <a:lumMod val="50000"/>
                  </a:schemeClr>
                </a:solidFill>
                <a:latin typeface="Gotham Rounded Light" pitchFamily="50" charset="0"/>
              </a:rPr>
              <a:t>Adaptables</a:t>
            </a:r>
            <a:endParaRPr lang="en-US" sz="2494" dirty="0">
              <a:solidFill>
                <a:schemeClr val="bg1">
                  <a:lumMod val="50000"/>
                </a:schemeClr>
              </a:solidFill>
              <a:latin typeface="Gotham Rounded Light" pitchFamily="50" charset="0"/>
            </a:endParaRPr>
          </a:p>
        </p:txBody>
      </p:sp>
      <p:sp>
        <p:nvSpPr>
          <p:cNvPr id="34" name="Text Placeholder 3">
            <a:extLst>
              <a:ext uri="{FF2B5EF4-FFF2-40B4-BE49-F238E27FC236}">
                <a16:creationId xmlns:a16="http://schemas.microsoft.com/office/drawing/2014/main" id="{BED055B4-CD1D-5D43-98E5-8CE92E9E0E96}"/>
              </a:ext>
            </a:extLst>
          </p:cNvPr>
          <p:cNvSpPr txBox="1">
            <a:spLocks/>
          </p:cNvSpPr>
          <p:nvPr/>
        </p:nvSpPr>
        <p:spPr>
          <a:xfrm>
            <a:off x="601976" y="1135742"/>
            <a:ext cx="4051633" cy="32885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750" b="1" dirty="0" err="1">
                <a:solidFill>
                  <a:schemeClr val="tx1">
                    <a:lumMod val="65000"/>
                    <a:lumOff val="35000"/>
                  </a:schemeClr>
                </a:solidFill>
                <a:latin typeface="Gotham Rounded Light" pitchFamily="50" charset="0"/>
              </a:rPr>
              <a:t>Beneficios</a:t>
            </a:r>
            <a:r>
              <a:rPr lang="en-US" sz="1750" b="1" dirty="0">
                <a:solidFill>
                  <a:schemeClr val="tx1">
                    <a:lumMod val="65000"/>
                    <a:lumOff val="35000"/>
                  </a:schemeClr>
                </a:solidFill>
                <a:latin typeface="Gotham Rounded Light" pitchFamily="50" charset="0"/>
              </a:rPr>
              <a:t> para </a:t>
            </a:r>
            <a:r>
              <a:rPr lang="en-US" sz="1750" b="1" dirty="0" err="1">
                <a:solidFill>
                  <a:schemeClr val="tx1">
                    <a:lumMod val="65000"/>
                    <a:lumOff val="35000"/>
                  </a:schemeClr>
                </a:solidFill>
                <a:latin typeface="Gotham Rounded Light" pitchFamily="50" charset="0"/>
              </a:rPr>
              <a:t>clientes</a:t>
            </a:r>
            <a:endParaRPr lang="en-US" sz="1750" b="1" dirty="0">
              <a:solidFill>
                <a:schemeClr val="tx1">
                  <a:lumMod val="65000"/>
                  <a:lumOff val="35000"/>
                </a:schemeClr>
              </a:solidFill>
              <a:latin typeface="Gotham Rounded Light" pitchFamily="50" charset="0"/>
            </a:endParaRPr>
          </a:p>
        </p:txBody>
      </p:sp>
      <p:sp>
        <p:nvSpPr>
          <p:cNvPr id="40" name="Content Placeholder 7">
            <a:extLst>
              <a:ext uri="{FF2B5EF4-FFF2-40B4-BE49-F238E27FC236}">
                <a16:creationId xmlns:a16="http://schemas.microsoft.com/office/drawing/2014/main" id="{C0F422A0-0AC9-894A-9D72-0540705CAC2D}"/>
              </a:ext>
            </a:extLst>
          </p:cNvPr>
          <p:cNvSpPr txBox="1">
            <a:spLocks/>
          </p:cNvSpPr>
          <p:nvPr/>
        </p:nvSpPr>
        <p:spPr>
          <a:xfrm>
            <a:off x="601976" y="1546849"/>
            <a:ext cx="5494024" cy="393955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6650" lvl="1" indent="-166650">
              <a:spcBef>
                <a:spcPts val="583"/>
              </a:spcBef>
              <a:buFont typeface="Arial"/>
              <a:buChar char="•"/>
              <a:defRPr/>
            </a:pPr>
            <a:r>
              <a:rPr lang="es-ES" sz="2000" dirty="0">
                <a:solidFill>
                  <a:schemeClr val="bg1">
                    <a:lumMod val="50000"/>
                  </a:schemeClr>
                </a:solidFill>
                <a:latin typeface="Gotham Rounded Light" pitchFamily="50" charset="0"/>
              </a:rPr>
              <a:t>Plantillas personalizables para cualquier examen.</a:t>
            </a:r>
          </a:p>
          <a:p>
            <a:pPr marL="166650" lvl="1" indent="-166650">
              <a:spcBef>
                <a:spcPts val="583"/>
              </a:spcBef>
              <a:buFont typeface="Arial"/>
              <a:buChar char="•"/>
              <a:defRPr/>
            </a:pPr>
            <a:r>
              <a:rPr lang="es-ES" sz="2000" dirty="0">
                <a:solidFill>
                  <a:schemeClr val="bg1">
                    <a:lumMod val="50000"/>
                  </a:schemeClr>
                </a:solidFill>
                <a:latin typeface="Gotham Rounded Light" pitchFamily="50" charset="0"/>
              </a:rPr>
              <a:t>Permite adaptar con idiomas locales.</a:t>
            </a:r>
          </a:p>
          <a:p>
            <a:pPr marL="166650" lvl="1" indent="-166650">
              <a:spcBef>
                <a:spcPts val="583"/>
              </a:spcBef>
              <a:buFont typeface="Arial"/>
              <a:buChar char="•"/>
              <a:defRPr/>
            </a:pPr>
            <a:r>
              <a:rPr lang="es-ES" sz="2000" dirty="0">
                <a:solidFill>
                  <a:schemeClr val="bg1">
                    <a:lumMod val="50000"/>
                  </a:schemeClr>
                </a:solidFill>
                <a:latin typeface="Gotham Rounded Light" pitchFamily="50" charset="0"/>
              </a:rPr>
              <a:t>Transferencia automática de mediciones del sistema de ultrasonido a la plantilla de informes.</a:t>
            </a:r>
          </a:p>
          <a:p>
            <a:pPr marL="166650" lvl="1" indent="-166650">
              <a:spcBef>
                <a:spcPts val="583"/>
              </a:spcBef>
              <a:buFont typeface="Arial"/>
              <a:buChar char="•"/>
              <a:defRPr/>
            </a:pPr>
            <a:r>
              <a:rPr lang="es-ES" sz="2000" dirty="0">
                <a:solidFill>
                  <a:schemeClr val="bg1">
                    <a:lumMod val="50000"/>
                  </a:schemeClr>
                </a:solidFill>
                <a:latin typeface="Gotham Rounded Light" pitchFamily="50" charset="0"/>
              </a:rPr>
              <a:t>Ahorra tiempo</a:t>
            </a:r>
          </a:p>
          <a:p>
            <a:pPr marL="166650" lvl="1" indent="-166650">
              <a:spcBef>
                <a:spcPts val="583"/>
              </a:spcBef>
              <a:buFont typeface="Arial"/>
              <a:buChar char="•"/>
              <a:defRPr/>
            </a:pPr>
            <a:r>
              <a:rPr lang="es-ES" sz="2000" dirty="0">
                <a:solidFill>
                  <a:schemeClr val="bg1">
                    <a:lumMod val="50000"/>
                  </a:schemeClr>
                </a:solidFill>
                <a:latin typeface="Gotham Rounded Light" pitchFamily="50" charset="0"/>
              </a:rPr>
              <a:t>Evita errores</a:t>
            </a:r>
          </a:p>
          <a:p>
            <a:pPr marL="166650" lvl="1" indent="-166650">
              <a:spcBef>
                <a:spcPts val="583"/>
              </a:spcBef>
              <a:buFont typeface="Arial"/>
              <a:buChar char="•"/>
              <a:defRPr/>
            </a:pPr>
            <a:r>
              <a:rPr lang="es-ES" sz="2000" dirty="0">
                <a:solidFill>
                  <a:schemeClr val="bg1">
                    <a:lumMod val="50000"/>
                  </a:schemeClr>
                </a:solidFill>
                <a:latin typeface="Gotham Rounded Light" pitchFamily="50" charset="0"/>
              </a:rPr>
              <a:t>Firma electrónica</a:t>
            </a:r>
          </a:p>
          <a:p>
            <a:pPr marL="166650" lvl="1" indent="-166650">
              <a:spcBef>
                <a:spcPts val="583"/>
              </a:spcBef>
              <a:buFont typeface="Arial"/>
              <a:buChar char="•"/>
              <a:defRPr/>
            </a:pPr>
            <a:r>
              <a:rPr lang="es-ES" sz="2000" dirty="0">
                <a:solidFill>
                  <a:schemeClr val="bg1">
                    <a:lumMod val="50000"/>
                  </a:schemeClr>
                </a:solidFill>
                <a:latin typeface="Gotham Rounded Light" pitchFamily="50" charset="0"/>
              </a:rPr>
              <a:t>Comparta el informe electrónicamente con los pacientes y los médicos remitentes: ahorre costos de impresión</a:t>
            </a:r>
            <a:endParaRPr lang="en-US" sz="1361" dirty="0">
              <a:latin typeface="Gotham Rounded Light" pitchFamily="2" charset="0"/>
            </a:endParaRPr>
          </a:p>
        </p:txBody>
      </p:sp>
      <p:sp>
        <p:nvSpPr>
          <p:cNvPr id="12" name="TextBox 7">
            <a:extLst>
              <a:ext uri="{FF2B5EF4-FFF2-40B4-BE49-F238E27FC236}">
                <a16:creationId xmlns:a16="http://schemas.microsoft.com/office/drawing/2014/main" id="{7BF0D9CC-EB5B-DA48-83FC-939FD8E73668}"/>
              </a:ext>
            </a:extLst>
          </p:cNvPr>
          <p:cNvSpPr txBox="1">
            <a:spLocks noChangeArrowheads="1"/>
          </p:cNvSpPr>
          <p:nvPr/>
        </p:nvSpPr>
        <p:spPr bwMode="auto">
          <a:xfrm>
            <a:off x="1" y="5650903"/>
            <a:ext cx="675731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err="1">
                <a:solidFill>
                  <a:srgbClr val="009EDA"/>
                </a:solidFill>
                <a:latin typeface="Gotham Rounded Light" charset="0"/>
                <a:ea typeface="Gotham Rounded Light" charset="0"/>
                <a:cs typeface="Gotham Rounded Light" charset="0"/>
              </a:rPr>
              <a:t>Cumplen</a:t>
            </a:r>
            <a:r>
              <a:rPr lang="en-US" sz="2000" dirty="0">
                <a:solidFill>
                  <a:srgbClr val="009EDA"/>
                </a:solidFill>
                <a:latin typeface="Gotham Rounded Light" charset="0"/>
                <a:ea typeface="Gotham Rounded Light" charset="0"/>
                <a:cs typeface="Gotham Rounded Light" charset="0"/>
              </a:rPr>
              <a:t> con </a:t>
            </a:r>
            <a:r>
              <a:rPr lang="en-US" sz="2000" dirty="0" err="1">
                <a:solidFill>
                  <a:srgbClr val="009EDA"/>
                </a:solidFill>
                <a:latin typeface="Gotham Rounded Light" charset="0"/>
                <a:ea typeface="Gotham Rounded Light" charset="0"/>
                <a:cs typeface="Gotham Rounded Light" charset="0"/>
              </a:rPr>
              <a:t>normativas</a:t>
            </a:r>
            <a:r>
              <a:rPr lang="en-US" sz="2000" dirty="0">
                <a:solidFill>
                  <a:srgbClr val="009EDA"/>
                </a:solidFill>
                <a:latin typeface="Gotham Rounded Light" charset="0"/>
                <a:ea typeface="Gotham Rounded Light" charset="0"/>
                <a:cs typeface="Gotham Rounded Light" charset="0"/>
              </a:rPr>
              <a:t> – </a:t>
            </a:r>
            <a:r>
              <a:rPr lang="en-US" sz="2000" dirty="0" err="1">
                <a:solidFill>
                  <a:srgbClr val="009EDA"/>
                </a:solidFill>
                <a:latin typeface="Gotham Rounded Light" charset="0"/>
                <a:ea typeface="Gotham Rounded Light" charset="0"/>
                <a:cs typeface="Gotham Rounded Light" charset="0"/>
              </a:rPr>
              <a:t>Seguros</a:t>
            </a:r>
            <a:r>
              <a:rPr lang="en-US" sz="2000" dirty="0">
                <a:solidFill>
                  <a:srgbClr val="009EDA"/>
                </a:solidFill>
                <a:latin typeface="Gotham Rounded Light" charset="0"/>
                <a:ea typeface="Gotham Rounded Light" charset="0"/>
                <a:cs typeface="Gotham Rounded Light" charset="0"/>
              </a:rPr>
              <a:t> – </a:t>
            </a:r>
            <a:r>
              <a:rPr lang="en-US" sz="2000" dirty="0" err="1">
                <a:solidFill>
                  <a:srgbClr val="009EDA"/>
                </a:solidFill>
                <a:latin typeface="Gotham Rounded Light" charset="0"/>
                <a:ea typeface="Gotham Rounded Light" charset="0"/>
                <a:cs typeface="Gotham Rounded Light" charset="0"/>
              </a:rPr>
              <a:t>Eficientes</a:t>
            </a:r>
            <a:endParaRPr lang="en-US" sz="1800" dirty="0">
              <a:solidFill>
                <a:srgbClr val="009EDA"/>
              </a:solidFill>
              <a:latin typeface="Gotham Rounded Light" charset="0"/>
              <a:ea typeface="Gotham Rounded Light" charset="0"/>
              <a:cs typeface="Gotham Rounded Light" charset="0"/>
            </a:endParaRPr>
          </a:p>
        </p:txBody>
      </p:sp>
      <p:pic>
        <p:nvPicPr>
          <p:cNvPr id="11" name="Picture 12" descr="A screenshot of a cell phone&#10;&#10;Description automatically generated">
            <a:extLst>
              <a:ext uri="{FF2B5EF4-FFF2-40B4-BE49-F238E27FC236}">
                <a16:creationId xmlns:a16="http://schemas.microsoft.com/office/drawing/2014/main" id="{18177EA4-8ECA-834C-B453-FE602EA367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2" b="38651"/>
          <a:stretch>
            <a:fillRect/>
          </a:stretch>
        </p:blipFill>
        <p:spPr bwMode="auto">
          <a:xfrm>
            <a:off x="8212785" y="2042748"/>
            <a:ext cx="2288335" cy="2943463"/>
          </a:xfrm>
          <a:prstGeom prst="rect">
            <a:avLst/>
          </a:prstGeom>
          <a:noFill/>
          <a:ln w="9525">
            <a:solidFill>
              <a:srgbClr val="A6A6A6"/>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4">
            <a:extLst>
              <a:ext uri="{FF2B5EF4-FFF2-40B4-BE49-F238E27FC236}">
                <a16:creationId xmlns:a16="http://schemas.microsoft.com/office/drawing/2014/main" id="{2D301871-8A83-F544-A422-884C1479E4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8470" y="4128536"/>
            <a:ext cx="2165472" cy="2643312"/>
          </a:xfrm>
          <a:prstGeom prst="rect">
            <a:avLst/>
          </a:prstGeom>
          <a:noFill/>
          <a:ln w="9525">
            <a:solidFill>
              <a:srgbClr val="A6A6A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513803"/>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10">
            <a:extLst>
              <a:ext uri="{FF2B5EF4-FFF2-40B4-BE49-F238E27FC236}">
                <a16:creationId xmlns:a16="http://schemas.microsoft.com/office/drawing/2014/main" id="{E9971DAB-19D9-6A42-B98D-505733996ADB}"/>
              </a:ext>
            </a:extLst>
          </p:cNvPr>
          <p:cNvSpPr>
            <a:spLocks noGrp="1"/>
          </p:cNvSpPr>
          <p:nvPr>
            <p:ph type="sldNum" sz="quarter" idx="10"/>
          </p:nvPr>
        </p:nvSpPr>
        <p:spPr bwMode="auto">
          <a:xfrm>
            <a:off x="10298431" y="6356986"/>
            <a:ext cx="735330" cy="3638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80">
                <a:solidFill>
                  <a:schemeClr val="tx1"/>
                </a:solidFill>
                <a:latin typeface="Calibri" panose="020F0502020204030204" pitchFamily="34" charset="0"/>
                <a:ea typeface="ＭＳ Ｐゴシック" panose="020B0600070205080204" pitchFamily="34" charset="-128"/>
              </a:defRPr>
            </a:lvl1pPr>
            <a:lvl2pPr marL="891540" indent="-342900">
              <a:defRPr sz="2880">
                <a:solidFill>
                  <a:schemeClr val="tx1"/>
                </a:solidFill>
                <a:latin typeface="Calibri" panose="020F0502020204030204" pitchFamily="34" charset="0"/>
                <a:ea typeface="ＭＳ Ｐゴシック" panose="020B0600070205080204" pitchFamily="34" charset="-128"/>
              </a:defRPr>
            </a:lvl2pPr>
            <a:lvl3pPr marL="1371600" indent="-274320">
              <a:defRPr sz="2880">
                <a:solidFill>
                  <a:schemeClr val="tx1"/>
                </a:solidFill>
                <a:latin typeface="Calibri" panose="020F0502020204030204" pitchFamily="34" charset="0"/>
                <a:ea typeface="ＭＳ Ｐゴシック" panose="020B0600070205080204" pitchFamily="34" charset="-128"/>
              </a:defRPr>
            </a:lvl3pPr>
            <a:lvl4pPr marL="1920240" indent="-274320">
              <a:defRPr sz="2880">
                <a:solidFill>
                  <a:schemeClr val="tx1"/>
                </a:solidFill>
                <a:latin typeface="Calibri" panose="020F0502020204030204" pitchFamily="34" charset="0"/>
                <a:ea typeface="ＭＳ Ｐゴシック" panose="020B0600070205080204" pitchFamily="34" charset="-128"/>
              </a:defRPr>
            </a:lvl4pPr>
            <a:lvl5pPr marL="2468880" indent="-274320">
              <a:defRPr sz="2880">
                <a:solidFill>
                  <a:schemeClr val="tx1"/>
                </a:solidFill>
                <a:latin typeface="Calibri" panose="020F0502020204030204" pitchFamily="34" charset="0"/>
                <a:ea typeface="ＭＳ Ｐゴシック" panose="020B0600070205080204" pitchFamily="34" charset="-128"/>
              </a:defRPr>
            </a:lvl5pPr>
            <a:lvl6pPr marL="301752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6pPr>
            <a:lvl7pPr marL="356616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7pPr>
            <a:lvl8pPr marL="411480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8pPr>
            <a:lvl9pPr marL="466344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9pPr>
          </a:lstStyle>
          <a:p>
            <a:fld id="{C790527B-EF9D-634F-AB2B-B559FF4C3513}" type="slidenum">
              <a:rPr lang="en-US" altLang="en-US" sz="1200">
                <a:solidFill>
                  <a:srgbClr val="A6A6A6"/>
                </a:solidFill>
                <a:latin typeface="Gotham Book" panose="02000604040000020004" pitchFamily="2" charset="0"/>
              </a:rPr>
              <a:pPr/>
              <a:t>51</a:t>
            </a:fld>
            <a:endParaRPr lang="en-US" altLang="en-US" sz="1200">
              <a:solidFill>
                <a:srgbClr val="A6A6A6"/>
              </a:solidFill>
              <a:latin typeface="Gotham Book" panose="02000604040000020004" pitchFamily="2" charset="0"/>
            </a:endParaRPr>
          </a:p>
        </p:txBody>
      </p:sp>
      <p:sp>
        <p:nvSpPr>
          <p:cNvPr id="114691" name="TextBox 2">
            <a:extLst>
              <a:ext uri="{FF2B5EF4-FFF2-40B4-BE49-F238E27FC236}">
                <a16:creationId xmlns:a16="http://schemas.microsoft.com/office/drawing/2014/main" id="{E648EE9C-99A5-9A44-979A-E25CEB5B8D66}"/>
              </a:ext>
            </a:extLst>
          </p:cNvPr>
          <p:cNvSpPr txBox="1">
            <a:spLocks noChangeArrowheads="1"/>
          </p:cNvSpPr>
          <p:nvPr/>
        </p:nvSpPr>
        <p:spPr bwMode="auto">
          <a:xfrm>
            <a:off x="954406" y="209550"/>
            <a:ext cx="5674994"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spcBef>
                <a:spcPts val="1440"/>
              </a:spcBef>
            </a:pPr>
            <a:r>
              <a:rPr lang="en-US" altLang="en-US" sz="2160" dirty="0">
                <a:solidFill>
                  <a:schemeClr val="bg1">
                    <a:lumMod val="50000"/>
                  </a:schemeClr>
                </a:solidFill>
                <a:latin typeface="Gotham Rounded Light" pitchFamily="50" charset="0"/>
              </a:rPr>
              <a:t>Paso 1: </a:t>
            </a:r>
            <a:r>
              <a:rPr lang="en-US" altLang="en-US" sz="2160" dirty="0" err="1">
                <a:solidFill>
                  <a:schemeClr val="bg1">
                    <a:lumMod val="50000"/>
                  </a:schemeClr>
                </a:solidFill>
                <a:latin typeface="Gotham Rounded Light" pitchFamily="50" charset="0"/>
              </a:rPr>
              <a:t>Crear</a:t>
            </a:r>
            <a:r>
              <a:rPr lang="en-US" altLang="en-US" sz="2160" dirty="0">
                <a:solidFill>
                  <a:schemeClr val="bg1">
                    <a:lumMod val="50000"/>
                  </a:schemeClr>
                </a:solidFill>
                <a:latin typeface="Gotham Rounded Light" pitchFamily="50" charset="0"/>
              </a:rPr>
              <a:t> un </a:t>
            </a:r>
            <a:r>
              <a:rPr lang="en-US" altLang="en-US" sz="2160" dirty="0" err="1">
                <a:solidFill>
                  <a:schemeClr val="bg1">
                    <a:lumMod val="50000"/>
                  </a:schemeClr>
                </a:solidFill>
                <a:latin typeface="Gotham Rounded Light" pitchFamily="50" charset="0"/>
              </a:rPr>
              <a:t>informe</a:t>
            </a:r>
            <a:r>
              <a:rPr lang="en-US" altLang="en-US" sz="2160" dirty="0">
                <a:solidFill>
                  <a:schemeClr val="bg1">
                    <a:lumMod val="50000"/>
                  </a:schemeClr>
                </a:solidFill>
                <a:latin typeface="Gotham Rounded Light" pitchFamily="50" charset="0"/>
              </a:rPr>
              <a:t> </a:t>
            </a:r>
            <a:r>
              <a:rPr lang="en-US" altLang="en-US" sz="2160" dirty="0" err="1">
                <a:solidFill>
                  <a:schemeClr val="bg1">
                    <a:lumMod val="50000"/>
                  </a:schemeClr>
                </a:solidFill>
                <a:latin typeface="Gotham Rounded Light" pitchFamily="50" charset="0"/>
              </a:rPr>
              <a:t>preliminar</a:t>
            </a:r>
            <a:endParaRPr lang="en-US" altLang="en-US" sz="2160" dirty="0">
              <a:solidFill>
                <a:schemeClr val="bg1">
                  <a:lumMod val="50000"/>
                </a:schemeClr>
              </a:solidFill>
              <a:latin typeface="Gotham Rounded Light" pitchFamily="50" charset="0"/>
            </a:endParaRPr>
          </a:p>
        </p:txBody>
      </p:sp>
      <p:sp>
        <p:nvSpPr>
          <p:cNvPr id="2" name="TextBox 1"/>
          <p:cNvSpPr txBox="1"/>
          <p:nvPr/>
        </p:nvSpPr>
        <p:spPr>
          <a:xfrm>
            <a:off x="573242" y="905241"/>
            <a:ext cx="3503764" cy="5078313"/>
          </a:xfrm>
          <a:prstGeom prst="rect">
            <a:avLst/>
          </a:prstGeom>
          <a:noFill/>
        </p:spPr>
        <p:txBody>
          <a:bodyPr wrap="square" rtlCol="0">
            <a:spAutoFit/>
          </a:bodyPr>
          <a:lstStyle/>
          <a:p>
            <a:endParaRPr lang="en-GB" dirty="0">
              <a:solidFill>
                <a:schemeClr val="bg1">
                  <a:lumMod val="50000"/>
                </a:schemeClr>
              </a:solidFill>
              <a:latin typeface="Gotham Rounded Light" pitchFamily="50" charset="0"/>
            </a:endParaRPr>
          </a:p>
          <a:p>
            <a:pPr marL="285750" indent="-285750">
              <a:buFont typeface="Arial" panose="020B0604020202020204" pitchFamily="34" charset="0"/>
              <a:buChar char="•"/>
            </a:pPr>
            <a:endParaRPr lang="en-GB" dirty="0">
              <a:solidFill>
                <a:schemeClr val="bg1">
                  <a:lumMod val="50000"/>
                </a:schemeClr>
              </a:solidFill>
              <a:latin typeface="Gotham Rounded Light" pitchFamily="50" charset="0"/>
            </a:endParaRPr>
          </a:p>
          <a:p>
            <a:r>
              <a:rPr lang="es-ES" dirty="0"/>
              <a:t>Seleccione el examen de la</a:t>
            </a:r>
          </a:p>
          <a:p>
            <a:r>
              <a:rPr lang="es-ES" dirty="0"/>
              <a:t>Lista de estudios de Tricefy.</a:t>
            </a:r>
          </a:p>
          <a:p>
            <a:endParaRPr lang="es-ES" dirty="0"/>
          </a:p>
          <a:p>
            <a:endParaRPr lang="es-ES" dirty="0"/>
          </a:p>
          <a:p>
            <a:r>
              <a:rPr lang="es-ES" dirty="0"/>
              <a:t>Seleccione </a:t>
            </a:r>
            <a:r>
              <a:rPr lang="es-ES" dirty="0" err="1"/>
              <a:t>Create</a:t>
            </a:r>
            <a:r>
              <a:rPr lang="es-ES" dirty="0"/>
              <a:t> </a:t>
            </a:r>
            <a:r>
              <a:rPr lang="es-ES" dirty="0" err="1"/>
              <a:t>Report</a:t>
            </a:r>
            <a:r>
              <a:rPr lang="es-ES" dirty="0"/>
              <a:t> (crear informe.</a:t>
            </a:r>
          </a:p>
          <a:p>
            <a:endParaRPr lang="es-ES" dirty="0"/>
          </a:p>
          <a:p>
            <a:endParaRPr lang="es-ES" dirty="0"/>
          </a:p>
          <a:p>
            <a:r>
              <a:rPr lang="es-ES" dirty="0"/>
              <a:t>Seleccione </a:t>
            </a:r>
            <a:r>
              <a:rPr lang="es-ES" dirty="0" err="1"/>
              <a:t>Category</a:t>
            </a:r>
            <a:r>
              <a:rPr lang="es-ES" dirty="0"/>
              <a:t> (Categoría)</a:t>
            </a:r>
          </a:p>
          <a:p>
            <a:endParaRPr lang="es-ES" dirty="0"/>
          </a:p>
          <a:p>
            <a:endParaRPr lang="es-ES" dirty="0"/>
          </a:p>
          <a:p>
            <a:r>
              <a:rPr lang="es-ES" dirty="0"/>
              <a:t>Elegir </a:t>
            </a:r>
            <a:r>
              <a:rPr lang="es-ES" dirty="0" err="1"/>
              <a:t>Template</a:t>
            </a:r>
            <a:r>
              <a:rPr lang="es-ES" dirty="0"/>
              <a:t> (plantilla)</a:t>
            </a:r>
          </a:p>
          <a:p>
            <a:endParaRPr lang="es-ES" dirty="0"/>
          </a:p>
          <a:p>
            <a:endParaRPr lang="es-ES" dirty="0"/>
          </a:p>
          <a:p>
            <a:r>
              <a:rPr lang="es-ES" dirty="0"/>
              <a:t>Seleccione </a:t>
            </a:r>
            <a:r>
              <a:rPr lang="es-ES" dirty="0" err="1"/>
              <a:t>Create</a:t>
            </a:r>
            <a:r>
              <a:rPr lang="es-ES" dirty="0"/>
              <a:t> </a:t>
            </a:r>
            <a:r>
              <a:rPr lang="es-ES" dirty="0" err="1"/>
              <a:t>Report</a:t>
            </a:r>
            <a:r>
              <a:rPr lang="es-ES" dirty="0"/>
              <a:t> (crear informe)</a:t>
            </a:r>
            <a:endParaRPr lang="en-GB"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006" y="2617400"/>
            <a:ext cx="7832761" cy="3633856"/>
          </a:xfrm>
          <a:prstGeom prst="rect">
            <a:avLst/>
          </a:prstGeom>
        </p:spPr>
      </p:pic>
      <p:sp>
        <p:nvSpPr>
          <p:cNvPr id="13" name="Oval 12"/>
          <p:cNvSpPr/>
          <p:nvPr/>
        </p:nvSpPr>
        <p:spPr>
          <a:xfrm>
            <a:off x="4077006" y="3001797"/>
            <a:ext cx="965916" cy="540912"/>
          </a:xfrm>
          <a:prstGeom prst="ellipse">
            <a:avLst/>
          </a:prstGeom>
          <a:solidFill>
            <a:schemeClr val="accent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6230155" y="3016573"/>
            <a:ext cx="798490" cy="540912"/>
          </a:xfrm>
          <a:prstGeom prst="ellipse">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0750226" y="5713954"/>
            <a:ext cx="1070625" cy="628458"/>
          </a:xfrm>
          <a:prstGeom prst="ellipse">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1583" y="1304529"/>
            <a:ext cx="5953956" cy="971686"/>
          </a:xfrm>
          <a:prstGeom prst="rect">
            <a:avLst/>
          </a:prstGeom>
        </p:spPr>
      </p:pic>
      <p:sp>
        <p:nvSpPr>
          <p:cNvPr id="18" name="Oval 17"/>
          <p:cNvSpPr/>
          <p:nvPr/>
        </p:nvSpPr>
        <p:spPr>
          <a:xfrm>
            <a:off x="6927597" y="1790372"/>
            <a:ext cx="965916" cy="470931"/>
          </a:xfrm>
          <a:prstGeom prst="ellipse">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0285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10">
            <a:extLst>
              <a:ext uri="{FF2B5EF4-FFF2-40B4-BE49-F238E27FC236}">
                <a16:creationId xmlns:a16="http://schemas.microsoft.com/office/drawing/2014/main" id="{E9971DAB-19D9-6A42-B98D-505733996ADB}"/>
              </a:ext>
            </a:extLst>
          </p:cNvPr>
          <p:cNvSpPr>
            <a:spLocks noGrp="1"/>
          </p:cNvSpPr>
          <p:nvPr>
            <p:ph type="sldNum" sz="quarter" idx="10"/>
          </p:nvPr>
        </p:nvSpPr>
        <p:spPr bwMode="auto">
          <a:xfrm>
            <a:off x="10298431" y="6356986"/>
            <a:ext cx="735330" cy="3638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80">
                <a:solidFill>
                  <a:schemeClr val="tx1"/>
                </a:solidFill>
                <a:latin typeface="Calibri" panose="020F0502020204030204" pitchFamily="34" charset="0"/>
                <a:ea typeface="ＭＳ Ｐゴシック" panose="020B0600070205080204" pitchFamily="34" charset="-128"/>
              </a:defRPr>
            </a:lvl1pPr>
            <a:lvl2pPr marL="891540" indent="-342900">
              <a:defRPr sz="2880">
                <a:solidFill>
                  <a:schemeClr val="tx1"/>
                </a:solidFill>
                <a:latin typeface="Calibri" panose="020F0502020204030204" pitchFamily="34" charset="0"/>
                <a:ea typeface="ＭＳ Ｐゴシック" panose="020B0600070205080204" pitchFamily="34" charset="-128"/>
              </a:defRPr>
            </a:lvl2pPr>
            <a:lvl3pPr marL="1371600" indent="-274320">
              <a:defRPr sz="2880">
                <a:solidFill>
                  <a:schemeClr val="tx1"/>
                </a:solidFill>
                <a:latin typeface="Calibri" panose="020F0502020204030204" pitchFamily="34" charset="0"/>
                <a:ea typeface="ＭＳ Ｐゴシック" panose="020B0600070205080204" pitchFamily="34" charset="-128"/>
              </a:defRPr>
            </a:lvl3pPr>
            <a:lvl4pPr marL="1920240" indent="-274320">
              <a:defRPr sz="2880">
                <a:solidFill>
                  <a:schemeClr val="tx1"/>
                </a:solidFill>
                <a:latin typeface="Calibri" panose="020F0502020204030204" pitchFamily="34" charset="0"/>
                <a:ea typeface="ＭＳ Ｐゴシック" panose="020B0600070205080204" pitchFamily="34" charset="-128"/>
              </a:defRPr>
            </a:lvl4pPr>
            <a:lvl5pPr marL="2468880" indent="-274320">
              <a:defRPr sz="2880">
                <a:solidFill>
                  <a:schemeClr val="tx1"/>
                </a:solidFill>
                <a:latin typeface="Calibri" panose="020F0502020204030204" pitchFamily="34" charset="0"/>
                <a:ea typeface="ＭＳ Ｐゴシック" panose="020B0600070205080204" pitchFamily="34" charset="-128"/>
              </a:defRPr>
            </a:lvl5pPr>
            <a:lvl6pPr marL="301752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6pPr>
            <a:lvl7pPr marL="356616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7pPr>
            <a:lvl8pPr marL="411480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8pPr>
            <a:lvl9pPr marL="466344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9pPr>
          </a:lstStyle>
          <a:p>
            <a:fld id="{C790527B-EF9D-634F-AB2B-B559FF4C3513}" type="slidenum">
              <a:rPr lang="en-US" altLang="en-US" sz="1200">
                <a:solidFill>
                  <a:srgbClr val="A6A6A6"/>
                </a:solidFill>
                <a:latin typeface="Gotham Book" panose="02000604040000020004" pitchFamily="2" charset="0"/>
              </a:rPr>
              <a:pPr/>
              <a:t>52</a:t>
            </a:fld>
            <a:endParaRPr lang="en-US" altLang="en-US" sz="1200">
              <a:solidFill>
                <a:srgbClr val="A6A6A6"/>
              </a:solidFill>
              <a:latin typeface="Gotham Book" panose="02000604040000020004" pitchFamily="2" charset="0"/>
            </a:endParaRPr>
          </a:p>
        </p:txBody>
      </p:sp>
      <p:sp>
        <p:nvSpPr>
          <p:cNvPr id="114691" name="TextBox 2">
            <a:extLst>
              <a:ext uri="{FF2B5EF4-FFF2-40B4-BE49-F238E27FC236}">
                <a16:creationId xmlns:a16="http://schemas.microsoft.com/office/drawing/2014/main" id="{E648EE9C-99A5-9A44-979A-E25CEB5B8D66}"/>
              </a:ext>
            </a:extLst>
          </p:cNvPr>
          <p:cNvSpPr txBox="1">
            <a:spLocks noChangeArrowheads="1"/>
          </p:cNvSpPr>
          <p:nvPr/>
        </p:nvSpPr>
        <p:spPr bwMode="auto">
          <a:xfrm>
            <a:off x="954406" y="209550"/>
            <a:ext cx="5674994"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spcBef>
                <a:spcPts val="1440"/>
              </a:spcBef>
            </a:pPr>
            <a:r>
              <a:rPr lang="en-US" altLang="en-US" sz="2160" dirty="0">
                <a:solidFill>
                  <a:schemeClr val="bg1">
                    <a:lumMod val="50000"/>
                  </a:schemeClr>
                </a:solidFill>
                <a:latin typeface="Gotham Rounded Light" pitchFamily="50" charset="0"/>
              </a:rPr>
              <a:t>Paso 2. </a:t>
            </a:r>
            <a:r>
              <a:rPr lang="en-US" altLang="en-US" sz="2160" dirty="0" err="1">
                <a:solidFill>
                  <a:schemeClr val="bg1">
                    <a:lumMod val="50000"/>
                  </a:schemeClr>
                </a:solidFill>
                <a:latin typeface="Gotham Rounded Light" pitchFamily="50" charset="0"/>
              </a:rPr>
              <a:t>Editar</a:t>
            </a:r>
            <a:r>
              <a:rPr lang="en-US" altLang="en-US" sz="2160" dirty="0">
                <a:solidFill>
                  <a:schemeClr val="bg1">
                    <a:lumMod val="50000"/>
                  </a:schemeClr>
                </a:solidFill>
                <a:latin typeface="Gotham Rounded Light" pitchFamily="50" charset="0"/>
              </a:rPr>
              <a:t> Informe</a:t>
            </a:r>
          </a:p>
        </p:txBody>
      </p:sp>
      <p:sp>
        <p:nvSpPr>
          <p:cNvPr id="2" name="TextBox 1"/>
          <p:cNvSpPr txBox="1"/>
          <p:nvPr/>
        </p:nvSpPr>
        <p:spPr>
          <a:xfrm>
            <a:off x="434284" y="873111"/>
            <a:ext cx="6021108" cy="5940088"/>
          </a:xfrm>
          <a:prstGeom prst="rect">
            <a:avLst/>
          </a:prstGeom>
          <a:noFill/>
        </p:spPr>
        <p:txBody>
          <a:bodyPr wrap="square" rtlCol="0">
            <a:spAutoFit/>
          </a:bodyPr>
          <a:lstStyle/>
          <a:p>
            <a:pPr marL="342900" indent="-342900">
              <a:buFont typeface="Arial" panose="020B0604020202020204" pitchFamily="34" charset="0"/>
              <a:buChar char="•"/>
            </a:pPr>
            <a:r>
              <a:rPr lang="en-GB" sz="2000" dirty="0">
                <a:solidFill>
                  <a:schemeClr val="bg1">
                    <a:lumMod val="50000"/>
                  </a:schemeClr>
                </a:solidFill>
                <a:latin typeface="Gotham Rounded Light" pitchFamily="50" charset="0"/>
              </a:rPr>
              <a:t> </a:t>
            </a:r>
            <a:r>
              <a:rPr lang="es-ES" sz="2000" dirty="0">
                <a:solidFill>
                  <a:schemeClr val="bg1">
                    <a:lumMod val="50000"/>
                  </a:schemeClr>
                </a:solidFill>
                <a:latin typeface="Gotham Rounded Light" pitchFamily="50" charset="0"/>
              </a:rPr>
              <a:t>La información del paciente y los datos del examen se transferirán automáticamente al informe.</a:t>
            </a:r>
          </a:p>
          <a:p>
            <a:pPr marL="342900" indent="-342900">
              <a:buFont typeface="Arial" panose="020B0604020202020204" pitchFamily="34" charset="0"/>
              <a:buChar char="•"/>
            </a:pPr>
            <a:endParaRPr lang="es-ES" sz="2000" dirty="0">
              <a:solidFill>
                <a:schemeClr val="bg1">
                  <a:lumMod val="50000"/>
                </a:schemeClr>
              </a:solidFill>
              <a:latin typeface="Gotham Rounded Light" pitchFamily="50" charset="0"/>
            </a:endParaRP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 Nombre, identificación, fecha de nacimiento, mediciones y cálculos realizados por la máquina de ultrasonido.</a:t>
            </a:r>
          </a:p>
          <a:p>
            <a:endParaRPr lang="es-ES" sz="2000" dirty="0">
              <a:solidFill>
                <a:schemeClr val="bg1">
                  <a:lumMod val="50000"/>
                </a:schemeClr>
              </a:solidFill>
              <a:latin typeface="Gotham Rounded Light" pitchFamily="50" charset="0"/>
            </a:endParaRP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Si es necesario, ingrese o edite manualmente la información del paciente, datos del examen, imágenes o agregue comentarios al examen.</a:t>
            </a:r>
          </a:p>
          <a:p>
            <a:pPr marL="342900" indent="-342900">
              <a:buFont typeface="Arial" panose="020B0604020202020204" pitchFamily="34" charset="0"/>
              <a:buChar char="•"/>
            </a:pPr>
            <a:endParaRPr lang="es-ES" sz="2000" dirty="0">
              <a:solidFill>
                <a:schemeClr val="bg1">
                  <a:lumMod val="50000"/>
                </a:schemeClr>
              </a:solidFill>
              <a:latin typeface="Gotham Rounded Light" pitchFamily="50" charset="0"/>
            </a:endParaRP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Los campos amarillos indican campos abiertos.</a:t>
            </a:r>
          </a:p>
          <a:p>
            <a:pPr marL="342900" indent="-342900">
              <a:buFont typeface="Arial" panose="020B0604020202020204" pitchFamily="34" charset="0"/>
              <a:buChar char="•"/>
            </a:pPr>
            <a:endParaRPr lang="es-ES" sz="2000" dirty="0">
              <a:solidFill>
                <a:schemeClr val="bg1">
                  <a:lumMod val="50000"/>
                </a:schemeClr>
              </a:solidFill>
              <a:latin typeface="Gotham Rounded Light" pitchFamily="50" charset="0"/>
            </a:endParaRP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Los campos rojos indican datos obligatorios.</a:t>
            </a:r>
          </a:p>
          <a:p>
            <a:pPr marL="342900" indent="-342900">
              <a:buFont typeface="Arial" panose="020B0604020202020204" pitchFamily="34" charset="0"/>
              <a:buChar char="•"/>
            </a:pPr>
            <a:endParaRPr lang="es-ES" sz="2000" dirty="0">
              <a:solidFill>
                <a:schemeClr val="bg1">
                  <a:lumMod val="50000"/>
                </a:schemeClr>
              </a:solidFill>
              <a:latin typeface="Gotham Rounded Light" pitchFamily="50" charset="0"/>
            </a:endParaRP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Haga clic en el campo de texto o número</a:t>
            </a:r>
          </a:p>
          <a:p>
            <a:r>
              <a:rPr lang="es-ES" sz="2000" dirty="0">
                <a:solidFill>
                  <a:schemeClr val="bg1">
                    <a:lumMod val="50000"/>
                  </a:schemeClr>
                </a:solidFill>
                <a:latin typeface="Gotham Rounded Light" pitchFamily="50" charset="0"/>
              </a:rPr>
              <a:t>para ingresar datos manualmente.</a:t>
            </a:r>
          </a:p>
          <a:p>
            <a:pPr marL="342900" indent="-342900">
              <a:buFont typeface="Arial" panose="020B0604020202020204" pitchFamily="34" charset="0"/>
              <a:buChar char="•"/>
            </a:pPr>
            <a:endParaRPr lang="es-ES" sz="2000" dirty="0">
              <a:solidFill>
                <a:schemeClr val="bg1">
                  <a:lumMod val="50000"/>
                </a:schemeClr>
              </a:solidFill>
              <a:latin typeface="Gotham Rounded Light" pitchFamily="50" charset="0"/>
            </a:endParaRP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Los datos se guardan constantemente.</a:t>
            </a:r>
            <a:endParaRPr lang="en-GB" sz="2000" dirty="0">
              <a:solidFill>
                <a:schemeClr val="bg1">
                  <a:lumMod val="50000"/>
                </a:schemeClr>
              </a:solidFill>
              <a:latin typeface="Gotham Rounded Light" pitchFamily="50"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5392" y="2001298"/>
            <a:ext cx="5531893" cy="2416847"/>
          </a:xfrm>
          <a:prstGeom prst="rect">
            <a:avLst/>
          </a:prstGeom>
        </p:spPr>
      </p:pic>
    </p:spTree>
    <p:extLst>
      <p:ext uri="{BB962C8B-B14F-4D97-AF65-F5344CB8AC3E}">
        <p14:creationId xmlns:p14="http://schemas.microsoft.com/office/powerpoint/2010/main" val="3822754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10">
            <a:extLst>
              <a:ext uri="{FF2B5EF4-FFF2-40B4-BE49-F238E27FC236}">
                <a16:creationId xmlns:a16="http://schemas.microsoft.com/office/drawing/2014/main" id="{E9971DAB-19D9-6A42-B98D-505733996ADB}"/>
              </a:ext>
            </a:extLst>
          </p:cNvPr>
          <p:cNvSpPr>
            <a:spLocks noGrp="1"/>
          </p:cNvSpPr>
          <p:nvPr>
            <p:ph type="sldNum" sz="quarter" idx="10"/>
          </p:nvPr>
        </p:nvSpPr>
        <p:spPr bwMode="auto">
          <a:xfrm>
            <a:off x="10298431" y="6356986"/>
            <a:ext cx="735330" cy="3638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80">
                <a:solidFill>
                  <a:schemeClr val="tx1"/>
                </a:solidFill>
                <a:latin typeface="Calibri" panose="020F0502020204030204" pitchFamily="34" charset="0"/>
                <a:ea typeface="ＭＳ Ｐゴシック" panose="020B0600070205080204" pitchFamily="34" charset="-128"/>
              </a:defRPr>
            </a:lvl1pPr>
            <a:lvl2pPr marL="891540" indent="-342900">
              <a:defRPr sz="2880">
                <a:solidFill>
                  <a:schemeClr val="tx1"/>
                </a:solidFill>
                <a:latin typeface="Calibri" panose="020F0502020204030204" pitchFamily="34" charset="0"/>
                <a:ea typeface="ＭＳ Ｐゴシック" panose="020B0600070205080204" pitchFamily="34" charset="-128"/>
              </a:defRPr>
            </a:lvl2pPr>
            <a:lvl3pPr marL="1371600" indent="-274320">
              <a:defRPr sz="2880">
                <a:solidFill>
                  <a:schemeClr val="tx1"/>
                </a:solidFill>
                <a:latin typeface="Calibri" panose="020F0502020204030204" pitchFamily="34" charset="0"/>
                <a:ea typeface="ＭＳ Ｐゴシック" panose="020B0600070205080204" pitchFamily="34" charset="-128"/>
              </a:defRPr>
            </a:lvl3pPr>
            <a:lvl4pPr marL="1920240" indent="-274320">
              <a:defRPr sz="2880">
                <a:solidFill>
                  <a:schemeClr val="tx1"/>
                </a:solidFill>
                <a:latin typeface="Calibri" panose="020F0502020204030204" pitchFamily="34" charset="0"/>
                <a:ea typeface="ＭＳ Ｐゴシック" panose="020B0600070205080204" pitchFamily="34" charset="-128"/>
              </a:defRPr>
            </a:lvl4pPr>
            <a:lvl5pPr marL="2468880" indent="-274320">
              <a:defRPr sz="2880">
                <a:solidFill>
                  <a:schemeClr val="tx1"/>
                </a:solidFill>
                <a:latin typeface="Calibri" panose="020F0502020204030204" pitchFamily="34" charset="0"/>
                <a:ea typeface="ＭＳ Ｐゴシック" panose="020B0600070205080204" pitchFamily="34" charset="-128"/>
              </a:defRPr>
            </a:lvl5pPr>
            <a:lvl6pPr marL="301752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6pPr>
            <a:lvl7pPr marL="356616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7pPr>
            <a:lvl8pPr marL="411480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8pPr>
            <a:lvl9pPr marL="466344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9pPr>
          </a:lstStyle>
          <a:p>
            <a:fld id="{C790527B-EF9D-634F-AB2B-B559FF4C3513}" type="slidenum">
              <a:rPr lang="en-US" altLang="en-US" sz="1200">
                <a:solidFill>
                  <a:srgbClr val="A6A6A6"/>
                </a:solidFill>
                <a:latin typeface="Gotham Book" panose="02000604040000020004" pitchFamily="2" charset="0"/>
              </a:rPr>
              <a:pPr/>
              <a:t>53</a:t>
            </a:fld>
            <a:endParaRPr lang="en-US" altLang="en-US" sz="1200">
              <a:solidFill>
                <a:srgbClr val="A6A6A6"/>
              </a:solidFill>
              <a:latin typeface="Gotham Book" panose="02000604040000020004" pitchFamily="2" charset="0"/>
            </a:endParaRPr>
          </a:p>
        </p:txBody>
      </p:sp>
      <p:sp>
        <p:nvSpPr>
          <p:cNvPr id="114691" name="TextBox 2">
            <a:extLst>
              <a:ext uri="{FF2B5EF4-FFF2-40B4-BE49-F238E27FC236}">
                <a16:creationId xmlns:a16="http://schemas.microsoft.com/office/drawing/2014/main" id="{E648EE9C-99A5-9A44-979A-E25CEB5B8D66}"/>
              </a:ext>
            </a:extLst>
          </p:cNvPr>
          <p:cNvSpPr txBox="1">
            <a:spLocks noChangeArrowheads="1"/>
          </p:cNvSpPr>
          <p:nvPr/>
        </p:nvSpPr>
        <p:spPr bwMode="auto">
          <a:xfrm>
            <a:off x="954406" y="209550"/>
            <a:ext cx="5674994"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spcBef>
                <a:spcPts val="1440"/>
              </a:spcBef>
            </a:pPr>
            <a:r>
              <a:rPr lang="en-US" altLang="en-US" sz="2160" dirty="0">
                <a:solidFill>
                  <a:schemeClr val="bg1">
                    <a:lumMod val="50000"/>
                  </a:schemeClr>
                </a:solidFill>
                <a:latin typeface="Gotham Rounded Light" pitchFamily="50" charset="0"/>
              </a:rPr>
              <a:t>Paso 2: </a:t>
            </a:r>
            <a:r>
              <a:rPr lang="en-US" altLang="en-US" sz="2160" dirty="0" err="1">
                <a:solidFill>
                  <a:schemeClr val="bg1">
                    <a:lumMod val="50000"/>
                  </a:schemeClr>
                </a:solidFill>
                <a:latin typeface="Gotham Rounded Light" pitchFamily="50" charset="0"/>
              </a:rPr>
              <a:t>Agregar</a:t>
            </a:r>
            <a:r>
              <a:rPr lang="en-US" altLang="en-US" sz="2160" dirty="0">
                <a:solidFill>
                  <a:schemeClr val="bg1">
                    <a:lumMod val="50000"/>
                  </a:schemeClr>
                </a:solidFill>
                <a:latin typeface="Gotham Rounded Light" pitchFamily="50" charset="0"/>
              </a:rPr>
              <a:t> </a:t>
            </a:r>
            <a:r>
              <a:rPr lang="en-US" altLang="en-US" sz="2160" dirty="0" err="1">
                <a:solidFill>
                  <a:schemeClr val="bg1">
                    <a:lumMod val="50000"/>
                  </a:schemeClr>
                </a:solidFill>
                <a:latin typeface="Gotham Rounded Light" pitchFamily="50" charset="0"/>
              </a:rPr>
              <a:t>Imágenes</a:t>
            </a:r>
            <a:r>
              <a:rPr lang="en-US" altLang="en-US" sz="2160" dirty="0">
                <a:solidFill>
                  <a:schemeClr val="bg1">
                    <a:lumMod val="50000"/>
                  </a:schemeClr>
                </a:solidFill>
                <a:latin typeface="Gotham Rounded Light" pitchFamily="50" charset="0"/>
              </a:rPr>
              <a:t> al Informe</a:t>
            </a:r>
          </a:p>
        </p:txBody>
      </p:sp>
      <p:sp>
        <p:nvSpPr>
          <p:cNvPr id="2" name="TextBox 1"/>
          <p:cNvSpPr txBox="1"/>
          <p:nvPr/>
        </p:nvSpPr>
        <p:spPr>
          <a:xfrm>
            <a:off x="656664" y="1120676"/>
            <a:ext cx="10878671" cy="1754326"/>
          </a:xfrm>
          <a:prstGeom prst="rect">
            <a:avLst/>
          </a:prstGeom>
          <a:noFill/>
        </p:spPr>
        <p:txBody>
          <a:bodyPr wrap="square" rtlCol="0">
            <a:spAutoFit/>
          </a:bodyPr>
          <a:lstStyle/>
          <a:p>
            <a:pPr marL="285750" indent="-285750">
              <a:buFont typeface="Arial" panose="020B0604020202020204" pitchFamily="34" charset="0"/>
              <a:buChar char="•"/>
            </a:pPr>
            <a:r>
              <a:rPr lang="es-ES" dirty="0">
                <a:solidFill>
                  <a:schemeClr val="bg1">
                    <a:lumMod val="50000"/>
                  </a:schemeClr>
                </a:solidFill>
                <a:latin typeface="Gotham Rounded Light" pitchFamily="50" charset="0"/>
              </a:rPr>
              <a:t>Seleccione una plantilla con la opción de agregar imágenes.
Utilice el marcador de posición de la imagen de estudio para añadir imágenes a un informe
Para añadir una imagen, arrastre y suelte la imagen en miniatura deseada en el marcador de posición de la imagen de estudio en el informe </a:t>
            </a:r>
            <a:r>
              <a:rPr lang="en-GB" dirty="0">
                <a:solidFill>
                  <a:schemeClr val="bg1">
                    <a:lumMod val="50000"/>
                  </a:schemeClr>
                </a:solidFill>
                <a:latin typeface="Gotham Rounded Light" pitchFamily="50" charset="0"/>
              </a:rPr>
              <a:t>.</a:t>
            </a:r>
          </a:p>
          <a:p>
            <a:endParaRPr lang="en-GB" dirty="0">
              <a:solidFill>
                <a:schemeClr val="bg1">
                  <a:lumMod val="50000"/>
                </a:schemeClr>
              </a:solidFill>
              <a:latin typeface="Gotham Rounded Light" pitchFamily="50" charset="0"/>
            </a:endParaRPr>
          </a:p>
          <a:p>
            <a:endParaRPr lang="en-GB" dirty="0">
              <a:solidFill>
                <a:schemeClr val="bg1">
                  <a:lumMod val="50000"/>
                </a:schemeClr>
              </a:solidFill>
              <a:latin typeface="Gotham Rounded Light" pitchFamily="50"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166" y="2914269"/>
            <a:ext cx="7546656" cy="3714796"/>
          </a:xfrm>
          <a:prstGeom prst="rect">
            <a:avLst/>
          </a:prstGeom>
        </p:spPr>
      </p:pic>
    </p:spTree>
    <p:extLst>
      <p:ext uri="{BB962C8B-B14F-4D97-AF65-F5344CB8AC3E}">
        <p14:creationId xmlns:p14="http://schemas.microsoft.com/office/powerpoint/2010/main" val="33407968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10">
            <a:extLst>
              <a:ext uri="{FF2B5EF4-FFF2-40B4-BE49-F238E27FC236}">
                <a16:creationId xmlns:a16="http://schemas.microsoft.com/office/drawing/2014/main" id="{E9971DAB-19D9-6A42-B98D-505733996ADB}"/>
              </a:ext>
            </a:extLst>
          </p:cNvPr>
          <p:cNvSpPr>
            <a:spLocks noGrp="1"/>
          </p:cNvSpPr>
          <p:nvPr>
            <p:ph type="sldNum" sz="quarter" idx="10"/>
          </p:nvPr>
        </p:nvSpPr>
        <p:spPr bwMode="auto">
          <a:xfrm>
            <a:off x="10298431" y="6356986"/>
            <a:ext cx="735330" cy="3638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80">
                <a:solidFill>
                  <a:schemeClr val="tx1"/>
                </a:solidFill>
                <a:latin typeface="Calibri" panose="020F0502020204030204" pitchFamily="34" charset="0"/>
                <a:ea typeface="ＭＳ Ｐゴシック" panose="020B0600070205080204" pitchFamily="34" charset="-128"/>
              </a:defRPr>
            </a:lvl1pPr>
            <a:lvl2pPr marL="891540" indent="-342900">
              <a:defRPr sz="2880">
                <a:solidFill>
                  <a:schemeClr val="tx1"/>
                </a:solidFill>
                <a:latin typeface="Calibri" panose="020F0502020204030204" pitchFamily="34" charset="0"/>
                <a:ea typeface="ＭＳ Ｐゴシック" panose="020B0600070205080204" pitchFamily="34" charset="-128"/>
              </a:defRPr>
            </a:lvl2pPr>
            <a:lvl3pPr marL="1371600" indent="-274320">
              <a:defRPr sz="2880">
                <a:solidFill>
                  <a:schemeClr val="tx1"/>
                </a:solidFill>
                <a:latin typeface="Calibri" panose="020F0502020204030204" pitchFamily="34" charset="0"/>
                <a:ea typeface="ＭＳ Ｐゴシック" panose="020B0600070205080204" pitchFamily="34" charset="-128"/>
              </a:defRPr>
            </a:lvl3pPr>
            <a:lvl4pPr marL="1920240" indent="-274320">
              <a:defRPr sz="2880">
                <a:solidFill>
                  <a:schemeClr val="tx1"/>
                </a:solidFill>
                <a:latin typeface="Calibri" panose="020F0502020204030204" pitchFamily="34" charset="0"/>
                <a:ea typeface="ＭＳ Ｐゴシック" panose="020B0600070205080204" pitchFamily="34" charset="-128"/>
              </a:defRPr>
            </a:lvl4pPr>
            <a:lvl5pPr marL="2468880" indent="-274320">
              <a:defRPr sz="2880">
                <a:solidFill>
                  <a:schemeClr val="tx1"/>
                </a:solidFill>
                <a:latin typeface="Calibri" panose="020F0502020204030204" pitchFamily="34" charset="0"/>
                <a:ea typeface="ＭＳ Ｐゴシック" panose="020B0600070205080204" pitchFamily="34" charset="-128"/>
              </a:defRPr>
            </a:lvl5pPr>
            <a:lvl6pPr marL="301752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6pPr>
            <a:lvl7pPr marL="356616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7pPr>
            <a:lvl8pPr marL="411480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8pPr>
            <a:lvl9pPr marL="466344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9pPr>
          </a:lstStyle>
          <a:p>
            <a:fld id="{C790527B-EF9D-634F-AB2B-B559FF4C3513}" type="slidenum">
              <a:rPr lang="en-US" altLang="en-US" sz="1200">
                <a:solidFill>
                  <a:srgbClr val="A6A6A6"/>
                </a:solidFill>
                <a:latin typeface="Gotham Book" panose="02000604040000020004" pitchFamily="2" charset="0"/>
              </a:rPr>
              <a:pPr/>
              <a:t>54</a:t>
            </a:fld>
            <a:endParaRPr lang="en-US" altLang="en-US" sz="1200">
              <a:solidFill>
                <a:srgbClr val="A6A6A6"/>
              </a:solidFill>
              <a:latin typeface="Gotham Book" panose="02000604040000020004" pitchFamily="2" charset="0"/>
            </a:endParaRPr>
          </a:p>
        </p:txBody>
      </p:sp>
      <p:sp>
        <p:nvSpPr>
          <p:cNvPr id="114691" name="TextBox 2">
            <a:extLst>
              <a:ext uri="{FF2B5EF4-FFF2-40B4-BE49-F238E27FC236}">
                <a16:creationId xmlns:a16="http://schemas.microsoft.com/office/drawing/2014/main" id="{E648EE9C-99A5-9A44-979A-E25CEB5B8D66}"/>
              </a:ext>
            </a:extLst>
          </p:cNvPr>
          <p:cNvSpPr txBox="1">
            <a:spLocks noChangeArrowheads="1"/>
          </p:cNvSpPr>
          <p:nvPr/>
        </p:nvSpPr>
        <p:spPr bwMode="auto">
          <a:xfrm>
            <a:off x="954406" y="209550"/>
            <a:ext cx="5674994"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spcBef>
                <a:spcPts val="1440"/>
              </a:spcBef>
            </a:pPr>
            <a:r>
              <a:rPr lang="en-US" altLang="en-US" sz="2160" dirty="0" err="1">
                <a:solidFill>
                  <a:schemeClr val="bg1">
                    <a:lumMod val="50000"/>
                  </a:schemeClr>
                </a:solidFill>
                <a:latin typeface="Gotham Rounded Light" pitchFamily="50" charset="0"/>
              </a:rPr>
              <a:t>Enmendar</a:t>
            </a:r>
            <a:r>
              <a:rPr lang="en-US" altLang="en-US" sz="2160" dirty="0">
                <a:solidFill>
                  <a:schemeClr val="bg1">
                    <a:lumMod val="50000"/>
                  </a:schemeClr>
                </a:solidFill>
                <a:latin typeface="Gotham Rounded Light" pitchFamily="50" charset="0"/>
              </a:rPr>
              <a:t> un Informe </a:t>
            </a:r>
            <a:r>
              <a:rPr lang="en-US" altLang="en-US" sz="2160" dirty="0" err="1">
                <a:solidFill>
                  <a:schemeClr val="bg1">
                    <a:lumMod val="50000"/>
                  </a:schemeClr>
                </a:solidFill>
                <a:latin typeface="Gotham Rounded Light" pitchFamily="50" charset="0"/>
              </a:rPr>
              <a:t>Pendiente</a:t>
            </a:r>
            <a:endParaRPr lang="en-US" altLang="en-US" sz="2160" dirty="0">
              <a:solidFill>
                <a:schemeClr val="bg1">
                  <a:lumMod val="50000"/>
                </a:schemeClr>
              </a:solidFill>
              <a:latin typeface="Gotham Rounded Light" pitchFamily="50" charset="0"/>
            </a:endParaRPr>
          </a:p>
        </p:txBody>
      </p:sp>
      <p:sp>
        <p:nvSpPr>
          <p:cNvPr id="2" name="TextBox 1"/>
          <p:cNvSpPr txBox="1"/>
          <p:nvPr/>
        </p:nvSpPr>
        <p:spPr>
          <a:xfrm>
            <a:off x="502276" y="906602"/>
            <a:ext cx="5593724" cy="3785652"/>
          </a:xfrm>
          <a:prstGeom prst="rect">
            <a:avLst/>
          </a:prstGeom>
          <a:noFill/>
        </p:spPr>
        <p:txBody>
          <a:bodyPr wrap="square" rtlCol="0">
            <a:spAutoFit/>
          </a:bodyPr>
          <a:lstStyle/>
          <a:p>
            <a:pPr marL="285750" indent="-285750">
              <a:buFont typeface="Arial" panose="020B0604020202020204" pitchFamily="34" charset="0"/>
              <a:buChar char="•"/>
            </a:pPr>
            <a:endParaRPr lang="en-GB" sz="2000" dirty="0">
              <a:solidFill>
                <a:schemeClr val="bg1">
                  <a:lumMod val="50000"/>
                </a:schemeClr>
              </a:solidFill>
              <a:latin typeface="Gotham Rounded Light" pitchFamily="50" charset="0"/>
            </a:endParaRPr>
          </a:p>
          <a:p>
            <a:pPr marL="285750" indent="-285750">
              <a:buFont typeface="Arial" panose="020B0604020202020204" pitchFamily="34" charset="0"/>
              <a:buChar char="•"/>
            </a:pPr>
            <a:r>
              <a:rPr lang="es-ES" sz="2000" dirty="0">
                <a:solidFill>
                  <a:schemeClr val="bg1">
                    <a:lumMod val="50000"/>
                  </a:schemeClr>
                </a:solidFill>
                <a:latin typeface="Gotham Rounded Light" pitchFamily="50" charset="0"/>
              </a:rPr>
              <a:t>Haga clic en el examen con el informe correspondiente.
Para obtener un informe, utilice el panel de información en el lado derecho de la lista de estudio.
Seleccionar un informe pendiente lo abrirá en el editor
Haga las modificaciones necesarias.
Seleccione </a:t>
            </a:r>
            <a:r>
              <a:rPr lang="es-ES" sz="2000" b="1" dirty="0" err="1">
                <a:solidFill>
                  <a:schemeClr val="bg1">
                    <a:lumMod val="50000"/>
                  </a:schemeClr>
                </a:solidFill>
                <a:latin typeface="Gotham Rounded Light" pitchFamily="50" charset="0"/>
              </a:rPr>
              <a:t>Finalize</a:t>
            </a:r>
            <a:r>
              <a:rPr lang="es-ES" sz="2000" b="1" dirty="0">
                <a:solidFill>
                  <a:schemeClr val="bg1">
                    <a:lumMod val="50000"/>
                  </a:schemeClr>
                </a:solidFill>
                <a:latin typeface="Gotham Rounded Light" pitchFamily="50" charset="0"/>
              </a:rPr>
              <a:t> </a:t>
            </a:r>
            <a:r>
              <a:rPr lang="es-ES" sz="2000" b="1" dirty="0" err="1">
                <a:solidFill>
                  <a:schemeClr val="bg1">
                    <a:lumMod val="50000"/>
                  </a:schemeClr>
                </a:solidFill>
                <a:latin typeface="Gotham Rounded Light" pitchFamily="50" charset="0"/>
              </a:rPr>
              <a:t>Report</a:t>
            </a:r>
            <a:r>
              <a:rPr lang="es-ES" sz="2000" b="1" dirty="0">
                <a:solidFill>
                  <a:schemeClr val="bg1">
                    <a:lumMod val="50000"/>
                  </a:schemeClr>
                </a:solidFill>
                <a:latin typeface="Gotham Rounded Light" pitchFamily="50" charset="0"/>
              </a:rPr>
              <a:t> (</a:t>
            </a:r>
            <a:r>
              <a:rPr lang="es-ES" sz="2000" dirty="0">
                <a:solidFill>
                  <a:schemeClr val="bg1">
                    <a:lumMod val="50000"/>
                  </a:schemeClr>
                </a:solidFill>
                <a:latin typeface="Gotham Rounded Light" pitchFamily="50" charset="0"/>
              </a:rPr>
              <a:t>Finalizar informe)
No hay necesidad de guardar</a:t>
            </a:r>
            <a:endParaRPr lang="en-GB" sz="2000" dirty="0">
              <a:solidFill>
                <a:schemeClr val="bg1">
                  <a:lumMod val="50000"/>
                </a:schemeClr>
              </a:solidFill>
              <a:latin typeface="Gotham Rounded Light" pitchFamily="50" charset="0"/>
            </a:endParaRPr>
          </a:p>
          <a:p>
            <a:pPr marL="285750" indent="-285750">
              <a:buFont typeface="Arial" panose="020B0604020202020204" pitchFamily="34" charset="0"/>
              <a:buChar char="•"/>
            </a:pPr>
            <a:endParaRPr lang="en-GB" sz="2000" dirty="0">
              <a:solidFill>
                <a:schemeClr val="bg1">
                  <a:lumMod val="50000"/>
                </a:schemeClr>
              </a:solidFill>
              <a:latin typeface="Gotham Rounded Light" pitchFamily="50"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1017396"/>
            <a:ext cx="4890349" cy="3947796"/>
          </a:xfrm>
          <a:prstGeom prst="rect">
            <a:avLst/>
          </a:prstGeom>
        </p:spPr>
      </p:pic>
      <p:sp>
        <p:nvSpPr>
          <p:cNvPr id="6" name="Oval 5"/>
          <p:cNvSpPr/>
          <p:nvPr/>
        </p:nvSpPr>
        <p:spPr>
          <a:xfrm>
            <a:off x="10815235" y="1107583"/>
            <a:ext cx="772733" cy="618186"/>
          </a:xfrm>
          <a:prstGeom prst="ellipse">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6272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10">
            <a:extLst>
              <a:ext uri="{FF2B5EF4-FFF2-40B4-BE49-F238E27FC236}">
                <a16:creationId xmlns:a16="http://schemas.microsoft.com/office/drawing/2014/main" id="{E9971DAB-19D9-6A42-B98D-505733996ADB}"/>
              </a:ext>
            </a:extLst>
          </p:cNvPr>
          <p:cNvSpPr>
            <a:spLocks noGrp="1"/>
          </p:cNvSpPr>
          <p:nvPr>
            <p:ph type="sldNum" sz="quarter" idx="10"/>
          </p:nvPr>
        </p:nvSpPr>
        <p:spPr bwMode="auto">
          <a:xfrm>
            <a:off x="10298431" y="6356986"/>
            <a:ext cx="735330" cy="3638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80">
                <a:solidFill>
                  <a:schemeClr val="tx1"/>
                </a:solidFill>
                <a:latin typeface="Calibri" panose="020F0502020204030204" pitchFamily="34" charset="0"/>
                <a:ea typeface="ＭＳ Ｐゴシック" panose="020B0600070205080204" pitchFamily="34" charset="-128"/>
              </a:defRPr>
            </a:lvl1pPr>
            <a:lvl2pPr marL="891540" indent="-342900">
              <a:defRPr sz="2880">
                <a:solidFill>
                  <a:schemeClr val="tx1"/>
                </a:solidFill>
                <a:latin typeface="Calibri" panose="020F0502020204030204" pitchFamily="34" charset="0"/>
                <a:ea typeface="ＭＳ Ｐゴシック" panose="020B0600070205080204" pitchFamily="34" charset="-128"/>
              </a:defRPr>
            </a:lvl2pPr>
            <a:lvl3pPr marL="1371600" indent="-274320">
              <a:defRPr sz="2880">
                <a:solidFill>
                  <a:schemeClr val="tx1"/>
                </a:solidFill>
                <a:latin typeface="Calibri" panose="020F0502020204030204" pitchFamily="34" charset="0"/>
                <a:ea typeface="ＭＳ Ｐゴシック" panose="020B0600070205080204" pitchFamily="34" charset="-128"/>
              </a:defRPr>
            </a:lvl3pPr>
            <a:lvl4pPr marL="1920240" indent="-274320">
              <a:defRPr sz="2880">
                <a:solidFill>
                  <a:schemeClr val="tx1"/>
                </a:solidFill>
                <a:latin typeface="Calibri" panose="020F0502020204030204" pitchFamily="34" charset="0"/>
                <a:ea typeface="ＭＳ Ｐゴシック" panose="020B0600070205080204" pitchFamily="34" charset="-128"/>
              </a:defRPr>
            </a:lvl4pPr>
            <a:lvl5pPr marL="2468880" indent="-274320">
              <a:defRPr sz="2880">
                <a:solidFill>
                  <a:schemeClr val="tx1"/>
                </a:solidFill>
                <a:latin typeface="Calibri" panose="020F0502020204030204" pitchFamily="34" charset="0"/>
                <a:ea typeface="ＭＳ Ｐゴシック" panose="020B0600070205080204" pitchFamily="34" charset="-128"/>
              </a:defRPr>
            </a:lvl5pPr>
            <a:lvl6pPr marL="301752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6pPr>
            <a:lvl7pPr marL="356616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7pPr>
            <a:lvl8pPr marL="411480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8pPr>
            <a:lvl9pPr marL="466344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9pPr>
          </a:lstStyle>
          <a:p>
            <a:fld id="{C790527B-EF9D-634F-AB2B-B559FF4C3513}" type="slidenum">
              <a:rPr lang="en-US" altLang="en-US" sz="1200">
                <a:solidFill>
                  <a:srgbClr val="A6A6A6"/>
                </a:solidFill>
                <a:latin typeface="Gotham Book" panose="02000604040000020004" pitchFamily="2" charset="0"/>
              </a:rPr>
              <a:pPr/>
              <a:t>55</a:t>
            </a:fld>
            <a:endParaRPr lang="en-US" altLang="en-US" sz="1200">
              <a:solidFill>
                <a:srgbClr val="A6A6A6"/>
              </a:solidFill>
              <a:latin typeface="Gotham Book" panose="02000604040000020004" pitchFamily="2" charset="0"/>
            </a:endParaRPr>
          </a:p>
        </p:txBody>
      </p:sp>
      <p:sp>
        <p:nvSpPr>
          <p:cNvPr id="114691" name="TextBox 2">
            <a:extLst>
              <a:ext uri="{FF2B5EF4-FFF2-40B4-BE49-F238E27FC236}">
                <a16:creationId xmlns:a16="http://schemas.microsoft.com/office/drawing/2014/main" id="{E648EE9C-99A5-9A44-979A-E25CEB5B8D66}"/>
              </a:ext>
            </a:extLst>
          </p:cNvPr>
          <p:cNvSpPr txBox="1">
            <a:spLocks noChangeArrowheads="1"/>
          </p:cNvSpPr>
          <p:nvPr/>
        </p:nvSpPr>
        <p:spPr bwMode="auto">
          <a:xfrm>
            <a:off x="954406" y="209550"/>
            <a:ext cx="5674994"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spcBef>
                <a:spcPts val="1440"/>
              </a:spcBef>
            </a:pPr>
            <a:r>
              <a:rPr lang="en-US" altLang="en-US" sz="2160" dirty="0">
                <a:solidFill>
                  <a:schemeClr val="bg1">
                    <a:lumMod val="50000"/>
                  </a:schemeClr>
                </a:solidFill>
                <a:latin typeface="Gotham Rounded Light" pitchFamily="50" charset="0"/>
              </a:rPr>
              <a:t>Paso 3: </a:t>
            </a:r>
            <a:r>
              <a:rPr lang="en-US" altLang="en-US" sz="2160" dirty="0" err="1">
                <a:solidFill>
                  <a:schemeClr val="bg1">
                    <a:lumMod val="50000"/>
                  </a:schemeClr>
                </a:solidFill>
                <a:latin typeface="Gotham Rounded Light" pitchFamily="50" charset="0"/>
              </a:rPr>
              <a:t>Terminar</a:t>
            </a:r>
            <a:r>
              <a:rPr lang="en-US" altLang="en-US" sz="2160" dirty="0">
                <a:solidFill>
                  <a:schemeClr val="bg1">
                    <a:lumMod val="50000"/>
                  </a:schemeClr>
                </a:solidFill>
                <a:latin typeface="Gotham Rounded Light" pitchFamily="50" charset="0"/>
              </a:rPr>
              <a:t> Informe</a:t>
            </a:r>
          </a:p>
        </p:txBody>
      </p:sp>
      <p:sp>
        <p:nvSpPr>
          <p:cNvPr id="2" name="TextBox 1"/>
          <p:cNvSpPr txBox="1"/>
          <p:nvPr/>
        </p:nvSpPr>
        <p:spPr>
          <a:xfrm>
            <a:off x="566670" y="1197735"/>
            <a:ext cx="11256136" cy="1908215"/>
          </a:xfrm>
          <a:prstGeom prst="rect">
            <a:avLst/>
          </a:prstGeom>
          <a:noFill/>
        </p:spPr>
        <p:txBody>
          <a:bodyPr wrap="square" rtlCol="0">
            <a:spAutoFit/>
          </a:bodyPr>
          <a:lstStyle/>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Los permisos predeterminados son que cualquier usuario que puede generar un informe puede terminarlo.</a:t>
            </a: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Para terminar el informe, seleccionar </a:t>
            </a:r>
            <a:r>
              <a:rPr lang="es-ES" sz="2000" dirty="0" err="1">
                <a:solidFill>
                  <a:schemeClr val="bg1">
                    <a:lumMod val="50000"/>
                  </a:schemeClr>
                </a:solidFill>
                <a:latin typeface="Gotham Rounded Light" pitchFamily="50" charset="0"/>
              </a:rPr>
              <a:t>Finalize</a:t>
            </a:r>
            <a:r>
              <a:rPr lang="es-ES" sz="2000" dirty="0">
                <a:solidFill>
                  <a:schemeClr val="bg1">
                    <a:lumMod val="50000"/>
                  </a:schemeClr>
                </a:solidFill>
                <a:latin typeface="Gotham Rounded Light" pitchFamily="50" charset="0"/>
              </a:rPr>
              <a:t> (terminar) en la parte superior del informe</a:t>
            </a: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Cuando se termina el informe una firma se agregará una firma de manera automática</a:t>
            </a: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Al terminarse un informe, se graba como documento PDF</a:t>
            </a:r>
          </a:p>
          <a:p>
            <a:endParaRPr lang="en-GB" dirty="0">
              <a:solidFill>
                <a:schemeClr val="bg1">
                  <a:lumMod val="50000"/>
                </a:schemeClr>
              </a:solidFill>
              <a:latin typeface="Gotham Rounded Light" pitchFamily="50"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780" y="4544703"/>
            <a:ext cx="4025771" cy="1323911"/>
          </a:xfrm>
          <a:prstGeom prst="rect">
            <a:avLst/>
          </a:prstGeom>
        </p:spPr>
      </p:pic>
    </p:spTree>
    <p:extLst>
      <p:ext uri="{BB962C8B-B14F-4D97-AF65-F5344CB8AC3E}">
        <p14:creationId xmlns:p14="http://schemas.microsoft.com/office/powerpoint/2010/main" val="901308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10">
            <a:extLst>
              <a:ext uri="{FF2B5EF4-FFF2-40B4-BE49-F238E27FC236}">
                <a16:creationId xmlns:a16="http://schemas.microsoft.com/office/drawing/2014/main" id="{E9971DAB-19D9-6A42-B98D-505733996ADB}"/>
              </a:ext>
            </a:extLst>
          </p:cNvPr>
          <p:cNvSpPr>
            <a:spLocks noGrp="1"/>
          </p:cNvSpPr>
          <p:nvPr>
            <p:ph type="sldNum" sz="quarter" idx="10"/>
          </p:nvPr>
        </p:nvSpPr>
        <p:spPr bwMode="auto">
          <a:xfrm>
            <a:off x="10298431" y="6356986"/>
            <a:ext cx="735330" cy="3638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80">
                <a:solidFill>
                  <a:schemeClr val="tx1"/>
                </a:solidFill>
                <a:latin typeface="Calibri" panose="020F0502020204030204" pitchFamily="34" charset="0"/>
                <a:ea typeface="ＭＳ Ｐゴシック" panose="020B0600070205080204" pitchFamily="34" charset="-128"/>
              </a:defRPr>
            </a:lvl1pPr>
            <a:lvl2pPr marL="891540" indent="-342900">
              <a:defRPr sz="2880">
                <a:solidFill>
                  <a:schemeClr val="tx1"/>
                </a:solidFill>
                <a:latin typeface="Calibri" panose="020F0502020204030204" pitchFamily="34" charset="0"/>
                <a:ea typeface="ＭＳ Ｐゴシック" panose="020B0600070205080204" pitchFamily="34" charset="-128"/>
              </a:defRPr>
            </a:lvl2pPr>
            <a:lvl3pPr marL="1371600" indent="-274320">
              <a:defRPr sz="2880">
                <a:solidFill>
                  <a:schemeClr val="tx1"/>
                </a:solidFill>
                <a:latin typeface="Calibri" panose="020F0502020204030204" pitchFamily="34" charset="0"/>
                <a:ea typeface="ＭＳ Ｐゴシック" panose="020B0600070205080204" pitchFamily="34" charset="-128"/>
              </a:defRPr>
            </a:lvl3pPr>
            <a:lvl4pPr marL="1920240" indent="-274320">
              <a:defRPr sz="2880">
                <a:solidFill>
                  <a:schemeClr val="tx1"/>
                </a:solidFill>
                <a:latin typeface="Calibri" panose="020F0502020204030204" pitchFamily="34" charset="0"/>
                <a:ea typeface="ＭＳ Ｐゴシック" panose="020B0600070205080204" pitchFamily="34" charset="-128"/>
              </a:defRPr>
            </a:lvl4pPr>
            <a:lvl5pPr marL="2468880" indent="-274320">
              <a:defRPr sz="2880">
                <a:solidFill>
                  <a:schemeClr val="tx1"/>
                </a:solidFill>
                <a:latin typeface="Calibri" panose="020F0502020204030204" pitchFamily="34" charset="0"/>
                <a:ea typeface="ＭＳ Ｐゴシック" panose="020B0600070205080204" pitchFamily="34" charset="-128"/>
              </a:defRPr>
            </a:lvl5pPr>
            <a:lvl6pPr marL="301752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6pPr>
            <a:lvl7pPr marL="356616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7pPr>
            <a:lvl8pPr marL="411480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8pPr>
            <a:lvl9pPr marL="466344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9pPr>
          </a:lstStyle>
          <a:p>
            <a:fld id="{C790527B-EF9D-634F-AB2B-B559FF4C3513}" type="slidenum">
              <a:rPr lang="en-US" altLang="en-US" sz="1200">
                <a:solidFill>
                  <a:srgbClr val="A6A6A6"/>
                </a:solidFill>
                <a:latin typeface="Gotham Book" panose="02000604040000020004" pitchFamily="2" charset="0"/>
              </a:rPr>
              <a:pPr/>
              <a:t>56</a:t>
            </a:fld>
            <a:endParaRPr lang="en-US" altLang="en-US" sz="1200">
              <a:solidFill>
                <a:srgbClr val="A6A6A6"/>
              </a:solidFill>
              <a:latin typeface="Gotham Book" panose="02000604040000020004" pitchFamily="2" charset="0"/>
            </a:endParaRPr>
          </a:p>
        </p:txBody>
      </p:sp>
      <p:sp>
        <p:nvSpPr>
          <p:cNvPr id="114691" name="TextBox 2">
            <a:extLst>
              <a:ext uri="{FF2B5EF4-FFF2-40B4-BE49-F238E27FC236}">
                <a16:creationId xmlns:a16="http://schemas.microsoft.com/office/drawing/2014/main" id="{E648EE9C-99A5-9A44-979A-E25CEB5B8D66}"/>
              </a:ext>
            </a:extLst>
          </p:cNvPr>
          <p:cNvSpPr txBox="1">
            <a:spLocks noChangeArrowheads="1"/>
          </p:cNvSpPr>
          <p:nvPr/>
        </p:nvSpPr>
        <p:spPr bwMode="auto">
          <a:xfrm>
            <a:off x="954406" y="209550"/>
            <a:ext cx="5674994"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spcBef>
                <a:spcPts val="1440"/>
              </a:spcBef>
            </a:pPr>
            <a:r>
              <a:rPr lang="en-US" altLang="en-US" sz="2160" dirty="0" err="1">
                <a:solidFill>
                  <a:schemeClr val="bg1">
                    <a:lumMod val="50000"/>
                  </a:schemeClr>
                </a:solidFill>
                <a:latin typeface="Gotham Rounded Light" pitchFamily="50" charset="0"/>
              </a:rPr>
              <a:t>Enmendar</a:t>
            </a:r>
            <a:r>
              <a:rPr lang="en-US" altLang="en-US" sz="2160" dirty="0">
                <a:solidFill>
                  <a:schemeClr val="bg1">
                    <a:lumMod val="50000"/>
                  </a:schemeClr>
                </a:solidFill>
                <a:latin typeface="Gotham Rounded Light" pitchFamily="50" charset="0"/>
              </a:rPr>
              <a:t> un Informe </a:t>
            </a:r>
            <a:r>
              <a:rPr lang="en-US" altLang="en-US" sz="2160" dirty="0" err="1">
                <a:solidFill>
                  <a:schemeClr val="bg1">
                    <a:lumMod val="50000"/>
                  </a:schemeClr>
                </a:solidFill>
                <a:latin typeface="Gotham Rounded Light" pitchFamily="50" charset="0"/>
              </a:rPr>
              <a:t>Terminado</a:t>
            </a:r>
            <a:endParaRPr lang="en-US" altLang="en-US" sz="2160" dirty="0">
              <a:solidFill>
                <a:schemeClr val="bg1">
                  <a:lumMod val="50000"/>
                </a:schemeClr>
              </a:solidFill>
              <a:latin typeface="Gotham Rounded Light" pitchFamily="50" charset="0"/>
            </a:endParaRPr>
          </a:p>
        </p:txBody>
      </p:sp>
      <p:sp>
        <p:nvSpPr>
          <p:cNvPr id="2" name="TextBox 1"/>
          <p:cNvSpPr txBox="1"/>
          <p:nvPr/>
        </p:nvSpPr>
        <p:spPr>
          <a:xfrm>
            <a:off x="359852" y="1101370"/>
            <a:ext cx="4507874" cy="3785652"/>
          </a:xfrm>
          <a:prstGeom prst="rect">
            <a:avLst/>
          </a:prstGeom>
          <a:noFill/>
        </p:spPr>
        <p:txBody>
          <a:bodyPr wrap="square" rtlCol="0">
            <a:spAutoFit/>
          </a:bodyPr>
          <a:lstStyle/>
          <a:p>
            <a:pPr marL="285750" indent="-285750">
              <a:buFont typeface="Arial" panose="020B0604020202020204" pitchFamily="34" charset="0"/>
              <a:buChar char="•"/>
            </a:pPr>
            <a:r>
              <a:rPr lang="es-ES" sz="2000" dirty="0">
                <a:solidFill>
                  <a:schemeClr val="bg1">
                    <a:lumMod val="50000"/>
                  </a:schemeClr>
                </a:solidFill>
                <a:latin typeface="Gotham Rounded Light" pitchFamily="50" charset="0"/>
              </a:rPr>
              <a:t>Haga clic en el examen con el informe correspondiente.
Para obtener un informe, utilice el panel de información en el lado derecho de la lista de estudio.
La selección de un informe terminado producirá la versión PDF
Seleccione </a:t>
            </a:r>
            <a:r>
              <a:rPr lang="es-ES" sz="2000" b="1" dirty="0" err="1">
                <a:solidFill>
                  <a:schemeClr val="bg1">
                    <a:lumMod val="50000"/>
                  </a:schemeClr>
                </a:solidFill>
                <a:latin typeface="Gotham Rounded Light" pitchFamily="50" charset="0"/>
              </a:rPr>
              <a:t>Update</a:t>
            </a:r>
            <a:r>
              <a:rPr lang="es-ES" sz="2000" b="1" dirty="0">
                <a:solidFill>
                  <a:schemeClr val="bg1">
                    <a:lumMod val="50000"/>
                  </a:schemeClr>
                </a:solidFill>
                <a:latin typeface="Gotham Rounded Light" pitchFamily="50" charset="0"/>
              </a:rPr>
              <a:t> </a:t>
            </a:r>
            <a:r>
              <a:rPr lang="es-ES" sz="2000" b="1" dirty="0" err="1">
                <a:solidFill>
                  <a:schemeClr val="bg1">
                    <a:lumMod val="50000"/>
                  </a:schemeClr>
                </a:solidFill>
                <a:latin typeface="Gotham Rounded Light" pitchFamily="50" charset="0"/>
              </a:rPr>
              <a:t>Finalized</a:t>
            </a:r>
            <a:r>
              <a:rPr lang="es-ES" sz="2000" b="1" dirty="0">
                <a:solidFill>
                  <a:schemeClr val="bg1">
                    <a:lumMod val="50000"/>
                  </a:schemeClr>
                </a:solidFill>
                <a:latin typeface="Gotham Rounded Light" pitchFamily="50" charset="0"/>
              </a:rPr>
              <a:t> </a:t>
            </a:r>
            <a:r>
              <a:rPr lang="es-ES" sz="2000" b="1" dirty="0" err="1">
                <a:solidFill>
                  <a:schemeClr val="bg1">
                    <a:lumMod val="50000"/>
                  </a:schemeClr>
                </a:solidFill>
                <a:latin typeface="Gotham Rounded Light" pitchFamily="50" charset="0"/>
              </a:rPr>
              <a:t>Report</a:t>
            </a:r>
            <a:r>
              <a:rPr lang="es-ES" sz="2000" dirty="0">
                <a:solidFill>
                  <a:schemeClr val="bg1">
                    <a:lumMod val="50000"/>
                  </a:schemeClr>
                </a:solidFill>
                <a:latin typeface="Gotham Rounded Light" pitchFamily="50" charset="0"/>
              </a:rPr>
              <a:t>.
El informe se abrirá en el editor.
Realice los cambios necesarios.
No hay necesidad de guardar
Vuelva a seleccionar </a:t>
            </a:r>
            <a:r>
              <a:rPr lang="es-ES" sz="2000" dirty="0" err="1">
                <a:solidFill>
                  <a:schemeClr val="bg1">
                    <a:lumMod val="50000"/>
                  </a:schemeClr>
                </a:solidFill>
                <a:latin typeface="Gotham Rounded Light" pitchFamily="50" charset="0"/>
              </a:rPr>
              <a:t>Finalize</a:t>
            </a:r>
            <a:r>
              <a:rPr lang="es-ES" sz="2000" dirty="0">
                <a:solidFill>
                  <a:schemeClr val="bg1">
                    <a:lumMod val="50000"/>
                  </a:schemeClr>
                </a:solidFill>
                <a:latin typeface="Gotham Rounded Light" pitchFamily="50" charset="0"/>
              </a:rPr>
              <a:t>.</a:t>
            </a:r>
            <a:endParaRPr lang="en-GB" sz="2000" dirty="0">
              <a:solidFill>
                <a:schemeClr val="bg1">
                  <a:lumMod val="50000"/>
                </a:schemeClr>
              </a:solidFill>
              <a:latin typeface="Gotham Rounded Light" pitchFamily="50"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6201" y="1101370"/>
            <a:ext cx="6505947" cy="99479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4408053"/>
            <a:ext cx="2735988" cy="899754"/>
          </a:xfrm>
          <a:prstGeom prst="rect">
            <a:avLst/>
          </a:prstGeom>
        </p:spPr>
      </p:pic>
    </p:spTree>
    <p:extLst>
      <p:ext uri="{BB962C8B-B14F-4D97-AF65-F5344CB8AC3E}">
        <p14:creationId xmlns:p14="http://schemas.microsoft.com/office/powerpoint/2010/main" val="659414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Slide Number Placeholder 10"/>
          <p:cNvSpPr>
            <a:spLocks noGrp="1"/>
          </p:cNvSpPr>
          <p:nvPr>
            <p:ph type="sldNum" sz="quarter" idx="4294967295"/>
          </p:nvPr>
        </p:nvSpPr>
        <p:spPr bwMode="auto">
          <a:xfrm>
            <a:off x="8648700" y="6189346"/>
            <a:ext cx="2560320" cy="3638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57</a:t>
            </a:fld>
            <a:endParaRPr lang="en-US" sz="1200">
              <a:solidFill>
                <a:srgbClr val="A6A6A6"/>
              </a:solidFill>
              <a:latin typeface="Gotham Book" charset="0"/>
              <a:cs typeface="Gotham Book" charset="0"/>
            </a:endParaRPr>
          </a:p>
        </p:txBody>
      </p:sp>
      <p:sp>
        <p:nvSpPr>
          <p:cNvPr id="2" name="TextBox 1">
            <a:extLst>
              <a:ext uri="{FF2B5EF4-FFF2-40B4-BE49-F238E27FC236}">
                <a16:creationId xmlns:a16="http://schemas.microsoft.com/office/drawing/2014/main" id="{6F879C0E-6394-4D8E-B759-A532FDA81A43}"/>
              </a:ext>
            </a:extLst>
          </p:cNvPr>
          <p:cNvSpPr txBox="1"/>
          <p:nvPr/>
        </p:nvSpPr>
        <p:spPr>
          <a:xfrm>
            <a:off x="2862943" y="2694087"/>
            <a:ext cx="6466114" cy="646331"/>
          </a:xfrm>
          <a:prstGeom prst="rect">
            <a:avLst/>
          </a:prstGeom>
          <a:solidFill>
            <a:srgbClr val="00B0F0"/>
          </a:solidFill>
        </p:spPr>
        <p:txBody>
          <a:bodyPr wrap="square" rtlCol="0">
            <a:spAutoFit/>
          </a:bodyPr>
          <a:lstStyle/>
          <a:p>
            <a:pPr algn="ctr"/>
            <a:r>
              <a:rPr lang="en-US" sz="3600" dirty="0" err="1">
                <a:solidFill>
                  <a:schemeClr val="bg1"/>
                </a:solidFill>
              </a:rPr>
              <a:t>Propuesta</a:t>
            </a:r>
            <a:r>
              <a:rPr lang="en-US" sz="3600" dirty="0">
                <a:solidFill>
                  <a:schemeClr val="bg1"/>
                </a:solidFill>
              </a:rPr>
              <a:t> de Valor de </a:t>
            </a:r>
            <a:r>
              <a:rPr lang="en-US" sz="3600" dirty="0" err="1">
                <a:solidFill>
                  <a:schemeClr val="bg1"/>
                </a:solidFill>
              </a:rPr>
              <a:t>Tricefy</a:t>
            </a:r>
            <a:endParaRPr lang="en-GB" sz="3600" dirty="0">
              <a:solidFill>
                <a:schemeClr val="bg1"/>
              </a:solidFill>
            </a:endParaRPr>
          </a:p>
        </p:txBody>
      </p:sp>
    </p:spTree>
    <p:extLst>
      <p:ext uri="{BB962C8B-B14F-4D97-AF65-F5344CB8AC3E}">
        <p14:creationId xmlns:p14="http://schemas.microsoft.com/office/powerpoint/2010/main" val="4884260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10">
            <a:extLst>
              <a:ext uri="{FF2B5EF4-FFF2-40B4-BE49-F238E27FC236}">
                <a16:creationId xmlns:a16="http://schemas.microsoft.com/office/drawing/2014/main" id="{E9971DAB-19D9-6A42-B98D-505733996ADB}"/>
              </a:ext>
            </a:extLst>
          </p:cNvPr>
          <p:cNvSpPr>
            <a:spLocks noGrp="1"/>
          </p:cNvSpPr>
          <p:nvPr>
            <p:ph type="sldNum" sz="quarter" idx="10"/>
          </p:nvPr>
        </p:nvSpPr>
        <p:spPr bwMode="auto">
          <a:xfrm>
            <a:off x="10298431" y="6356986"/>
            <a:ext cx="735330" cy="3638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80">
                <a:solidFill>
                  <a:schemeClr val="tx1"/>
                </a:solidFill>
                <a:latin typeface="Calibri" panose="020F0502020204030204" pitchFamily="34" charset="0"/>
                <a:ea typeface="ＭＳ Ｐゴシック" panose="020B0600070205080204" pitchFamily="34" charset="-128"/>
              </a:defRPr>
            </a:lvl1pPr>
            <a:lvl2pPr marL="891540" indent="-342900">
              <a:defRPr sz="2880">
                <a:solidFill>
                  <a:schemeClr val="tx1"/>
                </a:solidFill>
                <a:latin typeface="Calibri" panose="020F0502020204030204" pitchFamily="34" charset="0"/>
                <a:ea typeface="ＭＳ Ｐゴシック" panose="020B0600070205080204" pitchFamily="34" charset="-128"/>
              </a:defRPr>
            </a:lvl2pPr>
            <a:lvl3pPr marL="1371600" indent="-274320">
              <a:defRPr sz="2880">
                <a:solidFill>
                  <a:schemeClr val="tx1"/>
                </a:solidFill>
                <a:latin typeface="Calibri" panose="020F0502020204030204" pitchFamily="34" charset="0"/>
                <a:ea typeface="ＭＳ Ｐゴシック" panose="020B0600070205080204" pitchFamily="34" charset="-128"/>
              </a:defRPr>
            </a:lvl3pPr>
            <a:lvl4pPr marL="1920240" indent="-274320">
              <a:defRPr sz="2880">
                <a:solidFill>
                  <a:schemeClr val="tx1"/>
                </a:solidFill>
                <a:latin typeface="Calibri" panose="020F0502020204030204" pitchFamily="34" charset="0"/>
                <a:ea typeface="ＭＳ Ｐゴシック" panose="020B0600070205080204" pitchFamily="34" charset="-128"/>
              </a:defRPr>
            </a:lvl4pPr>
            <a:lvl5pPr marL="2468880" indent="-274320">
              <a:defRPr sz="2880">
                <a:solidFill>
                  <a:schemeClr val="tx1"/>
                </a:solidFill>
                <a:latin typeface="Calibri" panose="020F0502020204030204" pitchFamily="34" charset="0"/>
                <a:ea typeface="ＭＳ Ｐゴシック" panose="020B0600070205080204" pitchFamily="34" charset="-128"/>
              </a:defRPr>
            </a:lvl5pPr>
            <a:lvl6pPr marL="301752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6pPr>
            <a:lvl7pPr marL="356616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7pPr>
            <a:lvl8pPr marL="411480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8pPr>
            <a:lvl9pPr marL="466344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9pPr>
          </a:lstStyle>
          <a:p>
            <a:fld id="{C790527B-EF9D-634F-AB2B-B559FF4C3513}" type="slidenum">
              <a:rPr lang="en-US" altLang="en-US" sz="1200">
                <a:solidFill>
                  <a:srgbClr val="A6A6A6"/>
                </a:solidFill>
                <a:latin typeface="Gotham Book" panose="02000604040000020004" pitchFamily="2" charset="0"/>
              </a:rPr>
              <a:pPr/>
              <a:t>58</a:t>
            </a:fld>
            <a:endParaRPr lang="en-US" altLang="en-US" sz="1200">
              <a:solidFill>
                <a:srgbClr val="A6A6A6"/>
              </a:solidFill>
              <a:latin typeface="Gotham Book" panose="02000604040000020004" pitchFamily="2" charset="0"/>
            </a:endParaRPr>
          </a:p>
        </p:txBody>
      </p:sp>
      <p:sp>
        <p:nvSpPr>
          <p:cNvPr id="114691" name="TextBox 2">
            <a:extLst>
              <a:ext uri="{FF2B5EF4-FFF2-40B4-BE49-F238E27FC236}">
                <a16:creationId xmlns:a16="http://schemas.microsoft.com/office/drawing/2014/main" id="{E648EE9C-99A5-9A44-979A-E25CEB5B8D66}"/>
              </a:ext>
            </a:extLst>
          </p:cNvPr>
          <p:cNvSpPr txBox="1">
            <a:spLocks noChangeArrowheads="1"/>
          </p:cNvSpPr>
          <p:nvPr/>
        </p:nvSpPr>
        <p:spPr bwMode="auto">
          <a:xfrm>
            <a:off x="954406" y="209550"/>
            <a:ext cx="5674994"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spcBef>
                <a:spcPts val="1440"/>
              </a:spcBef>
            </a:pPr>
            <a:r>
              <a:rPr lang="en-US" altLang="en-US" sz="2160" dirty="0" err="1">
                <a:solidFill>
                  <a:schemeClr val="bg1">
                    <a:lumMod val="50000"/>
                  </a:schemeClr>
                </a:solidFill>
                <a:latin typeface="Gotham Rounded Light" pitchFamily="50" charset="0"/>
              </a:rPr>
              <a:t>Entendiendo</a:t>
            </a:r>
            <a:r>
              <a:rPr lang="en-US" altLang="en-US" sz="2160" dirty="0">
                <a:solidFill>
                  <a:schemeClr val="bg1">
                    <a:lumMod val="50000"/>
                  </a:schemeClr>
                </a:solidFill>
                <a:latin typeface="Gotham Rounded Light" pitchFamily="50" charset="0"/>
              </a:rPr>
              <a:t> las </a:t>
            </a:r>
            <a:r>
              <a:rPr lang="en-US" altLang="en-US" sz="2160" dirty="0" err="1">
                <a:solidFill>
                  <a:schemeClr val="bg1">
                    <a:lumMod val="50000"/>
                  </a:schemeClr>
                </a:solidFill>
                <a:latin typeface="Gotham Rounded Light" pitchFamily="50" charset="0"/>
              </a:rPr>
              <a:t>necesidades</a:t>
            </a:r>
            <a:r>
              <a:rPr lang="en-US" altLang="en-US" sz="2160" dirty="0">
                <a:solidFill>
                  <a:schemeClr val="bg1">
                    <a:lumMod val="50000"/>
                  </a:schemeClr>
                </a:solidFill>
                <a:latin typeface="Gotham Rounded Light" pitchFamily="50" charset="0"/>
              </a:rPr>
              <a:t> de </a:t>
            </a:r>
            <a:r>
              <a:rPr lang="en-US" altLang="en-US" sz="2160" dirty="0" err="1">
                <a:solidFill>
                  <a:schemeClr val="bg1">
                    <a:lumMod val="50000"/>
                  </a:schemeClr>
                </a:solidFill>
                <a:latin typeface="Gotham Rounded Light" pitchFamily="50" charset="0"/>
              </a:rPr>
              <a:t>clientes</a:t>
            </a:r>
            <a:endParaRPr lang="en-US" altLang="en-US" sz="2160" dirty="0">
              <a:solidFill>
                <a:schemeClr val="bg1">
                  <a:lumMod val="50000"/>
                </a:schemeClr>
              </a:solidFill>
              <a:latin typeface="Gotham Rounded Light" pitchFamily="50" charset="0"/>
            </a:endParaRPr>
          </a:p>
        </p:txBody>
      </p:sp>
      <p:sp>
        <p:nvSpPr>
          <p:cNvPr id="2" name="TextBox 1"/>
          <p:cNvSpPr txBox="1"/>
          <p:nvPr/>
        </p:nvSpPr>
        <p:spPr>
          <a:xfrm>
            <a:off x="576001" y="936477"/>
            <a:ext cx="11256136" cy="7663636"/>
          </a:xfrm>
          <a:prstGeom prst="rect">
            <a:avLst/>
          </a:prstGeom>
          <a:noFill/>
        </p:spPr>
        <p:txBody>
          <a:bodyPr wrap="square" rtlCol="0">
            <a:spAutoFit/>
          </a:bodyPr>
          <a:lstStyle/>
          <a:p>
            <a:r>
              <a:rPr lang="en-GB" sz="2000" dirty="0">
                <a:solidFill>
                  <a:schemeClr val="bg1">
                    <a:lumMod val="50000"/>
                  </a:schemeClr>
                </a:solidFill>
                <a:latin typeface="Gotham Rounded Light" pitchFamily="50" charset="0"/>
              </a:rPr>
              <a:t>¿</a:t>
            </a:r>
            <a:r>
              <a:rPr lang="en-GB" sz="2000" dirty="0" err="1">
                <a:solidFill>
                  <a:schemeClr val="bg1">
                    <a:lumMod val="50000"/>
                  </a:schemeClr>
                </a:solidFill>
                <a:latin typeface="Gotham Rounded Light" pitchFamily="50" charset="0"/>
              </a:rPr>
              <a:t>Quién</a:t>
            </a:r>
            <a:r>
              <a:rPr lang="en-GB" sz="2000" dirty="0">
                <a:solidFill>
                  <a:schemeClr val="bg1">
                    <a:lumMod val="50000"/>
                  </a:schemeClr>
                </a:solidFill>
                <a:latin typeface="Gotham Rounded Light" pitchFamily="50" charset="0"/>
              </a:rPr>
              <a:t> </a:t>
            </a:r>
            <a:r>
              <a:rPr lang="en-GB" sz="2000" dirty="0" err="1">
                <a:solidFill>
                  <a:schemeClr val="bg1">
                    <a:lumMod val="50000"/>
                  </a:schemeClr>
                </a:solidFill>
                <a:latin typeface="Gotham Rounded Light" pitchFamily="50" charset="0"/>
              </a:rPr>
              <a:t>usa</a:t>
            </a:r>
            <a:r>
              <a:rPr lang="en-GB" sz="2000" dirty="0">
                <a:solidFill>
                  <a:schemeClr val="bg1">
                    <a:lumMod val="50000"/>
                  </a:schemeClr>
                </a:solidFill>
                <a:latin typeface="Gotham Rounded Light" pitchFamily="50" charset="0"/>
              </a:rPr>
              <a:t> </a:t>
            </a:r>
            <a:r>
              <a:rPr lang="en-GB" sz="2000" dirty="0" err="1">
                <a:solidFill>
                  <a:schemeClr val="bg1">
                    <a:lumMod val="50000"/>
                  </a:schemeClr>
                </a:solidFill>
                <a:latin typeface="Gotham Rounded Light" pitchFamily="50" charset="0"/>
              </a:rPr>
              <a:t>Tricefy</a:t>
            </a:r>
            <a:r>
              <a:rPr lang="en-GB" sz="2000" dirty="0">
                <a:solidFill>
                  <a:schemeClr val="bg1">
                    <a:lumMod val="50000"/>
                  </a:schemeClr>
                </a:solidFill>
                <a:latin typeface="Gotham Rounded Light" pitchFamily="50" charset="0"/>
              </a:rPr>
              <a:t>?</a:t>
            </a:r>
          </a:p>
          <a:p>
            <a:endParaRPr lang="en-GB" sz="2000" dirty="0">
              <a:solidFill>
                <a:schemeClr val="bg2">
                  <a:lumMod val="50000"/>
                </a:schemeClr>
              </a:solidFill>
              <a:latin typeface="Gotham Rounded Light" pitchFamily="50" charset="0"/>
            </a:endParaRPr>
          </a:p>
          <a:p>
            <a:pPr marL="342900" indent="-342900">
              <a:buFont typeface="Arial" panose="020B0604020202020204" pitchFamily="34" charset="0"/>
              <a:buChar char="•"/>
            </a:pPr>
            <a:r>
              <a:rPr lang="es-CL" sz="2000" dirty="0">
                <a:solidFill>
                  <a:schemeClr val="bg2">
                    <a:lumMod val="50000"/>
                  </a:schemeClr>
                </a:solidFill>
                <a:latin typeface="Gotham Rounded Light" pitchFamily="50" charset="0"/>
              </a:rPr>
              <a:t>Satisfacción de Pacientes</a:t>
            </a:r>
          </a:p>
          <a:p>
            <a:pPr marL="342900" indent="-342900">
              <a:buFont typeface="Arial" panose="020B0604020202020204" pitchFamily="34" charset="0"/>
              <a:buChar char="•"/>
            </a:pPr>
            <a:endParaRPr lang="es-CL" sz="2000" dirty="0">
              <a:solidFill>
                <a:schemeClr val="bg2">
                  <a:lumMod val="50000"/>
                </a:schemeClr>
              </a:solidFill>
              <a:latin typeface="Gotham Rounded Light" pitchFamily="50" charset="0"/>
            </a:endParaRPr>
          </a:p>
          <a:p>
            <a:pPr marL="342900" indent="-342900">
              <a:buFont typeface="Arial" panose="020B0604020202020204" pitchFamily="34" charset="0"/>
              <a:buChar char="•"/>
            </a:pPr>
            <a:r>
              <a:rPr lang="es-CL" sz="2000" dirty="0">
                <a:solidFill>
                  <a:schemeClr val="bg2">
                    <a:lumMod val="50000"/>
                  </a:schemeClr>
                </a:solidFill>
                <a:latin typeface="Gotham Rounded Light" pitchFamily="50" charset="0"/>
              </a:rPr>
              <a:t>Expandir red de referencia</a:t>
            </a:r>
          </a:p>
          <a:p>
            <a:pPr marL="342900" indent="-342900">
              <a:buFont typeface="Arial" panose="020B0604020202020204" pitchFamily="34" charset="0"/>
              <a:buChar char="•"/>
            </a:pPr>
            <a:endParaRPr lang="es-CL" sz="2000" dirty="0">
              <a:solidFill>
                <a:schemeClr val="bg2">
                  <a:lumMod val="50000"/>
                </a:schemeClr>
              </a:solidFill>
              <a:latin typeface="Gotham Rounded Light" pitchFamily="50" charset="0"/>
            </a:endParaRPr>
          </a:p>
          <a:p>
            <a:pPr marL="342900" indent="-342900">
              <a:buFont typeface="Arial" panose="020B0604020202020204" pitchFamily="34" charset="0"/>
              <a:buChar char="•"/>
            </a:pPr>
            <a:r>
              <a:rPr lang="es-CL" sz="2000" dirty="0">
                <a:solidFill>
                  <a:schemeClr val="bg2">
                    <a:lumMod val="50000"/>
                  </a:schemeClr>
                </a:solidFill>
                <a:latin typeface="Gotham Rounded Light" pitchFamily="50" charset="0"/>
              </a:rPr>
              <a:t>Marketing</a:t>
            </a:r>
          </a:p>
          <a:p>
            <a:pPr marL="342900" indent="-342900">
              <a:buFont typeface="Arial" panose="020B0604020202020204" pitchFamily="34" charset="0"/>
              <a:buChar char="•"/>
            </a:pPr>
            <a:endParaRPr lang="es-CL" sz="2000" dirty="0">
              <a:solidFill>
                <a:schemeClr val="bg2">
                  <a:lumMod val="50000"/>
                </a:schemeClr>
              </a:solidFill>
              <a:latin typeface="Gotham Rounded Light" pitchFamily="50" charset="0"/>
            </a:endParaRPr>
          </a:p>
          <a:p>
            <a:pPr marL="342900" indent="-342900">
              <a:buFont typeface="Arial" panose="020B0604020202020204" pitchFamily="34" charset="0"/>
              <a:buChar char="•"/>
            </a:pPr>
            <a:r>
              <a:rPr lang="es-CL" sz="2000" dirty="0">
                <a:solidFill>
                  <a:schemeClr val="bg2">
                    <a:lumMod val="50000"/>
                  </a:schemeClr>
                </a:solidFill>
                <a:latin typeface="Gotham Rounded Light" pitchFamily="50" charset="0"/>
              </a:rPr>
              <a:t>Mejorar equidad en salud mediante colaboración clínica </a:t>
            </a:r>
          </a:p>
          <a:p>
            <a:pPr marL="342900" indent="-342900">
              <a:buFont typeface="Arial" panose="020B0604020202020204" pitchFamily="34" charset="0"/>
              <a:buChar char="•"/>
            </a:pPr>
            <a:endParaRPr lang="es-CL" sz="2000" dirty="0">
              <a:solidFill>
                <a:schemeClr val="bg2">
                  <a:lumMod val="50000"/>
                </a:schemeClr>
              </a:solidFill>
              <a:latin typeface="Gotham Rounded Light" pitchFamily="50" charset="0"/>
            </a:endParaRPr>
          </a:p>
          <a:p>
            <a:pPr marL="342900" indent="-342900">
              <a:buFont typeface="Arial" panose="020B0604020202020204" pitchFamily="34" charset="0"/>
              <a:buChar char="•"/>
            </a:pPr>
            <a:r>
              <a:rPr lang="es-CL" sz="2000" dirty="0">
                <a:solidFill>
                  <a:schemeClr val="bg2">
                    <a:lumMod val="50000"/>
                  </a:schemeClr>
                </a:solidFill>
                <a:latin typeface="Gotham Rounded Light" pitchFamily="50" charset="0"/>
              </a:rPr>
              <a:t>Reducir riesgos</a:t>
            </a:r>
          </a:p>
          <a:p>
            <a:endParaRPr lang="es-CL" sz="2000" dirty="0">
              <a:solidFill>
                <a:schemeClr val="bg2">
                  <a:lumMod val="50000"/>
                </a:schemeClr>
              </a:solidFill>
              <a:latin typeface="Gotham Rounded Light" pitchFamily="50" charset="0"/>
            </a:endParaRPr>
          </a:p>
          <a:p>
            <a:pPr marL="342900" indent="-342900">
              <a:buFont typeface="Arial" panose="020B0604020202020204" pitchFamily="34" charset="0"/>
              <a:buChar char="•"/>
            </a:pPr>
            <a:r>
              <a:rPr lang="es-CL" sz="2000" dirty="0">
                <a:solidFill>
                  <a:schemeClr val="bg2">
                    <a:lumMod val="50000"/>
                  </a:schemeClr>
                </a:solidFill>
                <a:latin typeface="Gotham Rounded Light" pitchFamily="50" charset="0"/>
              </a:rPr>
              <a:t>Soluciones sustentables </a:t>
            </a:r>
          </a:p>
          <a:p>
            <a:endParaRPr lang="es-CL" sz="2000" dirty="0">
              <a:solidFill>
                <a:schemeClr val="bg2">
                  <a:lumMod val="50000"/>
                </a:schemeClr>
              </a:solidFill>
              <a:latin typeface="Gotham Rounded Light" pitchFamily="50" charset="0"/>
            </a:endParaRPr>
          </a:p>
          <a:p>
            <a:pPr marL="342900" indent="-342900">
              <a:buFont typeface="Arial" panose="020B0604020202020204" pitchFamily="34" charset="0"/>
              <a:buChar char="•"/>
            </a:pPr>
            <a:r>
              <a:rPr lang="es-CL" sz="2000" dirty="0">
                <a:solidFill>
                  <a:schemeClr val="bg2">
                    <a:lumMod val="50000"/>
                  </a:schemeClr>
                </a:solidFill>
                <a:latin typeface="Gotham Rounded Light" pitchFamily="50" charset="0"/>
              </a:rPr>
              <a:t>Movilidad</a:t>
            </a:r>
            <a:br>
              <a:rPr lang="es-CL" sz="2000" dirty="0">
                <a:solidFill>
                  <a:schemeClr val="bg2">
                    <a:lumMod val="50000"/>
                  </a:schemeClr>
                </a:solidFill>
                <a:latin typeface="Gotham Rounded Light" pitchFamily="50" charset="0"/>
              </a:rPr>
            </a:br>
            <a:r>
              <a:rPr lang="es-CL" sz="1800" b="1" dirty="0">
                <a:solidFill>
                  <a:schemeClr val="bg2">
                    <a:lumMod val="50000"/>
                  </a:schemeClr>
                </a:solidFill>
                <a:effectLst/>
                <a:latin typeface="Gotham Rounded Light" pitchFamily="50" charset="0"/>
                <a:ea typeface="MS Mincho" panose="02020609040205080304" pitchFamily="49" charset="-128"/>
                <a:cs typeface="Helvetica Neue"/>
              </a:rPr>
              <a:t>Testimonio de cliente:</a:t>
            </a:r>
            <a:r>
              <a:rPr lang="es-CL" sz="1800" dirty="0">
                <a:solidFill>
                  <a:schemeClr val="bg2">
                    <a:lumMod val="50000"/>
                  </a:schemeClr>
                </a:solidFill>
                <a:effectLst/>
                <a:latin typeface="Gotham Rounded Light" pitchFamily="50" charset="0"/>
                <a:ea typeface="MS Mincho" panose="02020609040205080304" pitchFamily="49" charset="-128"/>
                <a:cs typeface="Helvetica Neue"/>
              </a:rPr>
              <a:t> “ No puedo decir todas las veces que recibo una llamada y digo, déjame mirar rápido y busco</a:t>
            </a:r>
            <a:r>
              <a:rPr lang="es-CL" dirty="0">
                <a:solidFill>
                  <a:schemeClr val="bg2">
                    <a:lumMod val="50000"/>
                  </a:schemeClr>
                </a:solidFill>
                <a:latin typeface="Gotham Rounded Light" pitchFamily="50" charset="0"/>
                <a:ea typeface="MS Mincho" panose="02020609040205080304" pitchFamily="49" charset="-128"/>
                <a:cs typeface="Helvetica Neue"/>
              </a:rPr>
              <a:t> en mi celular</a:t>
            </a:r>
            <a:r>
              <a:rPr lang="es-CL" sz="1800" dirty="0">
                <a:solidFill>
                  <a:schemeClr val="bg2">
                    <a:lumMod val="50000"/>
                  </a:schemeClr>
                </a:solidFill>
                <a:effectLst/>
                <a:latin typeface="Gotham Rounded Light" pitchFamily="50" charset="0"/>
                <a:ea typeface="MS Mincho" panose="02020609040205080304" pitchFamily="49" charset="-128"/>
                <a:cs typeface="Helvetica Neue"/>
              </a:rPr>
              <a:t>.” </a:t>
            </a:r>
            <a:r>
              <a:rPr lang="en-US" sz="1800" i="1" dirty="0">
                <a:solidFill>
                  <a:schemeClr val="bg2">
                    <a:lumMod val="50000"/>
                  </a:schemeClr>
                </a:solidFill>
                <a:effectLst/>
                <a:latin typeface="Gotham Rounded Light" pitchFamily="50" charset="0"/>
                <a:ea typeface="MS Mincho" panose="02020609040205080304" pitchFamily="49" charset="-128"/>
                <a:cs typeface="Helvetica Neue"/>
              </a:rPr>
              <a:t>– Dr. Xavier </a:t>
            </a:r>
            <a:r>
              <a:rPr lang="en-US" sz="1800" i="1" dirty="0" err="1">
                <a:solidFill>
                  <a:schemeClr val="bg2">
                    <a:lumMod val="50000"/>
                  </a:schemeClr>
                </a:solidFill>
                <a:effectLst/>
                <a:latin typeface="Gotham Rounded Light" pitchFamily="50" charset="0"/>
                <a:ea typeface="MS Mincho" panose="02020609040205080304" pitchFamily="49" charset="-128"/>
                <a:cs typeface="Helvetica Neue"/>
              </a:rPr>
              <a:t>Pombar</a:t>
            </a:r>
            <a:r>
              <a:rPr lang="en-US" sz="1800" i="1" dirty="0">
                <a:solidFill>
                  <a:schemeClr val="bg2">
                    <a:lumMod val="50000"/>
                  </a:schemeClr>
                </a:solidFill>
                <a:effectLst/>
                <a:latin typeface="Gotham Rounded Light" pitchFamily="50" charset="0"/>
                <a:ea typeface="MS Mincho" panose="02020609040205080304" pitchFamily="49" charset="-128"/>
                <a:cs typeface="Helvetica Neue"/>
              </a:rPr>
              <a:t>, Women’s Health Consultants, Chicago, IL (USA)</a:t>
            </a:r>
            <a:endParaRPr lang="en-GB" sz="1800" dirty="0">
              <a:solidFill>
                <a:schemeClr val="bg2">
                  <a:lumMod val="50000"/>
                </a:schemeClr>
              </a:solidFill>
              <a:effectLst/>
              <a:latin typeface="Gotham Rounded Light" pitchFamily="50" charset="0"/>
              <a:ea typeface="MS Mincho" panose="02020609040205080304" pitchFamily="49" charset="-128"/>
              <a:cs typeface="Times New Roman" panose="02020603050405020304" pitchFamily="18" charset="0"/>
            </a:endParaRPr>
          </a:p>
          <a:p>
            <a:pPr marL="342900" indent="-342900">
              <a:buFont typeface="Arial" panose="020B0604020202020204" pitchFamily="34" charset="0"/>
              <a:buChar char="•"/>
            </a:pPr>
            <a:endParaRPr lang="en-GB" sz="2000" dirty="0">
              <a:solidFill>
                <a:schemeClr val="bg1">
                  <a:lumMod val="50000"/>
                </a:schemeClr>
              </a:solidFill>
              <a:latin typeface="Gotham Rounded Light" pitchFamily="50" charset="0"/>
            </a:endParaRPr>
          </a:p>
          <a:p>
            <a:endParaRPr lang="en-GB" sz="2000" dirty="0">
              <a:solidFill>
                <a:schemeClr val="bg1">
                  <a:lumMod val="50000"/>
                </a:schemeClr>
              </a:solidFill>
              <a:latin typeface="Gotham Rounded Light" pitchFamily="50" charset="0"/>
            </a:endParaRPr>
          </a:p>
          <a:p>
            <a:endParaRPr lang="en-GB" sz="2000" dirty="0">
              <a:solidFill>
                <a:schemeClr val="bg1">
                  <a:lumMod val="50000"/>
                </a:schemeClr>
              </a:solidFill>
              <a:latin typeface="Gotham Rounded Light" pitchFamily="50" charset="0"/>
            </a:endParaRPr>
          </a:p>
          <a:p>
            <a:endParaRPr lang="en-GB" sz="2000" dirty="0">
              <a:solidFill>
                <a:schemeClr val="bg1">
                  <a:lumMod val="50000"/>
                </a:schemeClr>
              </a:solidFill>
              <a:latin typeface="Gotham Rounded Light" pitchFamily="50" charset="0"/>
            </a:endParaRPr>
          </a:p>
          <a:p>
            <a:br>
              <a:rPr lang="en-GB" sz="2000" dirty="0">
                <a:solidFill>
                  <a:schemeClr val="bg1">
                    <a:lumMod val="50000"/>
                  </a:schemeClr>
                </a:solidFill>
                <a:latin typeface="Gotham Rounded Light" pitchFamily="50" charset="0"/>
              </a:rPr>
            </a:br>
            <a:endParaRPr lang="en-GB" sz="2000" dirty="0">
              <a:solidFill>
                <a:schemeClr val="bg1">
                  <a:lumMod val="50000"/>
                </a:schemeClr>
              </a:solidFill>
              <a:latin typeface="Gotham Rounded Light" pitchFamily="50" charset="0"/>
            </a:endParaRPr>
          </a:p>
          <a:p>
            <a:endParaRPr lang="en-GB" dirty="0">
              <a:solidFill>
                <a:schemeClr val="bg1">
                  <a:lumMod val="50000"/>
                </a:schemeClr>
              </a:solidFill>
              <a:latin typeface="Gotham Rounded Light" pitchFamily="50" charset="0"/>
            </a:endParaRPr>
          </a:p>
        </p:txBody>
      </p:sp>
    </p:spTree>
    <p:extLst>
      <p:ext uri="{BB962C8B-B14F-4D97-AF65-F5344CB8AC3E}">
        <p14:creationId xmlns:p14="http://schemas.microsoft.com/office/powerpoint/2010/main" val="37738412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10">
            <a:extLst>
              <a:ext uri="{FF2B5EF4-FFF2-40B4-BE49-F238E27FC236}">
                <a16:creationId xmlns:a16="http://schemas.microsoft.com/office/drawing/2014/main" id="{E9971DAB-19D9-6A42-B98D-505733996ADB}"/>
              </a:ext>
            </a:extLst>
          </p:cNvPr>
          <p:cNvSpPr>
            <a:spLocks noGrp="1"/>
          </p:cNvSpPr>
          <p:nvPr>
            <p:ph type="sldNum" sz="quarter" idx="10"/>
          </p:nvPr>
        </p:nvSpPr>
        <p:spPr bwMode="auto">
          <a:xfrm>
            <a:off x="10298431" y="6356986"/>
            <a:ext cx="735330" cy="3638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80">
                <a:solidFill>
                  <a:schemeClr val="tx1"/>
                </a:solidFill>
                <a:latin typeface="Calibri" panose="020F0502020204030204" pitchFamily="34" charset="0"/>
                <a:ea typeface="ＭＳ Ｐゴシック" panose="020B0600070205080204" pitchFamily="34" charset="-128"/>
              </a:defRPr>
            </a:lvl1pPr>
            <a:lvl2pPr marL="891540" indent="-342900">
              <a:defRPr sz="2880">
                <a:solidFill>
                  <a:schemeClr val="tx1"/>
                </a:solidFill>
                <a:latin typeface="Calibri" panose="020F0502020204030204" pitchFamily="34" charset="0"/>
                <a:ea typeface="ＭＳ Ｐゴシック" panose="020B0600070205080204" pitchFamily="34" charset="-128"/>
              </a:defRPr>
            </a:lvl2pPr>
            <a:lvl3pPr marL="1371600" indent="-274320">
              <a:defRPr sz="2880">
                <a:solidFill>
                  <a:schemeClr val="tx1"/>
                </a:solidFill>
                <a:latin typeface="Calibri" panose="020F0502020204030204" pitchFamily="34" charset="0"/>
                <a:ea typeface="ＭＳ Ｐゴシック" panose="020B0600070205080204" pitchFamily="34" charset="-128"/>
              </a:defRPr>
            </a:lvl3pPr>
            <a:lvl4pPr marL="1920240" indent="-274320">
              <a:defRPr sz="2880">
                <a:solidFill>
                  <a:schemeClr val="tx1"/>
                </a:solidFill>
                <a:latin typeface="Calibri" panose="020F0502020204030204" pitchFamily="34" charset="0"/>
                <a:ea typeface="ＭＳ Ｐゴシック" panose="020B0600070205080204" pitchFamily="34" charset="-128"/>
              </a:defRPr>
            </a:lvl4pPr>
            <a:lvl5pPr marL="2468880" indent="-274320">
              <a:defRPr sz="2880">
                <a:solidFill>
                  <a:schemeClr val="tx1"/>
                </a:solidFill>
                <a:latin typeface="Calibri" panose="020F0502020204030204" pitchFamily="34" charset="0"/>
                <a:ea typeface="ＭＳ Ｐゴシック" panose="020B0600070205080204" pitchFamily="34" charset="-128"/>
              </a:defRPr>
            </a:lvl5pPr>
            <a:lvl6pPr marL="301752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6pPr>
            <a:lvl7pPr marL="356616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7pPr>
            <a:lvl8pPr marL="411480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8pPr>
            <a:lvl9pPr marL="4663440" indent="-274320" defTabSz="548640" eaLnBrk="0" fontAlgn="base" hangingPunct="0">
              <a:spcBef>
                <a:spcPct val="0"/>
              </a:spcBef>
              <a:spcAft>
                <a:spcPct val="0"/>
              </a:spcAft>
              <a:defRPr sz="2880">
                <a:solidFill>
                  <a:schemeClr val="tx1"/>
                </a:solidFill>
                <a:latin typeface="Calibri" panose="020F0502020204030204" pitchFamily="34" charset="0"/>
                <a:ea typeface="ＭＳ Ｐゴシック" panose="020B0600070205080204" pitchFamily="34" charset="-128"/>
              </a:defRPr>
            </a:lvl9pPr>
          </a:lstStyle>
          <a:p>
            <a:fld id="{C790527B-EF9D-634F-AB2B-B559FF4C3513}" type="slidenum">
              <a:rPr lang="en-US" altLang="en-US" sz="1200">
                <a:solidFill>
                  <a:srgbClr val="A6A6A6"/>
                </a:solidFill>
                <a:latin typeface="Gotham Book" panose="02000604040000020004" pitchFamily="2" charset="0"/>
              </a:rPr>
              <a:pPr/>
              <a:t>59</a:t>
            </a:fld>
            <a:endParaRPr lang="en-US" altLang="en-US" sz="1200">
              <a:solidFill>
                <a:srgbClr val="A6A6A6"/>
              </a:solidFill>
              <a:latin typeface="Gotham Book" panose="02000604040000020004" pitchFamily="2" charset="0"/>
            </a:endParaRPr>
          </a:p>
        </p:txBody>
      </p:sp>
      <p:sp>
        <p:nvSpPr>
          <p:cNvPr id="114691" name="TextBox 2">
            <a:extLst>
              <a:ext uri="{FF2B5EF4-FFF2-40B4-BE49-F238E27FC236}">
                <a16:creationId xmlns:a16="http://schemas.microsoft.com/office/drawing/2014/main" id="{E648EE9C-99A5-9A44-979A-E25CEB5B8D66}"/>
              </a:ext>
            </a:extLst>
          </p:cNvPr>
          <p:cNvSpPr txBox="1">
            <a:spLocks noChangeArrowheads="1"/>
          </p:cNvSpPr>
          <p:nvPr/>
        </p:nvSpPr>
        <p:spPr bwMode="auto">
          <a:xfrm>
            <a:off x="954406" y="209550"/>
            <a:ext cx="5674994"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spcBef>
                <a:spcPts val="1440"/>
              </a:spcBef>
            </a:pPr>
            <a:r>
              <a:rPr lang="es-CL" altLang="en-US" sz="2160" dirty="0">
                <a:solidFill>
                  <a:schemeClr val="bg1">
                    <a:lumMod val="65000"/>
                  </a:schemeClr>
                </a:solidFill>
                <a:latin typeface="Gotham Rounded Light" pitchFamily="50" charset="0"/>
              </a:rPr>
              <a:t>Cualidades de Clientes</a:t>
            </a:r>
          </a:p>
        </p:txBody>
      </p:sp>
      <p:sp>
        <p:nvSpPr>
          <p:cNvPr id="2" name="TextBox 1"/>
          <p:cNvSpPr txBox="1"/>
          <p:nvPr/>
        </p:nvSpPr>
        <p:spPr>
          <a:xfrm>
            <a:off x="467932" y="1063229"/>
            <a:ext cx="11256136" cy="5293757"/>
          </a:xfrm>
          <a:prstGeom prst="rect">
            <a:avLst/>
          </a:prstGeom>
          <a:noFill/>
        </p:spPr>
        <p:txBody>
          <a:bodyPr wrap="square" rtlCol="0">
            <a:spAutoFit/>
          </a:bodyPr>
          <a:lstStyle/>
          <a:p>
            <a:r>
              <a:rPr lang="en-GB" sz="2000" dirty="0" err="1">
                <a:solidFill>
                  <a:schemeClr val="bg1">
                    <a:lumMod val="50000"/>
                  </a:schemeClr>
                </a:solidFill>
                <a:latin typeface="Gotham Rounded Light" pitchFamily="50" charset="0"/>
              </a:rPr>
              <a:t>Recomendaciones</a:t>
            </a:r>
            <a:r>
              <a:rPr lang="en-GB" sz="2000" dirty="0">
                <a:solidFill>
                  <a:schemeClr val="bg1">
                    <a:lumMod val="50000"/>
                  </a:schemeClr>
                </a:solidFill>
                <a:latin typeface="Gotham Rounded Light" pitchFamily="50" charset="0"/>
              </a:rPr>
              <a:t> para </a:t>
            </a:r>
            <a:r>
              <a:rPr lang="en-GB" sz="2000" dirty="0" err="1">
                <a:solidFill>
                  <a:schemeClr val="bg1">
                    <a:lumMod val="50000"/>
                  </a:schemeClr>
                </a:solidFill>
                <a:latin typeface="Gotham Rounded Light" pitchFamily="50" charset="0"/>
              </a:rPr>
              <a:t>conversar</a:t>
            </a:r>
            <a:r>
              <a:rPr lang="en-GB" sz="2000" dirty="0">
                <a:solidFill>
                  <a:schemeClr val="bg1">
                    <a:lumMod val="50000"/>
                  </a:schemeClr>
                </a:solidFill>
                <a:latin typeface="Gotham Rounded Light" pitchFamily="50" charset="0"/>
              </a:rPr>
              <a:t> con </a:t>
            </a:r>
            <a:r>
              <a:rPr lang="en-GB" sz="2000" dirty="0" err="1">
                <a:solidFill>
                  <a:schemeClr val="bg1">
                    <a:lumMod val="50000"/>
                  </a:schemeClr>
                </a:solidFill>
                <a:latin typeface="Gotham Rounded Light" pitchFamily="50" charset="0"/>
              </a:rPr>
              <a:t>clientes</a:t>
            </a:r>
            <a:r>
              <a:rPr lang="en-GB" sz="2000" dirty="0">
                <a:solidFill>
                  <a:schemeClr val="bg1">
                    <a:lumMod val="50000"/>
                  </a:schemeClr>
                </a:solidFill>
                <a:latin typeface="Gotham Rounded Light" pitchFamily="50" charset="0"/>
              </a:rPr>
              <a:t>:</a:t>
            </a:r>
          </a:p>
          <a:p>
            <a:pPr marL="342900" indent="-342900">
              <a:buFont typeface="Arial" panose="020B0604020202020204" pitchFamily="34" charset="0"/>
              <a:buChar char="•"/>
            </a:pPr>
            <a:endParaRPr lang="en-GB" sz="2000" dirty="0">
              <a:solidFill>
                <a:schemeClr val="bg1">
                  <a:lumMod val="50000"/>
                </a:schemeClr>
              </a:solidFill>
              <a:latin typeface="Gotham Rounded Light" pitchFamily="50" charset="0"/>
            </a:endParaRP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¿Cómo comparte actualmente imágenes y videoclips con sus pacientes?</a:t>
            </a: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¿Cuánto estima que gasta en papel térmico, </a:t>
            </a:r>
            <a:r>
              <a:rPr lang="es-ES" sz="2000" dirty="0" err="1">
                <a:solidFill>
                  <a:schemeClr val="bg1">
                    <a:lumMod val="50000"/>
                  </a:schemeClr>
                </a:solidFill>
                <a:latin typeface="Gotham Rounded Light" pitchFamily="50" charset="0"/>
              </a:rPr>
              <a:t>DVDs</a:t>
            </a:r>
            <a:r>
              <a:rPr lang="es-ES" sz="2000" dirty="0">
                <a:solidFill>
                  <a:schemeClr val="bg1">
                    <a:lumMod val="50000"/>
                  </a:schemeClr>
                </a:solidFill>
                <a:latin typeface="Gotham Rounded Light" pitchFamily="50" charset="0"/>
              </a:rPr>
              <a:t> o unidades USB?</a:t>
            </a: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¿Cómo adquiere y hace marketing con nuevos pacientes?</a:t>
            </a:r>
          </a:p>
          <a:p>
            <a:pPr marL="342900" indent="-342900">
              <a:buFont typeface="Arial" panose="020B0604020202020204" pitchFamily="34" charset="0"/>
              <a:buChar char="•"/>
            </a:pPr>
            <a:endParaRPr lang="es-ES" sz="2000" dirty="0">
              <a:solidFill>
                <a:schemeClr val="bg1">
                  <a:lumMod val="50000"/>
                </a:schemeClr>
              </a:solidFill>
              <a:latin typeface="Gotham Rounded Light" pitchFamily="50" charset="0"/>
            </a:endParaRP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¿Deriva casos o acepta derivaciones? Si es así, ¿cómo se relaciona con los médicos? </a:t>
            </a: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¿El intercambio de información se realiza por correo, fax u otro?</a:t>
            </a: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¿Le gustaría acortar el tiempo de respuesta?</a:t>
            </a:r>
          </a:p>
          <a:p>
            <a:pPr marL="342900" indent="-342900">
              <a:buFont typeface="Arial" panose="020B0604020202020204" pitchFamily="34" charset="0"/>
              <a:buChar char="•"/>
            </a:pPr>
            <a:endParaRPr lang="es-ES" sz="2000" dirty="0">
              <a:solidFill>
                <a:schemeClr val="bg1">
                  <a:lumMod val="50000"/>
                </a:schemeClr>
              </a:solidFill>
              <a:latin typeface="Gotham Rounded Light" pitchFamily="50" charset="0"/>
            </a:endParaRPr>
          </a:p>
          <a:p>
            <a:pPr marL="342900" indent="-342900">
              <a:buFont typeface="Arial" panose="020B0604020202020204" pitchFamily="34" charset="0"/>
              <a:buChar char="•"/>
            </a:pPr>
            <a:endParaRPr lang="es-ES" sz="2000" dirty="0">
              <a:solidFill>
                <a:schemeClr val="bg1">
                  <a:lumMod val="50000"/>
                </a:schemeClr>
              </a:solidFill>
              <a:latin typeface="Gotham Rounded Light" pitchFamily="50" charset="0"/>
            </a:endParaRP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¿Cuánto tiempo necesita para almacenar los datos del examen del paciente?</a:t>
            </a: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Cuénteme cómo mantiene la privacidad y la seguridad de los datos de los exámenes de los pacientes hoy.</a:t>
            </a:r>
          </a:p>
          <a:p>
            <a:pPr marL="342900" indent="-342900">
              <a:buFont typeface="Arial" panose="020B0604020202020204" pitchFamily="34" charset="0"/>
              <a:buChar char="•"/>
            </a:pPr>
            <a:r>
              <a:rPr lang="es-ES" sz="2000" dirty="0">
                <a:solidFill>
                  <a:schemeClr val="bg1">
                    <a:lumMod val="50000"/>
                  </a:schemeClr>
                </a:solidFill>
                <a:latin typeface="Gotham Rounded Light" pitchFamily="50" charset="0"/>
              </a:rPr>
              <a:t>¿Cómo documenta sus exámenes y datos de ultrasonido?</a:t>
            </a:r>
            <a:br>
              <a:rPr lang="en-GB" sz="2000" dirty="0">
                <a:solidFill>
                  <a:schemeClr val="bg1">
                    <a:lumMod val="50000"/>
                  </a:schemeClr>
                </a:solidFill>
                <a:latin typeface="Gotham Rounded Light" pitchFamily="50" charset="0"/>
              </a:rPr>
            </a:br>
            <a:endParaRPr lang="en-GB" sz="2000" dirty="0">
              <a:solidFill>
                <a:schemeClr val="bg1">
                  <a:lumMod val="50000"/>
                </a:schemeClr>
              </a:solidFill>
              <a:latin typeface="Gotham Rounded Light" pitchFamily="50" charset="0"/>
            </a:endParaRPr>
          </a:p>
          <a:p>
            <a:endParaRPr lang="en-GB" dirty="0">
              <a:solidFill>
                <a:schemeClr val="bg1">
                  <a:lumMod val="50000"/>
                </a:schemeClr>
              </a:solidFill>
              <a:latin typeface="Gotham Rounded Light" pitchFamily="50" charset="0"/>
            </a:endParaRPr>
          </a:p>
        </p:txBody>
      </p:sp>
    </p:spTree>
    <p:extLst>
      <p:ext uri="{BB962C8B-B14F-4D97-AF65-F5344CB8AC3E}">
        <p14:creationId xmlns:p14="http://schemas.microsoft.com/office/powerpoint/2010/main" val="114048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0"/>
          <p:cNvSpPr txBox="1">
            <a:spLocks noChangeArrowheads="1"/>
          </p:cNvSpPr>
          <p:nvPr/>
        </p:nvSpPr>
        <p:spPr bwMode="auto">
          <a:xfrm>
            <a:off x="420681" y="288133"/>
            <a:ext cx="7001383" cy="437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166"/>
              </a:spcBef>
            </a:pPr>
            <a:r>
              <a:rPr lang="en-US" sz="2244" dirty="0">
                <a:solidFill>
                  <a:schemeClr val="bg2">
                    <a:lumMod val="75000"/>
                  </a:schemeClr>
                </a:solidFill>
                <a:latin typeface="Gotham Rounded Light" charset="0"/>
                <a:ea typeface="Gotham Rounded Light" charset="0"/>
                <a:cs typeface="Gotham Rounded Light" charset="0"/>
              </a:rPr>
              <a:t>Tricefy –  </a:t>
            </a:r>
            <a:r>
              <a:rPr lang="en-US" sz="2244" dirty="0" err="1">
                <a:solidFill>
                  <a:schemeClr val="bg2">
                    <a:lumMod val="75000"/>
                  </a:schemeClr>
                </a:solidFill>
                <a:latin typeface="Gotham Rounded Light" charset="0"/>
                <a:ea typeface="Gotham Rounded Light" charset="0"/>
                <a:cs typeface="Gotham Rounded Light" charset="0"/>
              </a:rPr>
              <a:t>Cumple</a:t>
            </a:r>
            <a:r>
              <a:rPr lang="en-US" sz="2244" dirty="0">
                <a:solidFill>
                  <a:schemeClr val="bg2">
                    <a:lumMod val="75000"/>
                  </a:schemeClr>
                </a:solidFill>
                <a:latin typeface="Gotham Rounded Light" charset="0"/>
                <a:ea typeface="Gotham Rounded Light" charset="0"/>
                <a:cs typeface="Gotham Rounded Light" charset="0"/>
              </a:rPr>
              <a:t> con </a:t>
            </a:r>
            <a:r>
              <a:rPr lang="en-US" sz="2244" dirty="0" err="1">
                <a:solidFill>
                  <a:schemeClr val="bg2">
                    <a:lumMod val="75000"/>
                  </a:schemeClr>
                </a:solidFill>
                <a:latin typeface="Gotham Rounded Light" charset="0"/>
                <a:ea typeface="Gotham Rounded Light" charset="0"/>
                <a:cs typeface="Gotham Rounded Light" charset="0"/>
              </a:rPr>
              <a:t>normativas</a:t>
            </a:r>
            <a:r>
              <a:rPr lang="en-US" sz="2244" dirty="0">
                <a:solidFill>
                  <a:schemeClr val="bg2">
                    <a:lumMod val="75000"/>
                  </a:schemeClr>
                </a:solidFill>
                <a:latin typeface="Gotham Rounded Light" charset="0"/>
                <a:ea typeface="Gotham Rounded Light" charset="0"/>
                <a:cs typeface="Gotham Rounded Light" charset="0"/>
              </a:rPr>
              <a:t> </a:t>
            </a:r>
            <a:r>
              <a:rPr lang="en-US" sz="2244" dirty="0" err="1">
                <a:solidFill>
                  <a:schemeClr val="bg2">
                    <a:lumMod val="75000"/>
                  </a:schemeClr>
                </a:solidFill>
                <a:latin typeface="Gotham Rounded Light" charset="0"/>
                <a:ea typeface="Gotham Rounded Light" charset="0"/>
                <a:cs typeface="Gotham Rounded Light" charset="0"/>
              </a:rPr>
              <a:t>en</a:t>
            </a:r>
            <a:r>
              <a:rPr lang="en-US" sz="2244" dirty="0">
                <a:solidFill>
                  <a:schemeClr val="bg2">
                    <a:lumMod val="75000"/>
                  </a:schemeClr>
                </a:solidFill>
                <a:latin typeface="Gotham Rounded Light" charset="0"/>
                <a:ea typeface="Gotham Rounded Light" charset="0"/>
                <a:cs typeface="Gotham Rounded Light" charset="0"/>
              </a:rPr>
              <a:t> 42 </a:t>
            </a:r>
            <a:r>
              <a:rPr lang="en-US" sz="2244" dirty="0" err="1">
                <a:solidFill>
                  <a:schemeClr val="bg2">
                    <a:lumMod val="75000"/>
                  </a:schemeClr>
                </a:solidFill>
                <a:latin typeface="Gotham Rounded Light" charset="0"/>
                <a:ea typeface="Gotham Rounded Light" charset="0"/>
                <a:cs typeface="Gotham Rounded Light" charset="0"/>
              </a:rPr>
              <a:t>países</a:t>
            </a:r>
            <a:r>
              <a:rPr lang="en-US" sz="2244" dirty="0">
                <a:solidFill>
                  <a:schemeClr val="bg2">
                    <a:lumMod val="75000"/>
                  </a:schemeClr>
                </a:solidFill>
                <a:latin typeface="Gotham Rounded Light" charset="0"/>
                <a:ea typeface="Gotham Rounded Light" charset="0"/>
                <a:cs typeface="Gotham Rounded Light" charset="0"/>
              </a:rPr>
              <a:t> </a:t>
            </a:r>
          </a:p>
        </p:txBody>
      </p:sp>
      <p:pic>
        <p:nvPicPr>
          <p:cNvPr id="16" name="Picture 2">
            <a:extLst>
              <a:ext uri="{FF2B5EF4-FFF2-40B4-BE49-F238E27FC236}">
                <a16:creationId xmlns:a16="http://schemas.microsoft.com/office/drawing/2014/main" id="{F15D6115-9E66-F04B-9293-E4FFDF3D5B0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1461822"/>
            <a:ext cx="6744605" cy="3934356"/>
          </a:xfrm>
          <a:prstGeom prst="rect">
            <a:avLst/>
          </a:prstGeom>
          <a:noFill/>
          <a:ln>
            <a:noFill/>
          </a:ln>
          <a:extLst>
            <a:ext uri="{909E8E84-426E-40DD-AFC4-6F175D3DCCD1}">
              <a14:hiddenFill xmlns:a14="http://schemas.microsoft.com/office/drawing/2010/main">
                <a:solidFill>
                  <a:srgbClr val="FFFFFF">
                    <a:alpha val="8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D900858B-3979-4F41-928F-EB97C6C72F3B}"/>
              </a:ext>
            </a:extLst>
          </p:cNvPr>
          <p:cNvSpPr txBox="1">
            <a:spLocks noChangeArrowheads="1"/>
          </p:cNvSpPr>
          <p:nvPr/>
        </p:nvSpPr>
        <p:spPr bwMode="auto">
          <a:xfrm>
            <a:off x="7089040" y="1077771"/>
            <a:ext cx="4783646" cy="3615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728" b="1" dirty="0" err="1">
                <a:latin typeface="Gotham Rounded Light" charset="0"/>
                <a:ea typeface="Gotham Rounded Light" charset="0"/>
                <a:cs typeface="Gotham Rounded Light" charset="0"/>
              </a:rPr>
              <a:t>Países</a:t>
            </a:r>
            <a:r>
              <a:rPr lang="en-US" sz="1728" b="1" dirty="0">
                <a:latin typeface="Gotham Rounded Light" charset="0"/>
                <a:ea typeface="Gotham Rounded Light" charset="0"/>
                <a:cs typeface="Gotham Rounded Light" charset="0"/>
              </a:rPr>
              <a:t> </a:t>
            </a:r>
            <a:r>
              <a:rPr lang="en-US" sz="1728" b="1" dirty="0" err="1">
                <a:latin typeface="Gotham Rounded Light" charset="0"/>
                <a:ea typeface="Gotham Rounded Light" charset="0"/>
                <a:cs typeface="Gotham Rounded Light" charset="0"/>
              </a:rPr>
              <a:t>donde</a:t>
            </a:r>
            <a:r>
              <a:rPr lang="en-US" sz="1728" b="1" dirty="0">
                <a:latin typeface="Gotham Rounded Light" charset="0"/>
                <a:ea typeface="Gotham Rounded Light" charset="0"/>
                <a:cs typeface="Gotham Rounded Light" charset="0"/>
              </a:rPr>
              <a:t> </a:t>
            </a:r>
            <a:r>
              <a:rPr lang="en-US" sz="1728" b="1" dirty="0" err="1">
                <a:latin typeface="Gotham Rounded Light" charset="0"/>
                <a:ea typeface="Gotham Rounded Light" charset="0"/>
                <a:cs typeface="Gotham Rounded Light" charset="0"/>
              </a:rPr>
              <a:t>Tricefy</a:t>
            </a:r>
            <a:r>
              <a:rPr lang="en-US" sz="1728" b="1" dirty="0">
                <a:latin typeface="Gotham Rounded Light" charset="0"/>
                <a:ea typeface="Gotham Rounded Light" charset="0"/>
                <a:cs typeface="Gotham Rounded Light" charset="0"/>
              </a:rPr>
              <a:t> </a:t>
            </a:r>
            <a:r>
              <a:rPr lang="en-US" sz="1728" b="1" dirty="0" err="1">
                <a:latin typeface="Gotham Rounded Light" charset="0"/>
                <a:ea typeface="Gotham Rounded Light" charset="0"/>
                <a:cs typeface="Gotham Rounded Light" charset="0"/>
              </a:rPr>
              <a:t>cumple</a:t>
            </a:r>
            <a:r>
              <a:rPr lang="en-US" sz="1728" b="1" dirty="0">
                <a:latin typeface="Gotham Rounded Light" charset="0"/>
                <a:ea typeface="Gotham Rounded Light" charset="0"/>
                <a:cs typeface="Gotham Rounded Light" charset="0"/>
              </a:rPr>
              <a:t> con </a:t>
            </a:r>
            <a:r>
              <a:rPr lang="en-US" sz="1728" b="1" dirty="0" err="1">
                <a:latin typeface="Gotham Rounded Light" charset="0"/>
                <a:ea typeface="Gotham Rounded Light" charset="0"/>
                <a:cs typeface="Gotham Rounded Light" charset="0"/>
              </a:rPr>
              <a:t>normativas</a:t>
            </a:r>
            <a:endParaRPr lang="en-US" sz="1728" b="1" dirty="0">
              <a:latin typeface="Gotham Rounded Light" charset="0"/>
              <a:ea typeface="Gotham Rounded Light" charset="0"/>
              <a:cs typeface="Gotham Rounded Light" charset="0"/>
            </a:endParaRPr>
          </a:p>
          <a:p>
            <a:r>
              <a:rPr lang="en-US" sz="1512" dirty="0">
                <a:latin typeface="Gotham Rounded Light" charset="0"/>
                <a:ea typeface="Gotham Rounded Light" charset="0"/>
                <a:cs typeface="Gotham Rounded Light" charset="0"/>
              </a:rPr>
              <a:t>  </a:t>
            </a:r>
          </a:p>
          <a:p>
            <a:r>
              <a:rPr lang="en-US" sz="1296" b="1" dirty="0">
                <a:solidFill>
                  <a:srgbClr val="00B5E2"/>
                </a:solidFill>
                <a:latin typeface="Gotham Rounded Light" charset="0"/>
                <a:ea typeface="Gotham Rounded Light" charset="0"/>
                <a:cs typeface="Gotham Rounded Light" charset="0"/>
              </a:rPr>
              <a:t>America</a:t>
            </a:r>
            <a:r>
              <a:rPr lang="en-US" sz="1296" dirty="0">
                <a:latin typeface="Gotham Rounded Light" charset="0"/>
                <a:ea typeface="Gotham Rounded Light" charset="0"/>
                <a:cs typeface="Gotham Rounded Light" charset="0"/>
              </a:rPr>
              <a:t> </a:t>
            </a:r>
          </a:p>
          <a:p>
            <a:r>
              <a:rPr lang="es-ES" sz="1188" dirty="0">
                <a:latin typeface="Gotham Rounded Light" charset="0"/>
                <a:ea typeface="Gotham Rounded Light" charset="0"/>
                <a:cs typeface="Gotham Rounded Light" charset="0"/>
              </a:rPr>
              <a:t>Estados Unidos</a:t>
            </a:r>
          </a:p>
          <a:p>
            <a:r>
              <a:rPr lang="es-ES" sz="1188" dirty="0">
                <a:latin typeface="Gotham Rounded Light" charset="0"/>
                <a:ea typeface="Gotham Rounded Light" charset="0"/>
                <a:cs typeface="Gotham Rounded Light" charset="0"/>
              </a:rPr>
              <a:t>Canadá</a:t>
            </a:r>
          </a:p>
          <a:p>
            <a:r>
              <a:rPr lang="es-ES" sz="1188" dirty="0">
                <a:latin typeface="Gotham Rounded Light" charset="0"/>
                <a:ea typeface="Gotham Rounded Light" charset="0"/>
                <a:cs typeface="Gotham Rounded Light" charset="0"/>
              </a:rPr>
              <a:t>México</a:t>
            </a:r>
          </a:p>
          <a:p>
            <a:r>
              <a:rPr lang="es-ES" sz="1188" dirty="0">
                <a:latin typeface="Gotham Rounded Light" charset="0"/>
                <a:ea typeface="Gotham Rounded Light" charset="0"/>
                <a:cs typeface="Gotham Rounded Light" charset="0"/>
              </a:rPr>
              <a:t>Brasil</a:t>
            </a:r>
          </a:p>
          <a:p>
            <a:r>
              <a:rPr lang="es-ES" sz="1188" dirty="0">
                <a:latin typeface="Gotham Rounded Light" charset="0"/>
                <a:ea typeface="Gotham Rounded Light" charset="0"/>
                <a:cs typeface="Gotham Rounded Light" charset="0"/>
              </a:rPr>
              <a:t>Chile</a:t>
            </a:r>
          </a:p>
          <a:p>
            <a:r>
              <a:rPr lang="es-ES" sz="1188" dirty="0">
                <a:latin typeface="Gotham Rounded Light" charset="0"/>
                <a:ea typeface="Gotham Rounded Light" charset="0"/>
                <a:cs typeface="Gotham Rounded Light" charset="0"/>
              </a:rPr>
              <a:t>Costa Rica</a:t>
            </a:r>
          </a:p>
          <a:p>
            <a:endParaRPr lang="es-ES" sz="1296" dirty="0">
              <a:latin typeface="Gotham Rounded Light" charset="0"/>
              <a:ea typeface="Gotham Rounded Light" charset="0"/>
              <a:cs typeface="Gotham Rounded Light" charset="0"/>
            </a:endParaRPr>
          </a:p>
          <a:p>
            <a:r>
              <a:rPr lang="es-ES" sz="1296" b="1" dirty="0">
                <a:solidFill>
                  <a:srgbClr val="00B5E2"/>
                </a:solidFill>
                <a:latin typeface="Gotham Rounded Light" charset="0"/>
                <a:ea typeface="Gotham Rounded Light" charset="0"/>
                <a:cs typeface="Gotham Rounded Light" charset="0"/>
              </a:rPr>
              <a:t>África y Medio Oriente </a:t>
            </a:r>
          </a:p>
          <a:p>
            <a:r>
              <a:rPr lang="es-ES" sz="1188" dirty="0">
                <a:latin typeface="Gotham Rounded Light" charset="0"/>
                <a:ea typeface="Gotham Rounded Light" charset="0"/>
                <a:cs typeface="Gotham Rounded Light" charset="0"/>
              </a:rPr>
              <a:t>Arabia Saudita</a:t>
            </a:r>
          </a:p>
          <a:p>
            <a:r>
              <a:rPr lang="es-ES" sz="1188" dirty="0">
                <a:latin typeface="Gotham Rounded Light" charset="0"/>
                <a:ea typeface="Gotham Rounded Light" charset="0"/>
                <a:cs typeface="Gotham Rounded Light" charset="0"/>
              </a:rPr>
              <a:t>Emiratos Árabes</a:t>
            </a:r>
          </a:p>
          <a:p>
            <a:r>
              <a:rPr lang="es-ES" sz="1188" dirty="0">
                <a:latin typeface="Gotham Rounded Light" charset="0"/>
                <a:ea typeface="Gotham Rounded Light" charset="0"/>
                <a:cs typeface="Gotham Rounded Light" charset="0"/>
              </a:rPr>
              <a:t>Marruecos</a:t>
            </a:r>
          </a:p>
          <a:p>
            <a:r>
              <a:rPr lang="es-ES" sz="1188" dirty="0">
                <a:latin typeface="Gotham Rounded Light" charset="0"/>
                <a:ea typeface="Gotham Rounded Light" charset="0"/>
                <a:cs typeface="Gotham Rounded Light" charset="0"/>
              </a:rPr>
              <a:t>Turquía</a:t>
            </a:r>
          </a:p>
          <a:p>
            <a:endParaRPr lang="en-US" sz="1188" dirty="0">
              <a:latin typeface="Gotham Rounded Light" charset="0"/>
              <a:ea typeface="Gotham Rounded Light" charset="0"/>
              <a:cs typeface="Gotham Rounded Light" charset="0"/>
            </a:endParaRPr>
          </a:p>
          <a:p>
            <a:endParaRPr lang="en-US" sz="1188" dirty="0">
              <a:latin typeface="Gotham Rounded Light" charset="0"/>
              <a:ea typeface="Gotham Rounded Light" charset="0"/>
              <a:cs typeface="Gotham Rounded Light" charset="0"/>
            </a:endParaRPr>
          </a:p>
          <a:p>
            <a:endParaRPr lang="en-US" sz="1512" dirty="0">
              <a:latin typeface="Gotham Rounded Light" charset="0"/>
              <a:ea typeface="Gotham Rounded Light" charset="0"/>
              <a:cs typeface="Gotham Rounded Light" charset="0"/>
            </a:endParaRPr>
          </a:p>
        </p:txBody>
      </p:sp>
      <p:sp>
        <p:nvSpPr>
          <p:cNvPr id="13" name="TextBox 12">
            <a:extLst>
              <a:ext uri="{FF2B5EF4-FFF2-40B4-BE49-F238E27FC236}">
                <a16:creationId xmlns:a16="http://schemas.microsoft.com/office/drawing/2014/main" id="{4E21753B-45D8-574B-9656-36DDC95C964F}"/>
              </a:ext>
            </a:extLst>
          </p:cNvPr>
          <p:cNvSpPr txBox="1">
            <a:spLocks noChangeArrowheads="1"/>
          </p:cNvSpPr>
          <p:nvPr/>
        </p:nvSpPr>
        <p:spPr bwMode="auto">
          <a:xfrm>
            <a:off x="9166561" y="1441863"/>
            <a:ext cx="1247514" cy="3997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512" dirty="0">
                <a:latin typeface="Gotham Rounded Light" charset="0"/>
                <a:ea typeface="Gotham Rounded Light" charset="0"/>
                <a:cs typeface="Gotham Rounded Light" charset="0"/>
              </a:rPr>
              <a:t>  </a:t>
            </a:r>
          </a:p>
          <a:p>
            <a:r>
              <a:rPr lang="en-US" sz="1296" b="1" dirty="0">
                <a:solidFill>
                  <a:srgbClr val="00B5E2"/>
                </a:solidFill>
                <a:latin typeface="Gotham Rounded Light" charset="0"/>
                <a:ea typeface="Gotham Rounded Light" charset="0"/>
                <a:cs typeface="Gotham Rounded Light" charset="0"/>
              </a:rPr>
              <a:t>Europa</a:t>
            </a:r>
            <a:endParaRPr lang="en-US" sz="1296" dirty="0">
              <a:latin typeface="Gotham Rounded Light" charset="0"/>
              <a:ea typeface="Gotham Rounded Light" charset="0"/>
              <a:cs typeface="Gotham Rounded Light" charset="0"/>
            </a:endParaRPr>
          </a:p>
          <a:p>
            <a:r>
              <a:rPr lang="es-ES" sz="1188" dirty="0">
                <a:latin typeface="Gotham Rounded Light" charset="0"/>
                <a:ea typeface="Gotham Rounded Light" charset="0"/>
                <a:cs typeface="Gotham Rounded Light" charset="0"/>
              </a:rPr>
              <a:t>Austria</a:t>
            </a:r>
          </a:p>
          <a:p>
            <a:r>
              <a:rPr lang="es-ES" sz="1188" dirty="0">
                <a:latin typeface="Gotham Rounded Light" charset="0"/>
                <a:ea typeface="Gotham Rounded Light" charset="0"/>
                <a:cs typeface="Gotham Rounded Light" charset="0"/>
              </a:rPr>
              <a:t>Alemania</a:t>
            </a:r>
          </a:p>
          <a:p>
            <a:r>
              <a:rPr lang="es-ES" sz="1188" dirty="0">
                <a:latin typeface="Gotham Rounded Light" charset="0"/>
                <a:ea typeface="Gotham Rounded Light" charset="0"/>
                <a:cs typeface="Gotham Rounded Light" charset="0"/>
              </a:rPr>
              <a:t>Bélgica</a:t>
            </a:r>
          </a:p>
          <a:p>
            <a:r>
              <a:rPr lang="es-ES" sz="1188" dirty="0">
                <a:latin typeface="Gotham Rounded Light" charset="0"/>
                <a:ea typeface="Gotham Rounded Light" charset="0"/>
                <a:cs typeface="Gotham Rounded Light" charset="0"/>
              </a:rPr>
              <a:t>Dinamarca</a:t>
            </a:r>
          </a:p>
          <a:p>
            <a:r>
              <a:rPr lang="es-ES" sz="1188" dirty="0">
                <a:latin typeface="Gotham Rounded Light" charset="0"/>
                <a:ea typeface="Gotham Rounded Light" charset="0"/>
                <a:cs typeface="Gotham Rounded Light" charset="0"/>
              </a:rPr>
              <a:t>España</a:t>
            </a:r>
          </a:p>
          <a:p>
            <a:r>
              <a:rPr lang="es-ES" sz="1188" dirty="0">
                <a:latin typeface="Gotham Rounded Light" charset="0"/>
                <a:ea typeface="Gotham Rounded Light" charset="0"/>
                <a:cs typeface="Gotham Rounded Light" charset="0"/>
              </a:rPr>
              <a:t>Estonia </a:t>
            </a:r>
          </a:p>
          <a:p>
            <a:r>
              <a:rPr lang="es-ES" sz="1188" dirty="0">
                <a:latin typeface="Gotham Rounded Light" charset="0"/>
                <a:ea typeface="Gotham Rounded Light" charset="0"/>
                <a:cs typeface="Gotham Rounded Light" charset="0"/>
              </a:rPr>
              <a:t>Finlandia</a:t>
            </a:r>
          </a:p>
          <a:p>
            <a:r>
              <a:rPr lang="es-ES" sz="1188" dirty="0">
                <a:latin typeface="Gotham Rounded Light" charset="0"/>
                <a:ea typeface="Gotham Rounded Light" charset="0"/>
                <a:cs typeface="Gotham Rounded Light" charset="0"/>
              </a:rPr>
              <a:t>Francia</a:t>
            </a:r>
          </a:p>
          <a:p>
            <a:r>
              <a:rPr lang="es-ES" sz="1188" dirty="0">
                <a:latin typeface="Gotham Rounded Light" charset="0"/>
                <a:ea typeface="Gotham Rounded Light" charset="0"/>
                <a:cs typeface="Gotham Rounded Light" charset="0"/>
              </a:rPr>
              <a:t>Gran Bretaña</a:t>
            </a:r>
          </a:p>
          <a:p>
            <a:r>
              <a:rPr lang="es-ES" sz="1188" dirty="0">
                <a:latin typeface="Gotham Rounded Light" charset="0"/>
                <a:ea typeface="Gotham Rounded Light" charset="0"/>
                <a:cs typeface="Gotham Rounded Light" charset="0"/>
              </a:rPr>
              <a:t>Islandia</a:t>
            </a:r>
          </a:p>
          <a:p>
            <a:r>
              <a:rPr lang="es-ES" sz="1188" dirty="0">
                <a:latin typeface="Gotham Rounded Light" charset="0"/>
                <a:ea typeface="Gotham Rounded Light" charset="0"/>
                <a:cs typeface="Gotham Rounded Light" charset="0"/>
              </a:rPr>
              <a:t>Irlanda</a:t>
            </a:r>
          </a:p>
          <a:p>
            <a:r>
              <a:rPr lang="es-ES" sz="1188" dirty="0">
                <a:latin typeface="Gotham Rounded Light" charset="0"/>
                <a:ea typeface="Gotham Rounded Light" charset="0"/>
                <a:cs typeface="Gotham Rounded Light" charset="0"/>
              </a:rPr>
              <a:t>Italia</a:t>
            </a:r>
          </a:p>
          <a:p>
            <a:r>
              <a:rPr lang="es-ES" sz="1188" dirty="0" err="1">
                <a:latin typeface="Gotham Rounded Light" charset="0"/>
                <a:ea typeface="Gotham Rounded Light" charset="0"/>
                <a:cs typeface="Gotham Rounded Light" charset="0"/>
              </a:rPr>
              <a:t>Latvia</a:t>
            </a:r>
            <a:endParaRPr lang="es-ES" sz="1188" dirty="0">
              <a:latin typeface="Gotham Rounded Light" charset="0"/>
              <a:ea typeface="Gotham Rounded Light" charset="0"/>
              <a:cs typeface="Gotham Rounded Light" charset="0"/>
            </a:endParaRPr>
          </a:p>
          <a:p>
            <a:r>
              <a:rPr lang="es-ES" sz="1188" dirty="0">
                <a:latin typeface="Gotham Rounded Light" charset="0"/>
                <a:ea typeface="Gotham Rounded Light" charset="0"/>
                <a:cs typeface="Gotham Rounded Light" charset="0"/>
              </a:rPr>
              <a:t>Luxemburgo </a:t>
            </a:r>
          </a:p>
          <a:p>
            <a:r>
              <a:rPr lang="es-ES" sz="1188" dirty="0">
                <a:latin typeface="Gotham Rounded Light" charset="0"/>
                <a:ea typeface="Gotham Rounded Light" charset="0"/>
                <a:cs typeface="Gotham Rounded Light" charset="0"/>
              </a:rPr>
              <a:t>Holanda</a:t>
            </a:r>
          </a:p>
          <a:p>
            <a:r>
              <a:rPr lang="es-ES" sz="1188" dirty="0">
                <a:latin typeface="Gotham Rounded Light" charset="0"/>
                <a:ea typeface="Gotham Rounded Light" charset="0"/>
                <a:cs typeface="Gotham Rounded Light" charset="0"/>
              </a:rPr>
              <a:t>Noruega</a:t>
            </a:r>
          </a:p>
          <a:p>
            <a:r>
              <a:rPr lang="es-ES" sz="1188" dirty="0">
                <a:latin typeface="Gotham Rounded Light" charset="0"/>
                <a:ea typeface="Gotham Rounded Light" charset="0"/>
                <a:cs typeface="Gotham Rounded Light" charset="0"/>
              </a:rPr>
              <a:t>Polonia</a:t>
            </a:r>
          </a:p>
          <a:p>
            <a:r>
              <a:rPr lang="es-ES" sz="1188" dirty="0">
                <a:latin typeface="Gotham Rounded Light" charset="0"/>
                <a:ea typeface="Gotham Rounded Light" charset="0"/>
                <a:cs typeface="Gotham Rounded Light" charset="0"/>
              </a:rPr>
              <a:t>Suiza</a:t>
            </a:r>
          </a:p>
          <a:p>
            <a:r>
              <a:rPr lang="es-ES" sz="1188" dirty="0">
                <a:latin typeface="Gotham Rounded Light" charset="0"/>
                <a:ea typeface="Gotham Rounded Light" charset="0"/>
                <a:cs typeface="Gotham Rounded Light" charset="0"/>
              </a:rPr>
              <a:t>Suecia</a:t>
            </a:r>
            <a:endParaRPr lang="es-ES" sz="1512" dirty="0">
              <a:latin typeface="Gotham Rounded Light" charset="0"/>
              <a:ea typeface="Gotham Rounded Light" charset="0"/>
              <a:cs typeface="Gotham Rounded Light" charset="0"/>
            </a:endParaRPr>
          </a:p>
        </p:txBody>
      </p:sp>
      <p:sp>
        <p:nvSpPr>
          <p:cNvPr id="14" name="TextBox 13">
            <a:extLst>
              <a:ext uri="{FF2B5EF4-FFF2-40B4-BE49-F238E27FC236}">
                <a16:creationId xmlns:a16="http://schemas.microsoft.com/office/drawing/2014/main" id="{5D840501-E145-914B-95BB-9B555AA039CD}"/>
              </a:ext>
            </a:extLst>
          </p:cNvPr>
          <p:cNvSpPr txBox="1">
            <a:spLocks noChangeArrowheads="1"/>
          </p:cNvSpPr>
          <p:nvPr/>
        </p:nvSpPr>
        <p:spPr bwMode="auto">
          <a:xfrm>
            <a:off x="7089040" y="4216822"/>
            <a:ext cx="1247514" cy="23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296" b="1" dirty="0">
                <a:solidFill>
                  <a:srgbClr val="00B5E2"/>
                </a:solidFill>
                <a:latin typeface="Gotham Rounded Light" charset="0"/>
                <a:ea typeface="Gotham Rounded Light" charset="0"/>
                <a:cs typeface="Gotham Rounded Light" charset="0"/>
              </a:rPr>
              <a:t>Asia y Oceania</a:t>
            </a:r>
          </a:p>
          <a:p>
            <a:endParaRPr lang="es-ES" sz="1296" dirty="0">
              <a:latin typeface="Gotham Rounded Light" charset="0"/>
              <a:ea typeface="Gotham Rounded Light" charset="0"/>
              <a:cs typeface="Gotham Rounded Light" charset="0"/>
            </a:endParaRPr>
          </a:p>
          <a:p>
            <a:r>
              <a:rPr lang="es-ES" sz="1188" dirty="0">
                <a:latin typeface="Gotham Rounded Light" charset="0"/>
                <a:ea typeface="Gotham Rounded Light" charset="0"/>
                <a:cs typeface="Gotham Rounded Light" charset="0"/>
              </a:rPr>
              <a:t>Australia</a:t>
            </a:r>
          </a:p>
          <a:p>
            <a:r>
              <a:rPr lang="es-ES" sz="1188" dirty="0">
                <a:latin typeface="Gotham Rounded Light" charset="0"/>
                <a:ea typeface="Gotham Rounded Light" charset="0"/>
                <a:cs typeface="Gotham Rounded Light" charset="0"/>
              </a:rPr>
              <a:t>Bangladesh</a:t>
            </a:r>
          </a:p>
          <a:p>
            <a:r>
              <a:rPr lang="es-ES" sz="1188" dirty="0">
                <a:latin typeface="Gotham Rounded Light" charset="0"/>
                <a:ea typeface="Gotham Rounded Light" charset="0"/>
                <a:cs typeface="Gotham Rounded Light" charset="0"/>
              </a:rPr>
              <a:t>Corea del Sur</a:t>
            </a:r>
          </a:p>
          <a:p>
            <a:r>
              <a:rPr lang="es-ES" sz="1188" dirty="0">
                <a:latin typeface="Gotham Rounded Light" charset="0"/>
                <a:ea typeface="Gotham Rounded Light" charset="0"/>
                <a:cs typeface="Gotham Rounded Light" charset="0"/>
              </a:rPr>
              <a:t>India</a:t>
            </a:r>
          </a:p>
          <a:p>
            <a:r>
              <a:rPr lang="es-ES" sz="1188" dirty="0">
                <a:latin typeface="Gotham Rounded Light" charset="0"/>
                <a:ea typeface="Gotham Rounded Light" charset="0"/>
                <a:cs typeface="Gotham Rounded Light" charset="0"/>
              </a:rPr>
              <a:t>Indonesia</a:t>
            </a:r>
          </a:p>
          <a:p>
            <a:r>
              <a:rPr lang="es-ES" sz="1188" dirty="0">
                <a:latin typeface="Gotham Rounded Light" charset="0"/>
                <a:ea typeface="Gotham Rounded Light" charset="0"/>
                <a:cs typeface="Gotham Rounded Light" charset="0"/>
              </a:rPr>
              <a:t>Japón</a:t>
            </a:r>
          </a:p>
          <a:p>
            <a:r>
              <a:rPr lang="es-ES" sz="1188" dirty="0">
                <a:latin typeface="Gotham Rounded Light" charset="0"/>
                <a:ea typeface="Gotham Rounded Light" charset="0"/>
                <a:cs typeface="Gotham Rounded Light" charset="0"/>
              </a:rPr>
              <a:t>Nueva Zelanda</a:t>
            </a:r>
          </a:p>
          <a:p>
            <a:r>
              <a:rPr lang="es-ES" sz="1188" dirty="0">
                <a:latin typeface="Gotham Rounded Light" charset="0"/>
                <a:ea typeface="Gotham Rounded Light" charset="0"/>
                <a:cs typeface="Gotham Rounded Light" charset="0"/>
              </a:rPr>
              <a:t>Singapur</a:t>
            </a:r>
          </a:p>
          <a:p>
            <a:r>
              <a:rPr lang="es-ES" sz="1188" dirty="0">
                <a:latin typeface="Gotham Rounded Light" charset="0"/>
                <a:ea typeface="Gotham Rounded Light" charset="0"/>
                <a:cs typeface="Gotham Rounded Light" charset="0"/>
              </a:rPr>
              <a:t>Sri Lanka</a:t>
            </a:r>
          </a:p>
          <a:p>
            <a:r>
              <a:rPr lang="es-ES" sz="1188" dirty="0">
                <a:latin typeface="Gotham Rounded Light" charset="0"/>
                <a:ea typeface="Gotham Rounded Light" charset="0"/>
                <a:cs typeface="Gotham Rounded Light" charset="0"/>
              </a:rPr>
              <a:t>Tailandia</a:t>
            </a:r>
          </a:p>
        </p:txBody>
      </p:sp>
      <p:sp>
        <p:nvSpPr>
          <p:cNvPr id="9" name="TextBox 10">
            <a:extLst>
              <a:ext uri="{FF2B5EF4-FFF2-40B4-BE49-F238E27FC236}">
                <a16:creationId xmlns:a16="http://schemas.microsoft.com/office/drawing/2014/main" id="{13E77FA6-B1B6-0349-8D55-6DF77DBB57E7}"/>
              </a:ext>
            </a:extLst>
          </p:cNvPr>
          <p:cNvSpPr txBox="1">
            <a:spLocks noChangeArrowheads="1"/>
          </p:cNvSpPr>
          <p:nvPr/>
        </p:nvSpPr>
        <p:spPr bwMode="auto">
          <a:xfrm>
            <a:off x="927841" y="5662403"/>
            <a:ext cx="570341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s-ES" sz="2400" dirty="0">
                <a:solidFill>
                  <a:schemeClr val="bg2">
                    <a:lumMod val="50000"/>
                  </a:schemeClr>
                </a:solidFill>
                <a:latin typeface="Gotham Rounded Light" charset="0"/>
              </a:rPr>
              <a:t>Constantemente buscando expandir nuestra presencia a nivel global </a:t>
            </a:r>
          </a:p>
        </p:txBody>
      </p:sp>
    </p:spTree>
    <p:extLst>
      <p:ext uri="{BB962C8B-B14F-4D97-AF65-F5344CB8AC3E}">
        <p14:creationId xmlns:p14="http://schemas.microsoft.com/office/powerpoint/2010/main" val="331075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1217" y="2591464"/>
            <a:ext cx="7860978" cy="877824"/>
          </a:xfrm>
        </p:spPr>
        <p:txBody>
          <a:bodyPr>
            <a:normAutofit fontScale="90000"/>
          </a:bodyPr>
          <a:lstStyle/>
          <a:p>
            <a:pPr marL="0" indent="0">
              <a:buNone/>
            </a:pPr>
            <a:r>
              <a:rPr lang="en-US" spc="60" dirty="0" err="1">
                <a:solidFill>
                  <a:srgbClr val="FFFFFF"/>
                </a:solidFill>
              </a:rPr>
              <a:t>Recursos</a:t>
            </a:r>
            <a:r>
              <a:rPr lang="en-US" spc="60" dirty="0">
                <a:solidFill>
                  <a:srgbClr val="FFFFFF"/>
                </a:solidFill>
              </a:rPr>
              <a:t> y </a:t>
            </a:r>
            <a:r>
              <a:rPr lang="en-US" spc="60" dirty="0" err="1">
                <a:solidFill>
                  <a:srgbClr val="FFFFFF"/>
                </a:solidFill>
              </a:rPr>
              <a:t>Herramientas</a:t>
            </a:r>
            <a:r>
              <a:rPr lang="en-US" spc="60" dirty="0">
                <a:solidFill>
                  <a:srgbClr val="FFFFFF"/>
                </a:solidFill>
              </a:rPr>
              <a:t> </a:t>
            </a:r>
            <a:r>
              <a:rPr lang="en-US" spc="60" dirty="0" err="1">
                <a:solidFill>
                  <a:srgbClr val="FFFFFF"/>
                </a:solidFill>
              </a:rPr>
              <a:t>Tricefy</a:t>
            </a:r>
            <a:endParaRPr lang="en-US" dirty="0"/>
          </a:p>
        </p:txBody>
      </p:sp>
      <p:sp>
        <p:nvSpPr>
          <p:cNvPr id="3" name="TextBox 2">
            <a:extLst>
              <a:ext uri="{FF2B5EF4-FFF2-40B4-BE49-F238E27FC236}">
                <a16:creationId xmlns:a16="http://schemas.microsoft.com/office/drawing/2014/main" id="{7A3550F0-5553-FF44-B406-39C1D1D6F8CC}"/>
              </a:ext>
            </a:extLst>
          </p:cNvPr>
          <p:cNvSpPr txBox="1"/>
          <p:nvPr/>
        </p:nvSpPr>
        <p:spPr>
          <a:xfrm>
            <a:off x="8633462" y="4187667"/>
            <a:ext cx="184731" cy="341632"/>
          </a:xfrm>
          <a:prstGeom prst="rect">
            <a:avLst/>
          </a:prstGeom>
          <a:noFill/>
        </p:spPr>
        <p:txBody>
          <a:bodyPr wrap="none" rtlCol="0">
            <a:spAutoFit/>
          </a:bodyPr>
          <a:lstStyle/>
          <a:p>
            <a:endParaRPr lang="de-DE" sz="1620" dirty="0"/>
          </a:p>
        </p:txBody>
      </p:sp>
    </p:spTree>
    <p:extLst>
      <p:ext uri="{BB962C8B-B14F-4D97-AF65-F5344CB8AC3E}">
        <p14:creationId xmlns:p14="http://schemas.microsoft.com/office/powerpoint/2010/main" val="3875480017"/>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tx1">
                    <a:lumMod val="85000"/>
                    <a:lumOff val="15000"/>
                  </a:schemeClr>
                </a:solidFill>
              </a:rPr>
              <a:t>Recursos</a:t>
            </a:r>
            <a:r>
              <a:rPr lang="en-US" dirty="0">
                <a:solidFill>
                  <a:schemeClr val="tx1">
                    <a:lumMod val="85000"/>
                    <a:lumOff val="15000"/>
                  </a:schemeClr>
                </a:solidFill>
              </a:rPr>
              <a:t> </a:t>
            </a:r>
            <a:r>
              <a:rPr lang="en-US" dirty="0" err="1">
                <a:solidFill>
                  <a:schemeClr val="tx1">
                    <a:lumMod val="85000"/>
                    <a:lumOff val="15000"/>
                  </a:schemeClr>
                </a:solidFill>
              </a:rPr>
              <a:t>Tricefy</a:t>
            </a:r>
            <a:r>
              <a:rPr lang="en-US" dirty="0">
                <a:solidFill>
                  <a:schemeClr val="tx1">
                    <a:lumMod val="85000"/>
                    <a:lumOff val="15000"/>
                  </a:schemeClr>
                </a:solidFill>
              </a:rPr>
              <a:t> </a:t>
            </a:r>
          </a:p>
        </p:txBody>
      </p:sp>
      <p:sp>
        <p:nvSpPr>
          <p:cNvPr id="3" name="Slide Number Placeholder 2"/>
          <p:cNvSpPr>
            <a:spLocks noGrp="1"/>
          </p:cNvSpPr>
          <p:nvPr>
            <p:ph type="sldNum" sz="quarter" idx="10"/>
          </p:nvPr>
        </p:nvSpPr>
        <p:spPr/>
        <p:txBody>
          <a:bodyPr/>
          <a:lstStyle/>
          <a:p>
            <a:pPr>
              <a:defRPr/>
            </a:pPr>
            <a:fld id="{43A3CCA2-6F40-F844-AE9E-D3BE533F2D7B}" type="slidenum">
              <a:rPr lang="en-US" smtClean="0"/>
              <a:pPr>
                <a:defRPr/>
              </a:pPr>
              <a:t>61</a:t>
            </a:fld>
            <a:endParaRPr lang="en-US"/>
          </a:p>
        </p:txBody>
      </p:sp>
      <p:sp>
        <p:nvSpPr>
          <p:cNvPr id="5" name="Rechteck 4"/>
          <p:cNvSpPr/>
          <p:nvPr/>
        </p:nvSpPr>
        <p:spPr>
          <a:xfrm>
            <a:off x="1113853" y="5026728"/>
            <a:ext cx="8303534" cy="1408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880" dirty="0">
                <a:hlinkClick r:id="rId2"/>
              </a:rPr>
              <a:t>https://triceimaging.com/trice-conversation-toolkit/</a:t>
            </a:r>
            <a:endParaRPr lang="en-US" sz="2494" dirty="0"/>
          </a:p>
        </p:txBody>
      </p:sp>
      <p:pic>
        <p:nvPicPr>
          <p:cNvPr id="8" name="Picture 7">
            <a:extLst>
              <a:ext uri="{FF2B5EF4-FFF2-40B4-BE49-F238E27FC236}">
                <a16:creationId xmlns:a16="http://schemas.microsoft.com/office/drawing/2014/main" id="{233B704C-0D02-DF4D-8137-6CBBF9C2C0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310" y="1107401"/>
            <a:ext cx="6390811" cy="4368776"/>
          </a:xfrm>
          <a:prstGeom prst="rect">
            <a:avLst/>
          </a:prstGeom>
        </p:spPr>
      </p:pic>
    </p:spTree>
    <p:extLst>
      <p:ext uri="{BB962C8B-B14F-4D97-AF65-F5344CB8AC3E}">
        <p14:creationId xmlns:p14="http://schemas.microsoft.com/office/powerpoint/2010/main" val="828999490"/>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2"/>
          <p:cNvSpPr txBox="1">
            <a:spLocks noChangeArrowheads="1"/>
          </p:cNvSpPr>
          <p:nvPr/>
        </p:nvSpPr>
        <p:spPr bwMode="auto">
          <a:xfrm>
            <a:off x="954405" y="209550"/>
            <a:ext cx="7460195" cy="912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440"/>
              </a:spcBef>
            </a:pPr>
            <a:r>
              <a:rPr lang="en-US" sz="2000" b="1" dirty="0" err="1">
                <a:solidFill>
                  <a:schemeClr val="tx1">
                    <a:lumMod val="50000"/>
                    <a:lumOff val="50000"/>
                  </a:schemeClr>
                </a:solidFill>
                <a:latin typeface="Gotham Rounded Light" pitchFamily="50" charset="0"/>
                <a:cs typeface="Gotham Light" charset="0"/>
              </a:rPr>
              <a:t>Recursos</a:t>
            </a:r>
            <a:r>
              <a:rPr lang="en-US" sz="2000" b="1" dirty="0">
                <a:solidFill>
                  <a:schemeClr val="tx1">
                    <a:lumMod val="50000"/>
                    <a:lumOff val="50000"/>
                  </a:schemeClr>
                </a:solidFill>
                <a:latin typeface="Gotham Rounded Light" pitchFamily="50" charset="0"/>
                <a:cs typeface="Gotham Light" charset="0"/>
              </a:rPr>
              <a:t> </a:t>
            </a:r>
            <a:r>
              <a:rPr lang="en-US" sz="2000" b="1" dirty="0" err="1">
                <a:solidFill>
                  <a:schemeClr val="tx1">
                    <a:lumMod val="50000"/>
                    <a:lumOff val="50000"/>
                  </a:schemeClr>
                </a:solidFill>
                <a:latin typeface="Gotham Rounded Light" pitchFamily="50" charset="0"/>
                <a:cs typeface="Gotham Light" charset="0"/>
              </a:rPr>
              <a:t>Tricefy</a:t>
            </a:r>
            <a:endParaRPr lang="en-US" sz="2000" b="1" dirty="0">
              <a:solidFill>
                <a:schemeClr val="tx1">
                  <a:lumMod val="50000"/>
                  <a:lumOff val="50000"/>
                </a:schemeClr>
              </a:solidFill>
              <a:latin typeface="Gotham Rounded Light" pitchFamily="50" charset="0"/>
              <a:cs typeface="Gotham Light" charset="0"/>
            </a:endParaRPr>
          </a:p>
          <a:p>
            <a:pPr eaLnBrk="1" hangingPunct="1">
              <a:spcBef>
                <a:spcPts val="1440"/>
              </a:spcBef>
            </a:pPr>
            <a:endParaRPr lang="en-US" sz="2160" dirty="0">
              <a:solidFill>
                <a:srgbClr val="474746"/>
              </a:solidFill>
              <a:latin typeface="Gotham Rounded Light" pitchFamily="50" charset="0"/>
              <a:cs typeface="Gotham Light" charset="0"/>
            </a:endParaRPr>
          </a:p>
        </p:txBody>
      </p:sp>
      <p:sp>
        <p:nvSpPr>
          <p:cNvPr id="58370" name="Slide Number Placeholder 10"/>
          <p:cNvSpPr txBox="1">
            <a:spLocks/>
          </p:cNvSpPr>
          <p:nvPr/>
        </p:nvSpPr>
        <p:spPr bwMode="auto">
          <a:xfrm>
            <a:off x="10605821" y="6391276"/>
            <a:ext cx="603199" cy="363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F9B6C35D-7BCA-D740-84EE-628FE0603D89}" type="slidenum">
              <a:rPr lang="en-US" sz="1200">
                <a:solidFill>
                  <a:srgbClr val="A6A6A6"/>
                </a:solidFill>
                <a:latin typeface="Gotham Book" charset="0"/>
                <a:cs typeface="Gotham Book" charset="0"/>
              </a:rPr>
              <a:pPr algn="r" eaLnBrk="1" hangingPunct="1"/>
              <a:t>62</a:t>
            </a:fld>
            <a:endParaRPr lang="en-US" sz="1200" dirty="0">
              <a:solidFill>
                <a:srgbClr val="A6A6A6"/>
              </a:solidFill>
              <a:latin typeface="Gotham Book" charset="0"/>
              <a:cs typeface="Gotham Book" charset="0"/>
            </a:endParaRPr>
          </a:p>
        </p:txBody>
      </p:sp>
      <p:sp>
        <p:nvSpPr>
          <p:cNvPr id="2" name="TextBox 1"/>
          <p:cNvSpPr txBox="1"/>
          <p:nvPr/>
        </p:nvSpPr>
        <p:spPr>
          <a:xfrm>
            <a:off x="695459" y="1207559"/>
            <a:ext cx="5576552" cy="5078313"/>
          </a:xfrm>
          <a:prstGeom prst="rect">
            <a:avLst/>
          </a:prstGeom>
          <a:noFill/>
        </p:spPr>
        <p:txBody>
          <a:bodyPr wrap="square" rtlCol="0">
            <a:spAutoFit/>
          </a:bodyPr>
          <a:lstStyle/>
          <a:p>
            <a:r>
              <a:rPr lang="en-US" b="1" u="sng" dirty="0">
                <a:solidFill>
                  <a:schemeClr val="tx1">
                    <a:lumMod val="65000"/>
                    <a:lumOff val="35000"/>
                  </a:schemeClr>
                </a:solidFill>
                <a:latin typeface="Gotham Rounded Light" pitchFamily="50" charset="0"/>
              </a:rPr>
              <a:t>Centro de </a:t>
            </a:r>
            <a:r>
              <a:rPr lang="en-US" b="1" u="sng" dirty="0" err="1">
                <a:solidFill>
                  <a:schemeClr val="tx1">
                    <a:lumMod val="65000"/>
                    <a:lumOff val="35000"/>
                  </a:schemeClr>
                </a:solidFill>
                <a:latin typeface="Gotham Rounded Light" pitchFamily="50" charset="0"/>
              </a:rPr>
              <a:t>Ayuda</a:t>
            </a:r>
            <a:r>
              <a:rPr lang="en-US" b="1" u="sng" dirty="0">
                <a:solidFill>
                  <a:schemeClr val="tx1">
                    <a:lumMod val="65000"/>
                    <a:lumOff val="35000"/>
                  </a:schemeClr>
                </a:solidFill>
                <a:latin typeface="Gotham Rounded Light" pitchFamily="50" charset="0"/>
              </a:rPr>
              <a:t> </a:t>
            </a:r>
            <a:r>
              <a:rPr lang="en-US" b="1" u="sng" dirty="0" err="1">
                <a:solidFill>
                  <a:schemeClr val="tx1">
                    <a:lumMod val="65000"/>
                    <a:lumOff val="35000"/>
                  </a:schemeClr>
                </a:solidFill>
                <a:latin typeface="Gotham Rounded Light" pitchFamily="50" charset="0"/>
              </a:rPr>
              <a:t>Tricefy</a:t>
            </a:r>
            <a:r>
              <a:rPr lang="en-US" b="1" u="sng" dirty="0">
                <a:solidFill>
                  <a:schemeClr val="tx1">
                    <a:lumMod val="65000"/>
                    <a:lumOff val="35000"/>
                  </a:schemeClr>
                </a:solidFill>
                <a:latin typeface="Gotham Rounded Light" pitchFamily="50" charset="0"/>
              </a:rPr>
              <a:t> </a:t>
            </a:r>
            <a:endParaRPr lang="en-US" dirty="0">
              <a:solidFill>
                <a:schemeClr val="tx1">
                  <a:lumMod val="65000"/>
                  <a:lumOff val="35000"/>
                </a:schemeClr>
              </a:solidFill>
              <a:latin typeface="Gotham Rounded Light" pitchFamily="50" charset="0"/>
            </a:endParaRPr>
          </a:p>
          <a:p>
            <a:r>
              <a:rPr lang="en-US" u="sng" dirty="0">
                <a:latin typeface="Gotham Rounded Light" pitchFamily="50" charset="0"/>
                <a:hlinkClick r:id="rId2"/>
              </a:rPr>
              <a:t>http://www.tricefy.help/help/reporting</a:t>
            </a:r>
            <a:endParaRPr lang="en-US" u="sng" dirty="0">
              <a:latin typeface="Gotham Rounded Light" pitchFamily="50" charset="0"/>
            </a:endParaRPr>
          </a:p>
          <a:p>
            <a:endParaRPr lang="en-GB" dirty="0">
              <a:latin typeface="Gotham Rounded Light" pitchFamily="50" charset="0"/>
            </a:endParaRPr>
          </a:p>
          <a:p>
            <a:r>
              <a:rPr lang="en-US" u="sng" dirty="0">
                <a:solidFill>
                  <a:schemeClr val="accent1">
                    <a:lumMod val="75000"/>
                  </a:schemeClr>
                </a:solidFill>
                <a:latin typeface="Gotham Rounded Light" pitchFamily="50" charset="0"/>
              </a:rPr>
              <a:t>http://www.tricefy.help/help/partners</a:t>
            </a:r>
            <a:endParaRPr lang="en-GB" u="sng" dirty="0">
              <a:solidFill>
                <a:schemeClr val="accent1">
                  <a:lumMod val="75000"/>
                </a:schemeClr>
              </a:solidFill>
              <a:latin typeface="Gotham Rounded Light" pitchFamily="50" charset="0"/>
            </a:endParaRPr>
          </a:p>
          <a:p>
            <a:r>
              <a:rPr lang="en-US" dirty="0">
                <a:latin typeface="Gotham Rounded Light" pitchFamily="50" charset="0"/>
              </a:rPr>
              <a:t> </a:t>
            </a:r>
            <a:endParaRPr lang="en-GB" dirty="0">
              <a:latin typeface="Gotham Rounded Light" pitchFamily="50" charset="0"/>
            </a:endParaRPr>
          </a:p>
          <a:p>
            <a:r>
              <a:rPr lang="en-US" b="1" u="sng" dirty="0">
                <a:solidFill>
                  <a:schemeClr val="tx1">
                    <a:lumMod val="65000"/>
                    <a:lumOff val="35000"/>
                  </a:schemeClr>
                </a:solidFill>
                <a:latin typeface="Gotham Rounded Light" pitchFamily="50" charset="0"/>
              </a:rPr>
              <a:t>Trice Academy</a:t>
            </a:r>
            <a:r>
              <a:rPr lang="en-US" dirty="0">
                <a:solidFill>
                  <a:schemeClr val="tx1">
                    <a:lumMod val="65000"/>
                    <a:lumOff val="35000"/>
                  </a:schemeClr>
                </a:solidFill>
                <a:latin typeface="Gotham Rounded Light" pitchFamily="50" charset="0"/>
              </a:rPr>
              <a:t>:</a:t>
            </a:r>
          </a:p>
          <a:p>
            <a:r>
              <a:rPr lang="en-GB" dirty="0">
                <a:solidFill>
                  <a:schemeClr val="accent1"/>
                </a:solidFill>
                <a:latin typeface="Gotham Rounded Light" pitchFamily="50" charset="0"/>
              </a:rPr>
              <a:t>https://triceacademy.knowledgeowl.com/help</a:t>
            </a:r>
          </a:p>
          <a:p>
            <a:endParaRPr lang="en-GB" dirty="0">
              <a:latin typeface="Gotham Rounded Light" pitchFamily="50" charset="0"/>
            </a:endParaRPr>
          </a:p>
          <a:p>
            <a:r>
              <a:rPr lang="en-US" b="1" u="sng" dirty="0" err="1">
                <a:solidFill>
                  <a:schemeClr val="tx1">
                    <a:lumMod val="65000"/>
                    <a:lumOff val="35000"/>
                  </a:schemeClr>
                </a:solidFill>
                <a:latin typeface="Gotham Rounded Light" pitchFamily="50" charset="0"/>
              </a:rPr>
              <a:t>Apoyo</a:t>
            </a:r>
            <a:r>
              <a:rPr lang="en-US" b="1" u="sng" dirty="0">
                <a:solidFill>
                  <a:schemeClr val="tx1">
                    <a:lumMod val="65000"/>
                    <a:lumOff val="35000"/>
                  </a:schemeClr>
                </a:solidFill>
                <a:latin typeface="Gotham Rounded Light" pitchFamily="50" charset="0"/>
              </a:rPr>
              <a:t> Técnico</a:t>
            </a:r>
            <a:r>
              <a:rPr lang="en-US" dirty="0">
                <a:solidFill>
                  <a:schemeClr val="tx1">
                    <a:lumMod val="65000"/>
                    <a:lumOff val="35000"/>
                  </a:schemeClr>
                </a:solidFill>
                <a:latin typeface="Gotham Rounded Light" pitchFamily="50" charset="0"/>
              </a:rPr>
              <a:t>:</a:t>
            </a:r>
          </a:p>
          <a:p>
            <a:r>
              <a:rPr lang="en-GB" dirty="0">
                <a:latin typeface="Gotham Rounded Light" pitchFamily="50" charset="0"/>
                <a:hlinkClick r:id="" action="ppaction://noaction"/>
              </a:rPr>
              <a:t>support@triceimaging.com</a:t>
            </a:r>
          </a:p>
          <a:p>
            <a:endParaRPr lang="en-GB" dirty="0">
              <a:latin typeface="Gotham Rounded Light" pitchFamily="50" charset="0"/>
              <a:hlinkClick r:id="" action="ppaction://noaction"/>
            </a:endParaRPr>
          </a:p>
          <a:p>
            <a:r>
              <a:rPr lang="en-US" b="1" u="sng" dirty="0">
                <a:solidFill>
                  <a:schemeClr val="tx1">
                    <a:lumMod val="65000"/>
                    <a:lumOff val="35000"/>
                  </a:schemeClr>
                </a:solidFill>
                <a:latin typeface="Gotham Rounded Light" pitchFamily="50" charset="0"/>
              </a:rPr>
              <a:t>Feedback</a:t>
            </a:r>
            <a:r>
              <a:rPr lang="en-US" dirty="0">
                <a:solidFill>
                  <a:schemeClr val="tx1">
                    <a:lumMod val="65000"/>
                    <a:lumOff val="35000"/>
                  </a:schemeClr>
                </a:solidFill>
                <a:latin typeface="Gotham Rounded Light" pitchFamily="50" charset="0"/>
              </a:rPr>
              <a:t>:</a:t>
            </a:r>
          </a:p>
          <a:p>
            <a:r>
              <a:rPr lang="en-GB" dirty="0">
                <a:latin typeface="Gotham Rounded Light" pitchFamily="50" charset="0"/>
                <a:hlinkClick r:id="rId3"/>
              </a:rPr>
              <a:t>feedback@triceimaging.com</a:t>
            </a:r>
          </a:p>
          <a:p>
            <a:endParaRPr lang="en-GB" dirty="0">
              <a:latin typeface="Gotham Rounded Light" pitchFamily="50" charset="0"/>
            </a:endParaRPr>
          </a:p>
          <a:p>
            <a:r>
              <a:rPr lang="en-US" b="1" u="sng" dirty="0" err="1">
                <a:solidFill>
                  <a:schemeClr val="tx1">
                    <a:lumMod val="65000"/>
                    <a:lumOff val="35000"/>
                  </a:schemeClr>
                </a:solidFill>
                <a:latin typeface="Gotham Rounded Light" pitchFamily="50" charset="0"/>
              </a:rPr>
              <a:t>Contacto</a:t>
            </a:r>
            <a:r>
              <a:rPr lang="en-US" dirty="0">
                <a:solidFill>
                  <a:schemeClr val="tx1">
                    <a:lumMod val="65000"/>
                    <a:lumOff val="35000"/>
                  </a:schemeClr>
                </a:solidFill>
                <a:latin typeface="Gotham Rounded Light" pitchFamily="50" charset="0"/>
              </a:rPr>
              <a:t>:</a:t>
            </a:r>
          </a:p>
          <a:p>
            <a:r>
              <a:rPr lang="en-GB" dirty="0">
                <a:latin typeface="Gotham Rounded Light" pitchFamily="50" charset="0"/>
                <a:hlinkClick r:id="rId4"/>
              </a:rPr>
              <a:t>adrena@triceimaging.com</a:t>
            </a:r>
            <a:r>
              <a:rPr lang="en-GB" dirty="0">
                <a:latin typeface="Gotham Rounded Light" pitchFamily="50" charset="0"/>
              </a:rPr>
              <a:t> </a:t>
            </a:r>
          </a:p>
          <a:p>
            <a:endParaRPr lang="en-GB" dirty="0">
              <a:solidFill>
                <a:schemeClr val="tx1">
                  <a:lumMod val="65000"/>
                  <a:lumOff val="35000"/>
                </a:schemeClr>
              </a:solidFill>
              <a:latin typeface="Gotham Rounded Book" pitchFamily="50" charset="0"/>
            </a:endParaRPr>
          </a:p>
          <a:p>
            <a:pPr marL="342900" indent="-342900">
              <a:buFont typeface="Arial" panose="020B0604020202020204" pitchFamily="34" charset="0"/>
              <a:buChar char="•"/>
            </a:pPr>
            <a:endParaRPr lang="en-GB" dirty="0">
              <a:solidFill>
                <a:schemeClr val="tx1">
                  <a:lumMod val="65000"/>
                  <a:lumOff val="35000"/>
                </a:schemeClr>
              </a:solidFill>
              <a:latin typeface="Gotham Rounded Book" pitchFamily="50"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7054" t="17590" r="17666" b="20360"/>
          <a:stretch/>
        </p:blipFill>
        <p:spPr>
          <a:xfrm>
            <a:off x="6272011" y="852996"/>
            <a:ext cx="5386778" cy="5120295"/>
          </a:xfrm>
          <a:prstGeom prst="rect">
            <a:avLst/>
          </a:prstGeom>
        </p:spPr>
      </p:pic>
    </p:spTree>
    <p:extLst>
      <p:ext uri="{BB962C8B-B14F-4D97-AF65-F5344CB8AC3E}">
        <p14:creationId xmlns:p14="http://schemas.microsoft.com/office/powerpoint/2010/main" val="37760090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image63.jpeg" descr="Picture 1"/>
          <p:cNvPicPr>
            <a:picLocks noChangeAspect="1"/>
          </p:cNvPicPr>
          <p:nvPr/>
        </p:nvPicPr>
        <p:blipFill>
          <a:blip r:embed="rId2"/>
          <a:stretch>
            <a:fillRect/>
          </a:stretch>
        </p:blipFill>
        <p:spPr>
          <a:xfrm flipH="1">
            <a:off x="609600" y="-3809"/>
            <a:ext cx="7970520" cy="6861810"/>
          </a:xfrm>
          <a:prstGeom prst="rect">
            <a:avLst/>
          </a:prstGeom>
          <a:ln w="12700">
            <a:miter lim="400000"/>
          </a:ln>
        </p:spPr>
      </p:pic>
      <p:pic>
        <p:nvPicPr>
          <p:cNvPr id="435" name="image64.png" descr="Picture 3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9416" y="264796"/>
            <a:ext cx="510541" cy="226696"/>
          </a:xfrm>
          <a:prstGeom prst="rect">
            <a:avLst/>
          </a:prstGeom>
          <a:ln w="12700">
            <a:miter lim="400000"/>
          </a:ln>
        </p:spPr>
      </p:pic>
      <p:sp>
        <p:nvSpPr>
          <p:cNvPr id="436" name="Shape 436" descr="TextBox 2"/>
          <p:cNvSpPr/>
          <p:nvPr/>
        </p:nvSpPr>
        <p:spPr>
          <a:xfrm>
            <a:off x="5400675" y="1727835"/>
            <a:ext cx="7404736" cy="2286203"/>
          </a:xfrm>
          <a:prstGeom prst="rect">
            <a:avLst/>
          </a:prstGeom>
          <a:ln w="12700">
            <a:miter lim="400000"/>
          </a:ln>
          <a:extLst>
            <a:ext uri="{C572A759-6A51-4108-AA02-DFA0A04FC94B}">
              <ma14:wrappingTextBoxFlag xmlns="" xmlns:ma14="http://schemas.microsoft.com/office/mac/drawingml/2011/main" val="1"/>
            </a:ext>
          </a:extLst>
        </p:spPr>
        <p:txBody>
          <a:bodyPr lIns="54863" rIns="54863">
            <a:spAutoFit/>
          </a:bodyPr>
          <a:lstStyle/>
          <a:p>
            <a:pPr>
              <a:lnSpc>
                <a:spcPct val="90000"/>
              </a:lnSpc>
              <a:defRPr sz="4400">
                <a:solidFill>
                  <a:srgbClr val="C3E088"/>
                </a:solidFill>
                <a:latin typeface="Gotham Rounded Light"/>
                <a:ea typeface="Gotham Rounded Light"/>
                <a:cs typeface="Gotham Rounded Light"/>
                <a:sym typeface="Gotham Rounded Light"/>
              </a:defRPr>
            </a:pPr>
            <a:r>
              <a:rPr lang="es-CL" sz="5280" dirty="0"/>
              <a:t>Simplificando imágenes médicas</a:t>
            </a:r>
            <a:r>
              <a:rPr sz="5280" dirty="0"/>
              <a:t> </a:t>
            </a:r>
            <a:endParaRPr sz="2880" dirty="0"/>
          </a:p>
          <a:p>
            <a:pPr>
              <a:lnSpc>
                <a:spcPct val="90000"/>
              </a:lnSpc>
              <a:defRPr sz="4400">
                <a:solidFill>
                  <a:srgbClr val="77BC1F"/>
                </a:solidFill>
                <a:latin typeface="Gotham Rounded Light"/>
                <a:ea typeface="Gotham Rounded Light"/>
                <a:cs typeface="Gotham Rounded Light"/>
                <a:sym typeface="Gotham Rounded Light"/>
              </a:defRPr>
            </a:pPr>
            <a:r>
              <a:rPr lang="es-CL" sz="5280" dirty="0"/>
              <a:t>en todas partes</a:t>
            </a:r>
            <a:endParaRPr sz="5280" dirty="0"/>
          </a:p>
        </p:txBody>
      </p:sp>
      <p:sp>
        <p:nvSpPr>
          <p:cNvPr id="437" name="Shape 437" descr="TextBox 2"/>
          <p:cNvSpPr/>
          <p:nvPr/>
        </p:nvSpPr>
        <p:spPr>
          <a:xfrm>
            <a:off x="7158990" y="5170171"/>
            <a:ext cx="3910966" cy="624145"/>
          </a:xfrm>
          <a:prstGeom prst="rect">
            <a:avLst/>
          </a:prstGeom>
          <a:ln w="12700">
            <a:miter lim="400000"/>
          </a:ln>
          <a:extLst>
            <a:ext uri="{C572A759-6A51-4108-AA02-DFA0A04FC94B}">
              <ma14:wrappingTextBoxFlag xmlns="" xmlns:ma14="http://schemas.microsoft.com/office/mac/drawingml/2011/main" val="1"/>
            </a:ext>
          </a:extLst>
        </p:spPr>
        <p:txBody>
          <a:bodyPr lIns="54863" rIns="54863">
            <a:spAutoFit/>
          </a:bodyPr>
          <a:lstStyle>
            <a:lvl1pPr algn="r">
              <a:lnSpc>
                <a:spcPct val="90000"/>
              </a:lnSpc>
              <a:defRPr sz="3200">
                <a:solidFill>
                  <a:srgbClr val="77BC1F"/>
                </a:solidFill>
                <a:latin typeface="Gotham Rounded Light"/>
                <a:ea typeface="Gotham Rounded Light"/>
                <a:cs typeface="Gotham Rounded Light"/>
                <a:sym typeface="Gotham Rounded Light"/>
              </a:defRPr>
            </a:lvl1pPr>
          </a:lstStyle>
          <a:p>
            <a:r>
              <a:rPr sz="3840" dirty="0"/>
              <a:t>– </a:t>
            </a:r>
            <a:r>
              <a:rPr lang="es-CL" sz="3840" dirty="0"/>
              <a:t>Muchas gracias</a:t>
            </a:r>
            <a:endParaRPr sz="3840" dirty="0"/>
          </a:p>
        </p:txBody>
      </p:sp>
    </p:spTree>
    <p:extLst>
      <p:ext uri="{BB962C8B-B14F-4D97-AF65-F5344CB8AC3E}">
        <p14:creationId xmlns:p14="http://schemas.microsoft.com/office/powerpoint/2010/main" val="1432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BDF17-47E7-7445-B4D9-338F400DE1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 y="1097847"/>
            <a:ext cx="11668776" cy="5897315"/>
          </a:xfrm>
          <a:prstGeom prst="rect">
            <a:avLst/>
          </a:prstGeom>
        </p:spPr>
      </p:pic>
      <p:pic>
        <p:nvPicPr>
          <p:cNvPr id="43" name="Picture 7">
            <a:extLst>
              <a:ext uri="{FF2B5EF4-FFF2-40B4-BE49-F238E27FC236}">
                <a16:creationId xmlns:a16="http://schemas.microsoft.com/office/drawing/2014/main" id="{D3DC9FC1-2719-7E48-B6E4-8533A58938E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31829" y="2055394"/>
            <a:ext cx="1041211" cy="36776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7E54793E-4D2F-D64B-8F48-D22E4D9A166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2482" y="3817628"/>
            <a:ext cx="2025016" cy="66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DC1D2808-E107-1F4D-AD2E-11E75CEB4A45}"/>
              </a:ext>
            </a:extLst>
          </p:cNvPr>
          <p:cNvSpPr>
            <a:spLocks noChangeArrowheads="1"/>
          </p:cNvSpPr>
          <p:nvPr/>
        </p:nvSpPr>
        <p:spPr bwMode="auto">
          <a:xfrm>
            <a:off x="3893822" y="5071110"/>
            <a:ext cx="209550" cy="211454"/>
          </a:xfrm>
          <a:prstGeom prst="ellipse">
            <a:avLst/>
          </a:prstGeom>
          <a:solidFill>
            <a:srgbClr val="FF00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2160" kern="0" dirty="0">
              <a:solidFill>
                <a:srgbClr val="0000FF"/>
              </a:solidFill>
              <a:cs typeface="Calibri"/>
              <a:sym typeface="Calibri"/>
            </a:endParaRPr>
          </a:p>
        </p:txBody>
      </p:sp>
      <p:sp>
        <p:nvSpPr>
          <p:cNvPr id="10" name="Oval 9">
            <a:extLst>
              <a:ext uri="{FF2B5EF4-FFF2-40B4-BE49-F238E27FC236}">
                <a16:creationId xmlns:a16="http://schemas.microsoft.com/office/drawing/2014/main" id="{D6B6455A-E90E-7A4B-B630-2AD5AAB99AA6}"/>
              </a:ext>
            </a:extLst>
          </p:cNvPr>
          <p:cNvSpPr>
            <a:spLocks noChangeArrowheads="1"/>
          </p:cNvSpPr>
          <p:nvPr/>
        </p:nvSpPr>
        <p:spPr bwMode="auto">
          <a:xfrm>
            <a:off x="1798322" y="3491866"/>
            <a:ext cx="209550" cy="211456"/>
          </a:xfrm>
          <a:prstGeom prst="ellipse">
            <a:avLst/>
          </a:prstGeom>
          <a:solidFill>
            <a:srgbClr val="FF00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2160" kern="0" dirty="0">
              <a:solidFill>
                <a:srgbClr val="0000FF"/>
              </a:solidFill>
              <a:cs typeface="Calibri"/>
              <a:sym typeface="Calibri"/>
            </a:endParaRPr>
          </a:p>
        </p:txBody>
      </p:sp>
      <p:pic>
        <p:nvPicPr>
          <p:cNvPr id="11" name="Picture 11">
            <a:extLst>
              <a:ext uri="{FF2B5EF4-FFF2-40B4-BE49-F238E27FC236}">
                <a16:creationId xmlns:a16="http://schemas.microsoft.com/office/drawing/2014/main" id="{054F0716-7248-6248-91CE-DA7834610C5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81994" y="4789374"/>
            <a:ext cx="1648568" cy="8229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FB24F872-D9B3-AD42-BD7F-51FD2BFFD40A}"/>
              </a:ext>
            </a:extLst>
          </p:cNvPr>
          <p:cNvSpPr>
            <a:spLocks noChangeArrowheads="1"/>
          </p:cNvSpPr>
          <p:nvPr/>
        </p:nvSpPr>
        <p:spPr bwMode="auto">
          <a:xfrm>
            <a:off x="5337812" y="2668906"/>
            <a:ext cx="209550" cy="211454"/>
          </a:xfrm>
          <a:prstGeom prst="ellipse">
            <a:avLst/>
          </a:prstGeom>
          <a:solidFill>
            <a:srgbClr val="FF00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2160" kern="0" dirty="0">
              <a:solidFill>
                <a:srgbClr val="0000FF"/>
              </a:solidFill>
              <a:cs typeface="Calibri"/>
              <a:sym typeface="Calibri"/>
            </a:endParaRPr>
          </a:p>
        </p:txBody>
      </p:sp>
      <p:sp>
        <p:nvSpPr>
          <p:cNvPr id="13" name="Oval 12">
            <a:extLst>
              <a:ext uri="{FF2B5EF4-FFF2-40B4-BE49-F238E27FC236}">
                <a16:creationId xmlns:a16="http://schemas.microsoft.com/office/drawing/2014/main" id="{52FC5AA4-4710-1D4E-BDF6-980709B0719E}"/>
              </a:ext>
            </a:extLst>
          </p:cNvPr>
          <p:cNvSpPr>
            <a:spLocks noChangeArrowheads="1"/>
          </p:cNvSpPr>
          <p:nvPr/>
        </p:nvSpPr>
        <p:spPr bwMode="auto">
          <a:xfrm>
            <a:off x="5455922" y="2148840"/>
            <a:ext cx="209550" cy="211454"/>
          </a:xfrm>
          <a:prstGeom prst="ellipse">
            <a:avLst/>
          </a:prstGeom>
          <a:solidFill>
            <a:srgbClr val="FF00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2160" kern="0" dirty="0">
              <a:solidFill>
                <a:srgbClr val="0000FF"/>
              </a:solidFill>
              <a:cs typeface="Calibri"/>
              <a:sym typeface="Calibri"/>
            </a:endParaRPr>
          </a:p>
        </p:txBody>
      </p:sp>
      <p:sp>
        <p:nvSpPr>
          <p:cNvPr id="14" name="Oval 13">
            <a:extLst>
              <a:ext uri="{FF2B5EF4-FFF2-40B4-BE49-F238E27FC236}">
                <a16:creationId xmlns:a16="http://schemas.microsoft.com/office/drawing/2014/main" id="{E96B1474-BBA7-B647-AD61-D12B6C73B201}"/>
              </a:ext>
            </a:extLst>
          </p:cNvPr>
          <p:cNvSpPr>
            <a:spLocks noChangeArrowheads="1"/>
          </p:cNvSpPr>
          <p:nvPr/>
        </p:nvSpPr>
        <p:spPr bwMode="auto">
          <a:xfrm>
            <a:off x="5181602" y="2120266"/>
            <a:ext cx="209550" cy="211454"/>
          </a:xfrm>
          <a:prstGeom prst="ellipse">
            <a:avLst/>
          </a:prstGeom>
          <a:solidFill>
            <a:srgbClr val="FF00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2160" kern="0" dirty="0">
              <a:solidFill>
                <a:srgbClr val="0000FF"/>
              </a:solidFill>
              <a:cs typeface="Calibri"/>
              <a:sym typeface="Calibri"/>
            </a:endParaRPr>
          </a:p>
        </p:txBody>
      </p:sp>
      <p:sp>
        <p:nvSpPr>
          <p:cNvPr id="15" name="Oval 14">
            <a:extLst>
              <a:ext uri="{FF2B5EF4-FFF2-40B4-BE49-F238E27FC236}">
                <a16:creationId xmlns:a16="http://schemas.microsoft.com/office/drawing/2014/main" id="{22C8D315-F87C-404E-B854-E21923C597C6}"/>
              </a:ext>
            </a:extLst>
          </p:cNvPr>
          <p:cNvSpPr>
            <a:spLocks noChangeArrowheads="1"/>
          </p:cNvSpPr>
          <p:nvPr/>
        </p:nvSpPr>
        <p:spPr bwMode="auto">
          <a:xfrm>
            <a:off x="8263892" y="3520440"/>
            <a:ext cx="209550" cy="211454"/>
          </a:xfrm>
          <a:prstGeom prst="ellipse">
            <a:avLst/>
          </a:prstGeom>
          <a:solidFill>
            <a:srgbClr val="FF00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2160" kern="0" dirty="0">
              <a:solidFill>
                <a:srgbClr val="0000FF"/>
              </a:solidFill>
              <a:cs typeface="Calibri"/>
              <a:sym typeface="Calibri"/>
            </a:endParaRPr>
          </a:p>
        </p:txBody>
      </p:sp>
      <p:sp>
        <p:nvSpPr>
          <p:cNvPr id="16" name="Oval 15">
            <a:extLst>
              <a:ext uri="{FF2B5EF4-FFF2-40B4-BE49-F238E27FC236}">
                <a16:creationId xmlns:a16="http://schemas.microsoft.com/office/drawing/2014/main" id="{67FB4D79-77FF-F447-891B-AF0F10928881}"/>
              </a:ext>
            </a:extLst>
          </p:cNvPr>
          <p:cNvSpPr>
            <a:spLocks noChangeArrowheads="1"/>
          </p:cNvSpPr>
          <p:nvPr/>
        </p:nvSpPr>
        <p:spPr bwMode="auto">
          <a:xfrm>
            <a:off x="9361172" y="4589146"/>
            <a:ext cx="209550" cy="211454"/>
          </a:xfrm>
          <a:prstGeom prst="ellipse">
            <a:avLst/>
          </a:prstGeom>
          <a:solidFill>
            <a:srgbClr val="FF00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2160" kern="0" dirty="0">
              <a:solidFill>
                <a:srgbClr val="0000FF"/>
              </a:solidFill>
              <a:cs typeface="Calibri"/>
              <a:sym typeface="Calibri"/>
            </a:endParaRPr>
          </a:p>
        </p:txBody>
      </p:sp>
      <p:sp>
        <p:nvSpPr>
          <p:cNvPr id="17" name="Oval 16">
            <a:extLst>
              <a:ext uri="{FF2B5EF4-FFF2-40B4-BE49-F238E27FC236}">
                <a16:creationId xmlns:a16="http://schemas.microsoft.com/office/drawing/2014/main" id="{DCC224A3-E455-004B-91F4-54F9EB8922DA}"/>
              </a:ext>
            </a:extLst>
          </p:cNvPr>
          <p:cNvSpPr>
            <a:spLocks noChangeArrowheads="1"/>
          </p:cNvSpPr>
          <p:nvPr/>
        </p:nvSpPr>
        <p:spPr bwMode="auto">
          <a:xfrm>
            <a:off x="10732772" y="5594986"/>
            <a:ext cx="209550" cy="211454"/>
          </a:xfrm>
          <a:prstGeom prst="ellipse">
            <a:avLst/>
          </a:prstGeom>
          <a:solidFill>
            <a:srgbClr val="FF00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2160" kern="0" dirty="0">
              <a:solidFill>
                <a:srgbClr val="0000FF"/>
              </a:solidFill>
              <a:cs typeface="Calibri"/>
              <a:sym typeface="Calibri"/>
            </a:endParaRPr>
          </a:p>
        </p:txBody>
      </p:sp>
      <p:sp>
        <p:nvSpPr>
          <p:cNvPr id="19" name="Oval 18">
            <a:extLst>
              <a:ext uri="{FF2B5EF4-FFF2-40B4-BE49-F238E27FC236}">
                <a16:creationId xmlns:a16="http://schemas.microsoft.com/office/drawing/2014/main" id="{AD71C702-2E2C-9F4A-A64B-FF0C05BF609C}"/>
              </a:ext>
            </a:extLst>
          </p:cNvPr>
          <p:cNvSpPr>
            <a:spLocks noChangeArrowheads="1"/>
          </p:cNvSpPr>
          <p:nvPr/>
        </p:nvSpPr>
        <p:spPr bwMode="auto">
          <a:xfrm>
            <a:off x="10184132" y="2924845"/>
            <a:ext cx="209550" cy="211454"/>
          </a:xfrm>
          <a:prstGeom prst="ellipse">
            <a:avLst/>
          </a:prstGeom>
          <a:solidFill>
            <a:srgbClr val="FF00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2160" kern="0" dirty="0">
              <a:solidFill>
                <a:srgbClr val="0000FF"/>
              </a:solidFill>
              <a:cs typeface="Calibri"/>
              <a:sym typeface="Calibri"/>
            </a:endParaRPr>
          </a:p>
        </p:txBody>
      </p:sp>
      <p:sp>
        <p:nvSpPr>
          <p:cNvPr id="20" name="Oval 19">
            <a:extLst>
              <a:ext uri="{FF2B5EF4-FFF2-40B4-BE49-F238E27FC236}">
                <a16:creationId xmlns:a16="http://schemas.microsoft.com/office/drawing/2014/main" id="{D4821EF5-A750-5F46-B2BF-EBB868849DC1}"/>
              </a:ext>
            </a:extLst>
          </p:cNvPr>
          <p:cNvSpPr>
            <a:spLocks noChangeArrowheads="1"/>
          </p:cNvSpPr>
          <p:nvPr/>
        </p:nvSpPr>
        <p:spPr bwMode="auto">
          <a:xfrm>
            <a:off x="8382002" y="4069080"/>
            <a:ext cx="209550" cy="211454"/>
          </a:xfrm>
          <a:prstGeom prst="ellipse">
            <a:avLst/>
          </a:prstGeom>
          <a:solidFill>
            <a:srgbClr val="FF00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2160" kern="0" dirty="0">
              <a:solidFill>
                <a:srgbClr val="0000FF"/>
              </a:solidFill>
              <a:cs typeface="Calibri"/>
              <a:sym typeface="Calibri"/>
            </a:endParaRPr>
          </a:p>
        </p:txBody>
      </p:sp>
      <p:pic>
        <p:nvPicPr>
          <p:cNvPr id="21" name="Picture 20">
            <a:extLst>
              <a:ext uri="{FF2B5EF4-FFF2-40B4-BE49-F238E27FC236}">
                <a16:creationId xmlns:a16="http://schemas.microsoft.com/office/drawing/2014/main" id="{6EDF764F-EACD-1244-9654-EE2C0B3961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22718" y="1633612"/>
            <a:ext cx="1013612" cy="1013612"/>
          </a:xfrm>
          <a:prstGeom prst="rect">
            <a:avLst/>
          </a:prstGeom>
        </p:spPr>
      </p:pic>
      <p:pic>
        <p:nvPicPr>
          <p:cNvPr id="22" name="Picture 21">
            <a:extLst>
              <a:ext uri="{FF2B5EF4-FFF2-40B4-BE49-F238E27FC236}">
                <a16:creationId xmlns:a16="http://schemas.microsoft.com/office/drawing/2014/main" id="{1DE21C02-338F-D848-934D-43AC0ED5E2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3093" y="1704143"/>
            <a:ext cx="1675927" cy="871482"/>
          </a:xfrm>
          <a:prstGeom prst="rect">
            <a:avLst/>
          </a:prstGeom>
        </p:spPr>
      </p:pic>
      <p:pic>
        <p:nvPicPr>
          <p:cNvPr id="24" name="Picture 23">
            <a:extLst>
              <a:ext uri="{FF2B5EF4-FFF2-40B4-BE49-F238E27FC236}">
                <a16:creationId xmlns:a16="http://schemas.microsoft.com/office/drawing/2014/main" id="{0720CFDD-39B2-4447-BADC-98C29FDB6CB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53600" y="5852160"/>
            <a:ext cx="1188720" cy="594360"/>
          </a:xfrm>
          <a:prstGeom prst="rect">
            <a:avLst/>
          </a:prstGeom>
          <a:solidFill>
            <a:schemeClr val="bg1">
              <a:lumMod val="50000"/>
            </a:schemeClr>
          </a:solidFill>
          <a:effectLst>
            <a:outerShdw blurRad="50800" dist="38100" dir="2700000" algn="tl" rotWithShape="0">
              <a:prstClr val="black">
                <a:alpha val="40000"/>
              </a:prstClr>
            </a:outerShdw>
          </a:effectLst>
        </p:spPr>
      </p:pic>
      <p:pic>
        <p:nvPicPr>
          <p:cNvPr id="26" name="Picture 5" descr="Picture 5">
            <a:extLst>
              <a:ext uri="{FF2B5EF4-FFF2-40B4-BE49-F238E27FC236}">
                <a16:creationId xmlns:a16="http://schemas.microsoft.com/office/drawing/2014/main" id="{50E5C668-C774-E44E-9E61-AD50182A73E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93134" y="4387312"/>
            <a:ext cx="1623506" cy="509680"/>
          </a:xfrm>
          <a:prstGeom prst="rect">
            <a:avLst/>
          </a:prstGeom>
          <a:ln w="12700">
            <a:miter lim="400000"/>
          </a:ln>
          <a:effectLst>
            <a:outerShdw blurRad="50800" dist="38100" dir="2700000" algn="tl" rotWithShape="0">
              <a:prstClr val="black">
                <a:alpha val="40000"/>
              </a:prstClr>
            </a:outerShdw>
          </a:effectLst>
        </p:spPr>
      </p:pic>
      <p:pic>
        <p:nvPicPr>
          <p:cNvPr id="27" name="Image" descr="Image">
            <a:extLst>
              <a:ext uri="{FF2B5EF4-FFF2-40B4-BE49-F238E27FC236}">
                <a16:creationId xmlns:a16="http://schemas.microsoft.com/office/drawing/2014/main" id="{20F67427-2E23-4441-84AF-36768F7F2AE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534678" y="4329685"/>
            <a:ext cx="1561103" cy="1019557"/>
          </a:xfrm>
          <a:prstGeom prst="rect">
            <a:avLst/>
          </a:prstGeom>
          <a:ln w="12700">
            <a:miter lim="400000"/>
          </a:ln>
          <a:effectLst>
            <a:outerShdw blurRad="50800" dist="38100" dir="2700000" algn="tl" rotWithShape="0">
              <a:prstClr val="black">
                <a:alpha val="40000"/>
              </a:prstClr>
            </a:outerShdw>
          </a:effectLst>
        </p:spPr>
      </p:pic>
      <p:sp>
        <p:nvSpPr>
          <p:cNvPr id="34" name="Textfeld 22">
            <a:extLst>
              <a:ext uri="{FF2B5EF4-FFF2-40B4-BE49-F238E27FC236}">
                <a16:creationId xmlns:a16="http://schemas.microsoft.com/office/drawing/2014/main" id="{EFF750C3-519C-214B-96AF-0DF4882C2853}"/>
              </a:ext>
            </a:extLst>
          </p:cNvPr>
          <p:cNvSpPr txBox="1"/>
          <p:nvPr/>
        </p:nvSpPr>
        <p:spPr>
          <a:xfrm>
            <a:off x="1072205" y="5924926"/>
            <a:ext cx="1393330" cy="358240"/>
          </a:xfrm>
          <a:prstGeom prst="rect">
            <a:avLst/>
          </a:prstGeom>
          <a:noFill/>
        </p:spPr>
        <p:txBody>
          <a:bodyPr wrap="none">
            <a:spAutoFit/>
          </a:bodyPr>
          <a:lstStyle/>
          <a:p>
            <a:pPr defTabSz="548640">
              <a:defRPr/>
            </a:pPr>
            <a:r>
              <a:rPr lang="en-US" sz="1728" kern="0" dirty="0" err="1">
                <a:solidFill>
                  <a:srgbClr val="000000">
                    <a:lumMod val="75000"/>
                    <a:lumOff val="25000"/>
                  </a:srgbClr>
                </a:solidFill>
                <a:latin typeface="Gotham Rounded Book" charset="0"/>
                <a:ea typeface="Gotham Rounded Book" charset="0"/>
                <a:cs typeface="Gotham Rounded Book" charset="0"/>
                <a:sym typeface="Calibri"/>
              </a:rPr>
              <a:t>Oficinas</a:t>
            </a:r>
            <a:r>
              <a:rPr lang="en-US" sz="1728" kern="0" dirty="0">
                <a:solidFill>
                  <a:srgbClr val="000000">
                    <a:lumMod val="75000"/>
                    <a:lumOff val="25000"/>
                  </a:srgbClr>
                </a:solidFill>
                <a:latin typeface="Gotham Rounded Book" charset="0"/>
                <a:ea typeface="Gotham Rounded Book" charset="0"/>
                <a:cs typeface="Gotham Rounded Book" charset="0"/>
                <a:sym typeface="Calibri"/>
              </a:rPr>
              <a:t> Trice</a:t>
            </a:r>
          </a:p>
        </p:txBody>
      </p:sp>
      <p:sp>
        <p:nvSpPr>
          <p:cNvPr id="35" name="Textfeld 23">
            <a:extLst>
              <a:ext uri="{FF2B5EF4-FFF2-40B4-BE49-F238E27FC236}">
                <a16:creationId xmlns:a16="http://schemas.microsoft.com/office/drawing/2014/main" id="{6B5DE9D3-728F-3A41-81DA-3D1AAEF27533}"/>
              </a:ext>
            </a:extLst>
          </p:cNvPr>
          <p:cNvSpPr txBox="1"/>
          <p:nvPr/>
        </p:nvSpPr>
        <p:spPr>
          <a:xfrm>
            <a:off x="1072205" y="5440680"/>
            <a:ext cx="1503938" cy="358240"/>
          </a:xfrm>
          <a:prstGeom prst="rect">
            <a:avLst/>
          </a:prstGeom>
          <a:noFill/>
        </p:spPr>
        <p:txBody>
          <a:bodyPr wrap="none">
            <a:spAutoFit/>
          </a:bodyPr>
          <a:lstStyle/>
          <a:p>
            <a:pPr defTabSz="548640">
              <a:defRPr/>
            </a:pPr>
            <a:r>
              <a:rPr lang="en-US" sz="1728" kern="0" dirty="0" err="1">
                <a:solidFill>
                  <a:srgbClr val="000000">
                    <a:lumMod val="75000"/>
                    <a:lumOff val="25000"/>
                  </a:srgbClr>
                </a:solidFill>
                <a:latin typeface="Gotham Rounded Book" charset="0"/>
                <a:ea typeface="Gotham Rounded Book" charset="0"/>
                <a:cs typeface="Gotham Rounded Book" charset="0"/>
                <a:sym typeface="Calibri"/>
              </a:rPr>
              <a:t>Distribuidores</a:t>
            </a:r>
            <a:r>
              <a:rPr lang="en-US" sz="1728" kern="0" dirty="0">
                <a:solidFill>
                  <a:srgbClr val="000000">
                    <a:lumMod val="75000"/>
                    <a:lumOff val="25000"/>
                  </a:srgbClr>
                </a:solidFill>
                <a:latin typeface="Gotham Rounded Book" charset="0"/>
                <a:ea typeface="Gotham Rounded Book" charset="0"/>
                <a:cs typeface="Gotham Rounded Book" charset="0"/>
                <a:sym typeface="Calibri"/>
              </a:rPr>
              <a:t> </a:t>
            </a:r>
          </a:p>
        </p:txBody>
      </p:sp>
      <p:sp>
        <p:nvSpPr>
          <p:cNvPr id="36" name="Oval 35">
            <a:extLst>
              <a:ext uri="{FF2B5EF4-FFF2-40B4-BE49-F238E27FC236}">
                <a16:creationId xmlns:a16="http://schemas.microsoft.com/office/drawing/2014/main" id="{6C61A882-FA50-DB49-B1F2-53FB749BB3BA}"/>
              </a:ext>
            </a:extLst>
          </p:cNvPr>
          <p:cNvSpPr>
            <a:spLocks noChangeArrowheads="1"/>
          </p:cNvSpPr>
          <p:nvPr/>
        </p:nvSpPr>
        <p:spPr bwMode="auto">
          <a:xfrm>
            <a:off x="5821682" y="2423162"/>
            <a:ext cx="188596" cy="190309"/>
          </a:xfrm>
          <a:prstGeom prst="ellipse">
            <a:avLst/>
          </a:prstGeom>
          <a:solidFill>
            <a:srgbClr val="00B0F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1944" kern="0" dirty="0">
              <a:solidFill>
                <a:srgbClr val="0000FF"/>
              </a:solidFill>
              <a:cs typeface="Calibri"/>
              <a:sym typeface="Calibri"/>
            </a:endParaRPr>
          </a:p>
        </p:txBody>
      </p:sp>
      <p:sp>
        <p:nvSpPr>
          <p:cNvPr id="37" name="Oval 36">
            <a:extLst>
              <a:ext uri="{FF2B5EF4-FFF2-40B4-BE49-F238E27FC236}">
                <a16:creationId xmlns:a16="http://schemas.microsoft.com/office/drawing/2014/main" id="{4994939E-057D-ED4C-A2F3-C6A3C3D52FC4}"/>
              </a:ext>
            </a:extLst>
          </p:cNvPr>
          <p:cNvSpPr>
            <a:spLocks noChangeArrowheads="1"/>
          </p:cNvSpPr>
          <p:nvPr/>
        </p:nvSpPr>
        <p:spPr bwMode="auto">
          <a:xfrm>
            <a:off x="916186" y="5509262"/>
            <a:ext cx="190309" cy="190309"/>
          </a:xfrm>
          <a:prstGeom prst="ellipse">
            <a:avLst/>
          </a:prstGeom>
          <a:solidFill>
            <a:srgbClr val="FF00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1944" kern="0" dirty="0">
              <a:solidFill>
                <a:srgbClr val="0000FF"/>
              </a:solidFill>
              <a:cs typeface="Calibri"/>
              <a:sym typeface="Calibri"/>
            </a:endParaRPr>
          </a:p>
        </p:txBody>
      </p:sp>
      <p:sp>
        <p:nvSpPr>
          <p:cNvPr id="38" name="Oval 37">
            <a:extLst>
              <a:ext uri="{FF2B5EF4-FFF2-40B4-BE49-F238E27FC236}">
                <a16:creationId xmlns:a16="http://schemas.microsoft.com/office/drawing/2014/main" id="{64CA4888-70E0-7D41-9E47-DAFEAF8167FF}"/>
              </a:ext>
            </a:extLst>
          </p:cNvPr>
          <p:cNvSpPr>
            <a:spLocks noChangeArrowheads="1"/>
          </p:cNvSpPr>
          <p:nvPr/>
        </p:nvSpPr>
        <p:spPr bwMode="auto">
          <a:xfrm>
            <a:off x="2621282" y="3154682"/>
            <a:ext cx="188596" cy="190309"/>
          </a:xfrm>
          <a:prstGeom prst="ellipse">
            <a:avLst/>
          </a:prstGeom>
          <a:solidFill>
            <a:srgbClr val="00B0F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1944" kern="0" dirty="0">
              <a:solidFill>
                <a:srgbClr val="0000FF"/>
              </a:solidFill>
              <a:cs typeface="Calibri"/>
              <a:sym typeface="Calibri"/>
            </a:endParaRPr>
          </a:p>
        </p:txBody>
      </p:sp>
      <p:sp>
        <p:nvSpPr>
          <p:cNvPr id="39" name="Oval 38">
            <a:extLst>
              <a:ext uri="{FF2B5EF4-FFF2-40B4-BE49-F238E27FC236}">
                <a16:creationId xmlns:a16="http://schemas.microsoft.com/office/drawing/2014/main" id="{1B47AA69-14A2-7C43-A8A1-834BB10310D0}"/>
              </a:ext>
            </a:extLst>
          </p:cNvPr>
          <p:cNvSpPr>
            <a:spLocks noChangeArrowheads="1"/>
          </p:cNvSpPr>
          <p:nvPr/>
        </p:nvSpPr>
        <p:spPr bwMode="auto">
          <a:xfrm>
            <a:off x="2249806" y="2788922"/>
            <a:ext cx="188596" cy="190309"/>
          </a:xfrm>
          <a:prstGeom prst="ellipse">
            <a:avLst/>
          </a:prstGeom>
          <a:solidFill>
            <a:srgbClr val="00B0F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1944" kern="0" dirty="0">
              <a:solidFill>
                <a:srgbClr val="0000FF"/>
              </a:solidFill>
              <a:cs typeface="Calibri"/>
              <a:sym typeface="Calibri"/>
            </a:endParaRPr>
          </a:p>
        </p:txBody>
      </p:sp>
      <p:sp>
        <p:nvSpPr>
          <p:cNvPr id="40" name="Oval 39">
            <a:extLst>
              <a:ext uri="{FF2B5EF4-FFF2-40B4-BE49-F238E27FC236}">
                <a16:creationId xmlns:a16="http://schemas.microsoft.com/office/drawing/2014/main" id="{E2A358D4-1DF1-9F4C-BE06-2F9F18767397}"/>
              </a:ext>
            </a:extLst>
          </p:cNvPr>
          <p:cNvSpPr>
            <a:spLocks noChangeArrowheads="1"/>
          </p:cNvSpPr>
          <p:nvPr/>
        </p:nvSpPr>
        <p:spPr bwMode="auto">
          <a:xfrm>
            <a:off x="1884046" y="2606042"/>
            <a:ext cx="188596" cy="190309"/>
          </a:xfrm>
          <a:prstGeom prst="ellipse">
            <a:avLst/>
          </a:prstGeom>
          <a:solidFill>
            <a:srgbClr val="00B0F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1944" kern="0" dirty="0">
              <a:solidFill>
                <a:srgbClr val="0000FF"/>
              </a:solidFill>
              <a:cs typeface="Calibri"/>
              <a:sym typeface="Calibri"/>
            </a:endParaRPr>
          </a:p>
        </p:txBody>
      </p:sp>
      <p:sp>
        <p:nvSpPr>
          <p:cNvPr id="41" name="Oval 40">
            <a:extLst>
              <a:ext uri="{FF2B5EF4-FFF2-40B4-BE49-F238E27FC236}">
                <a16:creationId xmlns:a16="http://schemas.microsoft.com/office/drawing/2014/main" id="{2F6074C6-6B63-8A4B-83ED-6D7F885993F5}"/>
              </a:ext>
            </a:extLst>
          </p:cNvPr>
          <p:cNvSpPr>
            <a:spLocks noChangeArrowheads="1"/>
          </p:cNvSpPr>
          <p:nvPr/>
        </p:nvSpPr>
        <p:spPr bwMode="auto">
          <a:xfrm>
            <a:off x="917900" y="6015908"/>
            <a:ext cx="188596" cy="190309"/>
          </a:xfrm>
          <a:prstGeom prst="ellipse">
            <a:avLst/>
          </a:prstGeom>
          <a:solidFill>
            <a:srgbClr val="00B0F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1944" kern="0" dirty="0">
              <a:solidFill>
                <a:srgbClr val="0000FF"/>
              </a:solidFill>
              <a:cs typeface="Calibri"/>
              <a:sym typeface="Calibri"/>
            </a:endParaRPr>
          </a:p>
        </p:txBody>
      </p:sp>
      <p:pic>
        <p:nvPicPr>
          <p:cNvPr id="42" name="Picture 4">
            <a:extLst>
              <a:ext uri="{FF2B5EF4-FFF2-40B4-BE49-F238E27FC236}">
                <a16:creationId xmlns:a16="http://schemas.microsoft.com/office/drawing/2014/main" id="{36FD190C-AACB-AB4B-ADD0-7F864F57B307}"/>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009071" y="2997210"/>
            <a:ext cx="1906906" cy="3352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Image" descr="Image">
            <a:extLst>
              <a:ext uri="{FF2B5EF4-FFF2-40B4-BE49-F238E27FC236}">
                <a16:creationId xmlns:a16="http://schemas.microsoft.com/office/drawing/2014/main" id="{A50E0F9E-64F8-E14E-A512-C83A7554FDDE}"/>
              </a:ext>
            </a:extLst>
          </p:cNvPr>
          <p:cNvPicPr>
            <a:picLocks noChangeAspect="1"/>
          </p:cNvPicPr>
          <p:nvPr/>
        </p:nvPicPr>
        <p:blipFill>
          <a:blip r:embed="rId12"/>
          <a:stretch>
            <a:fillRect/>
          </a:stretch>
        </p:blipFill>
        <p:spPr>
          <a:xfrm>
            <a:off x="9641807" y="3838678"/>
            <a:ext cx="1742592" cy="567587"/>
          </a:xfrm>
          <a:prstGeom prst="rect">
            <a:avLst/>
          </a:prstGeom>
          <a:ln w="12700">
            <a:miter lim="400000"/>
          </a:ln>
        </p:spPr>
      </p:pic>
      <p:sp>
        <p:nvSpPr>
          <p:cNvPr id="45" name="Oval 44">
            <a:extLst>
              <a:ext uri="{FF2B5EF4-FFF2-40B4-BE49-F238E27FC236}">
                <a16:creationId xmlns:a16="http://schemas.microsoft.com/office/drawing/2014/main" id="{4CF6F977-9AC3-1440-A408-D62DDC643825}"/>
              </a:ext>
            </a:extLst>
          </p:cNvPr>
          <p:cNvSpPr>
            <a:spLocks noChangeArrowheads="1"/>
          </p:cNvSpPr>
          <p:nvPr/>
        </p:nvSpPr>
        <p:spPr bwMode="auto">
          <a:xfrm>
            <a:off x="9204962" y="4223386"/>
            <a:ext cx="209550" cy="211454"/>
          </a:xfrm>
          <a:prstGeom prst="ellipse">
            <a:avLst/>
          </a:prstGeom>
          <a:solidFill>
            <a:srgbClr val="FF00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2160" kern="0" dirty="0">
              <a:solidFill>
                <a:srgbClr val="0000FF"/>
              </a:solidFill>
              <a:cs typeface="Calibri"/>
              <a:sym typeface="Calibri"/>
            </a:endParaRPr>
          </a:p>
        </p:txBody>
      </p:sp>
      <p:sp>
        <p:nvSpPr>
          <p:cNvPr id="47" name="Rectangle 46">
            <a:extLst>
              <a:ext uri="{FF2B5EF4-FFF2-40B4-BE49-F238E27FC236}">
                <a16:creationId xmlns:a16="http://schemas.microsoft.com/office/drawing/2014/main" id="{FCE78F00-9FF1-9C4D-A118-2032841D243A}"/>
              </a:ext>
            </a:extLst>
          </p:cNvPr>
          <p:cNvSpPr/>
          <p:nvPr/>
        </p:nvSpPr>
        <p:spPr>
          <a:xfrm>
            <a:off x="609600" y="492631"/>
            <a:ext cx="10972800" cy="609398"/>
          </a:xfrm>
          <a:prstGeom prst="rect">
            <a:avLst/>
          </a:prstGeom>
        </p:spPr>
        <p:txBody>
          <a:bodyPr wrap="square">
            <a:spAutoFit/>
          </a:bodyPr>
          <a:lstStyle/>
          <a:p>
            <a:pPr algn="ctr" defTabSz="987552" hangingPunct="0">
              <a:defRPr/>
            </a:pPr>
            <a:r>
              <a:rPr lang="en-US" sz="3360" kern="0" dirty="0">
                <a:solidFill>
                  <a:schemeClr val="bg1">
                    <a:lumMod val="50000"/>
                  </a:schemeClr>
                </a:solidFill>
                <a:latin typeface="Gotham Rounded Light" charset="0"/>
                <a:cs typeface="Calibri"/>
                <a:sym typeface="Calibri"/>
              </a:rPr>
              <a:t>Red de Distribución Global de Trice </a:t>
            </a:r>
          </a:p>
        </p:txBody>
      </p:sp>
      <p:pic>
        <p:nvPicPr>
          <p:cNvPr id="25" name="Picture 24">
            <a:extLst>
              <a:ext uri="{FF2B5EF4-FFF2-40B4-BE49-F238E27FC236}">
                <a16:creationId xmlns:a16="http://schemas.microsoft.com/office/drawing/2014/main" id="{1FA1C83B-B006-1C4C-BD8F-BA202225E5E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010402" y="3411301"/>
            <a:ext cx="1160315" cy="556951"/>
          </a:xfrm>
          <a:prstGeom prst="rect">
            <a:avLst/>
          </a:prstGeom>
          <a:solidFill>
            <a:schemeClr val="bg1">
              <a:alpha val="80000"/>
            </a:schemeClr>
          </a:solidFill>
          <a:effectLst>
            <a:outerShdw blurRad="50800" dist="38100" dir="2700000" algn="tl" rotWithShape="0">
              <a:prstClr val="black">
                <a:alpha val="40000"/>
              </a:prstClr>
            </a:outerShdw>
          </a:effectLst>
        </p:spPr>
      </p:pic>
      <p:sp>
        <p:nvSpPr>
          <p:cNvPr id="48" name="Oval 47">
            <a:extLst>
              <a:ext uri="{FF2B5EF4-FFF2-40B4-BE49-F238E27FC236}">
                <a16:creationId xmlns:a16="http://schemas.microsoft.com/office/drawing/2014/main" id="{6BD6CB71-5CF9-DE4B-A07D-7582B3A4A1AA}"/>
              </a:ext>
            </a:extLst>
          </p:cNvPr>
          <p:cNvSpPr>
            <a:spLocks noChangeArrowheads="1"/>
          </p:cNvSpPr>
          <p:nvPr/>
        </p:nvSpPr>
        <p:spPr bwMode="auto">
          <a:xfrm>
            <a:off x="1341122" y="2964373"/>
            <a:ext cx="188596" cy="190309"/>
          </a:xfrm>
          <a:prstGeom prst="ellipse">
            <a:avLst/>
          </a:prstGeom>
          <a:solidFill>
            <a:srgbClr val="00B0F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1944" kern="0" dirty="0">
              <a:solidFill>
                <a:srgbClr val="0000FF"/>
              </a:solidFill>
              <a:cs typeface="Calibri"/>
              <a:sym typeface="Calibri"/>
            </a:endParaRPr>
          </a:p>
        </p:txBody>
      </p:sp>
      <p:sp>
        <p:nvSpPr>
          <p:cNvPr id="49" name="Oval 48">
            <a:extLst>
              <a:ext uri="{FF2B5EF4-FFF2-40B4-BE49-F238E27FC236}">
                <a16:creationId xmlns:a16="http://schemas.microsoft.com/office/drawing/2014/main" id="{9924D333-CF80-8F4F-8EE6-A1B9EBE3050F}"/>
              </a:ext>
            </a:extLst>
          </p:cNvPr>
          <p:cNvSpPr>
            <a:spLocks noChangeArrowheads="1"/>
          </p:cNvSpPr>
          <p:nvPr/>
        </p:nvSpPr>
        <p:spPr bwMode="auto">
          <a:xfrm>
            <a:off x="5913122" y="2049973"/>
            <a:ext cx="188596" cy="190309"/>
          </a:xfrm>
          <a:prstGeom prst="ellipse">
            <a:avLst/>
          </a:prstGeom>
          <a:solidFill>
            <a:srgbClr val="00B0F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1944" kern="0" dirty="0">
              <a:solidFill>
                <a:srgbClr val="0000FF"/>
              </a:solidFill>
              <a:cs typeface="Calibri"/>
              <a:sym typeface="Calibri"/>
            </a:endParaRPr>
          </a:p>
        </p:txBody>
      </p:sp>
      <p:pic>
        <p:nvPicPr>
          <p:cNvPr id="3" name="Picture 2">
            <a:extLst>
              <a:ext uri="{FF2B5EF4-FFF2-40B4-BE49-F238E27FC236}">
                <a16:creationId xmlns:a16="http://schemas.microsoft.com/office/drawing/2014/main" id="{82A109DE-407D-5246-BB53-E2072264DA6F}"/>
              </a:ext>
            </a:extLst>
          </p:cNvPr>
          <p:cNvPicPr>
            <a:picLocks noChangeAspect="1"/>
          </p:cNvPicPr>
          <p:nvPr/>
        </p:nvPicPr>
        <p:blipFill>
          <a:blip r:embed="rId14"/>
          <a:stretch>
            <a:fillRect/>
          </a:stretch>
        </p:blipFill>
        <p:spPr>
          <a:xfrm>
            <a:off x="3642618" y="2360295"/>
            <a:ext cx="1586393" cy="636916"/>
          </a:xfrm>
          <a:prstGeom prst="rect">
            <a:avLst/>
          </a:prstGeom>
        </p:spPr>
      </p:pic>
      <p:sp>
        <p:nvSpPr>
          <p:cNvPr id="50" name="Oval 49">
            <a:extLst>
              <a:ext uri="{FF2B5EF4-FFF2-40B4-BE49-F238E27FC236}">
                <a16:creationId xmlns:a16="http://schemas.microsoft.com/office/drawing/2014/main" id="{28ED9FF5-7396-AB49-BAC9-8CCB95DDE561}"/>
              </a:ext>
            </a:extLst>
          </p:cNvPr>
          <p:cNvSpPr>
            <a:spLocks noChangeArrowheads="1"/>
          </p:cNvSpPr>
          <p:nvPr/>
        </p:nvSpPr>
        <p:spPr bwMode="auto">
          <a:xfrm>
            <a:off x="5536828" y="2480649"/>
            <a:ext cx="209550" cy="211454"/>
          </a:xfrm>
          <a:prstGeom prst="ellipse">
            <a:avLst/>
          </a:prstGeom>
          <a:solidFill>
            <a:srgbClr val="FF00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2160" kern="0" dirty="0">
              <a:solidFill>
                <a:srgbClr val="0000FF"/>
              </a:solidFill>
              <a:cs typeface="Calibri"/>
              <a:sym typeface="Calibri"/>
            </a:endParaRPr>
          </a:p>
        </p:txBody>
      </p:sp>
      <p:pic>
        <p:nvPicPr>
          <p:cNvPr id="52" name="Picture 51">
            <a:extLst>
              <a:ext uri="{FF2B5EF4-FFF2-40B4-BE49-F238E27FC236}">
                <a16:creationId xmlns:a16="http://schemas.microsoft.com/office/drawing/2014/main" id="{16F19312-06B2-3444-A334-D9660E59F159}"/>
              </a:ext>
            </a:extLst>
          </p:cNvPr>
          <p:cNvPicPr>
            <a:picLocks noChangeAspect="1"/>
          </p:cNvPicPr>
          <p:nvPr/>
        </p:nvPicPr>
        <p:blipFill>
          <a:blip r:embed="rId15"/>
          <a:stretch>
            <a:fillRect/>
          </a:stretch>
        </p:blipFill>
        <p:spPr>
          <a:xfrm>
            <a:off x="9251620" y="3287650"/>
            <a:ext cx="1588415" cy="462955"/>
          </a:xfrm>
          <a:prstGeom prst="rect">
            <a:avLst/>
          </a:prstGeom>
        </p:spPr>
      </p:pic>
      <p:sp>
        <p:nvSpPr>
          <p:cNvPr id="53" name="Oval 52">
            <a:extLst>
              <a:ext uri="{FF2B5EF4-FFF2-40B4-BE49-F238E27FC236}">
                <a16:creationId xmlns:a16="http://schemas.microsoft.com/office/drawing/2014/main" id="{BBCFB032-23BF-4B49-A28C-A4BDCB26572C}"/>
              </a:ext>
            </a:extLst>
          </p:cNvPr>
          <p:cNvSpPr>
            <a:spLocks noChangeArrowheads="1"/>
          </p:cNvSpPr>
          <p:nvPr/>
        </p:nvSpPr>
        <p:spPr bwMode="auto">
          <a:xfrm>
            <a:off x="8941551" y="3561520"/>
            <a:ext cx="188596" cy="190309"/>
          </a:xfrm>
          <a:prstGeom prst="ellipse">
            <a:avLst/>
          </a:prstGeom>
          <a:solidFill>
            <a:srgbClr val="00B0F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1944" kern="0" dirty="0">
              <a:solidFill>
                <a:srgbClr val="0000FF"/>
              </a:solidFill>
              <a:cs typeface="Calibri"/>
              <a:sym typeface="Calibri"/>
            </a:endParaRPr>
          </a:p>
        </p:txBody>
      </p:sp>
      <p:sp>
        <p:nvSpPr>
          <p:cNvPr id="51" name="Oval 50">
            <a:extLst>
              <a:ext uri="{FF2B5EF4-FFF2-40B4-BE49-F238E27FC236}">
                <a16:creationId xmlns:a16="http://schemas.microsoft.com/office/drawing/2014/main" id="{4B1CFC74-1D81-424E-B410-DFA7720F2C8F}"/>
              </a:ext>
            </a:extLst>
          </p:cNvPr>
          <p:cNvSpPr>
            <a:spLocks noChangeArrowheads="1"/>
          </p:cNvSpPr>
          <p:nvPr/>
        </p:nvSpPr>
        <p:spPr bwMode="auto">
          <a:xfrm>
            <a:off x="5414797" y="2331720"/>
            <a:ext cx="188596" cy="190309"/>
          </a:xfrm>
          <a:prstGeom prst="ellipse">
            <a:avLst/>
          </a:prstGeom>
          <a:solidFill>
            <a:srgbClr val="00B0F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1944" kern="0" dirty="0">
              <a:solidFill>
                <a:srgbClr val="0000FF"/>
              </a:solidFill>
              <a:cs typeface="Calibri"/>
              <a:sym typeface="Calibri"/>
            </a:endParaRPr>
          </a:p>
        </p:txBody>
      </p:sp>
      <p:pic>
        <p:nvPicPr>
          <p:cNvPr id="5" name="Picture 4" descr="A picture containing drawing&#10;&#10;Description automatically generated">
            <a:extLst>
              <a:ext uri="{FF2B5EF4-FFF2-40B4-BE49-F238E27FC236}">
                <a16:creationId xmlns:a16="http://schemas.microsoft.com/office/drawing/2014/main" id="{9A18B81E-BC4E-4C70-B48E-0DB9039DFAD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56369" y="2647429"/>
            <a:ext cx="1114383" cy="682857"/>
          </a:xfrm>
          <a:prstGeom prst="rect">
            <a:avLst/>
          </a:prstGeom>
        </p:spPr>
      </p:pic>
      <p:sp>
        <p:nvSpPr>
          <p:cNvPr id="54" name="Oval 53">
            <a:extLst>
              <a:ext uri="{FF2B5EF4-FFF2-40B4-BE49-F238E27FC236}">
                <a16:creationId xmlns:a16="http://schemas.microsoft.com/office/drawing/2014/main" id="{723CB100-C32F-41B7-A77E-9BEA22C14CE7}"/>
              </a:ext>
            </a:extLst>
          </p:cNvPr>
          <p:cNvSpPr>
            <a:spLocks noChangeArrowheads="1"/>
          </p:cNvSpPr>
          <p:nvPr/>
        </p:nvSpPr>
        <p:spPr bwMode="auto">
          <a:xfrm>
            <a:off x="3224749" y="5654426"/>
            <a:ext cx="209550" cy="211454"/>
          </a:xfrm>
          <a:prstGeom prst="ellipse">
            <a:avLst/>
          </a:prstGeom>
          <a:solidFill>
            <a:srgbClr val="FF00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2160" kern="0" dirty="0">
              <a:solidFill>
                <a:srgbClr val="0000FF"/>
              </a:solidFill>
              <a:cs typeface="Calibri"/>
              <a:sym typeface="Calibri"/>
            </a:endParaRPr>
          </a:p>
        </p:txBody>
      </p:sp>
      <p:pic>
        <p:nvPicPr>
          <p:cNvPr id="7" name="Picture 6" descr="A picture containing drawing&#10;&#10;Description automatically generated">
            <a:extLst>
              <a:ext uri="{FF2B5EF4-FFF2-40B4-BE49-F238E27FC236}">
                <a16:creationId xmlns:a16="http://schemas.microsoft.com/office/drawing/2014/main" id="{A9E15D94-6D62-43E8-9F43-8C7DAA9F98D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84304" y="5583809"/>
            <a:ext cx="935786" cy="536701"/>
          </a:xfrm>
          <a:prstGeom prst="rect">
            <a:avLst/>
          </a:prstGeom>
        </p:spPr>
      </p:pic>
      <p:sp>
        <p:nvSpPr>
          <p:cNvPr id="56" name="Oval 55">
            <a:extLst>
              <a:ext uri="{FF2B5EF4-FFF2-40B4-BE49-F238E27FC236}">
                <a16:creationId xmlns:a16="http://schemas.microsoft.com/office/drawing/2014/main" id="{9C9CC268-4EFA-492F-A490-76826ABE78E5}"/>
              </a:ext>
            </a:extLst>
          </p:cNvPr>
          <p:cNvSpPr>
            <a:spLocks noChangeArrowheads="1"/>
          </p:cNvSpPr>
          <p:nvPr/>
        </p:nvSpPr>
        <p:spPr bwMode="auto">
          <a:xfrm>
            <a:off x="8948895" y="3564562"/>
            <a:ext cx="190309" cy="190309"/>
          </a:xfrm>
          <a:prstGeom prst="ellipse">
            <a:avLst/>
          </a:prstGeom>
          <a:solidFill>
            <a:srgbClr val="FF00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548640">
              <a:defRPr/>
            </a:pPr>
            <a:endParaRPr lang="en-US" altLang="en-US" sz="1944" kern="0" dirty="0">
              <a:solidFill>
                <a:srgbClr val="0000FF"/>
              </a:solidFill>
              <a:cs typeface="Calibri"/>
              <a:sym typeface="Calibri"/>
            </a:endParaRPr>
          </a:p>
        </p:txBody>
      </p:sp>
    </p:spTree>
    <p:extLst>
      <p:ext uri="{BB962C8B-B14F-4D97-AF65-F5344CB8AC3E}">
        <p14:creationId xmlns:p14="http://schemas.microsoft.com/office/powerpoint/2010/main" val="54829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0" fill="hold"/>
                                        <p:tgtEl>
                                          <p:spTgt spid="52"/>
                                        </p:tgtEl>
                                        <p:attrNameLst>
                                          <p:attrName>ppt_w</p:attrName>
                                        </p:attrNameLst>
                                      </p:cBhvr>
                                      <p:tavLst>
                                        <p:tav tm="0" fmla="#ppt_w*sin(2.5*pi*$)">
                                          <p:val>
                                            <p:fltVal val="0"/>
                                          </p:val>
                                        </p:tav>
                                        <p:tav tm="100000">
                                          <p:val>
                                            <p:fltVal val="1"/>
                                          </p:val>
                                        </p:tav>
                                      </p:tavLst>
                                    </p:anim>
                                    <p:anim calcmode="lin" valueType="num">
                                      <p:cBhvr>
                                        <p:cTn id="8" dur="5000" fill="hold"/>
                                        <p:tgtEl>
                                          <p:spTgt spid="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3AD4E-FF5F-A844-A832-E385E87AF9FB}"/>
              </a:ext>
            </a:extLst>
          </p:cNvPr>
          <p:cNvSpPr>
            <a:spLocks noGrp="1"/>
          </p:cNvSpPr>
          <p:nvPr>
            <p:ph type="title"/>
          </p:nvPr>
        </p:nvSpPr>
        <p:spPr>
          <a:xfrm>
            <a:off x="474577" y="296699"/>
            <a:ext cx="6943267" cy="624840"/>
          </a:xfrm>
        </p:spPr>
        <p:txBody>
          <a:bodyPr>
            <a:normAutofit/>
          </a:bodyPr>
          <a:lstStyle/>
          <a:p>
            <a:r>
              <a:rPr lang="es-ES" sz="2200" dirty="0">
                <a:solidFill>
                  <a:schemeClr val="bg2">
                    <a:lumMod val="75000"/>
                  </a:schemeClr>
                </a:solidFill>
                <a:latin typeface="Gotham Rounded Light" charset="0"/>
                <a:ea typeface="Gotham Rounded Light" charset="0"/>
                <a:cs typeface="Gotham Rounded Light" charset="0"/>
              </a:rPr>
              <a:t>Proyectos de Investigación en más de 10 países</a:t>
            </a:r>
            <a:endParaRPr lang="es-ES" dirty="0"/>
          </a:p>
        </p:txBody>
      </p:sp>
      <p:sp>
        <p:nvSpPr>
          <p:cNvPr id="3" name="Slide Number Placeholder 2">
            <a:extLst>
              <a:ext uri="{FF2B5EF4-FFF2-40B4-BE49-F238E27FC236}">
                <a16:creationId xmlns:a16="http://schemas.microsoft.com/office/drawing/2014/main" id="{230FA3F0-B693-D847-A8FB-D63614B222C4}"/>
              </a:ext>
            </a:extLst>
          </p:cNvPr>
          <p:cNvSpPr>
            <a:spLocks noGrp="1"/>
          </p:cNvSpPr>
          <p:nvPr>
            <p:ph type="sldNum" sz="quarter" idx="10"/>
          </p:nvPr>
        </p:nvSpPr>
        <p:spPr/>
        <p:txBody>
          <a:bodyPr/>
          <a:lstStyle/>
          <a:p>
            <a:pPr>
              <a:defRPr/>
            </a:pPr>
            <a:fld id="{43A3CCA2-6F40-F844-AE9E-D3BE533F2D7B}" type="slidenum">
              <a:rPr lang="en-US" smtClean="0"/>
              <a:pPr>
                <a:defRPr/>
              </a:pPr>
              <a:t>8</a:t>
            </a:fld>
            <a:endParaRPr lang="en-US" dirty="0"/>
          </a:p>
        </p:txBody>
      </p:sp>
      <p:pic>
        <p:nvPicPr>
          <p:cNvPr id="5" name="Picture 4">
            <a:extLst>
              <a:ext uri="{FF2B5EF4-FFF2-40B4-BE49-F238E27FC236}">
                <a16:creationId xmlns:a16="http://schemas.microsoft.com/office/drawing/2014/main" id="{D1ADADF3-5D93-6445-B432-A44138149E23}"/>
              </a:ext>
            </a:extLst>
          </p:cNvPr>
          <p:cNvPicPr>
            <a:picLocks noChangeAspect="1"/>
          </p:cNvPicPr>
          <p:nvPr/>
        </p:nvPicPr>
        <p:blipFill>
          <a:blip r:embed="rId2"/>
          <a:stretch>
            <a:fillRect/>
          </a:stretch>
        </p:blipFill>
        <p:spPr>
          <a:xfrm>
            <a:off x="9752603" y="1066457"/>
            <a:ext cx="1179316" cy="1179316"/>
          </a:xfrm>
          <a:prstGeom prst="rect">
            <a:avLst/>
          </a:prstGeom>
        </p:spPr>
      </p:pic>
      <p:pic>
        <p:nvPicPr>
          <p:cNvPr id="7" name="Picture 6">
            <a:extLst>
              <a:ext uri="{FF2B5EF4-FFF2-40B4-BE49-F238E27FC236}">
                <a16:creationId xmlns:a16="http://schemas.microsoft.com/office/drawing/2014/main" id="{0635B195-1679-8E43-9552-43DE28CFCD75}"/>
              </a:ext>
            </a:extLst>
          </p:cNvPr>
          <p:cNvPicPr>
            <a:picLocks noChangeAspect="1"/>
          </p:cNvPicPr>
          <p:nvPr/>
        </p:nvPicPr>
        <p:blipFill>
          <a:blip r:embed="rId3"/>
          <a:stretch>
            <a:fillRect/>
          </a:stretch>
        </p:blipFill>
        <p:spPr>
          <a:xfrm>
            <a:off x="988366" y="2907453"/>
            <a:ext cx="1341758" cy="1341758"/>
          </a:xfrm>
          <a:prstGeom prst="rect">
            <a:avLst/>
          </a:prstGeom>
        </p:spPr>
      </p:pic>
      <p:pic>
        <p:nvPicPr>
          <p:cNvPr id="8" name="Picture 7">
            <a:extLst>
              <a:ext uri="{FF2B5EF4-FFF2-40B4-BE49-F238E27FC236}">
                <a16:creationId xmlns:a16="http://schemas.microsoft.com/office/drawing/2014/main" id="{0060AD0A-1182-CD4A-BA24-D52C066BDCBB}"/>
              </a:ext>
            </a:extLst>
          </p:cNvPr>
          <p:cNvPicPr>
            <a:picLocks noChangeAspect="1"/>
          </p:cNvPicPr>
          <p:nvPr/>
        </p:nvPicPr>
        <p:blipFill>
          <a:blip r:embed="rId4">
            <a:duotone>
              <a:schemeClr val="accent1">
                <a:shade val="45000"/>
                <a:satMod val="135000"/>
              </a:schemeClr>
              <a:prstClr val="white"/>
            </a:duotone>
          </a:blip>
          <a:stretch>
            <a:fillRect/>
          </a:stretch>
        </p:blipFill>
        <p:spPr>
          <a:xfrm>
            <a:off x="8820509" y="5205196"/>
            <a:ext cx="2538202" cy="499180"/>
          </a:xfrm>
          <a:prstGeom prst="rect">
            <a:avLst/>
          </a:prstGeom>
        </p:spPr>
      </p:pic>
      <p:pic>
        <p:nvPicPr>
          <p:cNvPr id="11" name="Picture 10">
            <a:extLst>
              <a:ext uri="{FF2B5EF4-FFF2-40B4-BE49-F238E27FC236}">
                <a16:creationId xmlns:a16="http://schemas.microsoft.com/office/drawing/2014/main" id="{AF7D9CEA-96A0-CB44-93CD-E885DA69FF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38" y="1162858"/>
            <a:ext cx="8268505" cy="4446042"/>
          </a:xfrm>
          <a:prstGeom prst="rect">
            <a:avLst/>
          </a:prstGeom>
        </p:spPr>
      </p:pic>
      <p:sp>
        <p:nvSpPr>
          <p:cNvPr id="12" name="Oval 11">
            <a:extLst>
              <a:ext uri="{FF2B5EF4-FFF2-40B4-BE49-F238E27FC236}">
                <a16:creationId xmlns:a16="http://schemas.microsoft.com/office/drawing/2014/main" id="{145E6F73-9B2B-6E41-A487-1F4DC8D3F239}"/>
              </a:ext>
            </a:extLst>
          </p:cNvPr>
          <p:cNvSpPr/>
          <p:nvPr/>
        </p:nvSpPr>
        <p:spPr>
          <a:xfrm>
            <a:off x="2522827" y="3191372"/>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13" name="Oval 12">
            <a:extLst>
              <a:ext uri="{FF2B5EF4-FFF2-40B4-BE49-F238E27FC236}">
                <a16:creationId xmlns:a16="http://schemas.microsoft.com/office/drawing/2014/main" id="{1E305CA1-FF98-584D-82F8-9ECD698B6780}"/>
              </a:ext>
            </a:extLst>
          </p:cNvPr>
          <p:cNvSpPr/>
          <p:nvPr/>
        </p:nvSpPr>
        <p:spPr>
          <a:xfrm>
            <a:off x="5036683" y="2793021"/>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14" name="Oval 13">
            <a:extLst>
              <a:ext uri="{FF2B5EF4-FFF2-40B4-BE49-F238E27FC236}">
                <a16:creationId xmlns:a16="http://schemas.microsoft.com/office/drawing/2014/main" id="{142EC2A4-45A9-344D-9B72-54667C11FB10}"/>
              </a:ext>
            </a:extLst>
          </p:cNvPr>
          <p:cNvSpPr/>
          <p:nvPr/>
        </p:nvSpPr>
        <p:spPr>
          <a:xfrm>
            <a:off x="6827522" y="3564886"/>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15" name="Oval 14">
            <a:extLst>
              <a:ext uri="{FF2B5EF4-FFF2-40B4-BE49-F238E27FC236}">
                <a16:creationId xmlns:a16="http://schemas.microsoft.com/office/drawing/2014/main" id="{AB0ECB69-4588-3545-9D64-2F0815120CE9}"/>
              </a:ext>
            </a:extLst>
          </p:cNvPr>
          <p:cNvSpPr/>
          <p:nvPr/>
        </p:nvSpPr>
        <p:spPr>
          <a:xfrm>
            <a:off x="7376162" y="3659508"/>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80" dirty="0"/>
              <a:t> </a:t>
            </a:r>
          </a:p>
        </p:txBody>
      </p:sp>
      <p:sp>
        <p:nvSpPr>
          <p:cNvPr id="16" name="Oval 15">
            <a:extLst>
              <a:ext uri="{FF2B5EF4-FFF2-40B4-BE49-F238E27FC236}">
                <a16:creationId xmlns:a16="http://schemas.microsoft.com/office/drawing/2014/main" id="{967F9C0B-8C0B-D94D-82A7-377A8F56663C}"/>
              </a:ext>
            </a:extLst>
          </p:cNvPr>
          <p:cNvSpPr/>
          <p:nvPr/>
        </p:nvSpPr>
        <p:spPr>
          <a:xfrm>
            <a:off x="5108610" y="2663745"/>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17" name="Oval 16">
            <a:extLst>
              <a:ext uri="{FF2B5EF4-FFF2-40B4-BE49-F238E27FC236}">
                <a16:creationId xmlns:a16="http://schemas.microsoft.com/office/drawing/2014/main" id="{57F52293-A92E-DD40-8ED7-4E86143C9B3E}"/>
              </a:ext>
            </a:extLst>
          </p:cNvPr>
          <p:cNvSpPr/>
          <p:nvPr/>
        </p:nvSpPr>
        <p:spPr>
          <a:xfrm>
            <a:off x="7613443" y="3031050"/>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80"/>
              <a:t> </a:t>
            </a:r>
          </a:p>
        </p:txBody>
      </p:sp>
      <p:sp>
        <p:nvSpPr>
          <p:cNvPr id="18" name="Oval 17">
            <a:extLst>
              <a:ext uri="{FF2B5EF4-FFF2-40B4-BE49-F238E27FC236}">
                <a16:creationId xmlns:a16="http://schemas.microsoft.com/office/drawing/2014/main" id="{1793EEB1-2181-3347-A40D-5B0E475F63B4}"/>
              </a:ext>
            </a:extLst>
          </p:cNvPr>
          <p:cNvSpPr/>
          <p:nvPr/>
        </p:nvSpPr>
        <p:spPr>
          <a:xfrm>
            <a:off x="4961812" y="2557321"/>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19" name="Oval 18">
            <a:extLst>
              <a:ext uri="{FF2B5EF4-FFF2-40B4-BE49-F238E27FC236}">
                <a16:creationId xmlns:a16="http://schemas.microsoft.com/office/drawing/2014/main" id="{451093BE-EFDF-554D-9CC3-223BE01B4F5C}"/>
              </a:ext>
            </a:extLst>
          </p:cNvPr>
          <p:cNvSpPr/>
          <p:nvPr/>
        </p:nvSpPr>
        <p:spPr>
          <a:xfrm>
            <a:off x="2913230" y="2797824"/>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20" name="Oval 19">
            <a:extLst>
              <a:ext uri="{FF2B5EF4-FFF2-40B4-BE49-F238E27FC236}">
                <a16:creationId xmlns:a16="http://schemas.microsoft.com/office/drawing/2014/main" id="{64ECCCD9-CAD3-C24E-A75E-AE738FD55125}"/>
              </a:ext>
            </a:extLst>
          </p:cNvPr>
          <p:cNvSpPr/>
          <p:nvPr/>
        </p:nvSpPr>
        <p:spPr>
          <a:xfrm>
            <a:off x="3303434" y="4401177"/>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21" name="Oval 20">
            <a:extLst>
              <a:ext uri="{FF2B5EF4-FFF2-40B4-BE49-F238E27FC236}">
                <a16:creationId xmlns:a16="http://schemas.microsoft.com/office/drawing/2014/main" id="{328E64DD-FB34-0B41-97EA-7ACA969397B7}"/>
              </a:ext>
            </a:extLst>
          </p:cNvPr>
          <p:cNvSpPr/>
          <p:nvPr/>
        </p:nvSpPr>
        <p:spPr>
          <a:xfrm>
            <a:off x="3019362" y="3659509"/>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22" name="Oval 21">
            <a:extLst>
              <a:ext uri="{FF2B5EF4-FFF2-40B4-BE49-F238E27FC236}">
                <a16:creationId xmlns:a16="http://schemas.microsoft.com/office/drawing/2014/main" id="{CCEB8678-3BB4-3F48-8640-F6D42685E856}"/>
              </a:ext>
            </a:extLst>
          </p:cNvPr>
          <p:cNvSpPr/>
          <p:nvPr/>
        </p:nvSpPr>
        <p:spPr>
          <a:xfrm>
            <a:off x="3194004" y="3034454"/>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23" name="Oval 22">
            <a:extLst>
              <a:ext uri="{FF2B5EF4-FFF2-40B4-BE49-F238E27FC236}">
                <a16:creationId xmlns:a16="http://schemas.microsoft.com/office/drawing/2014/main" id="{691DEB8A-AF6E-E74B-BE81-C6C57E9CC929}"/>
              </a:ext>
            </a:extLst>
          </p:cNvPr>
          <p:cNvSpPr/>
          <p:nvPr/>
        </p:nvSpPr>
        <p:spPr>
          <a:xfrm>
            <a:off x="2893442" y="2975463"/>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24" name="Oval 23">
            <a:extLst>
              <a:ext uri="{FF2B5EF4-FFF2-40B4-BE49-F238E27FC236}">
                <a16:creationId xmlns:a16="http://schemas.microsoft.com/office/drawing/2014/main" id="{B00DA95C-B649-B64D-9E9F-13B5E3F6DC4F}"/>
              </a:ext>
            </a:extLst>
          </p:cNvPr>
          <p:cNvSpPr/>
          <p:nvPr/>
        </p:nvSpPr>
        <p:spPr>
          <a:xfrm>
            <a:off x="2254916" y="3024838"/>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25" name="Oval 24">
            <a:extLst>
              <a:ext uri="{FF2B5EF4-FFF2-40B4-BE49-F238E27FC236}">
                <a16:creationId xmlns:a16="http://schemas.microsoft.com/office/drawing/2014/main" id="{91DC6D50-B559-224D-AEDB-D72BECED50B0}"/>
              </a:ext>
            </a:extLst>
          </p:cNvPr>
          <p:cNvSpPr/>
          <p:nvPr/>
        </p:nvSpPr>
        <p:spPr>
          <a:xfrm>
            <a:off x="3169783" y="2960559"/>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26" name="Oval 25">
            <a:extLst>
              <a:ext uri="{FF2B5EF4-FFF2-40B4-BE49-F238E27FC236}">
                <a16:creationId xmlns:a16="http://schemas.microsoft.com/office/drawing/2014/main" id="{D71CF4F4-5565-F44F-A691-3F6C313EF39E}"/>
              </a:ext>
            </a:extLst>
          </p:cNvPr>
          <p:cNvSpPr/>
          <p:nvPr/>
        </p:nvSpPr>
        <p:spPr>
          <a:xfrm>
            <a:off x="3068017" y="2844279"/>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27" name="Oval 26">
            <a:extLst>
              <a:ext uri="{FF2B5EF4-FFF2-40B4-BE49-F238E27FC236}">
                <a16:creationId xmlns:a16="http://schemas.microsoft.com/office/drawing/2014/main" id="{488A7668-FB81-A14B-B237-484555742B1E}"/>
              </a:ext>
            </a:extLst>
          </p:cNvPr>
          <p:cNvSpPr/>
          <p:nvPr/>
        </p:nvSpPr>
        <p:spPr>
          <a:xfrm>
            <a:off x="3045904" y="3006151"/>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28" name="Oval 27">
            <a:extLst>
              <a:ext uri="{FF2B5EF4-FFF2-40B4-BE49-F238E27FC236}">
                <a16:creationId xmlns:a16="http://schemas.microsoft.com/office/drawing/2014/main" id="{758CFC67-38BB-2A43-AF09-C838493B89AB}"/>
              </a:ext>
            </a:extLst>
          </p:cNvPr>
          <p:cNvSpPr/>
          <p:nvPr/>
        </p:nvSpPr>
        <p:spPr>
          <a:xfrm>
            <a:off x="3101648" y="3045932"/>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29" name="Oval 28">
            <a:extLst>
              <a:ext uri="{FF2B5EF4-FFF2-40B4-BE49-F238E27FC236}">
                <a16:creationId xmlns:a16="http://schemas.microsoft.com/office/drawing/2014/main" id="{A42C723B-9CD2-454D-AE76-CECCA0037C93}"/>
              </a:ext>
            </a:extLst>
          </p:cNvPr>
          <p:cNvSpPr/>
          <p:nvPr/>
        </p:nvSpPr>
        <p:spPr>
          <a:xfrm>
            <a:off x="3270343" y="2872582"/>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30" name="Oval 29">
            <a:extLst>
              <a:ext uri="{FF2B5EF4-FFF2-40B4-BE49-F238E27FC236}">
                <a16:creationId xmlns:a16="http://schemas.microsoft.com/office/drawing/2014/main" id="{E74D4D1A-330B-8E42-BCD2-A35E940AE6E6}"/>
              </a:ext>
            </a:extLst>
          </p:cNvPr>
          <p:cNvSpPr/>
          <p:nvPr/>
        </p:nvSpPr>
        <p:spPr>
          <a:xfrm>
            <a:off x="3177997" y="2874828"/>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31" name="Oval 30">
            <a:extLst>
              <a:ext uri="{FF2B5EF4-FFF2-40B4-BE49-F238E27FC236}">
                <a16:creationId xmlns:a16="http://schemas.microsoft.com/office/drawing/2014/main" id="{54E962EF-51EE-BE42-9402-5C4370CBCE02}"/>
              </a:ext>
            </a:extLst>
          </p:cNvPr>
          <p:cNvSpPr/>
          <p:nvPr/>
        </p:nvSpPr>
        <p:spPr>
          <a:xfrm>
            <a:off x="2946615" y="2864154"/>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32" name="Oval 31">
            <a:extLst>
              <a:ext uri="{FF2B5EF4-FFF2-40B4-BE49-F238E27FC236}">
                <a16:creationId xmlns:a16="http://schemas.microsoft.com/office/drawing/2014/main" id="{B788093B-0ACC-9F49-AE0F-6DA57832ADD5}"/>
              </a:ext>
            </a:extLst>
          </p:cNvPr>
          <p:cNvSpPr/>
          <p:nvPr/>
        </p:nvSpPr>
        <p:spPr>
          <a:xfrm>
            <a:off x="2611921" y="3233560"/>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33" name="Oval 32">
            <a:extLst>
              <a:ext uri="{FF2B5EF4-FFF2-40B4-BE49-F238E27FC236}">
                <a16:creationId xmlns:a16="http://schemas.microsoft.com/office/drawing/2014/main" id="{3ADEC881-4185-B146-A3F5-E9C3B6AFC142}"/>
              </a:ext>
            </a:extLst>
          </p:cNvPr>
          <p:cNvSpPr/>
          <p:nvPr/>
        </p:nvSpPr>
        <p:spPr>
          <a:xfrm>
            <a:off x="2858389" y="2848220"/>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34" name="Oval 33">
            <a:extLst>
              <a:ext uri="{FF2B5EF4-FFF2-40B4-BE49-F238E27FC236}">
                <a16:creationId xmlns:a16="http://schemas.microsoft.com/office/drawing/2014/main" id="{2F58EEE8-0DA4-C94F-9730-268465B5D705}"/>
              </a:ext>
            </a:extLst>
          </p:cNvPr>
          <p:cNvSpPr/>
          <p:nvPr/>
        </p:nvSpPr>
        <p:spPr>
          <a:xfrm>
            <a:off x="3240904" y="2927570"/>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35" name="Oval 34">
            <a:extLst>
              <a:ext uri="{FF2B5EF4-FFF2-40B4-BE49-F238E27FC236}">
                <a16:creationId xmlns:a16="http://schemas.microsoft.com/office/drawing/2014/main" id="{7C068A8C-E75A-E748-98E7-4D40B4159430}"/>
              </a:ext>
            </a:extLst>
          </p:cNvPr>
          <p:cNvSpPr/>
          <p:nvPr/>
        </p:nvSpPr>
        <p:spPr>
          <a:xfrm>
            <a:off x="2274716" y="2784592"/>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36" name="Oval 35">
            <a:extLst>
              <a:ext uri="{FF2B5EF4-FFF2-40B4-BE49-F238E27FC236}">
                <a16:creationId xmlns:a16="http://schemas.microsoft.com/office/drawing/2014/main" id="{6FB0690B-9ABA-7440-9BE9-74BDACB00050}"/>
              </a:ext>
            </a:extLst>
          </p:cNvPr>
          <p:cNvSpPr/>
          <p:nvPr/>
        </p:nvSpPr>
        <p:spPr>
          <a:xfrm>
            <a:off x="4820192" y="3233560"/>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37" name="Oval 36">
            <a:extLst>
              <a:ext uri="{FF2B5EF4-FFF2-40B4-BE49-F238E27FC236}">
                <a16:creationId xmlns:a16="http://schemas.microsoft.com/office/drawing/2014/main" id="{2F334D19-D582-7645-96B8-A4B8C938A1EF}"/>
              </a:ext>
            </a:extLst>
          </p:cNvPr>
          <p:cNvSpPr/>
          <p:nvPr/>
        </p:nvSpPr>
        <p:spPr>
          <a:xfrm>
            <a:off x="4954368" y="3225439"/>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38" name="Oval 37">
            <a:extLst>
              <a:ext uri="{FF2B5EF4-FFF2-40B4-BE49-F238E27FC236}">
                <a16:creationId xmlns:a16="http://schemas.microsoft.com/office/drawing/2014/main" id="{1943EE81-E52B-CC4F-BF0A-8EA8157D0101}"/>
              </a:ext>
            </a:extLst>
          </p:cNvPr>
          <p:cNvSpPr/>
          <p:nvPr/>
        </p:nvSpPr>
        <p:spPr>
          <a:xfrm>
            <a:off x="4890144" y="3306319"/>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39" name="Oval 38">
            <a:extLst>
              <a:ext uri="{FF2B5EF4-FFF2-40B4-BE49-F238E27FC236}">
                <a16:creationId xmlns:a16="http://schemas.microsoft.com/office/drawing/2014/main" id="{435100E0-17B9-B847-9052-35B0DB79D115}"/>
              </a:ext>
            </a:extLst>
          </p:cNvPr>
          <p:cNvSpPr/>
          <p:nvPr/>
        </p:nvSpPr>
        <p:spPr>
          <a:xfrm>
            <a:off x="4890144" y="3160802"/>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40" name="Oval 39">
            <a:extLst>
              <a:ext uri="{FF2B5EF4-FFF2-40B4-BE49-F238E27FC236}">
                <a16:creationId xmlns:a16="http://schemas.microsoft.com/office/drawing/2014/main" id="{99FAC64D-8171-8549-A5EB-554AA89B711F}"/>
              </a:ext>
            </a:extLst>
          </p:cNvPr>
          <p:cNvSpPr/>
          <p:nvPr/>
        </p:nvSpPr>
        <p:spPr>
          <a:xfrm>
            <a:off x="5172877" y="2630990"/>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41" name="Oval 40">
            <a:extLst>
              <a:ext uri="{FF2B5EF4-FFF2-40B4-BE49-F238E27FC236}">
                <a16:creationId xmlns:a16="http://schemas.microsoft.com/office/drawing/2014/main" id="{01D2DF5B-6F68-1A43-9104-7C68F22BECD1}"/>
              </a:ext>
            </a:extLst>
          </p:cNvPr>
          <p:cNvSpPr/>
          <p:nvPr/>
        </p:nvSpPr>
        <p:spPr>
          <a:xfrm>
            <a:off x="5245408" y="2544818"/>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42" name="Oval 41">
            <a:extLst>
              <a:ext uri="{FF2B5EF4-FFF2-40B4-BE49-F238E27FC236}">
                <a16:creationId xmlns:a16="http://schemas.microsoft.com/office/drawing/2014/main" id="{3F7FFE01-D25A-8F45-B539-C3A909C03001}"/>
              </a:ext>
            </a:extLst>
          </p:cNvPr>
          <p:cNvSpPr/>
          <p:nvPr/>
        </p:nvSpPr>
        <p:spPr>
          <a:xfrm>
            <a:off x="5021571" y="2544818"/>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43" name="Oval 42">
            <a:extLst>
              <a:ext uri="{FF2B5EF4-FFF2-40B4-BE49-F238E27FC236}">
                <a16:creationId xmlns:a16="http://schemas.microsoft.com/office/drawing/2014/main" id="{BB83B633-CC55-AC40-8748-13C88CCC0F21}"/>
              </a:ext>
            </a:extLst>
          </p:cNvPr>
          <p:cNvSpPr/>
          <p:nvPr/>
        </p:nvSpPr>
        <p:spPr>
          <a:xfrm>
            <a:off x="5159400" y="2717047"/>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44" name="Oval 43">
            <a:extLst>
              <a:ext uri="{FF2B5EF4-FFF2-40B4-BE49-F238E27FC236}">
                <a16:creationId xmlns:a16="http://schemas.microsoft.com/office/drawing/2014/main" id="{A05D2A52-BF7B-214D-BFA9-EF9C9228B557}"/>
              </a:ext>
            </a:extLst>
          </p:cNvPr>
          <p:cNvSpPr/>
          <p:nvPr/>
        </p:nvSpPr>
        <p:spPr>
          <a:xfrm>
            <a:off x="5112284" y="2585038"/>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45" name="Oval 44">
            <a:extLst>
              <a:ext uri="{FF2B5EF4-FFF2-40B4-BE49-F238E27FC236}">
                <a16:creationId xmlns:a16="http://schemas.microsoft.com/office/drawing/2014/main" id="{CE562E2E-24F0-5041-8582-371E94C7571B}"/>
              </a:ext>
            </a:extLst>
          </p:cNvPr>
          <p:cNvSpPr/>
          <p:nvPr/>
        </p:nvSpPr>
        <p:spPr>
          <a:xfrm>
            <a:off x="5190290" y="2661500"/>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46" name="Oval 45">
            <a:extLst>
              <a:ext uri="{FF2B5EF4-FFF2-40B4-BE49-F238E27FC236}">
                <a16:creationId xmlns:a16="http://schemas.microsoft.com/office/drawing/2014/main" id="{99F38DB4-E776-F848-B396-680FC55834B2}"/>
              </a:ext>
            </a:extLst>
          </p:cNvPr>
          <p:cNvSpPr/>
          <p:nvPr/>
        </p:nvSpPr>
        <p:spPr>
          <a:xfrm>
            <a:off x="5021570" y="2700649"/>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47" name="Oval 46">
            <a:extLst>
              <a:ext uri="{FF2B5EF4-FFF2-40B4-BE49-F238E27FC236}">
                <a16:creationId xmlns:a16="http://schemas.microsoft.com/office/drawing/2014/main" id="{0279C8E0-A699-994C-B05C-69F6DEBDAC15}"/>
              </a:ext>
            </a:extLst>
          </p:cNvPr>
          <p:cNvSpPr/>
          <p:nvPr/>
        </p:nvSpPr>
        <p:spPr>
          <a:xfrm>
            <a:off x="2746095" y="3194121"/>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48" name="Oval 47">
            <a:extLst>
              <a:ext uri="{FF2B5EF4-FFF2-40B4-BE49-F238E27FC236}">
                <a16:creationId xmlns:a16="http://schemas.microsoft.com/office/drawing/2014/main" id="{AD741C60-781E-584C-8E53-B5FD57223435}"/>
              </a:ext>
            </a:extLst>
          </p:cNvPr>
          <p:cNvSpPr/>
          <p:nvPr/>
        </p:nvSpPr>
        <p:spPr>
          <a:xfrm>
            <a:off x="2926341" y="3191371"/>
            <a:ext cx="83365" cy="79561"/>
          </a:xfrm>
          <a:prstGeom prst="ellipse">
            <a:avLst/>
          </a:prstGeom>
          <a:solidFill>
            <a:srgbClr val="00A1DF"/>
          </a:solidFill>
          <a:ln>
            <a:solidFill>
              <a:srgbClr val="00A1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pic>
        <p:nvPicPr>
          <p:cNvPr id="49" name="Picture 48">
            <a:extLst>
              <a:ext uri="{FF2B5EF4-FFF2-40B4-BE49-F238E27FC236}">
                <a16:creationId xmlns:a16="http://schemas.microsoft.com/office/drawing/2014/main" id="{A775B613-EF62-364A-9A12-627D7DE4E13A}"/>
              </a:ext>
            </a:extLst>
          </p:cNvPr>
          <p:cNvPicPr>
            <a:picLocks noChangeAspect="1"/>
          </p:cNvPicPr>
          <p:nvPr/>
        </p:nvPicPr>
        <p:blipFill>
          <a:blip r:embed="rId6"/>
          <a:stretch>
            <a:fillRect/>
          </a:stretch>
        </p:blipFill>
        <p:spPr>
          <a:xfrm>
            <a:off x="7296021" y="5846779"/>
            <a:ext cx="2281962" cy="611831"/>
          </a:xfrm>
          <a:prstGeom prst="rect">
            <a:avLst/>
          </a:prstGeom>
        </p:spPr>
      </p:pic>
      <p:pic>
        <p:nvPicPr>
          <p:cNvPr id="50" name="Picture 49">
            <a:extLst>
              <a:ext uri="{FF2B5EF4-FFF2-40B4-BE49-F238E27FC236}">
                <a16:creationId xmlns:a16="http://schemas.microsoft.com/office/drawing/2014/main" id="{8930370C-EE60-D84E-90BF-45C179EFBEB9}"/>
              </a:ext>
            </a:extLst>
          </p:cNvPr>
          <p:cNvPicPr>
            <a:picLocks noChangeAspect="1"/>
          </p:cNvPicPr>
          <p:nvPr/>
        </p:nvPicPr>
        <p:blipFill>
          <a:blip r:embed="rId7"/>
          <a:stretch>
            <a:fillRect/>
          </a:stretch>
        </p:blipFill>
        <p:spPr>
          <a:xfrm>
            <a:off x="4903557" y="5845887"/>
            <a:ext cx="1981794" cy="660598"/>
          </a:xfrm>
          <a:prstGeom prst="rect">
            <a:avLst/>
          </a:prstGeom>
        </p:spPr>
      </p:pic>
      <p:pic>
        <p:nvPicPr>
          <p:cNvPr id="51" name="Picture 50">
            <a:extLst>
              <a:ext uri="{FF2B5EF4-FFF2-40B4-BE49-F238E27FC236}">
                <a16:creationId xmlns:a16="http://schemas.microsoft.com/office/drawing/2014/main" id="{E76D724F-5321-004B-8403-97654A6B9811}"/>
              </a:ext>
            </a:extLst>
          </p:cNvPr>
          <p:cNvPicPr>
            <a:picLocks noChangeAspect="1"/>
          </p:cNvPicPr>
          <p:nvPr/>
        </p:nvPicPr>
        <p:blipFill>
          <a:blip r:embed="rId8"/>
          <a:stretch>
            <a:fillRect/>
          </a:stretch>
        </p:blipFill>
        <p:spPr>
          <a:xfrm>
            <a:off x="782347" y="801133"/>
            <a:ext cx="1228970" cy="1228970"/>
          </a:xfrm>
          <a:prstGeom prst="rect">
            <a:avLst/>
          </a:prstGeom>
        </p:spPr>
      </p:pic>
      <p:pic>
        <p:nvPicPr>
          <p:cNvPr id="52" name="Picture 51">
            <a:extLst>
              <a:ext uri="{FF2B5EF4-FFF2-40B4-BE49-F238E27FC236}">
                <a16:creationId xmlns:a16="http://schemas.microsoft.com/office/drawing/2014/main" id="{FA15FADC-15CE-004B-A968-DD058B9613FF}"/>
              </a:ext>
            </a:extLst>
          </p:cNvPr>
          <p:cNvPicPr>
            <a:picLocks noChangeAspect="1"/>
          </p:cNvPicPr>
          <p:nvPr/>
        </p:nvPicPr>
        <p:blipFill>
          <a:blip r:embed="rId9"/>
          <a:stretch>
            <a:fillRect/>
          </a:stretch>
        </p:blipFill>
        <p:spPr>
          <a:xfrm>
            <a:off x="8675225" y="3703445"/>
            <a:ext cx="2696738" cy="908227"/>
          </a:xfrm>
          <a:prstGeom prst="rect">
            <a:avLst/>
          </a:prstGeom>
        </p:spPr>
      </p:pic>
      <p:pic>
        <p:nvPicPr>
          <p:cNvPr id="54" name="Picture 53">
            <a:extLst>
              <a:ext uri="{FF2B5EF4-FFF2-40B4-BE49-F238E27FC236}">
                <a16:creationId xmlns:a16="http://schemas.microsoft.com/office/drawing/2014/main" id="{9A54A73E-1B7C-BF43-917B-FF2395E3B57E}"/>
              </a:ext>
            </a:extLst>
          </p:cNvPr>
          <p:cNvPicPr>
            <a:picLocks noChangeAspect="1"/>
          </p:cNvPicPr>
          <p:nvPr/>
        </p:nvPicPr>
        <p:blipFill>
          <a:blip r:embed="rId10"/>
          <a:stretch>
            <a:fillRect/>
          </a:stretch>
        </p:blipFill>
        <p:spPr>
          <a:xfrm>
            <a:off x="9515869" y="2717149"/>
            <a:ext cx="1611025" cy="908228"/>
          </a:xfrm>
          <a:prstGeom prst="rect">
            <a:avLst/>
          </a:prstGeom>
        </p:spPr>
      </p:pic>
      <p:pic>
        <p:nvPicPr>
          <p:cNvPr id="55" name="Picture 54">
            <a:extLst>
              <a:ext uri="{FF2B5EF4-FFF2-40B4-BE49-F238E27FC236}">
                <a16:creationId xmlns:a16="http://schemas.microsoft.com/office/drawing/2014/main" id="{F6416316-B0A8-704C-9A61-3B834E5BCBDC}"/>
              </a:ext>
            </a:extLst>
          </p:cNvPr>
          <p:cNvPicPr>
            <a:picLocks noChangeAspect="1"/>
          </p:cNvPicPr>
          <p:nvPr/>
        </p:nvPicPr>
        <p:blipFill rotWithShape="1">
          <a:blip r:embed="rId11"/>
          <a:srcRect l="5879" t="18422" r="7804" b="20630"/>
          <a:stretch/>
        </p:blipFill>
        <p:spPr>
          <a:xfrm>
            <a:off x="1238491" y="5946060"/>
            <a:ext cx="3287254" cy="660598"/>
          </a:xfrm>
          <a:prstGeom prst="rect">
            <a:avLst/>
          </a:prstGeom>
        </p:spPr>
      </p:pic>
      <p:pic>
        <p:nvPicPr>
          <p:cNvPr id="56" name="Picture 55">
            <a:extLst>
              <a:ext uri="{FF2B5EF4-FFF2-40B4-BE49-F238E27FC236}">
                <a16:creationId xmlns:a16="http://schemas.microsoft.com/office/drawing/2014/main" id="{15A65636-8BB5-2744-91D1-68E901BACBC7}"/>
              </a:ext>
            </a:extLst>
          </p:cNvPr>
          <p:cNvPicPr>
            <a:picLocks noChangeAspect="1"/>
          </p:cNvPicPr>
          <p:nvPr/>
        </p:nvPicPr>
        <p:blipFill rotWithShape="1">
          <a:blip r:embed="rId12"/>
          <a:srcRect l="24369" t="5634" r="22829" b="5655"/>
          <a:stretch/>
        </p:blipFill>
        <p:spPr>
          <a:xfrm>
            <a:off x="833290" y="4310573"/>
            <a:ext cx="1772900" cy="1489279"/>
          </a:xfrm>
          <a:prstGeom prst="rect">
            <a:avLst/>
          </a:prstGeom>
        </p:spPr>
      </p:pic>
    </p:spTree>
    <p:extLst>
      <p:ext uri="{BB962C8B-B14F-4D97-AF65-F5344CB8AC3E}">
        <p14:creationId xmlns:p14="http://schemas.microsoft.com/office/powerpoint/2010/main" val="374102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250"/>
                                        <p:tgtEl>
                                          <p:spTgt spid="28"/>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50"/>
                                        <p:tgtEl>
                                          <p:spTgt spid="2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250"/>
                                        <p:tgtEl>
                                          <p:spTgt spid="30"/>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250"/>
                                        <p:tgtEl>
                                          <p:spTgt spid="31"/>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250"/>
                                        <p:tgtEl>
                                          <p:spTgt spid="33"/>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250"/>
                                        <p:tgtEl>
                                          <p:spTgt spid="35"/>
                                        </p:tgtEl>
                                      </p:cBhvr>
                                    </p:animEffect>
                                  </p:childTnLst>
                                </p:cTn>
                              </p:par>
                            </p:childTnLst>
                          </p:cTn>
                        </p:par>
                        <p:par>
                          <p:cTn id="40" fill="hold">
                            <p:stCondLst>
                              <p:cond delay="2250"/>
                            </p:stCondLst>
                            <p:childTnLst>
                              <p:par>
                                <p:cTn id="41" presetID="10"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250"/>
                                        <p:tgtEl>
                                          <p:spTgt spid="36"/>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250"/>
                                        <p:tgtEl>
                                          <p:spTgt spid="37"/>
                                        </p:tgtEl>
                                      </p:cBhvr>
                                    </p:animEffect>
                                  </p:childTnLst>
                                </p:cTn>
                              </p:par>
                            </p:childTnLst>
                          </p:cTn>
                        </p:par>
                        <p:par>
                          <p:cTn id="48" fill="hold">
                            <p:stCondLst>
                              <p:cond delay="2750"/>
                            </p:stCondLst>
                            <p:childTnLst>
                              <p:par>
                                <p:cTn id="49" presetID="10" presetClass="entr" presetSubtype="0"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250"/>
                                        <p:tgtEl>
                                          <p:spTgt spid="38"/>
                                        </p:tgtEl>
                                      </p:cBhvr>
                                    </p:animEffec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250"/>
                                        <p:tgtEl>
                                          <p:spTgt spid="39"/>
                                        </p:tgtEl>
                                      </p:cBhvr>
                                    </p:animEffect>
                                  </p:childTnLst>
                                </p:cTn>
                              </p:par>
                            </p:childTnLst>
                          </p:cTn>
                        </p:par>
                        <p:par>
                          <p:cTn id="56" fill="hold">
                            <p:stCondLst>
                              <p:cond delay="3250"/>
                            </p:stCondLst>
                            <p:childTnLst>
                              <p:par>
                                <p:cTn id="57" presetID="10" presetClass="entr" presetSubtype="0"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250"/>
                                        <p:tgtEl>
                                          <p:spTgt spid="40"/>
                                        </p:tgtEl>
                                      </p:cBhvr>
                                    </p:animEffect>
                                  </p:childTnLst>
                                </p:cTn>
                              </p:par>
                            </p:childTnLst>
                          </p:cTn>
                        </p:par>
                        <p:par>
                          <p:cTn id="60" fill="hold">
                            <p:stCondLst>
                              <p:cond delay="3500"/>
                            </p:stCondLst>
                            <p:childTnLst>
                              <p:par>
                                <p:cTn id="61" presetID="10" presetClass="entr" presetSubtype="0"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250"/>
                                        <p:tgtEl>
                                          <p:spTgt spid="41"/>
                                        </p:tgtEl>
                                      </p:cBhvr>
                                    </p:animEffect>
                                  </p:childTnLst>
                                </p:cTn>
                              </p:par>
                            </p:childTnLst>
                          </p:cTn>
                        </p:par>
                        <p:par>
                          <p:cTn id="64" fill="hold">
                            <p:stCondLst>
                              <p:cond delay="3750"/>
                            </p:stCondLst>
                            <p:childTnLst>
                              <p:par>
                                <p:cTn id="65" presetID="10" presetClass="entr" presetSubtype="0" fill="hold" grpId="0" nodeType="after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250"/>
                                        <p:tgtEl>
                                          <p:spTgt spid="42"/>
                                        </p:tgtEl>
                                      </p:cBhvr>
                                    </p:animEffect>
                                  </p:childTnLst>
                                </p:cTn>
                              </p:par>
                            </p:childTnLst>
                          </p:cTn>
                        </p:par>
                        <p:par>
                          <p:cTn id="68" fill="hold">
                            <p:stCondLst>
                              <p:cond delay="4000"/>
                            </p:stCondLst>
                            <p:childTnLst>
                              <p:par>
                                <p:cTn id="69" presetID="10" presetClass="entr" presetSubtype="0" fill="hold" grpId="0"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250"/>
                                        <p:tgtEl>
                                          <p:spTgt spid="43"/>
                                        </p:tgtEl>
                                      </p:cBhvr>
                                    </p:animEffect>
                                  </p:childTnLst>
                                </p:cTn>
                              </p:par>
                            </p:childTnLst>
                          </p:cTn>
                        </p:par>
                        <p:par>
                          <p:cTn id="72" fill="hold">
                            <p:stCondLst>
                              <p:cond delay="4250"/>
                            </p:stCondLst>
                            <p:childTnLst>
                              <p:par>
                                <p:cTn id="73" presetID="10" presetClass="entr" presetSubtype="0" fill="hold" grpId="0" nodeType="after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fade">
                                      <p:cBhvr>
                                        <p:cTn id="75" dur="250"/>
                                        <p:tgtEl>
                                          <p:spTgt spid="44"/>
                                        </p:tgtEl>
                                      </p:cBhvr>
                                    </p:animEffect>
                                  </p:childTnLst>
                                </p:cTn>
                              </p:par>
                            </p:childTnLst>
                          </p:cTn>
                        </p:par>
                        <p:par>
                          <p:cTn id="76" fill="hold">
                            <p:stCondLst>
                              <p:cond delay="4500"/>
                            </p:stCondLst>
                            <p:childTnLst>
                              <p:par>
                                <p:cTn id="77" presetID="10" presetClass="entr" presetSubtype="0" fill="hold" grpId="0" nodeType="after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250"/>
                                        <p:tgtEl>
                                          <p:spTgt spid="45"/>
                                        </p:tgtEl>
                                      </p:cBhvr>
                                    </p:animEffect>
                                  </p:childTnLst>
                                </p:cTn>
                              </p:par>
                            </p:childTnLst>
                          </p:cTn>
                        </p:par>
                        <p:par>
                          <p:cTn id="80" fill="hold">
                            <p:stCondLst>
                              <p:cond delay="4750"/>
                            </p:stCondLst>
                            <p:childTnLst>
                              <p:par>
                                <p:cTn id="81" presetID="10" presetClass="entr" presetSubtype="0" fill="hold" grpId="0" nodeType="after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fade">
                                      <p:cBhvr>
                                        <p:cTn id="83" dur="250"/>
                                        <p:tgtEl>
                                          <p:spTgt spid="46"/>
                                        </p:tgtEl>
                                      </p:cBhvr>
                                    </p:animEffect>
                                  </p:childTnLst>
                                </p:cTn>
                              </p:par>
                            </p:childTnLst>
                          </p:cTn>
                        </p:par>
                        <p:par>
                          <p:cTn id="84" fill="hold">
                            <p:stCondLst>
                              <p:cond delay="5000"/>
                            </p:stCondLst>
                            <p:childTnLst>
                              <p:par>
                                <p:cTn id="85" presetID="10" presetClass="entr" presetSubtype="0"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250"/>
                                        <p:tgtEl>
                                          <p:spTgt spid="24"/>
                                        </p:tgtEl>
                                      </p:cBhvr>
                                    </p:animEffect>
                                  </p:childTnLst>
                                </p:cTn>
                              </p:par>
                            </p:childTnLst>
                          </p:cTn>
                        </p:par>
                        <p:par>
                          <p:cTn id="88" fill="hold">
                            <p:stCondLst>
                              <p:cond delay="5250"/>
                            </p:stCondLst>
                            <p:childTnLst>
                              <p:par>
                                <p:cTn id="89" presetID="10" presetClass="entr" presetSubtype="0" fill="hold" grpId="0" nodeType="after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250"/>
                                        <p:tgtEl>
                                          <p:spTgt spid="21"/>
                                        </p:tgtEl>
                                      </p:cBhvr>
                                    </p:animEffect>
                                  </p:childTnLst>
                                </p:cTn>
                              </p:par>
                            </p:childTnLst>
                          </p:cTn>
                        </p:par>
                        <p:par>
                          <p:cTn id="92" fill="hold">
                            <p:stCondLst>
                              <p:cond delay="5500"/>
                            </p:stCondLst>
                            <p:childTnLst>
                              <p:par>
                                <p:cTn id="93" presetID="10" presetClass="entr" presetSubtype="0" fill="hold" grpId="0"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250"/>
                                        <p:tgtEl>
                                          <p:spTgt spid="17"/>
                                        </p:tgtEl>
                                      </p:cBhvr>
                                    </p:animEffect>
                                  </p:childTnLst>
                                </p:cTn>
                              </p:par>
                            </p:childTnLst>
                          </p:cTn>
                        </p:par>
                        <p:par>
                          <p:cTn id="96" fill="hold">
                            <p:stCondLst>
                              <p:cond delay="5750"/>
                            </p:stCondLst>
                            <p:childTnLst>
                              <p:par>
                                <p:cTn id="97" presetID="10" presetClass="entr" presetSubtype="0" fill="hold" grpId="0" nodeType="after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250"/>
                                        <p:tgtEl>
                                          <p:spTgt spid="15"/>
                                        </p:tgtEl>
                                      </p:cBhvr>
                                    </p:animEffect>
                                  </p:childTnLst>
                                </p:cTn>
                              </p:par>
                            </p:childTnLst>
                          </p:cTn>
                        </p:par>
                        <p:par>
                          <p:cTn id="100" fill="hold">
                            <p:stCondLst>
                              <p:cond delay="6000"/>
                            </p:stCondLst>
                            <p:childTnLst>
                              <p:par>
                                <p:cTn id="101" presetID="10" presetClass="entr" presetSubtype="0" fill="hold" grpId="0" nodeType="after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fade">
                                      <p:cBhvr>
                                        <p:cTn id="103" dur="250"/>
                                        <p:tgtEl>
                                          <p:spTgt spid="14"/>
                                        </p:tgtEl>
                                      </p:cBhvr>
                                    </p:animEffect>
                                  </p:childTnLst>
                                </p:cTn>
                              </p:par>
                            </p:childTnLst>
                          </p:cTn>
                        </p:par>
                        <p:par>
                          <p:cTn id="104" fill="hold">
                            <p:stCondLst>
                              <p:cond delay="6250"/>
                            </p:stCondLst>
                            <p:childTnLst>
                              <p:par>
                                <p:cTn id="105" presetID="10" presetClass="entr" presetSubtype="0" fill="hold" grpId="0" nodeType="after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fade">
                                      <p:cBhvr>
                                        <p:cTn id="107" dur="250"/>
                                        <p:tgtEl>
                                          <p:spTgt spid="20"/>
                                        </p:tgtEl>
                                      </p:cBhvr>
                                    </p:animEffect>
                                  </p:childTnLst>
                                </p:cTn>
                              </p:par>
                            </p:childTnLst>
                          </p:cTn>
                        </p:par>
                        <p:par>
                          <p:cTn id="108" fill="hold">
                            <p:stCondLst>
                              <p:cond delay="6500"/>
                            </p:stCondLst>
                            <p:childTnLst>
                              <p:par>
                                <p:cTn id="109" presetID="10" presetClass="entr" presetSubtype="0" fill="hold" grpId="0" nodeType="after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250"/>
                                        <p:tgtEl>
                                          <p:spTgt spid="22"/>
                                        </p:tgtEl>
                                      </p:cBhvr>
                                    </p:animEffect>
                                  </p:childTnLst>
                                </p:cTn>
                              </p:par>
                            </p:childTnLst>
                          </p:cTn>
                        </p:par>
                        <p:par>
                          <p:cTn id="112" fill="hold">
                            <p:stCondLst>
                              <p:cond delay="6750"/>
                            </p:stCondLst>
                            <p:childTnLst>
                              <p:par>
                                <p:cTn id="113" presetID="10" presetClass="entr" presetSubtype="0" fill="hold" grpId="1" nodeType="after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fade">
                                      <p:cBhvr>
                                        <p:cTn id="115" dur="250"/>
                                        <p:tgtEl>
                                          <p:spTgt spid="22"/>
                                        </p:tgtEl>
                                      </p:cBhvr>
                                    </p:animEffect>
                                  </p:childTnLst>
                                </p:cTn>
                              </p:par>
                            </p:childTnLst>
                          </p:cTn>
                        </p:par>
                        <p:par>
                          <p:cTn id="116" fill="hold">
                            <p:stCondLst>
                              <p:cond delay="7000"/>
                            </p:stCondLst>
                            <p:childTnLst>
                              <p:par>
                                <p:cTn id="117" presetID="10" presetClass="entr" presetSubtype="0" fill="hold" grpId="0" nodeType="after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fade">
                                      <p:cBhvr>
                                        <p:cTn id="119" dur="250"/>
                                        <p:tgtEl>
                                          <p:spTgt spid="19"/>
                                        </p:tgtEl>
                                      </p:cBhvr>
                                    </p:animEffect>
                                  </p:childTnLst>
                                </p:cTn>
                              </p:par>
                            </p:childTnLst>
                          </p:cTn>
                        </p:par>
                        <p:par>
                          <p:cTn id="120" fill="hold">
                            <p:stCondLst>
                              <p:cond delay="7250"/>
                            </p:stCondLst>
                            <p:childTnLst>
                              <p:par>
                                <p:cTn id="121" presetID="10" presetClass="entr" presetSubtype="0" fill="hold" grpId="1" nodeType="afterEffect">
                                  <p:stCondLst>
                                    <p:cond delay="0"/>
                                  </p:stCondLst>
                                  <p:childTnLst>
                                    <p:set>
                                      <p:cBhvr>
                                        <p:cTn id="122" dur="1" fill="hold">
                                          <p:stCondLst>
                                            <p:cond delay="0"/>
                                          </p:stCondLst>
                                        </p:cTn>
                                        <p:tgtEl>
                                          <p:spTgt spid="31"/>
                                        </p:tgtEl>
                                        <p:attrNameLst>
                                          <p:attrName>style.visibility</p:attrName>
                                        </p:attrNameLst>
                                      </p:cBhvr>
                                      <p:to>
                                        <p:strVal val="visible"/>
                                      </p:to>
                                    </p:set>
                                    <p:animEffect transition="in" filter="fade">
                                      <p:cBhvr>
                                        <p:cTn id="123" dur="250"/>
                                        <p:tgtEl>
                                          <p:spTgt spid="31"/>
                                        </p:tgtEl>
                                      </p:cBhvr>
                                    </p:animEffect>
                                  </p:childTnLst>
                                </p:cTn>
                              </p:par>
                            </p:childTnLst>
                          </p:cTn>
                        </p:par>
                        <p:par>
                          <p:cTn id="124" fill="hold">
                            <p:stCondLst>
                              <p:cond delay="7500"/>
                            </p:stCondLst>
                            <p:childTnLst>
                              <p:par>
                                <p:cTn id="125" presetID="10" presetClass="entr" presetSubtype="0" fill="hold" grpId="2" nodeType="after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fade">
                                      <p:cBhvr>
                                        <p:cTn id="127" dur="250"/>
                                        <p:tgtEl>
                                          <p:spTgt spid="22"/>
                                        </p:tgtEl>
                                      </p:cBhvr>
                                    </p:animEffect>
                                  </p:childTnLst>
                                </p:cTn>
                              </p:par>
                            </p:childTnLst>
                          </p:cTn>
                        </p:par>
                        <p:par>
                          <p:cTn id="128" fill="hold">
                            <p:stCondLst>
                              <p:cond delay="7750"/>
                            </p:stCondLst>
                            <p:childTnLst>
                              <p:par>
                                <p:cTn id="129" presetID="10" presetClass="entr" presetSubtype="0" fill="hold" grpId="2" nodeType="afterEffect">
                                  <p:stCondLst>
                                    <p:cond delay="0"/>
                                  </p:stCondLst>
                                  <p:childTnLst>
                                    <p:set>
                                      <p:cBhvr>
                                        <p:cTn id="130" dur="1" fill="hold">
                                          <p:stCondLst>
                                            <p:cond delay="0"/>
                                          </p:stCondLst>
                                        </p:cTn>
                                        <p:tgtEl>
                                          <p:spTgt spid="31"/>
                                        </p:tgtEl>
                                        <p:attrNameLst>
                                          <p:attrName>style.visibility</p:attrName>
                                        </p:attrNameLst>
                                      </p:cBhvr>
                                      <p:to>
                                        <p:strVal val="visible"/>
                                      </p:to>
                                    </p:set>
                                    <p:animEffect transition="in" filter="fade">
                                      <p:cBhvr>
                                        <p:cTn id="131" dur="250"/>
                                        <p:tgtEl>
                                          <p:spTgt spid="31"/>
                                        </p:tgtEl>
                                      </p:cBhvr>
                                    </p:animEffect>
                                  </p:childTnLst>
                                </p:cTn>
                              </p:par>
                            </p:childTnLst>
                          </p:cTn>
                        </p:par>
                        <p:par>
                          <p:cTn id="132" fill="hold">
                            <p:stCondLst>
                              <p:cond delay="8000"/>
                            </p:stCondLst>
                            <p:childTnLst>
                              <p:par>
                                <p:cTn id="133" presetID="10" presetClass="entr" presetSubtype="0" fill="hold" grpId="1" nodeType="afterEffect">
                                  <p:stCondLst>
                                    <p:cond delay="0"/>
                                  </p:stCondLst>
                                  <p:childTnLst>
                                    <p:set>
                                      <p:cBhvr>
                                        <p:cTn id="134" dur="1" fill="hold">
                                          <p:stCondLst>
                                            <p:cond delay="0"/>
                                          </p:stCondLst>
                                        </p:cTn>
                                        <p:tgtEl>
                                          <p:spTgt spid="42"/>
                                        </p:tgtEl>
                                        <p:attrNameLst>
                                          <p:attrName>style.visibility</p:attrName>
                                        </p:attrNameLst>
                                      </p:cBhvr>
                                      <p:to>
                                        <p:strVal val="visible"/>
                                      </p:to>
                                    </p:set>
                                    <p:animEffect transition="in" filter="fade">
                                      <p:cBhvr>
                                        <p:cTn id="135" dur="250"/>
                                        <p:tgtEl>
                                          <p:spTgt spid="42"/>
                                        </p:tgtEl>
                                      </p:cBhvr>
                                    </p:animEffect>
                                  </p:childTnLst>
                                </p:cTn>
                              </p:par>
                            </p:childTnLst>
                          </p:cTn>
                        </p:par>
                        <p:par>
                          <p:cTn id="136" fill="hold">
                            <p:stCondLst>
                              <p:cond delay="8250"/>
                            </p:stCondLst>
                            <p:childTnLst>
                              <p:par>
                                <p:cTn id="137" presetID="10" presetClass="entr" presetSubtype="0" fill="hold" grpId="1" nodeType="afterEffect">
                                  <p:stCondLst>
                                    <p:cond delay="0"/>
                                  </p:stCondLst>
                                  <p:childTnLst>
                                    <p:set>
                                      <p:cBhvr>
                                        <p:cTn id="138" dur="1" fill="hold">
                                          <p:stCondLst>
                                            <p:cond delay="0"/>
                                          </p:stCondLst>
                                        </p:cTn>
                                        <p:tgtEl>
                                          <p:spTgt spid="41"/>
                                        </p:tgtEl>
                                        <p:attrNameLst>
                                          <p:attrName>style.visibility</p:attrName>
                                        </p:attrNameLst>
                                      </p:cBhvr>
                                      <p:to>
                                        <p:strVal val="visible"/>
                                      </p:to>
                                    </p:set>
                                    <p:animEffect transition="in" filter="fade">
                                      <p:cBhvr>
                                        <p:cTn id="139" dur="250"/>
                                        <p:tgtEl>
                                          <p:spTgt spid="41"/>
                                        </p:tgtEl>
                                      </p:cBhvr>
                                    </p:animEffect>
                                  </p:childTnLst>
                                </p:cTn>
                              </p:par>
                            </p:childTnLst>
                          </p:cTn>
                        </p:par>
                        <p:par>
                          <p:cTn id="140" fill="hold">
                            <p:stCondLst>
                              <p:cond delay="8500"/>
                            </p:stCondLst>
                            <p:childTnLst>
                              <p:par>
                                <p:cTn id="141" presetID="10" presetClass="entr" presetSubtype="0" fill="hold" grpId="3" nodeType="afterEffect">
                                  <p:stCondLst>
                                    <p:cond delay="0"/>
                                  </p:stCondLst>
                                  <p:childTnLst>
                                    <p:set>
                                      <p:cBhvr>
                                        <p:cTn id="142" dur="1" fill="hold">
                                          <p:stCondLst>
                                            <p:cond delay="0"/>
                                          </p:stCondLst>
                                        </p:cTn>
                                        <p:tgtEl>
                                          <p:spTgt spid="22"/>
                                        </p:tgtEl>
                                        <p:attrNameLst>
                                          <p:attrName>style.visibility</p:attrName>
                                        </p:attrNameLst>
                                      </p:cBhvr>
                                      <p:to>
                                        <p:strVal val="visible"/>
                                      </p:to>
                                    </p:set>
                                    <p:animEffect transition="in" filter="fade">
                                      <p:cBhvr>
                                        <p:cTn id="143" dur="250"/>
                                        <p:tgtEl>
                                          <p:spTgt spid="22"/>
                                        </p:tgtEl>
                                      </p:cBhvr>
                                    </p:animEffect>
                                  </p:childTnLst>
                                </p:cTn>
                              </p:par>
                            </p:childTnLst>
                          </p:cTn>
                        </p:par>
                        <p:par>
                          <p:cTn id="144" fill="hold">
                            <p:stCondLst>
                              <p:cond delay="8750"/>
                            </p:stCondLst>
                            <p:childTnLst>
                              <p:par>
                                <p:cTn id="145" presetID="10" presetClass="entr" presetSubtype="0" fill="hold" grpId="2" nodeType="afterEffect">
                                  <p:stCondLst>
                                    <p:cond delay="0"/>
                                  </p:stCondLst>
                                  <p:childTnLst>
                                    <p:set>
                                      <p:cBhvr>
                                        <p:cTn id="146" dur="1" fill="hold">
                                          <p:stCondLst>
                                            <p:cond delay="0"/>
                                          </p:stCondLst>
                                        </p:cTn>
                                        <p:tgtEl>
                                          <p:spTgt spid="41"/>
                                        </p:tgtEl>
                                        <p:attrNameLst>
                                          <p:attrName>style.visibility</p:attrName>
                                        </p:attrNameLst>
                                      </p:cBhvr>
                                      <p:to>
                                        <p:strVal val="visible"/>
                                      </p:to>
                                    </p:set>
                                    <p:animEffect transition="in" filter="fade">
                                      <p:cBhvr>
                                        <p:cTn id="147" dur="250"/>
                                        <p:tgtEl>
                                          <p:spTgt spid="41"/>
                                        </p:tgtEl>
                                      </p:cBhvr>
                                    </p:animEffect>
                                  </p:childTnLst>
                                </p:cTn>
                              </p:par>
                            </p:childTnLst>
                          </p:cTn>
                        </p:par>
                        <p:par>
                          <p:cTn id="148" fill="hold">
                            <p:stCondLst>
                              <p:cond delay="9000"/>
                            </p:stCondLst>
                            <p:childTnLst>
                              <p:par>
                                <p:cTn id="149" presetID="10" presetClass="entr" presetSubtype="0" fill="hold" grpId="4" nodeType="afterEffect">
                                  <p:stCondLst>
                                    <p:cond delay="0"/>
                                  </p:stCondLst>
                                  <p:childTnLst>
                                    <p:set>
                                      <p:cBhvr>
                                        <p:cTn id="150" dur="1" fill="hold">
                                          <p:stCondLst>
                                            <p:cond delay="0"/>
                                          </p:stCondLst>
                                        </p:cTn>
                                        <p:tgtEl>
                                          <p:spTgt spid="22"/>
                                        </p:tgtEl>
                                        <p:attrNameLst>
                                          <p:attrName>style.visibility</p:attrName>
                                        </p:attrNameLst>
                                      </p:cBhvr>
                                      <p:to>
                                        <p:strVal val="visible"/>
                                      </p:to>
                                    </p:set>
                                    <p:animEffect transition="in" filter="fade">
                                      <p:cBhvr>
                                        <p:cTn id="151"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P spid="20" grpId="0" animBg="1"/>
      <p:bldP spid="21" grpId="0" animBg="1"/>
      <p:bldP spid="22" grpId="0" animBg="1"/>
      <p:bldP spid="22" grpId="1" animBg="1"/>
      <p:bldP spid="22" grpId="2" animBg="1"/>
      <p:bldP spid="22" grpId="3" animBg="1"/>
      <p:bldP spid="22" grpId="4" animBg="1"/>
      <p:bldP spid="24" grpId="0" animBg="1"/>
      <p:bldP spid="27" grpId="0" animBg="1"/>
      <p:bldP spid="28" grpId="0" animBg="1"/>
      <p:bldP spid="29" grpId="0" animBg="1"/>
      <p:bldP spid="30" grpId="0" animBg="1"/>
      <p:bldP spid="31" grpId="0" animBg="1"/>
      <p:bldP spid="31" grpId="1" animBg="1"/>
      <p:bldP spid="31" grpId="2"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1" grpId="1" animBg="1"/>
      <p:bldP spid="41" grpId="2" animBg="1"/>
      <p:bldP spid="42" grpId="0" animBg="1"/>
      <p:bldP spid="42" grpId="1" animBg="1"/>
      <p:bldP spid="43" grpId="0" animBg="1"/>
      <p:bldP spid="44"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Box 27"/>
          <p:cNvSpPr txBox="1">
            <a:spLocks noChangeArrowheads="1"/>
          </p:cNvSpPr>
          <p:nvPr/>
        </p:nvSpPr>
        <p:spPr bwMode="auto">
          <a:xfrm>
            <a:off x="954406" y="209550"/>
            <a:ext cx="6688172" cy="51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ts val="1440"/>
              </a:spcBef>
            </a:pPr>
            <a:r>
              <a:rPr lang="en-US" sz="2770" dirty="0">
                <a:solidFill>
                  <a:srgbClr val="A6A6A6"/>
                </a:solidFill>
                <a:latin typeface="Gotham Light" charset="0"/>
                <a:cs typeface="Gotham Light" charset="0"/>
              </a:rPr>
              <a:t>¿</a:t>
            </a:r>
            <a:r>
              <a:rPr lang="en-US" sz="2770" dirty="0" err="1">
                <a:solidFill>
                  <a:srgbClr val="A6A6A6"/>
                </a:solidFill>
                <a:latin typeface="Gotham Light" charset="0"/>
                <a:cs typeface="Gotham Light" charset="0"/>
              </a:rPr>
              <a:t>Qué</a:t>
            </a:r>
            <a:r>
              <a:rPr lang="en-US" sz="2770" dirty="0">
                <a:solidFill>
                  <a:srgbClr val="A6A6A6"/>
                </a:solidFill>
                <a:latin typeface="Gotham Light" charset="0"/>
                <a:cs typeface="Gotham Light" charset="0"/>
              </a:rPr>
              <a:t> es </a:t>
            </a:r>
            <a:r>
              <a:rPr lang="en-US" sz="2770" dirty="0" err="1">
                <a:solidFill>
                  <a:srgbClr val="A6A6A6"/>
                </a:solidFill>
                <a:latin typeface="Gotham Light" charset="0"/>
                <a:cs typeface="Gotham Light" charset="0"/>
              </a:rPr>
              <a:t>Tricefy</a:t>
            </a:r>
            <a:r>
              <a:rPr lang="en-US" sz="2770" dirty="0">
                <a:solidFill>
                  <a:srgbClr val="A6A6A6"/>
                </a:solidFill>
                <a:latin typeface="Gotham Light" charset="0"/>
                <a:cs typeface="Gotham Light" charset="0"/>
              </a:rPr>
              <a:t>?</a:t>
            </a:r>
          </a:p>
        </p:txBody>
      </p:sp>
      <p:cxnSp>
        <p:nvCxnSpPr>
          <p:cNvPr id="29" name="Straight Connector 28"/>
          <p:cNvCxnSpPr/>
          <p:nvPr/>
        </p:nvCxnSpPr>
        <p:spPr>
          <a:xfrm>
            <a:off x="1097281" y="716280"/>
            <a:ext cx="10001250" cy="0"/>
          </a:xfrm>
          <a:prstGeom prst="line">
            <a:avLst/>
          </a:prstGeom>
          <a:ln w="6350" cmpd="sng">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5129" name="Picture 29" descr="TRICE_Logo_Dark_Grey.png"/>
          <p:cNvPicPr>
            <a:picLocks noChangeAspect="1"/>
          </p:cNvPicPr>
          <p:nvPr/>
        </p:nvPicPr>
        <p:blipFill>
          <a:blip r:embed="rId2">
            <a:extLst>
              <a:ext uri="{28A0092B-C50C-407E-A947-70E740481C1C}">
                <a14:useLocalDpi xmlns:a14="http://schemas.microsoft.com/office/drawing/2010/main" val="0"/>
              </a:ext>
            </a:extLst>
          </a:blip>
          <a:srcRect l="30978" t="34027" r="31236" b="42188"/>
          <a:stretch>
            <a:fillRect/>
          </a:stretch>
        </p:blipFill>
        <p:spPr bwMode="auto">
          <a:xfrm>
            <a:off x="10559416" y="264796"/>
            <a:ext cx="510540" cy="226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Marcador de contenido 3">
            <a:extLst>
              <a:ext uri="{FF2B5EF4-FFF2-40B4-BE49-F238E27FC236}">
                <a16:creationId xmlns:a16="http://schemas.microsoft.com/office/drawing/2014/main" id="{94F63C21-1281-47E5-A0C3-FD0CE7600705}"/>
              </a:ext>
            </a:extLst>
          </p:cNvPr>
          <p:cNvSpPr>
            <a:spLocks noGrp="1"/>
          </p:cNvSpPr>
          <p:nvPr>
            <p:ph sz="half" idx="2"/>
          </p:nvPr>
        </p:nvSpPr>
        <p:spPr/>
        <p:txBody>
          <a:bodyPr>
            <a:normAutofit/>
          </a:bodyPr>
          <a:lstStyle/>
          <a:p>
            <a:pPr marL="0" indent="0">
              <a:buNone/>
            </a:pPr>
            <a:r>
              <a:rPr lang="es-CL" sz="1800" dirty="0">
                <a:latin typeface="Gotham Rounded Light"/>
                <a:cs typeface="Gotham Light" pitchFamily="50" charset="0"/>
              </a:rPr>
              <a:t>Un servicio con muchas posibilidades:</a:t>
            </a:r>
          </a:p>
          <a:p>
            <a:pPr>
              <a:buFont typeface="Courier New" panose="02070309020205020404" pitchFamily="49" charset="0"/>
              <a:buChar char="o"/>
            </a:pPr>
            <a:r>
              <a:rPr lang="es-CL" sz="1800" dirty="0">
                <a:latin typeface="Gotham Rounded Light"/>
                <a:cs typeface="Gotham Light" pitchFamily="50" charset="0"/>
              </a:rPr>
              <a:t>Subir: Desde un equipo de imágenes médicas/ultrasonido</a:t>
            </a:r>
          </a:p>
          <a:p>
            <a:pPr>
              <a:buFont typeface="Courier New" panose="02070309020205020404" pitchFamily="49" charset="0"/>
              <a:buChar char="o"/>
            </a:pPr>
            <a:r>
              <a:rPr lang="es-CL" sz="1800" dirty="0">
                <a:latin typeface="Gotham Rounded Light"/>
                <a:cs typeface="Gotham Light" pitchFamily="50" charset="0"/>
              </a:rPr>
              <a:t>Acceder: Desde cualquier tipo de dispositivo en cualquier momento</a:t>
            </a:r>
          </a:p>
          <a:p>
            <a:pPr>
              <a:buFont typeface="Courier New" panose="02070309020205020404" pitchFamily="49" charset="0"/>
              <a:buChar char="o"/>
            </a:pPr>
            <a:r>
              <a:rPr lang="es-CL" sz="1800" dirty="0">
                <a:latin typeface="Gotham Rounded Light"/>
                <a:cs typeface="Gotham Light" pitchFamily="50" charset="0"/>
              </a:rPr>
              <a:t>Documentar: Con modelos flexibles</a:t>
            </a:r>
          </a:p>
          <a:p>
            <a:pPr>
              <a:buFont typeface="Courier New" panose="02070309020205020404" pitchFamily="49" charset="0"/>
              <a:buChar char="o"/>
            </a:pPr>
            <a:r>
              <a:rPr lang="es-CL" sz="1800" dirty="0">
                <a:latin typeface="Gotham Rounded Light"/>
                <a:cs typeface="Gotham Light" pitchFamily="50" charset="0"/>
              </a:rPr>
              <a:t>Compartir: Con pacientes de manera instantánea</a:t>
            </a:r>
          </a:p>
          <a:p>
            <a:pPr>
              <a:buFont typeface="Courier New" panose="02070309020205020404" pitchFamily="49" charset="0"/>
              <a:buChar char="o"/>
            </a:pPr>
            <a:r>
              <a:rPr lang="es-CL" sz="1800" dirty="0">
                <a:latin typeface="Gotham Rounded Light"/>
                <a:cs typeface="Gotham Light" pitchFamily="50" charset="0"/>
              </a:rPr>
              <a:t>Colaborar: Con colegas con mayor facilidad</a:t>
            </a:r>
          </a:p>
        </p:txBody>
      </p:sp>
      <p:sp>
        <p:nvSpPr>
          <p:cNvPr id="5130" name="Slide Number Placeholder 10"/>
          <p:cNvSpPr>
            <a:spLocks noGrp="1"/>
          </p:cNvSpPr>
          <p:nvPr>
            <p:ph type="sldNum" sz="quarter" idx="12"/>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891540" indent="-342900">
              <a:defRPr>
                <a:solidFill>
                  <a:schemeClr val="tx1"/>
                </a:solidFill>
                <a:latin typeface="Calibri" charset="0"/>
                <a:ea typeface="ＭＳ Ｐゴシック" charset="0"/>
              </a:defRPr>
            </a:lvl2pPr>
            <a:lvl3pPr marL="1371600" indent="-274320">
              <a:defRPr>
                <a:solidFill>
                  <a:schemeClr val="tx1"/>
                </a:solidFill>
                <a:latin typeface="Calibri" charset="0"/>
                <a:ea typeface="ＭＳ Ｐゴシック" charset="0"/>
              </a:defRPr>
            </a:lvl3pPr>
            <a:lvl4pPr marL="1920240" indent="-274320">
              <a:defRPr>
                <a:solidFill>
                  <a:schemeClr val="tx1"/>
                </a:solidFill>
                <a:latin typeface="Calibri" charset="0"/>
                <a:ea typeface="ＭＳ Ｐゴシック" charset="0"/>
              </a:defRPr>
            </a:lvl4pPr>
            <a:lvl5pPr marL="2468880" indent="-274320">
              <a:defRPr>
                <a:solidFill>
                  <a:schemeClr val="tx1"/>
                </a:solidFill>
                <a:latin typeface="Calibri" charset="0"/>
                <a:ea typeface="ＭＳ Ｐゴシック" charset="0"/>
              </a:defRPr>
            </a:lvl5pPr>
            <a:lvl6pPr marL="3017520" indent="-274320" fontAlgn="base">
              <a:spcBef>
                <a:spcPct val="0"/>
              </a:spcBef>
              <a:spcAft>
                <a:spcPct val="0"/>
              </a:spcAft>
              <a:defRPr>
                <a:solidFill>
                  <a:schemeClr val="tx1"/>
                </a:solidFill>
                <a:latin typeface="Calibri" charset="0"/>
                <a:ea typeface="ＭＳ Ｐゴシック" charset="0"/>
              </a:defRPr>
            </a:lvl6pPr>
            <a:lvl7pPr marL="3566160" indent="-274320" fontAlgn="base">
              <a:spcBef>
                <a:spcPct val="0"/>
              </a:spcBef>
              <a:spcAft>
                <a:spcPct val="0"/>
              </a:spcAft>
              <a:defRPr>
                <a:solidFill>
                  <a:schemeClr val="tx1"/>
                </a:solidFill>
                <a:latin typeface="Calibri" charset="0"/>
                <a:ea typeface="ＭＳ Ｐゴシック" charset="0"/>
              </a:defRPr>
            </a:lvl7pPr>
            <a:lvl8pPr marL="4114800" indent="-274320" fontAlgn="base">
              <a:spcBef>
                <a:spcPct val="0"/>
              </a:spcBef>
              <a:spcAft>
                <a:spcPct val="0"/>
              </a:spcAft>
              <a:defRPr>
                <a:solidFill>
                  <a:schemeClr val="tx1"/>
                </a:solidFill>
                <a:latin typeface="Calibri" charset="0"/>
                <a:ea typeface="ＭＳ Ｐゴシック" charset="0"/>
              </a:defRPr>
            </a:lvl8pPr>
            <a:lvl9pPr marL="4663440" indent="-27432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A8044B-66F8-754A-B3B3-B133FE2B971E}" type="slidenum">
              <a:rPr lang="en-US" sz="1200">
                <a:solidFill>
                  <a:srgbClr val="A6A6A6"/>
                </a:solidFill>
                <a:latin typeface="Gotham Book" charset="0"/>
                <a:cs typeface="Gotham Book" charset="0"/>
              </a:rPr>
              <a:pPr fontAlgn="base">
                <a:spcBef>
                  <a:spcPct val="0"/>
                </a:spcBef>
                <a:spcAft>
                  <a:spcPct val="0"/>
                </a:spcAft>
              </a:pPr>
              <a:t>9</a:t>
            </a:fld>
            <a:endParaRPr lang="en-US" sz="1200">
              <a:solidFill>
                <a:srgbClr val="A6A6A6"/>
              </a:solidFill>
              <a:latin typeface="Gotham Book" charset="0"/>
              <a:cs typeface="Gotham Book" charset="0"/>
            </a:endParaRPr>
          </a:p>
        </p:txBody>
      </p:sp>
      <p:pic>
        <p:nvPicPr>
          <p:cNvPr id="5" name="Picture 4">
            <a:extLst>
              <a:ext uri="{FF2B5EF4-FFF2-40B4-BE49-F238E27FC236}">
                <a16:creationId xmlns:a16="http://schemas.microsoft.com/office/drawing/2014/main" id="{FE9091DE-6F7E-45AF-B415-213A41F68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226" y="1460311"/>
            <a:ext cx="5710699" cy="5078602"/>
          </a:xfrm>
          <a:prstGeom prst="rect">
            <a:avLst/>
          </a:prstGeom>
        </p:spPr>
      </p:pic>
    </p:spTree>
    <p:extLst>
      <p:ext uri="{BB962C8B-B14F-4D97-AF65-F5344CB8AC3E}">
        <p14:creationId xmlns:p14="http://schemas.microsoft.com/office/powerpoint/2010/main" val="2336724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TotalTime>
  <Words>3777</Words>
  <Application>Microsoft Office PowerPoint</Application>
  <PresentationFormat>Panorámica</PresentationFormat>
  <Paragraphs>614</Paragraphs>
  <Slides>63</Slides>
  <Notes>11</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63</vt:i4>
      </vt:variant>
    </vt:vector>
  </HeadingPairs>
  <TitlesOfParts>
    <vt:vector size="74" baseType="lpstr">
      <vt:lpstr>Arial</vt:lpstr>
      <vt:lpstr>BLOKK Neue</vt:lpstr>
      <vt:lpstr>Calibri</vt:lpstr>
      <vt:lpstr>Calibri Light</vt:lpstr>
      <vt:lpstr>Courier New</vt:lpstr>
      <vt:lpstr>Gotham Book</vt:lpstr>
      <vt:lpstr>Gotham Light</vt:lpstr>
      <vt:lpstr>Gotham Rounded Book</vt:lpstr>
      <vt:lpstr>Gotham Rounded Light</vt:lpstr>
      <vt:lpstr>Gotham Rounded Medium</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Proyectos de Investigación en más de 10 países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Conectar GE Voluson  con Tricefy Inside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Recursos y Herramientas Tricefy</vt:lpstr>
      <vt:lpstr>Recursos Tricefy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Adrena Austin</dc:creator>
  <cp:lastModifiedBy>Emilia Lara</cp:lastModifiedBy>
  <cp:revision>48</cp:revision>
  <dcterms:created xsi:type="dcterms:W3CDTF">2020-07-19T21:51:15Z</dcterms:created>
  <dcterms:modified xsi:type="dcterms:W3CDTF">2020-08-11T19:52:14Z</dcterms:modified>
</cp:coreProperties>
</file>