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7" r:id="rId3"/>
    <p:sldId id="275" r:id="rId4"/>
    <p:sldId id="268" r:id="rId5"/>
    <p:sldId id="280" r:id="rId6"/>
    <p:sldId id="271" r:id="rId7"/>
    <p:sldId id="272" r:id="rId8"/>
    <p:sldId id="273" r:id="rId9"/>
    <p:sldId id="276" r:id="rId10"/>
    <p:sldId id="277" r:id="rId11"/>
    <p:sldId id="278" r:id="rId12"/>
    <p:sldId id="282" r:id="rId13"/>
    <p:sldId id="274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C5096-833D-4F01-B798-8DE3944164DA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76441-AD7D-42BF-B406-6E165E3DB34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8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ECD6C-EBC6-CA49-898B-74C07EBF6E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0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5A05-378B-45DE-8592-FBA5B34C22E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08C-9A4F-431B-BC10-1C113A1387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7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5A05-378B-45DE-8592-FBA5B34C22E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08C-9A4F-431B-BC10-1C113A1387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5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5A05-378B-45DE-8592-FBA5B34C22E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08C-9A4F-431B-BC10-1C113A1387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9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"/>
          <p:cNvCxnSpPr/>
          <p:nvPr userDrawn="1"/>
        </p:nvCxnSpPr>
        <p:spPr>
          <a:xfrm>
            <a:off x="541867" y="716280"/>
            <a:ext cx="11112500" cy="0"/>
          </a:xfrm>
          <a:prstGeom prst="line">
            <a:avLst/>
          </a:prstGeom>
          <a:ln w="635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10" descr="TRICE_Logo_Dark_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5351" y="264796"/>
            <a:ext cx="567267" cy="22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541867" y="76200"/>
            <a:ext cx="4419600" cy="624840"/>
          </a:xfrm>
          <a:prstGeom prst="rect">
            <a:avLst/>
          </a:prstGeom>
        </p:spPr>
        <p:txBody>
          <a:bodyPr/>
          <a:lstStyle>
            <a:lvl1pPr algn="l">
              <a:defRPr sz="2160" b="0" i="0">
                <a:solidFill>
                  <a:srgbClr val="A6A6A6"/>
                </a:solidFill>
                <a:latin typeface="Gotham Light"/>
                <a:cs typeface="Gotham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/>
          <a:lstStyle>
            <a:lvl1pPr algn="r">
              <a:defRPr sz="144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Gotham Book"/>
              </a:defRPr>
            </a:lvl1pPr>
          </a:lstStyle>
          <a:p>
            <a:pPr>
              <a:defRPr/>
            </a:pPr>
            <a:fld id="{43A3CCA2-6F40-F844-AE9E-D3BE533F2D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334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5A05-378B-45DE-8592-FBA5B34C22E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08C-9A4F-431B-BC10-1C113A1387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1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5A05-378B-45DE-8592-FBA5B34C22E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08C-9A4F-431B-BC10-1C113A1387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0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5A05-378B-45DE-8592-FBA5B34C22E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08C-9A4F-431B-BC10-1C113A1387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05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5A05-378B-45DE-8592-FBA5B34C22E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08C-9A4F-431B-BC10-1C113A1387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1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5A05-378B-45DE-8592-FBA5B34C22E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08C-9A4F-431B-BC10-1C113A1387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4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5A05-378B-45DE-8592-FBA5B34C22E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08C-9A4F-431B-BC10-1C113A1387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5A05-378B-45DE-8592-FBA5B34C22E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08C-9A4F-431B-BC10-1C113A1387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7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5A05-378B-45DE-8592-FBA5B34C22E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908C-9A4F-431B-BC10-1C113A1387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0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E5A05-378B-45DE-8592-FBA5B34C22E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0908C-9A4F-431B-BC10-1C113A1387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37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ice Iris G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51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5165" y="2319130"/>
            <a:ext cx="7606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Mejorar la experiencia de compartir imágenes clínicamente y con pacientes con la nueva aplicación </a:t>
            </a:r>
            <a:r>
              <a:rPr lang="es-CL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Tricefy</a:t>
            </a:r>
            <a:r>
              <a:rPr lang="es-C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</a:t>
            </a:r>
            <a:r>
              <a:rPr lang="es-CL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Patient</a:t>
            </a:r>
            <a:endParaRPr lang="es-CL" sz="3200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endParaRPr lang="en-GB" dirty="0"/>
          </a:p>
          <a:p>
            <a:r>
              <a:rPr lang="en-GB" dirty="0">
                <a:latin typeface="Gotham Rounded Light" pitchFamily="50" charset="0"/>
              </a:rPr>
              <a:t>                                                               </a:t>
            </a:r>
          </a:p>
          <a:p>
            <a:r>
              <a:rPr lang="en-GB" dirty="0">
                <a:latin typeface="Gotham Rounded Light" pitchFamily="50" charset="0"/>
              </a:rPr>
              <a:t>                                                     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rPr>
              <a:t>Adrena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rPr>
              <a:t> Austin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rPr>
              <a:t>                                         Manager- Trice Academy</a:t>
            </a:r>
          </a:p>
        </p:txBody>
      </p:sp>
    </p:spTree>
    <p:extLst>
      <p:ext uri="{BB962C8B-B14F-4D97-AF65-F5344CB8AC3E}">
        <p14:creationId xmlns:p14="http://schemas.microsoft.com/office/powerpoint/2010/main" val="228329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2"/>
          <p:cNvSpPr txBox="1">
            <a:spLocks noChangeArrowheads="1"/>
          </p:cNvSpPr>
          <p:nvPr/>
        </p:nvSpPr>
        <p:spPr bwMode="auto">
          <a:xfrm>
            <a:off x="954405" y="183045"/>
            <a:ext cx="10058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440"/>
              </a:spcBef>
            </a:pPr>
            <a:r>
              <a:rPr lang="en-US" sz="200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Demostración</a:t>
            </a:r>
            <a:r>
              <a:rPr lang="en-US" sz="200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</a:t>
            </a:r>
            <a:r>
              <a:rPr lang="en-US" sz="200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en</a:t>
            </a:r>
            <a:r>
              <a:rPr lang="en-US" sz="200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Vivo: </a:t>
            </a:r>
            <a:r>
              <a:rPr lang="en-US" sz="200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Personalizando</a:t>
            </a:r>
            <a:r>
              <a:rPr lang="en-US" sz="200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la </a:t>
            </a:r>
            <a:r>
              <a:rPr lang="en-US" sz="200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Aplicación</a:t>
            </a:r>
            <a:r>
              <a:rPr lang="en-US" sz="200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</a:t>
            </a:r>
            <a:r>
              <a:rPr lang="en-US" sz="200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Tricefy</a:t>
            </a:r>
            <a:r>
              <a:rPr lang="en-US" sz="200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</a:t>
            </a:r>
            <a:r>
              <a:rPr lang="en-US" sz="200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Pacient</a:t>
            </a:r>
            <a:r>
              <a:rPr lang="en-US" sz="200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(</a:t>
            </a:r>
            <a:r>
              <a:rPr lang="en-US" sz="200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Tricefy</a:t>
            </a:r>
            <a:r>
              <a:rPr lang="en-US" sz="200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para </a:t>
            </a:r>
            <a:r>
              <a:rPr lang="en-US" sz="200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pacientes</a:t>
            </a:r>
            <a:r>
              <a:rPr lang="en-US" sz="200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)</a:t>
            </a:r>
            <a:endParaRPr lang="en-US" sz="2000" dirty="0">
              <a:solidFill>
                <a:srgbClr val="474746"/>
              </a:solidFill>
              <a:latin typeface="Gotham Rounded Light" pitchFamily="50" charset="0"/>
              <a:cs typeface="Gotham Light" charset="0"/>
            </a:endParaRPr>
          </a:p>
        </p:txBody>
      </p:sp>
      <p:sp>
        <p:nvSpPr>
          <p:cNvPr id="58370" name="Slide Number Placeholder 10"/>
          <p:cNvSpPr txBox="1">
            <a:spLocks/>
          </p:cNvSpPr>
          <p:nvPr/>
        </p:nvSpPr>
        <p:spPr bwMode="auto">
          <a:xfrm>
            <a:off x="10605821" y="6391276"/>
            <a:ext cx="603199" cy="3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F9B6C35D-7BCA-D740-84EE-628FE0603D89}" type="slidenum">
              <a:rPr lang="en-US" sz="1200">
                <a:solidFill>
                  <a:srgbClr val="A6A6A6"/>
                </a:solidFill>
                <a:latin typeface="Gotham Book" charset="0"/>
                <a:cs typeface="Gotham Book" charset="0"/>
              </a:rPr>
              <a:pPr algn="r" eaLnBrk="1" hangingPunct="1"/>
              <a:t>10</a:t>
            </a:fld>
            <a:endParaRPr lang="en-US" sz="1200" dirty="0">
              <a:solidFill>
                <a:srgbClr val="A6A6A6"/>
              </a:solidFill>
              <a:latin typeface="Gotham Book" charset="0"/>
              <a:cs typeface="Gotham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155" y="797601"/>
            <a:ext cx="520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Gotham Rounded Book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Gotham Rounded Book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670" y="758965"/>
            <a:ext cx="48402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Tricefy4.com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Ingreso (Log 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Perfil de Cuenta en la esquina superior derecha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La flecha abajo para ver opciones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Seleccionar </a:t>
            </a:r>
            <a:r>
              <a:rPr lang="es-C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Accounts</a:t>
            </a: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(Cuentas)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Seleccionar la cuenta que usas para la función de compartir para su consulta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Baje al medio de la lista al lado izquierdo –</a:t>
            </a:r>
            <a:r>
              <a:rPr lang="es-C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Image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branding-</a:t>
            </a:r>
            <a:r>
              <a:rPr lang="es-C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message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branding-</a:t>
            </a:r>
            <a:r>
              <a:rPr lang="es-C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patient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app branding (Agregar Imagen </a:t>
            </a:r>
            <a:r>
              <a:rPr lang="es-C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corporative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a imágenes, mensajes  y aplicación para pacientes)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8218" y="758965"/>
            <a:ext cx="5769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Asegurarse que el logo ha sido cargado bajo la pestaña </a:t>
            </a:r>
            <a:r>
              <a:rPr lang="es-C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Image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Branding (Imagen Corporativa)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Agregar Imagen Corporativa al App para Pacientes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Apple requiere de un logo, encabezado y widget dinámico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Agregar widget: Sólo texto, botón (etiqueta, URL y email) o imagen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Vista Previa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Reajustar </a:t>
            </a:r>
          </a:p>
        </p:txBody>
      </p:sp>
    </p:spTree>
    <p:extLst>
      <p:ext uri="{BB962C8B-B14F-4D97-AF65-F5344CB8AC3E}">
        <p14:creationId xmlns:p14="http://schemas.microsoft.com/office/powerpoint/2010/main" val="162712409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2"/>
          <p:cNvSpPr txBox="1">
            <a:spLocks noChangeArrowheads="1"/>
          </p:cNvSpPr>
          <p:nvPr/>
        </p:nvSpPr>
        <p:spPr bwMode="auto">
          <a:xfrm>
            <a:off x="954405" y="209550"/>
            <a:ext cx="879490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440"/>
              </a:spcBef>
            </a:pP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Demostración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en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Vivo : 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Funciones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de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Aplicación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Tricefy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para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Pacientes</a:t>
            </a:r>
            <a:endParaRPr lang="en-US" sz="2160" dirty="0">
              <a:solidFill>
                <a:srgbClr val="474746"/>
              </a:solidFill>
              <a:latin typeface="Gotham Rounded Light" pitchFamily="50" charset="0"/>
              <a:cs typeface="Gotham Light" charset="0"/>
            </a:endParaRPr>
          </a:p>
        </p:txBody>
      </p:sp>
      <p:sp>
        <p:nvSpPr>
          <p:cNvPr id="58370" name="Slide Number Placeholder 10"/>
          <p:cNvSpPr txBox="1">
            <a:spLocks/>
          </p:cNvSpPr>
          <p:nvPr/>
        </p:nvSpPr>
        <p:spPr bwMode="auto">
          <a:xfrm>
            <a:off x="10605821" y="6391276"/>
            <a:ext cx="603199" cy="3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F9B6C35D-7BCA-D740-84EE-628FE0603D89}" type="slidenum">
              <a:rPr lang="en-US" sz="1200">
                <a:solidFill>
                  <a:srgbClr val="A6A6A6"/>
                </a:solidFill>
                <a:latin typeface="Gotham Book" charset="0"/>
                <a:cs typeface="Gotham Book" charset="0"/>
              </a:rPr>
              <a:pPr algn="r" eaLnBrk="1" hangingPunct="1"/>
              <a:t>11</a:t>
            </a:fld>
            <a:endParaRPr lang="en-US" sz="1200" dirty="0">
              <a:solidFill>
                <a:srgbClr val="A6A6A6"/>
              </a:solidFill>
              <a:latin typeface="Gotham Book" charset="0"/>
              <a:cs typeface="Gotham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155" y="797601"/>
            <a:ext cx="520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Gotham Rounded Book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Gotham Rounded Book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155" y="810853"/>
            <a:ext cx="66583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Las imágenes se muestran de la misma forma en la aplicación y navegador de </a:t>
            </a: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Tricefy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. Todos los exámenes del embarazo están disponibles. </a:t>
            </a:r>
          </a:p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Pueden desplazarse en la aplicación para ver todos los estudios, imágenes de exámenes, videos e informes.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Puede seleccionar una sola imagen para agrandarla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Para compartir una sola imagen, pueden seleccionarla y luego usar la hoja para compartir ubicada en la esquina derecha superior para aprovechar las funciones de los celulares </a:t>
            </a:r>
            <a:r>
              <a:rPr lang="es-CL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smart</a:t>
            </a:r>
            <a:r>
              <a:rPr lang="es-CL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. </a:t>
            </a:r>
          </a:p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Para seleccionar imágenes múltiples, desde la pantalla de inicio pueden seleccionar las imágenes a compartir y usar la hoja para compartir en la esquina izquierda y así aprovechar las funciones de los celulares </a:t>
            </a:r>
            <a:r>
              <a:rPr lang="es-CL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smart</a:t>
            </a:r>
            <a:r>
              <a:rPr lang="es-CL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Pueden cambiar o sacar la etiqueta del examen con el icono del lápiz.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490" r="1" b="3009"/>
          <a:stretch/>
        </p:blipFill>
        <p:spPr>
          <a:xfrm>
            <a:off x="8293994" y="797601"/>
            <a:ext cx="2613426" cy="5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251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154510"/>
            <a:ext cx="5800859" cy="33052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E559A1-ECEC-44DB-837B-FD2C2145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Acceso inmediato a sus imágenes y videos ultrasonidos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7252A2A-0FAF-46D9-BF03-08E01FF422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Reciba un enlace seguro a su examen mediante mensaje de texto o email.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Descargue ahora nuestra aplicación móvil gratis para tener una mejor experiencia para guardar y compartir sus imágenes y videos con familia y amistades. </a:t>
            </a:r>
          </a:p>
        </p:txBody>
      </p:sp>
    </p:spTree>
    <p:extLst>
      <p:ext uri="{BB962C8B-B14F-4D97-AF65-F5344CB8AC3E}">
        <p14:creationId xmlns:p14="http://schemas.microsoft.com/office/powerpoint/2010/main" val="259009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2"/>
          <p:cNvSpPr txBox="1">
            <a:spLocks noChangeArrowheads="1"/>
          </p:cNvSpPr>
          <p:nvPr/>
        </p:nvSpPr>
        <p:spPr bwMode="auto">
          <a:xfrm>
            <a:off x="954405" y="209550"/>
            <a:ext cx="74601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440"/>
              </a:spcBef>
            </a:pP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Apoyo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en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Marketing y Ventas</a:t>
            </a:r>
            <a:endParaRPr lang="en-US" sz="2160" dirty="0">
              <a:solidFill>
                <a:srgbClr val="474746"/>
              </a:solidFill>
              <a:latin typeface="Gotham Rounded Light" pitchFamily="50" charset="0"/>
              <a:cs typeface="Gotham Light" charset="0"/>
            </a:endParaRPr>
          </a:p>
        </p:txBody>
      </p:sp>
      <p:sp>
        <p:nvSpPr>
          <p:cNvPr id="58370" name="Slide Number Placeholder 10"/>
          <p:cNvSpPr txBox="1">
            <a:spLocks/>
          </p:cNvSpPr>
          <p:nvPr/>
        </p:nvSpPr>
        <p:spPr bwMode="auto">
          <a:xfrm>
            <a:off x="10605821" y="6391276"/>
            <a:ext cx="603199" cy="3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F9B6C35D-7BCA-D740-84EE-628FE0603D89}" type="slidenum">
              <a:rPr lang="en-US" sz="1200">
                <a:solidFill>
                  <a:srgbClr val="A6A6A6"/>
                </a:solidFill>
                <a:latin typeface="Gotham Book" charset="0"/>
                <a:cs typeface="Gotham Book" charset="0"/>
              </a:rPr>
              <a:pPr algn="r" eaLnBrk="1" hangingPunct="1"/>
              <a:t>13</a:t>
            </a:fld>
            <a:endParaRPr lang="en-US" sz="1200" dirty="0">
              <a:solidFill>
                <a:srgbClr val="A6A6A6"/>
              </a:solidFill>
              <a:latin typeface="Gotham Book" charset="0"/>
              <a:cs typeface="Gotham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913" y="1171977"/>
            <a:ext cx="5576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Folleto informativo de aplicación para pacientes</a:t>
            </a:r>
          </a:p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Video de Aplicación </a:t>
            </a: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Tricefy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para Pacientes:</a:t>
            </a:r>
          </a:p>
          <a:p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hlinkClick r:id="rId2"/>
              </a:rPr>
              <a:t>https://vimeo.com/366992241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Centro de Ayuda </a:t>
            </a: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Tricefy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: </a:t>
            </a: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Tricefy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&gt;</a:t>
            </a: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Account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</a:t>
            </a: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profile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&gt;</a:t>
            </a: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Help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hlinkClick r:id="rId2"/>
              </a:rPr>
              <a:t>http://www.tricefy.help/help/app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Trice </a:t>
            </a: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Academy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(Academia Trice)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Webinars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con frecuencia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Boletín Informativo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Contacto: adrena@triceimaging.com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Gotham Rounded Book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Gotham Rounded Book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17590" r="17666" b="20360"/>
          <a:stretch/>
        </p:blipFill>
        <p:spPr>
          <a:xfrm>
            <a:off x="6272011" y="852996"/>
            <a:ext cx="5386778" cy="51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663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Trice Iris Gree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970520" cy="686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>
          <a:xfrm>
            <a:off x="1097281" y="716280"/>
            <a:ext cx="10001250" cy="0"/>
          </a:xfrm>
          <a:prstGeom prst="line">
            <a:avLst/>
          </a:prstGeom>
          <a:ln w="635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731" name="Picture 35" descr="TRICE_Logo_Dark_Grey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9416" y="264796"/>
            <a:ext cx="510540" cy="22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7031074" y="1872452"/>
            <a:ext cx="4408202" cy="221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sz="3840" dirty="0">
                <a:solidFill>
                  <a:srgbClr val="C3E088"/>
                </a:solidFill>
                <a:latin typeface="Gotham Rounded Light" pitchFamily="50" charset="0"/>
                <a:cs typeface="Gotham Rounded Light" charset="0"/>
              </a:rPr>
              <a:t>Simplificación de imágenes médicas </a:t>
            </a:r>
            <a:r>
              <a:rPr lang="es-CL" sz="3840" dirty="0">
                <a:solidFill>
                  <a:srgbClr val="77BC1F"/>
                </a:solidFill>
                <a:latin typeface="Gotham Rounded Light" pitchFamily="50" charset="0"/>
              </a:rPr>
              <a:t>en todas partes </a:t>
            </a:r>
          </a:p>
          <a:p>
            <a:pPr eaLnBrk="1" hangingPunct="1">
              <a:lnSpc>
                <a:spcPct val="90000"/>
              </a:lnSpc>
            </a:pPr>
            <a:endParaRPr lang="en-US" sz="3840" dirty="0">
              <a:solidFill>
                <a:srgbClr val="77BC1F"/>
              </a:solidFill>
              <a:latin typeface="Gotham Rounded Light" pitchFamily="50" charset="0"/>
              <a:cs typeface="Gotham Rounded Light" charset="0"/>
            </a:endParaRPr>
          </a:p>
        </p:txBody>
      </p:sp>
      <p:sp>
        <p:nvSpPr>
          <p:cNvPr id="73733" name="TextBox 2"/>
          <p:cNvSpPr txBox="1">
            <a:spLocks noChangeArrowheads="1"/>
          </p:cNvSpPr>
          <p:nvPr/>
        </p:nvSpPr>
        <p:spPr bwMode="auto">
          <a:xfrm>
            <a:off x="7158990" y="5170170"/>
            <a:ext cx="391096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3600" dirty="0">
                <a:solidFill>
                  <a:srgbClr val="77BC1F"/>
                </a:solidFill>
                <a:latin typeface="Gotham Rounded Light" pitchFamily="50" charset="0"/>
                <a:cs typeface="Gotham Rounded Light" charset="0"/>
              </a:rPr>
              <a:t>¡ </a:t>
            </a:r>
            <a:r>
              <a:rPr lang="en-US" sz="3600" dirty="0" err="1">
                <a:solidFill>
                  <a:srgbClr val="77BC1F"/>
                </a:solidFill>
                <a:latin typeface="Gotham Rounded Light" pitchFamily="50" charset="0"/>
                <a:cs typeface="Gotham Rounded Light" charset="0"/>
              </a:rPr>
              <a:t>Muchas</a:t>
            </a:r>
            <a:r>
              <a:rPr lang="en-US" sz="3600" dirty="0">
                <a:solidFill>
                  <a:srgbClr val="77BC1F"/>
                </a:solidFill>
                <a:latin typeface="Gotham Rounded Light" pitchFamily="50" charset="0"/>
                <a:cs typeface="Gotham Rounded Light" charset="0"/>
              </a:rPr>
              <a:t> gracias!</a:t>
            </a:r>
          </a:p>
        </p:txBody>
      </p:sp>
    </p:spTree>
    <p:extLst>
      <p:ext uri="{BB962C8B-B14F-4D97-AF65-F5344CB8AC3E}">
        <p14:creationId xmlns:p14="http://schemas.microsoft.com/office/powerpoint/2010/main" val="101092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5"/>
          <p:cNvSpPr txBox="1">
            <a:spLocks noChangeArrowheads="1"/>
          </p:cNvSpPr>
          <p:nvPr/>
        </p:nvSpPr>
        <p:spPr bwMode="auto">
          <a:xfrm>
            <a:off x="1641120" y="716280"/>
            <a:ext cx="8913571" cy="499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ts val="1440"/>
              </a:spcBef>
              <a:buFontTx/>
              <a:buAutoNum type="arabicPeriod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Introducción a aplicación </a:t>
            </a:r>
            <a:r>
              <a:rPr lang="es-CL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Tricefy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 </a:t>
            </a:r>
            <a:r>
              <a:rPr lang="es-CL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Patient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 (</a:t>
            </a:r>
            <a:r>
              <a:rPr lang="es-CL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Tricefy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 para Pacientes) </a:t>
            </a:r>
          </a:p>
          <a:p>
            <a:pPr>
              <a:lnSpc>
                <a:spcPct val="150000"/>
              </a:lnSpc>
              <a:spcBef>
                <a:spcPts val="1440"/>
              </a:spcBef>
              <a:buFontTx/>
              <a:buAutoNum type="arabicPeriod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Beneficios para pacientes</a:t>
            </a:r>
          </a:p>
          <a:p>
            <a:pPr>
              <a:lnSpc>
                <a:spcPct val="150000"/>
              </a:lnSpc>
              <a:spcBef>
                <a:spcPts val="1440"/>
              </a:spcBef>
              <a:buFontTx/>
              <a:buAutoNum type="arabicPeriod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Beneficios para profesionales de salud </a:t>
            </a:r>
          </a:p>
          <a:p>
            <a:pPr>
              <a:lnSpc>
                <a:spcPct val="150000"/>
              </a:lnSpc>
              <a:spcBef>
                <a:spcPts val="1440"/>
              </a:spcBef>
              <a:buFontTx/>
              <a:buAutoNum type="arabicPeriod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 Flujo de Trabajo</a:t>
            </a:r>
          </a:p>
          <a:p>
            <a:pPr>
              <a:lnSpc>
                <a:spcPct val="150000"/>
              </a:lnSpc>
              <a:spcBef>
                <a:spcPts val="1440"/>
              </a:spcBef>
              <a:buFontTx/>
              <a:buAutoNum type="arabicPeriod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Demostración en Vivo: Personalización de la App</a:t>
            </a:r>
          </a:p>
          <a:p>
            <a:pPr>
              <a:lnSpc>
                <a:spcPct val="150000"/>
              </a:lnSpc>
              <a:spcBef>
                <a:spcPts val="1440"/>
              </a:spcBef>
              <a:buFontTx/>
              <a:buAutoNum type="arabicPeriod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Demostración en Vivo: Funciones de App </a:t>
            </a:r>
            <a:r>
              <a:rPr lang="es-CL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Tricefy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 </a:t>
            </a:r>
            <a:r>
              <a:rPr lang="es-CL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Patient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1440"/>
              </a:spcBef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  <a:cs typeface="Gotham Rounded Light" charset="0"/>
              </a:rPr>
              <a:t>7.  Apoyo en Marketing y Ventas</a:t>
            </a:r>
          </a:p>
        </p:txBody>
      </p:sp>
      <p:sp>
        <p:nvSpPr>
          <p:cNvPr id="5127" name="TextBox 27"/>
          <p:cNvSpPr txBox="1">
            <a:spLocks noChangeArrowheads="1"/>
          </p:cNvSpPr>
          <p:nvPr/>
        </p:nvSpPr>
        <p:spPr bwMode="auto">
          <a:xfrm>
            <a:off x="954406" y="209550"/>
            <a:ext cx="567499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ts val="1440"/>
              </a:spcBef>
            </a:pPr>
            <a:r>
              <a:rPr lang="en-US" sz="2160" dirty="0" err="1">
                <a:solidFill>
                  <a:srgbClr val="A6A6A6"/>
                </a:solidFill>
                <a:latin typeface="Gotham Rounded Light" pitchFamily="50" charset="0"/>
                <a:cs typeface="Gotham Light" charset="0"/>
              </a:rPr>
              <a:t>Contenidos</a:t>
            </a:r>
            <a:endParaRPr lang="en-US" sz="2160" dirty="0">
              <a:solidFill>
                <a:srgbClr val="A6A6A6"/>
              </a:solidFill>
              <a:latin typeface="Gotham Rounded Light" pitchFamily="50" charset="0"/>
              <a:cs typeface="Gotham Light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97281" y="716280"/>
            <a:ext cx="10001250" cy="0"/>
          </a:xfrm>
          <a:prstGeom prst="line">
            <a:avLst/>
          </a:prstGeom>
          <a:ln w="635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9" name="Picture 29" descr="TRICE_Logo_Dark_Gre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34027" r="31236" b="42188"/>
          <a:stretch>
            <a:fillRect/>
          </a:stretch>
        </p:blipFill>
        <p:spPr bwMode="auto">
          <a:xfrm>
            <a:off x="10559416" y="264796"/>
            <a:ext cx="510540" cy="22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559415" y="6419775"/>
            <a:ext cx="649604" cy="363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89154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371600" indent="-27432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920240" indent="-27432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468880" indent="-27432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017520" indent="-2743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566160" indent="-2743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114800" indent="-2743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663440" indent="-2743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FA8044B-66F8-754A-B3B3-B133FE2B971E}" type="slidenum">
              <a:rPr lang="en-US">
                <a:solidFill>
                  <a:srgbClr val="A6A6A6"/>
                </a:solidFill>
                <a:latin typeface="Gotham Book" charset="0"/>
                <a:cs typeface="Gotham Book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rgbClr val="A6A6A6"/>
              </a:solidFill>
              <a:latin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6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2"/>
          <p:cNvSpPr txBox="1">
            <a:spLocks noChangeArrowheads="1"/>
          </p:cNvSpPr>
          <p:nvPr/>
        </p:nvSpPr>
        <p:spPr bwMode="auto">
          <a:xfrm>
            <a:off x="954405" y="209550"/>
            <a:ext cx="74601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440"/>
              </a:spcBef>
            </a:pP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Nuestra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Misión</a:t>
            </a:r>
            <a:endParaRPr lang="en-US" sz="2160" dirty="0">
              <a:solidFill>
                <a:srgbClr val="474746"/>
              </a:solidFill>
              <a:latin typeface="Gotham Rounded Light" pitchFamily="50" charset="0"/>
              <a:cs typeface="Gotham Light" charset="0"/>
            </a:endParaRPr>
          </a:p>
        </p:txBody>
      </p:sp>
      <p:sp>
        <p:nvSpPr>
          <p:cNvPr id="58370" name="Slide Number Placeholder 10"/>
          <p:cNvSpPr txBox="1">
            <a:spLocks/>
          </p:cNvSpPr>
          <p:nvPr/>
        </p:nvSpPr>
        <p:spPr bwMode="auto">
          <a:xfrm>
            <a:off x="10605821" y="6391276"/>
            <a:ext cx="603199" cy="3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F9B6C35D-7BCA-D740-84EE-628FE0603D89}" type="slidenum">
              <a:rPr lang="en-US" sz="1200">
                <a:solidFill>
                  <a:srgbClr val="A6A6A6"/>
                </a:solidFill>
                <a:latin typeface="Gotham Book" charset="0"/>
                <a:cs typeface="Gotham Book" charset="0"/>
              </a:rPr>
              <a:pPr algn="r" eaLnBrk="1" hangingPunct="1"/>
              <a:t>3</a:t>
            </a:fld>
            <a:endParaRPr lang="en-US" sz="1200" dirty="0">
              <a:solidFill>
                <a:srgbClr val="A6A6A6"/>
              </a:solidFill>
              <a:latin typeface="Gotham Book" charset="0"/>
              <a:cs typeface="Gotham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b="675"/>
          <a:stretch/>
        </p:blipFill>
        <p:spPr>
          <a:xfrm>
            <a:off x="730860" y="893958"/>
            <a:ext cx="10730279" cy="5861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405" y="1390918"/>
            <a:ext cx="37721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La misión de Trice </a:t>
            </a:r>
            <a:r>
              <a:rPr lang="es-C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Imaging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es entregar calidad de cuidado y atención para todas las personas, independiente de quienes son y donde están. </a:t>
            </a:r>
          </a:p>
          <a:p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Trice </a:t>
            </a:r>
            <a:r>
              <a:rPr lang="es-C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Imaging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entrega una solución innovadora y basada en un </a:t>
            </a:r>
            <a:r>
              <a:rPr lang="es-C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cloud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(servidor virtual) conocido como </a:t>
            </a:r>
            <a:r>
              <a:rPr lang="es-C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Tricefy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. </a:t>
            </a:r>
            <a:r>
              <a:rPr lang="es-C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Tricefy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permite gestionar imágenes para mejorar la colaboración y documentación y compartir con pacientes. </a:t>
            </a:r>
          </a:p>
        </p:txBody>
      </p:sp>
    </p:spTree>
    <p:extLst>
      <p:ext uri="{BB962C8B-B14F-4D97-AF65-F5344CB8AC3E}">
        <p14:creationId xmlns:p14="http://schemas.microsoft.com/office/powerpoint/2010/main" val="29489807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2"/>
          <p:cNvSpPr txBox="1">
            <a:spLocks noChangeArrowheads="1"/>
          </p:cNvSpPr>
          <p:nvPr/>
        </p:nvSpPr>
        <p:spPr bwMode="auto">
          <a:xfrm>
            <a:off x="954405" y="196298"/>
            <a:ext cx="79378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440"/>
              </a:spcBef>
            </a:pP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Introduciendo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la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Aplicación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Tricefy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Patient (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Tricefy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para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Pacientes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)</a:t>
            </a:r>
            <a:endParaRPr lang="en-US" sz="2160" dirty="0">
              <a:solidFill>
                <a:srgbClr val="474746"/>
              </a:solidFill>
              <a:latin typeface="Gotham Rounded Light" pitchFamily="50" charset="0"/>
              <a:cs typeface="Gotham Light" charset="0"/>
            </a:endParaRPr>
          </a:p>
        </p:txBody>
      </p:sp>
      <p:sp>
        <p:nvSpPr>
          <p:cNvPr id="58370" name="Slide Number Placeholder 10"/>
          <p:cNvSpPr txBox="1">
            <a:spLocks/>
          </p:cNvSpPr>
          <p:nvPr/>
        </p:nvSpPr>
        <p:spPr bwMode="auto">
          <a:xfrm>
            <a:off x="10605821" y="6391276"/>
            <a:ext cx="603199" cy="3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F9B6C35D-7BCA-D740-84EE-628FE0603D89}" type="slidenum">
              <a:rPr lang="en-US" sz="1200">
                <a:solidFill>
                  <a:srgbClr val="A6A6A6"/>
                </a:solidFill>
                <a:latin typeface="Gotham Book" charset="0"/>
                <a:cs typeface="Gotham Book" charset="0"/>
              </a:rPr>
              <a:pPr algn="r" eaLnBrk="1" hangingPunct="1"/>
              <a:t>4</a:t>
            </a:fld>
            <a:endParaRPr lang="en-US" sz="1200" dirty="0">
              <a:solidFill>
                <a:srgbClr val="A6A6A6"/>
              </a:solidFill>
              <a:latin typeface="Gotham Book" charset="0"/>
              <a:cs typeface="Gotham Book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0" y="927280"/>
            <a:ext cx="10417250" cy="56459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26017" y="927280"/>
            <a:ext cx="38431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dirty="0">
                <a:latin typeface="Gotham Rounded Light" pitchFamily="50" charset="0"/>
              </a:rPr>
              <a:t>Trice </a:t>
            </a:r>
            <a:r>
              <a:rPr lang="es-CL" dirty="0" err="1">
                <a:latin typeface="Gotham Rounded Light" pitchFamily="50" charset="0"/>
              </a:rPr>
              <a:t>Imaging</a:t>
            </a:r>
            <a:r>
              <a:rPr lang="es-CL" dirty="0">
                <a:latin typeface="Gotham Rounded Light" pitchFamily="50" charset="0"/>
              </a:rPr>
              <a:t> presenta la nueva aplicación </a:t>
            </a:r>
            <a:r>
              <a:rPr lang="es-CL" dirty="0" err="1">
                <a:latin typeface="Gotham Rounded Light" pitchFamily="50" charset="0"/>
              </a:rPr>
              <a:t>Tricefy</a:t>
            </a:r>
            <a:r>
              <a:rPr lang="es-CL" dirty="0">
                <a:latin typeface="Gotham Rounded Light" pitchFamily="50" charset="0"/>
              </a:rPr>
              <a:t> </a:t>
            </a:r>
            <a:r>
              <a:rPr lang="es-CL" dirty="0" err="1">
                <a:latin typeface="Gotham Rounded Light" pitchFamily="50" charset="0"/>
              </a:rPr>
              <a:t>Pacient</a:t>
            </a:r>
            <a:r>
              <a:rPr lang="es-CL" dirty="0">
                <a:latin typeface="Gotham Rounded Light" pitchFamily="50" charset="0"/>
              </a:rPr>
              <a:t> (</a:t>
            </a:r>
            <a:r>
              <a:rPr lang="es-CL" dirty="0" err="1">
                <a:latin typeface="Gotham Rounded Light" pitchFamily="50" charset="0"/>
              </a:rPr>
              <a:t>Tricefy</a:t>
            </a:r>
            <a:r>
              <a:rPr lang="es-CL" dirty="0">
                <a:latin typeface="Gotham Rounded Light" pitchFamily="50" charset="0"/>
              </a:rPr>
              <a:t> para pacientes). </a:t>
            </a:r>
          </a:p>
          <a:p>
            <a:pPr lvl="0"/>
            <a:endParaRPr lang="es-CL" dirty="0">
              <a:latin typeface="Gotham Rounded Light" pitchFamily="50" charset="0"/>
            </a:endParaRPr>
          </a:p>
          <a:p>
            <a:pPr lvl="0"/>
            <a:r>
              <a:rPr lang="es-CL" dirty="0">
                <a:latin typeface="Gotham Rounded Light" pitchFamily="50" charset="0"/>
              </a:rPr>
              <a:t>La aplicación está disponible para usuarios IOS y Android. </a:t>
            </a:r>
          </a:p>
          <a:p>
            <a:pPr lvl="0"/>
            <a:endParaRPr lang="es-CL" dirty="0">
              <a:latin typeface="Gotham Rounded Light" pitchFamily="50" charset="0"/>
            </a:endParaRPr>
          </a:p>
          <a:p>
            <a:pPr lvl="0"/>
            <a:r>
              <a:rPr lang="es-CL" dirty="0">
                <a:latin typeface="Gotham Rounded Light" pitchFamily="50" charset="0"/>
              </a:rPr>
              <a:t>Cuando pacientes descargan la aplicación en celulares </a:t>
            </a:r>
            <a:r>
              <a:rPr lang="es-CL" i="1" dirty="0" err="1">
                <a:latin typeface="Gotham Rounded Light" pitchFamily="50" charset="0"/>
              </a:rPr>
              <a:t>smart</a:t>
            </a:r>
            <a:r>
              <a:rPr lang="es-CL" dirty="0">
                <a:latin typeface="Gotham Rounded Light" pitchFamily="50" charset="0"/>
              </a:rPr>
              <a:t>, podrán tener una mejor experiencia y compartir y gestionar sus exámenes incluyendo imágenes, videos e informes de manera instantánea. </a:t>
            </a:r>
          </a:p>
          <a:p>
            <a:pPr lvl="0"/>
            <a:endParaRPr lang="es-CL" dirty="0">
              <a:latin typeface="Gotham Rounded Light" pitchFamily="50" charset="0"/>
            </a:endParaRPr>
          </a:p>
          <a:p>
            <a:pPr lvl="0"/>
            <a:r>
              <a:rPr lang="es-CL" dirty="0">
                <a:latin typeface="Gotham Rounded Light" pitchFamily="50" charset="0"/>
              </a:rPr>
              <a:t>Los pacientes podrán aprovechar las funciones de los celulares</a:t>
            </a:r>
            <a:r>
              <a:rPr lang="es-CL" i="1" dirty="0">
                <a:latin typeface="Gotham Rounded Light" pitchFamily="50" charset="0"/>
              </a:rPr>
              <a:t> </a:t>
            </a:r>
            <a:r>
              <a:rPr lang="es-CL" i="1" dirty="0" err="1">
                <a:latin typeface="Gotham Rounded Light" pitchFamily="50" charset="0"/>
              </a:rPr>
              <a:t>smart</a:t>
            </a:r>
            <a:r>
              <a:rPr lang="es-CL" dirty="0">
                <a:latin typeface="Gotham Rounded Light" pitchFamily="50" charset="0"/>
              </a:rPr>
              <a:t>, incluyendo mensajes de texto, email y redes sociales para compartir contenido con familiares y amigos con facilidad.</a:t>
            </a:r>
          </a:p>
          <a:p>
            <a:pPr lvl="0"/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Gotham Rounded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7607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0" y="1825624"/>
            <a:ext cx="7636745" cy="43513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9B8F73-B1C8-44A5-8061-1FA72A97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Acceso inmediato a sus imágenes y videos ultrasonido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5F13B32-45BC-41E3-AB05-74279FE0F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7078" y="1825624"/>
            <a:ext cx="3256722" cy="4351339"/>
          </a:xfrm>
        </p:spPr>
        <p:txBody>
          <a:bodyPr/>
          <a:lstStyle/>
          <a:p>
            <a:pPr marL="0" indent="0"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Recibe un enlace seguro a su examen mediante mensaje de texto o email.</a:t>
            </a:r>
          </a:p>
          <a:p>
            <a:pPr marL="0" indent="0">
              <a:buNone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0" indent="0"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Descarga nuestro app móvil gratis ahora para una mejor experiencia para guardar y compartir imágenes con familiares y amigos. </a:t>
            </a:r>
          </a:p>
        </p:txBody>
      </p:sp>
    </p:spTree>
    <p:extLst>
      <p:ext uri="{BB962C8B-B14F-4D97-AF65-F5344CB8AC3E}">
        <p14:creationId xmlns:p14="http://schemas.microsoft.com/office/powerpoint/2010/main" val="125597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2"/>
          <p:cNvSpPr txBox="1">
            <a:spLocks noChangeArrowheads="1"/>
          </p:cNvSpPr>
          <p:nvPr/>
        </p:nvSpPr>
        <p:spPr bwMode="auto">
          <a:xfrm>
            <a:off x="901396" y="209550"/>
            <a:ext cx="828236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440"/>
              </a:spcBef>
            </a:pP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Presentando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la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nueva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aplicación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Tricefy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Pacient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(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Tricefy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para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Pacientes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)</a:t>
            </a:r>
            <a:endParaRPr lang="en-US" sz="2160" dirty="0">
              <a:solidFill>
                <a:srgbClr val="474746"/>
              </a:solidFill>
              <a:latin typeface="Gotham Rounded Light" pitchFamily="50" charset="0"/>
              <a:cs typeface="Gotham Light" charset="0"/>
            </a:endParaRPr>
          </a:p>
        </p:txBody>
      </p:sp>
      <p:sp>
        <p:nvSpPr>
          <p:cNvPr id="58370" name="Slide Number Placeholder 10"/>
          <p:cNvSpPr txBox="1">
            <a:spLocks/>
          </p:cNvSpPr>
          <p:nvPr/>
        </p:nvSpPr>
        <p:spPr bwMode="auto">
          <a:xfrm>
            <a:off x="10605821" y="6391276"/>
            <a:ext cx="603199" cy="3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F9B6C35D-7BCA-D740-84EE-628FE0603D89}" type="slidenum">
              <a:rPr lang="en-US" sz="1200">
                <a:solidFill>
                  <a:srgbClr val="A6A6A6"/>
                </a:solidFill>
                <a:latin typeface="Gotham Book" charset="0"/>
                <a:cs typeface="Gotham Book" charset="0"/>
              </a:rPr>
              <a:pPr algn="r" eaLnBrk="1" hangingPunct="1"/>
              <a:t>6</a:t>
            </a:fld>
            <a:endParaRPr lang="en-US" sz="1200" dirty="0">
              <a:solidFill>
                <a:srgbClr val="A6A6A6"/>
              </a:solidFill>
              <a:latin typeface="Gotham Book" charset="0"/>
              <a:cs typeface="Gotham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6" y="811187"/>
            <a:ext cx="10510653" cy="59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605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2"/>
          <p:cNvSpPr txBox="1">
            <a:spLocks noChangeArrowheads="1"/>
          </p:cNvSpPr>
          <p:nvPr/>
        </p:nvSpPr>
        <p:spPr bwMode="auto">
          <a:xfrm>
            <a:off x="954405" y="209550"/>
            <a:ext cx="74601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440"/>
              </a:spcBef>
            </a:pP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Beneficios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para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Pacientes</a:t>
            </a:r>
            <a:endParaRPr lang="en-US" sz="2160" dirty="0">
              <a:solidFill>
                <a:srgbClr val="474746"/>
              </a:solidFill>
              <a:latin typeface="Gotham Rounded Light" pitchFamily="50" charset="0"/>
              <a:cs typeface="Gotham Light" charset="0"/>
            </a:endParaRPr>
          </a:p>
        </p:txBody>
      </p:sp>
      <p:sp>
        <p:nvSpPr>
          <p:cNvPr id="58370" name="Slide Number Placeholder 10"/>
          <p:cNvSpPr txBox="1">
            <a:spLocks/>
          </p:cNvSpPr>
          <p:nvPr/>
        </p:nvSpPr>
        <p:spPr bwMode="auto">
          <a:xfrm>
            <a:off x="10605821" y="6391276"/>
            <a:ext cx="603199" cy="3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F9B6C35D-7BCA-D740-84EE-628FE0603D89}" type="slidenum">
              <a:rPr lang="en-US" sz="1200">
                <a:solidFill>
                  <a:srgbClr val="A6A6A6"/>
                </a:solidFill>
                <a:latin typeface="Gotham Book" charset="0"/>
                <a:cs typeface="Gotham Book" charset="0"/>
              </a:rPr>
              <a:pPr algn="r" eaLnBrk="1" hangingPunct="1"/>
              <a:t>7</a:t>
            </a:fld>
            <a:endParaRPr lang="en-US" sz="1200" dirty="0">
              <a:solidFill>
                <a:srgbClr val="A6A6A6"/>
              </a:solidFill>
              <a:latin typeface="Gotham Book" charset="0"/>
              <a:cs typeface="Gotham Boo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183" y="1106323"/>
            <a:ext cx="44432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Mejora la experiencia de pacientes al compartir imágenes y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Acceso instantáneo a exámenes, imágenes y videos durante el periodo de embarazo.</a:t>
            </a:r>
          </a:p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Compartir imágenes, videos e informes de manera fácil y rápida mediante las funciones de los celulares </a:t>
            </a:r>
            <a:r>
              <a:rPr lang="es-CL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smart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Mensajes de texto, email y redes sociales</a:t>
            </a:r>
          </a:p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Alta resolución</a:t>
            </a:r>
          </a:p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Datos de los pacientes son anónimos.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Almacenaje de largo plazo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520" y="1391650"/>
            <a:ext cx="7157297" cy="40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929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2"/>
          <p:cNvSpPr txBox="1">
            <a:spLocks noChangeArrowheads="1"/>
          </p:cNvSpPr>
          <p:nvPr/>
        </p:nvSpPr>
        <p:spPr bwMode="auto">
          <a:xfrm>
            <a:off x="954405" y="209550"/>
            <a:ext cx="74601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440"/>
              </a:spcBef>
            </a:pP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Beneficios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para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profesionales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de la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salud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</a:t>
            </a:r>
            <a:endParaRPr lang="en-US" sz="2160" dirty="0">
              <a:solidFill>
                <a:srgbClr val="474746"/>
              </a:solidFill>
              <a:latin typeface="Gotham Rounded Light" pitchFamily="50" charset="0"/>
              <a:cs typeface="Gotham Light" charset="0"/>
            </a:endParaRPr>
          </a:p>
        </p:txBody>
      </p:sp>
      <p:sp>
        <p:nvSpPr>
          <p:cNvPr id="58370" name="Slide Number Placeholder 10"/>
          <p:cNvSpPr txBox="1">
            <a:spLocks/>
          </p:cNvSpPr>
          <p:nvPr/>
        </p:nvSpPr>
        <p:spPr bwMode="auto">
          <a:xfrm>
            <a:off x="10605821" y="6391276"/>
            <a:ext cx="603199" cy="3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F9B6C35D-7BCA-D740-84EE-628FE0603D89}" type="slidenum">
              <a:rPr lang="en-US" sz="1200">
                <a:solidFill>
                  <a:srgbClr val="A6A6A6"/>
                </a:solidFill>
                <a:latin typeface="Gotham Book" charset="0"/>
                <a:cs typeface="Gotham Book" charset="0"/>
              </a:rPr>
              <a:pPr algn="r" eaLnBrk="1" hangingPunct="1"/>
              <a:t>8</a:t>
            </a:fld>
            <a:endParaRPr lang="en-US" sz="1200" dirty="0">
              <a:solidFill>
                <a:srgbClr val="A6A6A6"/>
              </a:solidFill>
              <a:latin typeface="Gotham Book" charset="0"/>
              <a:cs typeface="Gotham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335" y="1171977"/>
            <a:ext cx="46729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Un servicio gratis que brinda un valor agregado</a:t>
            </a:r>
          </a:p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Seguro y en cumplimiento con normativas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Aumenta la satisfacción de pacientes, mayor lealtad y recomendaciones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Permite ahorrar costos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Ahorra tiempo</a:t>
            </a:r>
          </a:p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Oportunidades de marketing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Canales de comunicación directa con                pacientes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No obstruye flujos de trabajo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87" y="1171977"/>
            <a:ext cx="6856492" cy="45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8101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2"/>
          <p:cNvSpPr txBox="1">
            <a:spLocks noChangeArrowheads="1"/>
          </p:cNvSpPr>
          <p:nvPr/>
        </p:nvSpPr>
        <p:spPr bwMode="auto">
          <a:xfrm>
            <a:off x="954405" y="209550"/>
            <a:ext cx="74601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440"/>
              </a:spcBef>
            </a:pP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Tricefy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- 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Flujo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de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trabajo</a:t>
            </a:r>
            <a:r>
              <a:rPr lang="en-US" sz="2160" dirty="0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 de para </a:t>
            </a:r>
            <a:r>
              <a:rPr lang="en-US" sz="2160" dirty="0" err="1">
                <a:solidFill>
                  <a:srgbClr val="999A98"/>
                </a:solidFill>
                <a:latin typeface="Gotham Rounded Light" pitchFamily="50" charset="0"/>
                <a:cs typeface="Gotham Light" charset="0"/>
              </a:rPr>
              <a:t>pacientes</a:t>
            </a:r>
            <a:endParaRPr lang="en-US" sz="2160" dirty="0">
              <a:solidFill>
                <a:srgbClr val="474746"/>
              </a:solidFill>
              <a:latin typeface="Gotham Rounded Light" pitchFamily="50" charset="0"/>
              <a:cs typeface="Gotham Light" charset="0"/>
            </a:endParaRPr>
          </a:p>
        </p:txBody>
      </p:sp>
      <p:sp>
        <p:nvSpPr>
          <p:cNvPr id="58370" name="Slide Number Placeholder 10"/>
          <p:cNvSpPr txBox="1">
            <a:spLocks/>
          </p:cNvSpPr>
          <p:nvPr/>
        </p:nvSpPr>
        <p:spPr bwMode="auto">
          <a:xfrm>
            <a:off x="10605821" y="6391276"/>
            <a:ext cx="603199" cy="3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F9B6C35D-7BCA-D740-84EE-628FE0603D89}" type="slidenum">
              <a:rPr lang="en-US" sz="1200">
                <a:solidFill>
                  <a:srgbClr val="A6A6A6"/>
                </a:solidFill>
                <a:latin typeface="Gotham Book" charset="0"/>
                <a:cs typeface="Gotham Book" charset="0"/>
              </a:rPr>
              <a:pPr algn="r" eaLnBrk="1" hangingPunct="1"/>
              <a:t>9</a:t>
            </a:fld>
            <a:endParaRPr lang="en-US" sz="1200" dirty="0">
              <a:solidFill>
                <a:srgbClr val="A6A6A6"/>
              </a:solidFill>
              <a:latin typeface="Gotham Book" charset="0"/>
              <a:cs typeface="Gotham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155" y="797601"/>
            <a:ext cx="52030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Pacientes reciben un enlace a sus imágenes mediante mensaje de texto o email.</a:t>
            </a:r>
          </a:p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Pueden descargar la aplicación antes, o el enlace de </a:t>
            </a: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Tricefy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 les pedirá que descarguen la aplicación a través del App Store o Google Play. </a:t>
            </a:r>
          </a:p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Cuando pacientes abran el enlace, las imágenes, videos e informes se descargarán en la aplicación. No es necesario descargar o guardar imágenes ya que se guardan de manera segura en la aplicación.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 pitchFamily="50" charset="0"/>
              </a:rPr>
              <a:t>Si su clínica requiere de una clave para que sus pacientes accedan y puedan abrir sus exámenes, también necesitarán una clave para la aplicación y para acceder a los informes adjuntados al examen. 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otham Rounded Book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56" y="1249251"/>
            <a:ext cx="6085269" cy="40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1823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919</Words>
  <Application>Microsoft Office PowerPoint</Application>
  <PresentationFormat>Panorámica</PresentationFormat>
  <Paragraphs>127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Gotham Book</vt:lpstr>
      <vt:lpstr>Gotham Light</vt:lpstr>
      <vt:lpstr>Gotham Rounded Book</vt:lpstr>
      <vt:lpstr>Gotham Rounded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Acceso inmediato a sus imágenes y videos ultrasonido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Acceso inmediato a sus imágenes y videos ultrasonidos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Adrena</dc:creator>
  <cp:lastModifiedBy>Emilia Lara</cp:lastModifiedBy>
  <cp:revision>131</cp:revision>
  <dcterms:created xsi:type="dcterms:W3CDTF">2019-10-25T09:17:48Z</dcterms:created>
  <dcterms:modified xsi:type="dcterms:W3CDTF">2020-08-03T22:04:16Z</dcterms:modified>
</cp:coreProperties>
</file>