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9" r:id="rId2"/>
    <p:sldId id="262" r:id="rId3"/>
    <p:sldId id="260" r:id="rId4"/>
    <p:sldId id="270" r:id="rId5"/>
    <p:sldId id="264" r:id="rId6"/>
    <p:sldId id="265" r:id="rId7"/>
    <p:sldId id="266" r:id="rId8"/>
    <p:sldId id="268" r:id="rId9"/>
    <p:sldId id="267" r:id="rId10"/>
    <p:sldId id="269" r:id="rId11"/>
    <p:sldId id="271" r:id="rId12"/>
    <p:sldId id="272" r:id="rId13"/>
    <p:sldId id="273" r:id="rId14"/>
    <p:sldId id="274" r:id="rId15"/>
    <p:sldId id="276" r:id="rId16"/>
    <p:sldId id="277" r:id="rId17"/>
    <p:sldId id="275" r:id="rId18"/>
    <p:sldId id="278" r:id="rId19"/>
    <p:sldId id="411" r:id="rId20"/>
    <p:sldId id="412" r:id="rId21"/>
    <p:sldId id="413" r:id="rId22"/>
    <p:sldId id="414" r:id="rId23"/>
    <p:sldId id="257" r:id="rId24"/>
  </p:sldIdLst>
  <p:sldSz cx="12192000" cy="6858000"/>
  <p:notesSz cx="7077075" cy="90281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1D4571-C03A-4CA4-A261-14FB413817E8}" v="53" dt="2020-03-31T07:11:13.8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297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4008705" y="0"/>
            <a:ext cx="3066733" cy="452974"/>
          </a:xfrm>
          <a:prstGeom prst="rect">
            <a:avLst/>
          </a:prstGeom>
        </p:spPr>
        <p:txBody>
          <a:bodyPr vert="horz" lIns="91440" tIns="45720" rIns="91440" bIns="45720" rtlCol="0"/>
          <a:lstStyle>
            <a:lvl1pPr algn="r">
              <a:defRPr sz="1200"/>
            </a:lvl1pPr>
          </a:lstStyle>
          <a:p>
            <a:fld id="{98E8DC06-60CA-4D39-8C66-62969A0811AA}" type="datetimeFigureOut">
              <a:rPr lang="en-GB" smtClean="0"/>
              <a:t>25/08/2020</a:t>
            </a:fld>
            <a:endParaRPr lang="en-GB"/>
          </a:p>
        </p:txBody>
      </p:sp>
      <p:sp>
        <p:nvSpPr>
          <p:cNvPr id="4" name="Slide Image Placeholder 3"/>
          <p:cNvSpPr>
            <a:spLocks noGrp="1" noRot="1" noChangeAspect="1"/>
          </p:cNvSpPr>
          <p:nvPr>
            <p:ph type="sldImg" idx="2"/>
          </p:nvPr>
        </p:nvSpPr>
        <p:spPr>
          <a:xfrm>
            <a:off x="830263" y="1128713"/>
            <a:ext cx="5416550" cy="304641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7708" y="4344780"/>
            <a:ext cx="5661660" cy="355481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575141"/>
            <a:ext cx="3066733" cy="45297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4008705" y="8575141"/>
            <a:ext cx="3066733" cy="452973"/>
          </a:xfrm>
          <a:prstGeom prst="rect">
            <a:avLst/>
          </a:prstGeom>
        </p:spPr>
        <p:txBody>
          <a:bodyPr vert="horz" lIns="91440" tIns="45720" rIns="91440" bIns="45720" rtlCol="0" anchor="b"/>
          <a:lstStyle>
            <a:lvl1pPr algn="r">
              <a:defRPr sz="1200"/>
            </a:lvl1pPr>
          </a:lstStyle>
          <a:p>
            <a:fld id="{DD05D49E-D98C-48CF-AAB7-2676B15F16DC}" type="slidenum">
              <a:rPr lang="en-GB" smtClean="0"/>
              <a:t>‹#›</a:t>
            </a:fld>
            <a:endParaRPr lang="en-GB"/>
          </a:p>
        </p:txBody>
      </p:sp>
    </p:spTree>
    <p:extLst>
      <p:ext uri="{BB962C8B-B14F-4D97-AF65-F5344CB8AC3E}">
        <p14:creationId xmlns:p14="http://schemas.microsoft.com/office/powerpoint/2010/main" val="1119152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a:extLst>
              <a:ext uri="{FF2B5EF4-FFF2-40B4-BE49-F238E27FC236}">
                <a16:creationId xmlns:a16="http://schemas.microsoft.com/office/drawing/2014/main" id="{B4883F24-4B70-4D46-91EC-0578B97C9670}"/>
              </a:ext>
            </a:extLst>
          </p:cNvPr>
          <p:cNvSpPr>
            <a:spLocks noGrp="1" noRot="1" noChangeAspect="1" noTextEdit="1"/>
          </p:cNvSpPr>
          <p:nvPr>
            <p:ph type="sldImg"/>
          </p:nvPr>
        </p:nvSpPr>
        <p:spPr bwMode="auto">
          <a:xfrm>
            <a:off x="530225" y="677863"/>
            <a:ext cx="6016625" cy="33845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6" name="Notes Placeholder 2">
            <a:extLst>
              <a:ext uri="{FF2B5EF4-FFF2-40B4-BE49-F238E27FC236}">
                <a16:creationId xmlns:a16="http://schemas.microsoft.com/office/drawing/2014/main" id="{BC9D6580-F665-F14A-B417-BADFBCE4C2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ea typeface="ＭＳ Ｐゴシック" panose="020B0600070205080204" pitchFamily="34" charset="-128"/>
            </a:endParaRPr>
          </a:p>
        </p:txBody>
      </p:sp>
      <p:sp>
        <p:nvSpPr>
          <p:cNvPr id="113667" name="Slide Number Placeholder 3">
            <a:extLst>
              <a:ext uri="{FF2B5EF4-FFF2-40B4-BE49-F238E27FC236}">
                <a16:creationId xmlns:a16="http://schemas.microsoft.com/office/drawing/2014/main" id="{F8C9B16A-63C4-8443-A08F-C57AAE26531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4B717F3-A1DC-2647-93D7-62DB16102FB7}" type="slidenum">
              <a:rPr lang="en-US" altLang="en-US" smtClean="0"/>
              <a:pPr>
                <a:spcBef>
                  <a:spcPct val="0"/>
                </a:spcBef>
              </a:pPr>
              <a:t>1</a:t>
            </a:fld>
            <a:endParaRPr lang="en-US" altLang="en-US"/>
          </a:p>
        </p:txBody>
      </p:sp>
    </p:spTree>
    <p:extLst>
      <p:ext uri="{BB962C8B-B14F-4D97-AF65-F5344CB8AC3E}">
        <p14:creationId xmlns:p14="http://schemas.microsoft.com/office/powerpoint/2010/main" val="1626915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a:extLst>
              <a:ext uri="{FF2B5EF4-FFF2-40B4-BE49-F238E27FC236}">
                <a16:creationId xmlns:a16="http://schemas.microsoft.com/office/drawing/2014/main" id="{AF6936C7-084B-DE45-B61D-E8D95E9C7670}"/>
              </a:ext>
            </a:extLst>
          </p:cNvPr>
          <p:cNvSpPr>
            <a:spLocks noGrp="1" noRot="1" noChangeAspect="1" noTextEdit="1"/>
          </p:cNvSpPr>
          <p:nvPr>
            <p:ph type="sldImg"/>
          </p:nvPr>
        </p:nvSpPr>
        <p:spPr bwMode="auto">
          <a:xfrm>
            <a:off x="530225" y="677863"/>
            <a:ext cx="6016625" cy="33845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4" name="Notes Placeholder 2">
            <a:extLst>
              <a:ext uri="{FF2B5EF4-FFF2-40B4-BE49-F238E27FC236}">
                <a16:creationId xmlns:a16="http://schemas.microsoft.com/office/drawing/2014/main" id="{6DF67E93-4B83-AB47-9129-F48F2C710F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ea typeface="ＭＳ Ｐゴシック" panose="020B0600070205080204" pitchFamily="34" charset="-128"/>
            </a:endParaRPr>
          </a:p>
        </p:txBody>
      </p:sp>
      <p:sp>
        <p:nvSpPr>
          <p:cNvPr id="115715" name="Slide Number Placeholder 3">
            <a:extLst>
              <a:ext uri="{FF2B5EF4-FFF2-40B4-BE49-F238E27FC236}">
                <a16:creationId xmlns:a16="http://schemas.microsoft.com/office/drawing/2014/main" id="{6FC9D4A6-CE2F-F34F-9042-4301894217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2734DB4-358C-A64A-AA30-8800AC949289}" type="slidenum">
              <a:rPr lang="en-US" altLang="en-US" smtClean="0"/>
              <a:pPr>
                <a:spcBef>
                  <a:spcPct val="0"/>
                </a:spcBef>
              </a:pPr>
              <a:t>12</a:t>
            </a:fld>
            <a:endParaRPr lang="en-US" altLang="en-US"/>
          </a:p>
        </p:txBody>
      </p:sp>
    </p:spTree>
    <p:extLst>
      <p:ext uri="{BB962C8B-B14F-4D97-AF65-F5344CB8AC3E}">
        <p14:creationId xmlns:p14="http://schemas.microsoft.com/office/powerpoint/2010/main" val="2455852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a:extLst>
              <a:ext uri="{FF2B5EF4-FFF2-40B4-BE49-F238E27FC236}">
                <a16:creationId xmlns:a16="http://schemas.microsoft.com/office/drawing/2014/main" id="{AF6936C7-084B-DE45-B61D-E8D95E9C7670}"/>
              </a:ext>
            </a:extLst>
          </p:cNvPr>
          <p:cNvSpPr>
            <a:spLocks noGrp="1" noRot="1" noChangeAspect="1" noTextEdit="1"/>
          </p:cNvSpPr>
          <p:nvPr>
            <p:ph type="sldImg"/>
          </p:nvPr>
        </p:nvSpPr>
        <p:spPr bwMode="auto">
          <a:xfrm>
            <a:off x="530225" y="677863"/>
            <a:ext cx="6016625" cy="33845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4" name="Notes Placeholder 2">
            <a:extLst>
              <a:ext uri="{FF2B5EF4-FFF2-40B4-BE49-F238E27FC236}">
                <a16:creationId xmlns:a16="http://schemas.microsoft.com/office/drawing/2014/main" id="{6DF67E93-4B83-AB47-9129-F48F2C710F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ea typeface="ＭＳ Ｐゴシック" panose="020B0600070205080204" pitchFamily="34" charset="-128"/>
            </a:endParaRPr>
          </a:p>
        </p:txBody>
      </p:sp>
      <p:sp>
        <p:nvSpPr>
          <p:cNvPr id="115715" name="Slide Number Placeholder 3">
            <a:extLst>
              <a:ext uri="{FF2B5EF4-FFF2-40B4-BE49-F238E27FC236}">
                <a16:creationId xmlns:a16="http://schemas.microsoft.com/office/drawing/2014/main" id="{6FC9D4A6-CE2F-F34F-9042-4301894217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2734DB4-358C-A64A-AA30-8800AC949289}" type="slidenum">
              <a:rPr lang="en-US" altLang="en-US" smtClean="0"/>
              <a:pPr>
                <a:spcBef>
                  <a:spcPct val="0"/>
                </a:spcBef>
              </a:pPr>
              <a:t>13</a:t>
            </a:fld>
            <a:endParaRPr lang="en-US" altLang="en-US"/>
          </a:p>
        </p:txBody>
      </p:sp>
    </p:spTree>
    <p:extLst>
      <p:ext uri="{BB962C8B-B14F-4D97-AF65-F5344CB8AC3E}">
        <p14:creationId xmlns:p14="http://schemas.microsoft.com/office/powerpoint/2010/main" val="1138468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a:extLst>
              <a:ext uri="{FF2B5EF4-FFF2-40B4-BE49-F238E27FC236}">
                <a16:creationId xmlns:a16="http://schemas.microsoft.com/office/drawing/2014/main" id="{AF6936C7-084B-DE45-B61D-E8D95E9C7670}"/>
              </a:ext>
            </a:extLst>
          </p:cNvPr>
          <p:cNvSpPr>
            <a:spLocks noGrp="1" noRot="1" noChangeAspect="1" noTextEdit="1"/>
          </p:cNvSpPr>
          <p:nvPr>
            <p:ph type="sldImg"/>
          </p:nvPr>
        </p:nvSpPr>
        <p:spPr bwMode="auto">
          <a:xfrm>
            <a:off x="530225" y="677863"/>
            <a:ext cx="6016625" cy="33845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4" name="Notes Placeholder 2">
            <a:extLst>
              <a:ext uri="{FF2B5EF4-FFF2-40B4-BE49-F238E27FC236}">
                <a16:creationId xmlns:a16="http://schemas.microsoft.com/office/drawing/2014/main" id="{6DF67E93-4B83-AB47-9129-F48F2C710F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ea typeface="ＭＳ Ｐゴシック" panose="020B0600070205080204" pitchFamily="34" charset="-128"/>
            </a:endParaRPr>
          </a:p>
        </p:txBody>
      </p:sp>
      <p:sp>
        <p:nvSpPr>
          <p:cNvPr id="115715" name="Slide Number Placeholder 3">
            <a:extLst>
              <a:ext uri="{FF2B5EF4-FFF2-40B4-BE49-F238E27FC236}">
                <a16:creationId xmlns:a16="http://schemas.microsoft.com/office/drawing/2014/main" id="{6FC9D4A6-CE2F-F34F-9042-4301894217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2734DB4-358C-A64A-AA30-8800AC949289}" type="slidenum">
              <a:rPr lang="en-US" altLang="en-US" smtClean="0"/>
              <a:pPr>
                <a:spcBef>
                  <a:spcPct val="0"/>
                </a:spcBef>
              </a:pPr>
              <a:t>14</a:t>
            </a:fld>
            <a:endParaRPr lang="en-US" altLang="en-US"/>
          </a:p>
        </p:txBody>
      </p:sp>
    </p:spTree>
    <p:extLst>
      <p:ext uri="{BB962C8B-B14F-4D97-AF65-F5344CB8AC3E}">
        <p14:creationId xmlns:p14="http://schemas.microsoft.com/office/powerpoint/2010/main" val="4170025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a:extLst>
              <a:ext uri="{FF2B5EF4-FFF2-40B4-BE49-F238E27FC236}">
                <a16:creationId xmlns:a16="http://schemas.microsoft.com/office/drawing/2014/main" id="{AF6936C7-084B-DE45-B61D-E8D95E9C7670}"/>
              </a:ext>
            </a:extLst>
          </p:cNvPr>
          <p:cNvSpPr>
            <a:spLocks noGrp="1" noRot="1" noChangeAspect="1" noTextEdit="1"/>
          </p:cNvSpPr>
          <p:nvPr>
            <p:ph type="sldImg"/>
          </p:nvPr>
        </p:nvSpPr>
        <p:spPr bwMode="auto">
          <a:xfrm>
            <a:off x="530225" y="677863"/>
            <a:ext cx="6016625" cy="33845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4" name="Notes Placeholder 2">
            <a:extLst>
              <a:ext uri="{FF2B5EF4-FFF2-40B4-BE49-F238E27FC236}">
                <a16:creationId xmlns:a16="http://schemas.microsoft.com/office/drawing/2014/main" id="{6DF67E93-4B83-AB47-9129-F48F2C710F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ea typeface="ＭＳ Ｐゴシック" panose="020B0600070205080204" pitchFamily="34" charset="-128"/>
            </a:endParaRPr>
          </a:p>
        </p:txBody>
      </p:sp>
      <p:sp>
        <p:nvSpPr>
          <p:cNvPr id="115715" name="Slide Number Placeholder 3">
            <a:extLst>
              <a:ext uri="{FF2B5EF4-FFF2-40B4-BE49-F238E27FC236}">
                <a16:creationId xmlns:a16="http://schemas.microsoft.com/office/drawing/2014/main" id="{6FC9D4A6-CE2F-F34F-9042-4301894217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2734DB4-358C-A64A-AA30-8800AC949289}" type="slidenum">
              <a:rPr lang="en-US" altLang="en-US" smtClean="0"/>
              <a:pPr>
                <a:spcBef>
                  <a:spcPct val="0"/>
                </a:spcBef>
              </a:pPr>
              <a:t>15</a:t>
            </a:fld>
            <a:endParaRPr lang="en-US" altLang="en-US"/>
          </a:p>
        </p:txBody>
      </p:sp>
    </p:spTree>
    <p:extLst>
      <p:ext uri="{BB962C8B-B14F-4D97-AF65-F5344CB8AC3E}">
        <p14:creationId xmlns:p14="http://schemas.microsoft.com/office/powerpoint/2010/main" val="1412458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a:extLst>
              <a:ext uri="{FF2B5EF4-FFF2-40B4-BE49-F238E27FC236}">
                <a16:creationId xmlns:a16="http://schemas.microsoft.com/office/drawing/2014/main" id="{AF6936C7-084B-DE45-B61D-E8D95E9C7670}"/>
              </a:ext>
            </a:extLst>
          </p:cNvPr>
          <p:cNvSpPr>
            <a:spLocks noGrp="1" noRot="1" noChangeAspect="1" noTextEdit="1"/>
          </p:cNvSpPr>
          <p:nvPr>
            <p:ph type="sldImg"/>
          </p:nvPr>
        </p:nvSpPr>
        <p:spPr bwMode="auto">
          <a:xfrm>
            <a:off x="530225" y="677863"/>
            <a:ext cx="6016625" cy="33845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4" name="Notes Placeholder 2">
            <a:extLst>
              <a:ext uri="{FF2B5EF4-FFF2-40B4-BE49-F238E27FC236}">
                <a16:creationId xmlns:a16="http://schemas.microsoft.com/office/drawing/2014/main" id="{6DF67E93-4B83-AB47-9129-F48F2C710F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ea typeface="ＭＳ Ｐゴシック" panose="020B0600070205080204" pitchFamily="34" charset="-128"/>
            </a:endParaRPr>
          </a:p>
        </p:txBody>
      </p:sp>
      <p:sp>
        <p:nvSpPr>
          <p:cNvPr id="115715" name="Slide Number Placeholder 3">
            <a:extLst>
              <a:ext uri="{FF2B5EF4-FFF2-40B4-BE49-F238E27FC236}">
                <a16:creationId xmlns:a16="http://schemas.microsoft.com/office/drawing/2014/main" id="{6FC9D4A6-CE2F-F34F-9042-4301894217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2734DB4-358C-A64A-AA30-8800AC949289}" type="slidenum">
              <a:rPr lang="en-US" altLang="en-US" smtClean="0"/>
              <a:pPr>
                <a:spcBef>
                  <a:spcPct val="0"/>
                </a:spcBef>
              </a:pPr>
              <a:t>16</a:t>
            </a:fld>
            <a:endParaRPr lang="en-US" altLang="en-US"/>
          </a:p>
        </p:txBody>
      </p:sp>
    </p:spTree>
    <p:extLst>
      <p:ext uri="{BB962C8B-B14F-4D97-AF65-F5344CB8AC3E}">
        <p14:creationId xmlns:p14="http://schemas.microsoft.com/office/powerpoint/2010/main" val="24452102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a:extLst>
              <a:ext uri="{FF2B5EF4-FFF2-40B4-BE49-F238E27FC236}">
                <a16:creationId xmlns:a16="http://schemas.microsoft.com/office/drawing/2014/main" id="{AF6936C7-084B-DE45-B61D-E8D95E9C7670}"/>
              </a:ext>
            </a:extLst>
          </p:cNvPr>
          <p:cNvSpPr>
            <a:spLocks noGrp="1" noRot="1" noChangeAspect="1" noTextEdit="1"/>
          </p:cNvSpPr>
          <p:nvPr>
            <p:ph type="sldImg"/>
          </p:nvPr>
        </p:nvSpPr>
        <p:spPr bwMode="auto">
          <a:xfrm>
            <a:off x="530225" y="677863"/>
            <a:ext cx="6016625" cy="33845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4" name="Notes Placeholder 2">
            <a:extLst>
              <a:ext uri="{FF2B5EF4-FFF2-40B4-BE49-F238E27FC236}">
                <a16:creationId xmlns:a16="http://schemas.microsoft.com/office/drawing/2014/main" id="{6DF67E93-4B83-AB47-9129-F48F2C710F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ea typeface="ＭＳ Ｐゴシック" panose="020B0600070205080204" pitchFamily="34" charset="-128"/>
            </a:endParaRPr>
          </a:p>
        </p:txBody>
      </p:sp>
      <p:sp>
        <p:nvSpPr>
          <p:cNvPr id="115715" name="Slide Number Placeholder 3">
            <a:extLst>
              <a:ext uri="{FF2B5EF4-FFF2-40B4-BE49-F238E27FC236}">
                <a16:creationId xmlns:a16="http://schemas.microsoft.com/office/drawing/2014/main" id="{6FC9D4A6-CE2F-F34F-9042-4301894217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2734DB4-358C-A64A-AA30-8800AC949289}" type="slidenum">
              <a:rPr lang="en-US" altLang="en-US" smtClean="0"/>
              <a:pPr>
                <a:spcBef>
                  <a:spcPct val="0"/>
                </a:spcBef>
              </a:pPr>
              <a:t>18</a:t>
            </a:fld>
            <a:endParaRPr lang="en-US" altLang="en-US"/>
          </a:p>
        </p:txBody>
      </p:sp>
    </p:spTree>
    <p:extLst>
      <p:ext uri="{BB962C8B-B14F-4D97-AF65-F5344CB8AC3E}">
        <p14:creationId xmlns:p14="http://schemas.microsoft.com/office/powerpoint/2010/main" val="20100939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a:extLst>
              <a:ext uri="{FF2B5EF4-FFF2-40B4-BE49-F238E27FC236}">
                <a16:creationId xmlns:a16="http://schemas.microsoft.com/office/drawing/2014/main" id="{AF460164-7B29-4072-9EAB-F80A3C72EC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0" name="Notes Placeholder 2">
            <a:extLst>
              <a:ext uri="{FF2B5EF4-FFF2-40B4-BE49-F238E27FC236}">
                <a16:creationId xmlns:a16="http://schemas.microsoft.com/office/drawing/2014/main" id="{54D9D025-D3FE-4A75-AC3C-B1D70B3093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19811" name="Slide Number Placeholder 3">
            <a:extLst>
              <a:ext uri="{FF2B5EF4-FFF2-40B4-BE49-F238E27FC236}">
                <a16:creationId xmlns:a16="http://schemas.microsoft.com/office/drawing/2014/main" id="{B0271BB4-5443-4C3B-9475-6FCBF56BC7C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B7FE2E3-C4E6-40DC-A8B7-560C04197C14}" type="slidenum">
              <a:rPr lang="en-US" altLang="en-US"/>
              <a:pPr>
                <a:spcBef>
                  <a:spcPct val="0"/>
                </a:spcBef>
              </a:pPr>
              <a:t>19</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a:extLst>
              <a:ext uri="{FF2B5EF4-FFF2-40B4-BE49-F238E27FC236}">
                <a16:creationId xmlns:a16="http://schemas.microsoft.com/office/drawing/2014/main" id="{56E1CD43-542B-4772-B036-84002AB143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8" name="Notes Placeholder 2">
            <a:extLst>
              <a:ext uri="{FF2B5EF4-FFF2-40B4-BE49-F238E27FC236}">
                <a16:creationId xmlns:a16="http://schemas.microsoft.com/office/drawing/2014/main" id="{11358C7E-80A4-4E1D-B92D-931AE1ECBF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21859" name="Slide Number Placeholder 3">
            <a:extLst>
              <a:ext uri="{FF2B5EF4-FFF2-40B4-BE49-F238E27FC236}">
                <a16:creationId xmlns:a16="http://schemas.microsoft.com/office/drawing/2014/main" id="{BA4A668F-585D-4BAA-BADE-CADAFD22AC6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C246CFD-46DC-40BE-9232-062397D721CA}" type="slidenum">
              <a:rPr lang="en-US" altLang="en-US"/>
              <a:pPr>
                <a:spcBef>
                  <a:spcPct val="0"/>
                </a:spcBef>
              </a:pPr>
              <a:t>20</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a:extLst>
              <a:ext uri="{FF2B5EF4-FFF2-40B4-BE49-F238E27FC236}">
                <a16:creationId xmlns:a16="http://schemas.microsoft.com/office/drawing/2014/main" id="{AF6936C7-084B-DE45-B61D-E8D95E9C7670}"/>
              </a:ext>
            </a:extLst>
          </p:cNvPr>
          <p:cNvSpPr>
            <a:spLocks noGrp="1" noRot="1" noChangeAspect="1" noTextEdit="1"/>
          </p:cNvSpPr>
          <p:nvPr>
            <p:ph type="sldImg"/>
          </p:nvPr>
        </p:nvSpPr>
        <p:spPr bwMode="auto">
          <a:xfrm>
            <a:off x="530225" y="677863"/>
            <a:ext cx="6016625" cy="33845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4" name="Notes Placeholder 2">
            <a:extLst>
              <a:ext uri="{FF2B5EF4-FFF2-40B4-BE49-F238E27FC236}">
                <a16:creationId xmlns:a16="http://schemas.microsoft.com/office/drawing/2014/main" id="{6DF67E93-4B83-AB47-9129-F48F2C710F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ea typeface="ＭＳ Ｐゴシック" panose="020B0600070205080204" pitchFamily="34" charset="-128"/>
            </a:endParaRPr>
          </a:p>
        </p:txBody>
      </p:sp>
      <p:sp>
        <p:nvSpPr>
          <p:cNvPr id="115715" name="Slide Number Placeholder 3">
            <a:extLst>
              <a:ext uri="{FF2B5EF4-FFF2-40B4-BE49-F238E27FC236}">
                <a16:creationId xmlns:a16="http://schemas.microsoft.com/office/drawing/2014/main" id="{6FC9D4A6-CE2F-F34F-9042-4301894217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2734DB4-358C-A64A-AA30-8800AC949289}" type="slidenum">
              <a:rPr lang="en-US" altLang="en-US" smtClean="0"/>
              <a:pPr>
                <a:spcBef>
                  <a:spcPct val="0"/>
                </a:spcBef>
              </a:pPr>
              <a:t>2</a:t>
            </a:fld>
            <a:endParaRPr lang="en-US" altLang="en-US"/>
          </a:p>
        </p:txBody>
      </p:sp>
    </p:spTree>
    <p:extLst>
      <p:ext uri="{BB962C8B-B14F-4D97-AF65-F5344CB8AC3E}">
        <p14:creationId xmlns:p14="http://schemas.microsoft.com/office/powerpoint/2010/main" val="2965480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a:extLst>
              <a:ext uri="{FF2B5EF4-FFF2-40B4-BE49-F238E27FC236}">
                <a16:creationId xmlns:a16="http://schemas.microsoft.com/office/drawing/2014/main" id="{AF6936C7-084B-DE45-B61D-E8D95E9C7670}"/>
              </a:ext>
            </a:extLst>
          </p:cNvPr>
          <p:cNvSpPr>
            <a:spLocks noGrp="1" noRot="1" noChangeAspect="1" noTextEdit="1"/>
          </p:cNvSpPr>
          <p:nvPr>
            <p:ph type="sldImg"/>
          </p:nvPr>
        </p:nvSpPr>
        <p:spPr bwMode="auto">
          <a:xfrm>
            <a:off x="530225" y="677863"/>
            <a:ext cx="6016625" cy="33845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4" name="Notes Placeholder 2">
            <a:extLst>
              <a:ext uri="{FF2B5EF4-FFF2-40B4-BE49-F238E27FC236}">
                <a16:creationId xmlns:a16="http://schemas.microsoft.com/office/drawing/2014/main" id="{6DF67E93-4B83-AB47-9129-F48F2C710F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ea typeface="ＭＳ Ｐゴシック" panose="020B0600070205080204" pitchFamily="34" charset="-128"/>
            </a:endParaRPr>
          </a:p>
        </p:txBody>
      </p:sp>
      <p:sp>
        <p:nvSpPr>
          <p:cNvPr id="115715" name="Slide Number Placeholder 3">
            <a:extLst>
              <a:ext uri="{FF2B5EF4-FFF2-40B4-BE49-F238E27FC236}">
                <a16:creationId xmlns:a16="http://schemas.microsoft.com/office/drawing/2014/main" id="{6FC9D4A6-CE2F-F34F-9042-4301894217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2734DB4-358C-A64A-AA30-8800AC949289}" type="slidenum">
              <a:rPr lang="en-US" altLang="en-US" smtClean="0"/>
              <a:pPr>
                <a:spcBef>
                  <a:spcPct val="0"/>
                </a:spcBef>
              </a:pPr>
              <a:t>3</a:t>
            </a:fld>
            <a:endParaRPr lang="en-US" altLang="en-US"/>
          </a:p>
        </p:txBody>
      </p:sp>
    </p:spTree>
    <p:extLst>
      <p:ext uri="{BB962C8B-B14F-4D97-AF65-F5344CB8AC3E}">
        <p14:creationId xmlns:p14="http://schemas.microsoft.com/office/powerpoint/2010/main" val="2765983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a:extLst>
              <a:ext uri="{FF2B5EF4-FFF2-40B4-BE49-F238E27FC236}">
                <a16:creationId xmlns:a16="http://schemas.microsoft.com/office/drawing/2014/main" id="{AF6936C7-084B-DE45-B61D-E8D95E9C7670}"/>
              </a:ext>
            </a:extLst>
          </p:cNvPr>
          <p:cNvSpPr>
            <a:spLocks noGrp="1" noRot="1" noChangeAspect="1" noTextEdit="1"/>
          </p:cNvSpPr>
          <p:nvPr>
            <p:ph type="sldImg"/>
          </p:nvPr>
        </p:nvSpPr>
        <p:spPr bwMode="auto">
          <a:xfrm>
            <a:off x="530225" y="677863"/>
            <a:ext cx="6016625" cy="33845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4" name="Notes Placeholder 2">
            <a:extLst>
              <a:ext uri="{FF2B5EF4-FFF2-40B4-BE49-F238E27FC236}">
                <a16:creationId xmlns:a16="http://schemas.microsoft.com/office/drawing/2014/main" id="{6DF67E93-4B83-AB47-9129-F48F2C710F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ea typeface="ＭＳ Ｐゴシック" panose="020B0600070205080204" pitchFamily="34" charset="-128"/>
            </a:endParaRPr>
          </a:p>
        </p:txBody>
      </p:sp>
      <p:sp>
        <p:nvSpPr>
          <p:cNvPr id="115715" name="Slide Number Placeholder 3">
            <a:extLst>
              <a:ext uri="{FF2B5EF4-FFF2-40B4-BE49-F238E27FC236}">
                <a16:creationId xmlns:a16="http://schemas.microsoft.com/office/drawing/2014/main" id="{6FC9D4A6-CE2F-F34F-9042-4301894217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2734DB4-358C-A64A-AA30-8800AC949289}" type="slidenum">
              <a:rPr lang="en-US" altLang="en-US" smtClean="0"/>
              <a:pPr>
                <a:spcBef>
                  <a:spcPct val="0"/>
                </a:spcBef>
              </a:pPr>
              <a:t>5</a:t>
            </a:fld>
            <a:endParaRPr lang="en-US" altLang="en-US"/>
          </a:p>
        </p:txBody>
      </p:sp>
    </p:spTree>
    <p:extLst>
      <p:ext uri="{BB962C8B-B14F-4D97-AF65-F5344CB8AC3E}">
        <p14:creationId xmlns:p14="http://schemas.microsoft.com/office/powerpoint/2010/main" val="456760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a:extLst>
              <a:ext uri="{FF2B5EF4-FFF2-40B4-BE49-F238E27FC236}">
                <a16:creationId xmlns:a16="http://schemas.microsoft.com/office/drawing/2014/main" id="{AF6936C7-084B-DE45-B61D-E8D95E9C7670}"/>
              </a:ext>
            </a:extLst>
          </p:cNvPr>
          <p:cNvSpPr>
            <a:spLocks noGrp="1" noRot="1" noChangeAspect="1" noTextEdit="1"/>
          </p:cNvSpPr>
          <p:nvPr>
            <p:ph type="sldImg"/>
          </p:nvPr>
        </p:nvSpPr>
        <p:spPr bwMode="auto">
          <a:xfrm>
            <a:off x="530225" y="677863"/>
            <a:ext cx="6016625" cy="33845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4" name="Notes Placeholder 2">
            <a:extLst>
              <a:ext uri="{FF2B5EF4-FFF2-40B4-BE49-F238E27FC236}">
                <a16:creationId xmlns:a16="http://schemas.microsoft.com/office/drawing/2014/main" id="{6DF67E93-4B83-AB47-9129-F48F2C710F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ea typeface="ＭＳ Ｐゴシック" panose="020B0600070205080204" pitchFamily="34" charset="-128"/>
            </a:endParaRPr>
          </a:p>
        </p:txBody>
      </p:sp>
      <p:sp>
        <p:nvSpPr>
          <p:cNvPr id="115715" name="Slide Number Placeholder 3">
            <a:extLst>
              <a:ext uri="{FF2B5EF4-FFF2-40B4-BE49-F238E27FC236}">
                <a16:creationId xmlns:a16="http://schemas.microsoft.com/office/drawing/2014/main" id="{6FC9D4A6-CE2F-F34F-9042-4301894217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2734DB4-358C-A64A-AA30-8800AC949289}" type="slidenum">
              <a:rPr lang="en-US" altLang="en-US" smtClean="0"/>
              <a:pPr>
                <a:spcBef>
                  <a:spcPct val="0"/>
                </a:spcBef>
              </a:pPr>
              <a:t>6</a:t>
            </a:fld>
            <a:endParaRPr lang="en-US" altLang="en-US"/>
          </a:p>
        </p:txBody>
      </p:sp>
    </p:spTree>
    <p:extLst>
      <p:ext uri="{BB962C8B-B14F-4D97-AF65-F5344CB8AC3E}">
        <p14:creationId xmlns:p14="http://schemas.microsoft.com/office/powerpoint/2010/main" val="2790531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a:extLst>
              <a:ext uri="{FF2B5EF4-FFF2-40B4-BE49-F238E27FC236}">
                <a16:creationId xmlns:a16="http://schemas.microsoft.com/office/drawing/2014/main" id="{AF6936C7-084B-DE45-B61D-E8D95E9C7670}"/>
              </a:ext>
            </a:extLst>
          </p:cNvPr>
          <p:cNvSpPr>
            <a:spLocks noGrp="1" noRot="1" noChangeAspect="1" noTextEdit="1"/>
          </p:cNvSpPr>
          <p:nvPr>
            <p:ph type="sldImg"/>
          </p:nvPr>
        </p:nvSpPr>
        <p:spPr bwMode="auto">
          <a:xfrm>
            <a:off x="530225" y="677863"/>
            <a:ext cx="6016625" cy="33845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4" name="Notes Placeholder 2">
            <a:extLst>
              <a:ext uri="{FF2B5EF4-FFF2-40B4-BE49-F238E27FC236}">
                <a16:creationId xmlns:a16="http://schemas.microsoft.com/office/drawing/2014/main" id="{6DF67E93-4B83-AB47-9129-F48F2C710F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ea typeface="ＭＳ Ｐゴシック" panose="020B0600070205080204" pitchFamily="34" charset="-128"/>
            </a:endParaRPr>
          </a:p>
        </p:txBody>
      </p:sp>
      <p:sp>
        <p:nvSpPr>
          <p:cNvPr id="115715" name="Slide Number Placeholder 3">
            <a:extLst>
              <a:ext uri="{FF2B5EF4-FFF2-40B4-BE49-F238E27FC236}">
                <a16:creationId xmlns:a16="http://schemas.microsoft.com/office/drawing/2014/main" id="{6FC9D4A6-CE2F-F34F-9042-4301894217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2734DB4-358C-A64A-AA30-8800AC949289}" type="slidenum">
              <a:rPr lang="en-US" altLang="en-US" smtClean="0"/>
              <a:pPr>
                <a:spcBef>
                  <a:spcPct val="0"/>
                </a:spcBef>
              </a:pPr>
              <a:t>7</a:t>
            </a:fld>
            <a:endParaRPr lang="en-US" altLang="en-US" dirty="0"/>
          </a:p>
        </p:txBody>
      </p:sp>
    </p:spTree>
    <p:extLst>
      <p:ext uri="{BB962C8B-B14F-4D97-AF65-F5344CB8AC3E}">
        <p14:creationId xmlns:p14="http://schemas.microsoft.com/office/powerpoint/2010/main" val="3245783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a:extLst>
              <a:ext uri="{FF2B5EF4-FFF2-40B4-BE49-F238E27FC236}">
                <a16:creationId xmlns:a16="http://schemas.microsoft.com/office/drawing/2014/main" id="{AF6936C7-084B-DE45-B61D-E8D95E9C7670}"/>
              </a:ext>
            </a:extLst>
          </p:cNvPr>
          <p:cNvSpPr>
            <a:spLocks noGrp="1" noRot="1" noChangeAspect="1" noTextEdit="1"/>
          </p:cNvSpPr>
          <p:nvPr>
            <p:ph type="sldImg"/>
          </p:nvPr>
        </p:nvSpPr>
        <p:spPr bwMode="auto">
          <a:xfrm>
            <a:off x="530225" y="677863"/>
            <a:ext cx="6016625" cy="33845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4" name="Notes Placeholder 2">
            <a:extLst>
              <a:ext uri="{FF2B5EF4-FFF2-40B4-BE49-F238E27FC236}">
                <a16:creationId xmlns:a16="http://schemas.microsoft.com/office/drawing/2014/main" id="{6DF67E93-4B83-AB47-9129-F48F2C710F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ea typeface="ＭＳ Ｐゴシック" panose="020B0600070205080204" pitchFamily="34" charset="-128"/>
            </a:endParaRPr>
          </a:p>
        </p:txBody>
      </p:sp>
      <p:sp>
        <p:nvSpPr>
          <p:cNvPr id="115715" name="Slide Number Placeholder 3">
            <a:extLst>
              <a:ext uri="{FF2B5EF4-FFF2-40B4-BE49-F238E27FC236}">
                <a16:creationId xmlns:a16="http://schemas.microsoft.com/office/drawing/2014/main" id="{6FC9D4A6-CE2F-F34F-9042-4301894217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2734DB4-358C-A64A-AA30-8800AC949289}" type="slidenum">
              <a:rPr lang="en-US" altLang="en-US" smtClean="0"/>
              <a:pPr>
                <a:spcBef>
                  <a:spcPct val="0"/>
                </a:spcBef>
              </a:pPr>
              <a:t>8</a:t>
            </a:fld>
            <a:endParaRPr lang="en-US" altLang="en-US"/>
          </a:p>
        </p:txBody>
      </p:sp>
    </p:spTree>
    <p:extLst>
      <p:ext uri="{BB962C8B-B14F-4D97-AF65-F5344CB8AC3E}">
        <p14:creationId xmlns:p14="http://schemas.microsoft.com/office/powerpoint/2010/main" val="2216659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a:extLst>
              <a:ext uri="{FF2B5EF4-FFF2-40B4-BE49-F238E27FC236}">
                <a16:creationId xmlns:a16="http://schemas.microsoft.com/office/drawing/2014/main" id="{AF6936C7-084B-DE45-B61D-E8D95E9C7670}"/>
              </a:ext>
            </a:extLst>
          </p:cNvPr>
          <p:cNvSpPr>
            <a:spLocks noGrp="1" noRot="1" noChangeAspect="1" noTextEdit="1"/>
          </p:cNvSpPr>
          <p:nvPr>
            <p:ph type="sldImg"/>
          </p:nvPr>
        </p:nvSpPr>
        <p:spPr bwMode="auto">
          <a:xfrm>
            <a:off x="530225" y="677863"/>
            <a:ext cx="6016625" cy="33845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4" name="Notes Placeholder 2">
            <a:extLst>
              <a:ext uri="{FF2B5EF4-FFF2-40B4-BE49-F238E27FC236}">
                <a16:creationId xmlns:a16="http://schemas.microsoft.com/office/drawing/2014/main" id="{6DF67E93-4B83-AB47-9129-F48F2C710F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ea typeface="ＭＳ Ｐゴシック" panose="020B0600070205080204" pitchFamily="34" charset="-128"/>
            </a:endParaRPr>
          </a:p>
        </p:txBody>
      </p:sp>
      <p:sp>
        <p:nvSpPr>
          <p:cNvPr id="115715" name="Slide Number Placeholder 3">
            <a:extLst>
              <a:ext uri="{FF2B5EF4-FFF2-40B4-BE49-F238E27FC236}">
                <a16:creationId xmlns:a16="http://schemas.microsoft.com/office/drawing/2014/main" id="{6FC9D4A6-CE2F-F34F-9042-4301894217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2734DB4-358C-A64A-AA30-8800AC949289}" type="slidenum">
              <a:rPr lang="en-US" altLang="en-US" smtClean="0"/>
              <a:pPr>
                <a:spcBef>
                  <a:spcPct val="0"/>
                </a:spcBef>
              </a:pPr>
              <a:t>9</a:t>
            </a:fld>
            <a:endParaRPr lang="en-US" altLang="en-US"/>
          </a:p>
        </p:txBody>
      </p:sp>
    </p:spTree>
    <p:extLst>
      <p:ext uri="{BB962C8B-B14F-4D97-AF65-F5344CB8AC3E}">
        <p14:creationId xmlns:p14="http://schemas.microsoft.com/office/powerpoint/2010/main" val="502228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a:extLst>
              <a:ext uri="{FF2B5EF4-FFF2-40B4-BE49-F238E27FC236}">
                <a16:creationId xmlns:a16="http://schemas.microsoft.com/office/drawing/2014/main" id="{AF6936C7-084B-DE45-B61D-E8D95E9C7670}"/>
              </a:ext>
            </a:extLst>
          </p:cNvPr>
          <p:cNvSpPr>
            <a:spLocks noGrp="1" noRot="1" noChangeAspect="1" noTextEdit="1"/>
          </p:cNvSpPr>
          <p:nvPr>
            <p:ph type="sldImg"/>
          </p:nvPr>
        </p:nvSpPr>
        <p:spPr bwMode="auto">
          <a:xfrm>
            <a:off x="530225" y="677863"/>
            <a:ext cx="6016625" cy="33845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4" name="Notes Placeholder 2">
            <a:extLst>
              <a:ext uri="{FF2B5EF4-FFF2-40B4-BE49-F238E27FC236}">
                <a16:creationId xmlns:a16="http://schemas.microsoft.com/office/drawing/2014/main" id="{6DF67E93-4B83-AB47-9129-F48F2C710F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ea typeface="ＭＳ Ｐゴシック" panose="020B0600070205080204" pitchFamily="34" charset="-128"/>
            </a:endParaRPr>
          </a:p>
        </p:txBody>
      </p:sp>
      <p:sp>
        <p:nvSpPr>
          <p:cNvPr id="115715" name="Slide Number Placeholder 3">
            <a:extLst>
              <a:ext uri="{FF2B5EF4-FFF2-40B4-BE49-F238E27FC236}">
                <a16:creationId xmlns:a16="http://schemas.microsoft.com/office/drawing/2014/main" id="{6FC9D4A6-CE2F-F34F-9042-4301894217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2734DB4-358C-A64A-AA30-8800AC949289}" type="slidenum">
              <a:rPr lang="en-US" altLang="en-US" smtClean="0"/>
              <a:pPr>
                <a:spcBef>
                  <a:spcPct val="0"/>
                </a:spcBef>
              </a:pPr>
              <a:t>10</a:t>
            </a:fld>
            <a:endParaRPr lang="en-US" altLang="en-US"/>
          </a:p>
        </p:txBody>
      </p:sp>
    </p:spTree>
    <p:extLst>
      <p:ext uri="{BB962C8B-B14F-4D97-AF65-F5344CB8AC3E}">
        <p14:creationId xmlns:p14="http://schemas.microsoft.com/office/powerpoint/2010/main" val="2783435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1DECB38-7DBF-417D-9965-00CD5CCA3F39}" type="datetimeFigureOut">
              <a:rPr lang="en-GB" smtClean="0"/>
              <a:t>25/08/2020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12BFFF-408F-4309-A347-7FF1AE679A72}" type="slidenum">
              <a:rPr lang="en-GB" smtClean="0"/>
              <a:t>‹#›</a:t>
            </a:fld>
            <a:endParaRPr lang="en-GB"/>
          </a:p>
        </p:txBody>
      </p:sp>
    </p:spTree>
    <p:extLst>
      <p:ext uri="{BB962C8B-B14F-4D97-AF65-F5344CB8AC3E}">
        <p14:creationId xmlns:p14="http://schemas.microsoft.com/office/powerpoint/2010/main" val="3259930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1DECB38-7DBF-417D-9965-00CD5CCA3F39}" type="datetimeFigureOut">
              <a:rPr lang="en-GB" smtClean="0"/>
              <a:t>25/08/2020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12BFFF-408F-4309-A347-7FF1AE679A72}" type="slidenum">
              <a:rPr lang="en-GB" smtClean="0"/>
              <a:t>‹#›</a:t>
            </a:fld>
            <a:endParaRPr lang="en-GB"/>
          </a:p>
        </p:txBody>
      </p:sp>
    </p:spTree>
    <p:extLst>
      <p:ext uri="{BB962C8B-B14F-4D97-AF65-F5344CB8AC3E}">
        <p14:creationId xmlns:p14="http://schemas.microsoft.com/office/powerpoint/2010/main" val="3523027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1DECB38-7DBF-417D-9965-00CD5CCA3F39}" type="datetimeFigureOut">
              <a:rPr lang="en-GB" smtClean="0"/>
              <a:t>25/08/2020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12BFFF-408F-4309-A347-7FF1AE679A72}" type="slidenum">
              <a:rPr lang="en-GB" smtClean="0"/>
              <a:t>‹#›</a:t>
            </a:fld>
            <a:endParaRPr lang="en-GB"/>
          </a:p>
        </p:txBody>
      </p:sp>
    </p:spTree>
    <p:extLst>
      <p:ext uri="{BB962C8B-B14F-4D97-AF65-F5344CB8AC3E}">
        <p14:creationId xmlns:p14="http://schemas.microsoft.com/office/powerpoint/2010/main" val="280221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cxnSp>
        <p:nvCxnSpPr>
          <p:cNvPr id="5" name="Straight Connector 4"/>
          <p:cNvCxnSpPr/>
          <p:nvPr userDrawn="1"/>
        </p:nvCxnSpPr>
        <p:spPr>
          <a:xfrm>
            <a:off x="541875" y="716280"/>
            <a:ext cx="11112500" cy="0"/>
          </a:xfrm>
          <a:prstGeom prst="line">
            <a:avLst/>
          </a:prstGeom>
          <a:ln w="6350" cmpd="sng">
            <a:solidFill>
              <a:srgbClr val="A6A6A6"/>
            </a:solidFill>
          </a:ln>
          <a:effectLst/>
        </p:spPr>
        <p:style>
          <a:lnRef idx="2">
            <a:schemeClr val="accent1"/>
          </a:lnRef>
          <a:fillRef idx="0">
            <a:schemeClr val="accent1"/>
          </a:fillRef>
          <a:effectRef idx="1">
            <a:schemeClr val="accent1"/>
          </a:effectRef>
          <a:fontRef idx="minor">
            <a:schemeClr val="tx1"/>
          </a:fontRef>
        </p:style>
      </p:cxnSp>
      <p:pic>
        <p:nvPicPr>
          <p:cNvPr id="6" name="Picture 10" descr="TRICE_Logo_Dark_Grey.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1055351" y="264798"/>
            <a:ext cx="567267" cy="2266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itle 9"/>
          <p:cNvSpPr>
            <a:spLocks noGrp="1"/>
          </p:cNvSpPr>
          <p:nvPr>
            <p:ph type="title" hasCustomPrompt="1"/>
          </p:nvPr>
        </p:nvSpPr>
        <p:spPr>
          <a:xfrm>
            <a:off x="541867" y="76200"/>
            <a:ext cx="4419600" cy="624840"/>
          </a:xfrm>
          <a:prstGeom prst="rect">
            <a:avLst/>
          </a:prstGeom>
        </p:spPr>
        <p:txBody>
          <a:bodyPr/>
          <a:lstStyle>
            <a:lvl1pPr algn="l">
              <a:defRPr sz="1944" b="0" i="0">
                <a:solidFill>
                  <a:srgbClr val="A6A6A6"/>
                </a:solidFill>
                <a:latin typeface="Gotham Light"/>
                <a:cs typeface="Gotham Light"/>
              </a:defRPr>
            </a:lvl1pPr>
          </a:lstStyle>
          <a:p>
            <a:r>
              <a:rPr lang="sv-SE" dirty="0" err="1"/>
              <a:t>Slide</a:t>
            </a:r>
            <a:r>
              <a:rPr lang="sv-SE" dirty="0"/>
              <a:t> </a:t>
            </a:r>
            <a:r>
              <a:rPr lang="sv-SE" dirty="0" err="1"/>
              <a:t>title</a:t>
            </a:r>
            <a:endParaRPr lang="en-US" dirty="0"/>
          </a:p>
        </p:txBody>
      </p:sp>
      <p:sp>
        <p:nvSpPr>
          <p:cNvPr id="14" name="Slide Number Placeholder 1"/>
          <p:cNvSpPr>
            <a:spLocks noGrp="1"/>
          </p:cNvSpPr>
          <p:nvPr>
            <p:ph type="sldNum" sz="quarter" idx="4"/>
          </p:nvPr>
        </p:nvSpPr>
        <p:spPr>
          <a:xfrm>
            <a:off x="11088248" y="6383793"/>
            <a:ext cx="494152" cy="310238"/>
          </a:xfrm>
          <a:prstGeom prst="rect">
            <a:avLst/>
          </a:prstGeom>
        </p:spPr>
        <p:txBody>
          <a:bodyPr vert="horz" lIns="91440" tIns="45720" rIns="91440" bIns="45720" rtlCol="0" anchor="ctr"/>
          <a:lstStyle>
            <a:lvl1pPr algn="r">
              <a:defRPr sz="1296">
                <a:ln>
                  <a:noFill/>
                </a:ln>
                <a:solidFill>
                  <a:schemeClr val="tx1">
                    <a:tint val="75000"/>
                  </a:schemeClr>
                </a:solidFill>
                <a:latin typeface="Gotham Book"/>
              </a:defRPr>
            </a:lvl1pPr>
          </a:lstStyle>
          <a:p>
            <a:fld id="{90485C82-D327-134A-9A8B-1D05BC603D4B}" type="slidenum">
              <a:rPr lang="en-US" smtClean="0"/>
              <a:pPr/>
              <a:t>‹#›</a:t>
            </a:fld>
            <a:endParaRPr lang="en-US" dirty="0"/>
          </a:p>
        </p:txBody>
      </p:sp>
    </p:spTree>
    <p:extLst>
      <p:ext uri="{BB962C8B-B14F-4D97-AF65-F5344CB8AC3E}">
        <p14:creationId xmlns:p14="http://schemas.microsoft.com/office/powerpoint/2010/main" val="992797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ig text with small tex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642D70D-E943-834F-80D5-08B7DDAF383C}"/>
              </a:ext>
            </a:extLst>
          </p:cNvPr>
          <p:cNvCxnSpPr/>
          <p:nvPr userDrawn="1"/>
        </p:nvCxnSpPr>
        <p:spPr>
          <a:xfrm>
            <a:off x="541867" y="716280"/>
            <a:ext cx="11112500" cy="0"/>
          </a:xfrm>
          <a:prstGeom prst="line">
            <a:avLst/>
          </a:prstGeom>
          <a:ln w="6350" cmpd="sng">
            <a:solidFill>
              <a:srgbClr val="A6A6A6"/>
            </a:solidFill>
          </a:ln>
          <a:effectLst/>
        </p:spPr>
        <p:style>
          <a:lnRef idx="2">
            <a:schemeClr val="accent1"/>
          </a:lnRef>
          <a:fillRef idx="0">
            <a:schemeClr val="accent1"/>
          </a:fillRef>
          <a:effectRef idx="1">
            <a:schemeClr val="accent1"/>
          </a:effectRef>
          <a:fontRef idx="minor">
            <a:schemeClr val="tx1"/>
          </a:fontRef>
        </p:style>
      </p:cxnSp>
      <p:pic>
        <p:nvPicPr>
          <p:cNvPr id="6" name="Picture 10">
            <a:extLst>
              <a:ext uri="{FF2B5EF4-FFF2-40B4-BE49-F238E27FC236}">
                <a16:creationId xmlns:a16="http://schemas.microsoft.com/office/drawing/2014/main" id="{209BABD0-B8C8-8B4B-8842-E3ED6AC0658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30978" t="34027" r="31236" b="42188"/>
          <a:stretch>
            <a:fillRect/>
          </a:stretch>
        </p:blipFill>
        <p:spPr bwMode="auto">
          <a:xfrm>
            <a:off x="11055351" y="264796"/>
            <a:ext cx="567267" cy="22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09600" y="1554480"/>
            <a:ext cx="7328147" cy="4236720"/>
          </a:xfrm>
          <a:prstGeom prst="rect">
            <a:avLst/>
          </a:prstGeom>
        </p:spPr>
        <p:txBody>
          <a:bodyPr/>
          <a:lstStyle>
            <a:lvl1pPr marL="0" indent="0">
              <a:buNone/>
              <a:defRPr sz="5280" baseline="0">
                <a:solidFill>
                  <a:srgbClr val="474746"/>
                </a:solidFill>
                <a:latin typeface="Gotham Rounded Light"/>
                <a:cs typeface="Gotham Rounded Light"/>
              </a:defRPr>
            </a:lvl1pPr>
          </a:lstStyle>
          <a:p>
            <a:pPr lvl="0"/>
            <a:r>
              <a:rPr lang="x-none"/>
              <a:t>Click to edit Master text styles</a:t>
            </a:r>
          </a:p>
        </p:txBody>
      </p:sp>
      <p:sp>
        <p:nvSpPr>
          <p:cNvPr id="9" name="Title 9"/>
          <p:cNvSpPr>
            <a:spLocks noGrp="1"/>
          </p:cNvSpPr>
          <p:nvPr>
            <p:ph type="title"/>
          </p:nvPr>
        </p:nvSpPr>
        <p:spPr>
          <a:xfrm>
            <a:off x="541867" y="76200"/>
            <a:ext cx="4419600" cy="624840"/>
          </a:xfrm>
          <a:prstGeom prst="rect">
            <a:avLst/>
          </a:prstGeom>
        </p:spPr>
        <p:txBody>
          <a:bodyPr/>
          <a:lstStyle>
            <a:lvl1pPr algn="l">
              <a:defRPr sz="2160" b="0" i="0">
                <a:solidFill>
                  <a:srgbClr val="A6A6A6"/>
                </a:solidFill>
                <a:latin typeface="Gotham Light"/>
                <a:cs typeface="Gotham Light"/>
              </a:defRPr>
            </a:lvl1pPr>
          </a:lstStyle>
          <a:p>
            <a:r>
              <a:rPr lang="x-none"/>
              <a:t>Click to edit Master title style</a:t>
            </a:r>
            <a:endParaRPr lang="en-US" dirty="0"/>
          </a:p>
        </p:txBody>
      </p:sp>
      <p:sp>
        <p:nvSpPr>
          <p:cNvPr id="10" name="Content Placeholder 3"/>
          <p:cNvSpPr>
            <a:spLocks noGrp="1"/>
          </p:cNvSpPr>
          <p:nvPr>
            <p:ph sz="half" idx="2"/>
          </p:nvPr>
        </p:nvSpPr>
        <p:spPr>
          <a:xfrm>
            <a:off x="8406451" y="1562101"/>
            <a:ext cx="3175951" cy="3771900"/>
          </a:xfrm>
          <a:prstGeom prst="rect">
            <a:avLst/>
          </a:prstGeom>
        </p:spPr>
        <p:txBody>
          <a:bodyPr/>
          <a:lstStyle>
            <a:lvl1pPr marL="0" indent="0">
              <a:buNone/>
              <a:defRPr sz="1920" baseline="0">
                <a:solidFill>
                  <a:srgbClr val="A6A6A6"/>
                </a:solidFill>
                <a:latin typeface="Gotham Rounded Light"/>
                <a:cs typeface="Gotham Rounded Light"/>
              </a:defRPr>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x-none"/>
              <a:t>Click to edit Master text styles</a:t>
            </a:r>
          </a:p>
        </p:txBody>
      </p:sp>
      <p:sp>
        <p:nvSpPr>
          <p:cNvPr id="7" name="Slide Number Placeholder 1">
            <a:extLst>
              <a:ext uri="{FF2B5EF4-FFF2-40B4-BE49-F238E27FC236}">
                <a16:creationId xmlns:a16="http://schemas.microsoft.com/office/drawing/2014/main" id="{322B6134-FB3B-D44B-B4CC-6F9C58DC0357}"/>
              </a:ext>
            </a:extLst>
          </p:cNvPr>
          <p:cNvSpPr>
            <a:spLocks noGrp="1"/>
          </p:cNvSpPr>
          <p:nvPr>
            <p:ph type="sldNum" sz="quarter" idx="10"/>
          </p:nvPr>
        </p:nvSpPr>
        <p:spPr>
          <a:xfrm>
            <a:off x="8737600" y="6356986"/>
            <a:ext cx="2844800" cy="36385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40">
                <a:solidFill>
                  <a:srgbClr val="898989"/>
                </a:solidFill>
                <a:latin typeface="Gotham Book" charset="0"/>
                <a:ea typeface="ＭＳ Ｐゴシック" charset="-128"/>
              </a:defRPr>
            </a:lvl1pPr>
          </a:lstStyle>
          <a:p>
            <a:pPr>
              <a:defRPr/>
            </a:pPr>
            <a:fld id="{CC283A18-9303-A04E-A8BE-8E61D471BFB3}" type="slidenum">
              <a:rPr lang="en-US" altLang="en-US"/>
              <a:pPr>
                <a:defRPr/>
              </a:pPr>
              <a:t>‹#›</a:t>
            </a:fld>
            <a:endParaRPr lang="en-US" altLang="en-US" dirty="0"/>
          </a:p>
        </p:txBody>
      </p:sp>
    </p:spTree>
    <p:extLst>
      <p:ext uri="{BB962C8B-B14F-4D97-AF65-F5344CB8AC3E}">
        <p14:creationId xmlns:p14="http://schemas.microsoft.com/office/powerpoint/2010/main" val="4261500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1DECB38-7DBF-417D-9965-00CD5CCA3F39}" type="datetimeFigureOut">
              <a:rPr lang="en-GB" smtClean="0"/>
              <a:t>25/08/2020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12BFFF-408F-4309-A347-7FF1AE679A72}" type="slidenum">
              <a:rPr lang="en-GB" smtClean="0"/>
              <a:t>‹#›</a:t>
            </a:fld>
            <a:endParaRPr lang="en-GB"/>
          </a:p>
        </p:txBody>
      </p:sp>
    </p:spTree>
    <p:extLst>
      <p:ext uri="{BB962C8B-B14F-4D97-AF65-F5344CB8AC3E}">
        <p14:creationId xmlns:p14="http://schemas.microsoft.com/office/powerpoint/2010/main" val="1573113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DECB38-7DBF-417D-9965-00CD5CCA3F39}" type="datetimeFigureOut">
              <a:rPr lang="en-GB" smtClean="0"/>
              <a:t>25/08/2020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12BFFF-408F-4309-A347-7FF1AE679A72}" type="slidenum">
              <a:rPr lang="en-GB" smtClean="0"/>
              <a:t>‹#›</a:t>
            </a:fld>
            <a:endParaRPr lang="en-GB"/>
          </a:p>
        </p:txBody>
      </p:sp>
    </p:spTree>
    <p:extLst>
      <p:ext uri="{BB962C8B-B14F-4D97-AF65-F5344CB8AC3E}">
        <p14:creationId xmlns:p14="http://schemas.microsoft.com/office/powerpoint/2010/main" val="85603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1DECB38-7DBF-417D-9965-00CD5CCA3F39}" type="datetimeFigureOut">
              <a:rPr lang="en-GB" smtClean="0"/>
              <a:t>25/08/2020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E12BFFF-408F-4309-A347-7FF1AE679A72}" type="slidenum">
              <a:rPr lang="en-GB" smtClean="0"/>
              <a:t>‹#›</a:t>
            </a:fld>
            <a:endParaRPr lang="en-GB"/>
          </a:p>
        </p:txBody>
      </p:sp>
    </p:spTree>
    <p:extLst>
      <p:ext uri="{BB962C8B-B14F-4D97-AF65-F5344CB8AC3E}">
        <p14:creationId xmlns:p14="http://schemas.microsoft.com/office/powerpoint/2010/main" val="2987463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1DECB38-7DBF-417D-9965-00CD5CCA3F39}" type="datetimeFigureOut">
              <a:rPr lang="en-GB" smtClean="0"/>
              <a:t>25/08/2020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E12BFFF-408F-4309-A347-7FF1AE679A72}" type="slidenum">
              <a:rPr lang="en-GB" smtClean="0"/>
              <a:t>‹#›</a:t>
            </a:fld>
            <a:endParaRPr lang="en-GB"/>
          </a:p>
        </p:txBody>
      </p:sp>
    </p:spTree>
    <p:extLst>
      <p:ext uri="{BB962C8B-B14F-4D97-AF65-F5344CB8AC3E}">
        <p14:creationId xmlns:p14="http://schemas.microsoft.com/office/powerpoint/2010/main" val="982307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1DECB38-7DBF-417D-9965-00CD5CCA3F39}" type="datetimeFigureOut">
              <a:rPr lang="en-GB" smtClean="0"/>
              <a:t>25/08/2020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E12BFFF-408F-4309-A347-7FF1AE679A72}" type="slidenum">
              <a:rPr lang="en-GB" smtClean="0"/>
              <a:t>‹#›</a:t>
            </a:fld>
            <a:endParaRPr lang="en-GB"/>
          </a:p>
        </p:txBody>
      </p:sp>
    </p:spTree>
    <p:extLst>
      <p:ext uri="{BB962C8B-B14F-4D97-AF65-F5344CB8AC3E}">
        <p14:creationId xmlns:p14="http://schemas.microsoft.com/office/powerpoint/2010/main" val="2480090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DECB38-7DBF-417D-9965-00CD5CCA3F39}" type="datetimeFigureOut">
              <a:rPr lang="en-GB" smtClean="0"/>
              <a:t>25/08/2020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E12BFFF-408F-4309-A347-7FF1AE679A72}" type="slidenum">
              <a:rPr lang="en-GB" smtClean="0"/>
              <a:t>‹#›</a:t>
            </a:fld>
            <a:endParaRPr lang="en-GB"/>
          </a:p>
        </p:txBody>
      </p:sp>
    </p:spTree>
    <p:extLst>
      <p:ext uri="{BB962C8B-B14F-4D97-AF65-F5344CB8AC3E}">
        <p14:creationId xmlns:p14="http://schemas.microsoft.com/office/powerpoint/2010/main" val="787262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DECB38-7DBF-417D-9965-00CD5CCA3F39}" type="datetimeFigureOut">
              <a:rPr lang="en-GB" smtClean="0"/>
              <a:t>25/08/2020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E12BFFF-408F-4309-A347-7FF1AE679A72}" type="slidenum">
              <a:rPr lang="en-GB" smtClean="0"/>
              <a:t>‹#›</a:t>
            </a:fld>
            <a:endParaRPr lang="en-GB"/>
          </a:p>
        </p:txBody>
      </p:sp>
    </p:spTree>
    <p:extLst>
      <p:ext uri="{BB962C8B-B14F-4D97-AF65-F5344CB8AC3E}">
        <p14:creationId xmlns:p14="http://schemas.microsoft.com/office/powerpoint/2010/main" val="1658933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DECB38-7DBF-417D-9965-00CD5CCA3F39}" type="datetimeFigureOut">
              <a:rPr lang="en-GB" smtClean="0"/>
              <a:t>25/08/2020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E12BFFF-408F-4309-A347-7FF1AE679A72}" type="slidenum">
              <a:rPr lang="en-GB" smtClean="0"/>
              <a:t>‹#›</a:t>
            </a:fld>
            <a:endParaRPr lang="en-GB"/>
          </a:p>
        </p:txBody>
      </p:sp>
    </p:spTree>
    <p:extLst>
      <p:ext uri="{BB962C8B-B14F-4D97-AF65-F5344CB8AC3E}">
        <p14:creationId xmlns:p14="http://schemas.microsoft.com/office/powerpoint/2010/main" val="3690504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DECB38-7DBF-417D-9965-00CD5CCA3F39}" type="datetimeFigureOut">
              <a:rPr lang="en-GB" smtClean="0"/>
              <a:t>25/08/2020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12BFFF-408F-4309-A347-7FF1AE679A72}" type="slidenum">
              <a:rPr lang="en-GB" smtClean="0"/>
              <a:t>‹#›</a:t>
            </a:fld>
            <a:endParaRPr lang="en-GB"/>
          </a:p>
        </p:txBody>
      </p:sp>
    </p:spTree>
    <p:extLst>
      <p:ext uri="{BB962C8B-B14F-4D97-AF65-F5344CB8AC3E}">
        <p14:creationId xmlns:p14="http://schemas.microsoft.com/office/powerpoint/2010/main" val="1634819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hyperlink" Target="about:blank" TargetMode="External"/><Relationship Id="rId1" Type="http://schemas.openxmlformats.org/officeDocument/2006/relationships/slideLayout" Target="../slideLayouts/slideLayout12.xml"/><Relationship Id="rId5" Type="http://schemas.openxmlformats.org/officeDocument/2006/relationships/image" Target="../media/image26.jpeg"/><Relationship Id="rId4" Type="http://schemas.openxmlformats.org/officeDocument/2006/relationships/hyperlink" Target="about:blank"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5.jpeg" descr="Picture 1">
            <a:extLst>
              <a:ext uri="{FF2B5EF4-FFF2-40B4-BE49-F238E27FC236}">
                <a16:creationId xmlns:a16="http://schemas.microsoft.com/office/drawing/2014/main" id="{AD7CBF07-B7FA-4947-8D23-B824FA4F6B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8178167" cy="6858000"/>
          </a:xfrm>
          <a:prstGeom prst="rect">
            <a:avLst/>
          </a:prstGeom>
          <a:ln w="12700">
            <a:miter lim="400000"/>
          </a:ln>
        </p:spPr>
      </p:pic>
      <p:sp>
        <p:nvSpPr>
          <p:cNvPr id="112641" name="TextBox 2">
            <a:extLst>
              <a:ext uri="{FF2B5EF4-FFF2-40B4-BE49-F238E27FC236}">
                <a16:creationId xmlns:a16="http://schemas.microsoft.com/office/drawing/2014/main" id="{A5D586E8-15A2-AC49-90A0-C30DC71DDB1E}"/>
              </a:ext>
            </a:extLst>
          </p:cNvPr>
          <p:cNvSpPr txBox="1">
            <a:spLocks noChangeArrowheads="1"/>
          </p:cNvSpPr>
          <p:nvPr/>
        </p:nvSpPr>
        <p:spPr bwMode="auto">
          <a:xfrm>
            <a:off x="6417946" y="1824990"/>
            <a:ext cx="784860" cy="240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sz="960" dirty="0">
                <a:solidFill>
                  <a:schemeClr val="bg1"/>
                </a:solidFill>
                <a:latin typeface="Gotham Rounded Medium" pitchFamily="2" charset="0"/>
              </a:rPr>
              <a:t>TM</a:t>
            </a:r>
          </a:p>
        </p:txBody>
      </p:sp>
      <p:sp>
        <p:nvSpPr>
          <p:cNvPr id="5" name="TextBox 4">
            <a:extLst>
              <a:ext uri="{FF2B5EF4-FFF2-40B4-BE49-F238E27FC236}">
                <a16:creationId xmlns:a16="http://schemas.microsoft.com/office/drawing/2014/main" id="{CF8CC727-2154-4842-89E6-F678265E219C}"/>
              </a:ext>
            </a:extLst>
          </p:cNvPr>
          <p:cNvSpPr txBox="1"/>
          <p:nvPr/>
        </p:nvSpPr>
        <p:spPr>
          <a:xfrm>
            <a:off x="3251142" y="4058396"/>
            <a:ext cx="8168371" cy="2283702"/>
          </a:xfrm>
          <a:prstGeom prst="rect">
            <a:avLst/>
          </a:prstGeom>
          <a:noFill/>
        </p:spPr>
        <p:txBody>
          <a:bodyPr wrap="square">
            <a:spAutoFit/>
          </a:bodyPr>
          <a:lstStyle/>
          <a:p>
            <a:pPr algn="r" eaLnBrk="1" hangingPunct="1">
              <a:defRPr/>
            </a:pPr>
            <a:r>
              <a:rPr lang="es-CL" sz="4320" dirty="0">
                <a:solidFill>
                  <a:schemeClr val="bg1">
                    <a:lumMod val="50000"/>
                  </a:schemeClr>
                </a:solidFill>
                <a:latin typeface="Gotham Rounded Light"/>
                <a:ea typeface="ＭＳ Ｐゴシック" charset="0"/>
                <a:cs typeface="Gotham Rounded Light"/>
              </a:rPr>
              <a:t>Introducción a Informes </a:t>
            </a:r>
          </a:p>
          <a:p>
            <a:pPr algn="r" eaLnBrk="1" hangingPunct="1">
              <a:defRPr/>
            </a:pPr>
            <a:r>
              <a:rPr lang="es-CL" sz="4320" dirty="0">
                <a:solidFill>
                  <a:schemeClr val="bg1">
                    <a:lumMod val="50000"/>
                  </a:schemeClr>
                </a:solidFill>
                <a:latin typeface="Gotham Rounded Light"/>
                <a:ea typeface="ＭＳ Ｐゴシック" charset="0"/>
                <a:cs typeface="Gotham Rounded Light"/>
              </a:rPr>
              <a:t>Adaptables de </a:t>
            </a:r>
            <a:r>
              <a:rPr lang="es-CL" sz="4320" dirty="0" err="1">
                <a:solidFill>
                  <a:schemeClr val="bg1">
                    <a:lumMod val="50000"/>
                  </a:schemeClr>
                </a:solidFill>
                <a:latin typeface="Gotham Rounded Light"/>
                <a:ea typeface="ＭＳ Ｐゴシック" charset="0"/>
                <a:cs typeface="Gotham Rounded Light"/>
              </a:rPr>
              <a:t>Tricefy</a:t>
            </a:r>
            <a:r>
              <a:rPr lang="es-CL" sz="4320" dirty="0">
                <a:solidFill>
                  <a:schemeClr val="bg1">
                    <a:lumMod val="50000"/>
                  </a:schemeClr>
                </a:solidFill>
                <a:latin typeface="Gotham Rounded Light"/>
                <a:ea typeface="ＭＳ Ｐゴシック" charset="0"/>
                <a:cs typeface="Gotham Rounded Light"/>
              </a:rPr>
              <a:t> </a:t>
            </a:r>
          </a:p>
          <a:p>
            <a:pPr algn="r" eaLnBrk="1" hangingPunct="1">
              <a:defRPr/>
            </a:pPr>
            <a:r>
              <a:rPr lang="en-US" sz="2800" dirty="0" err="1">
                <a:solidFill>
                  <a:srgbClr val="00B0F0"/>
                </a:solidFill>
                <a:latin typeface="Gotham Rounded Light"/>
                <a:ea typeface="ＭＳ Ｐゴシック" charset="0"/>
                <a:cs typeface="Gotham Rounded Light"/>
              </a:rPr>
              <a:t>Adrena</a:t>
            </a:r>
            <a:r>
              <a:rPr lang="en-US" sz="2800" dirty="0">
                <a:solidFill>
                  <a:srgbClr val="00B0F0"/>
                </a:solidFill>
                <a:latin typeface="Gotham Rounded Light"/>
                <a:ea typeface="ＭＳ Ｐゴシック" charset="0"/>
                <a:cs typeface="Gotham Rounded Light"/>
              </a:rPr>
              <a:t> Austin</a:t>
            </a:r>
          </a:p>
          <a:p>
            <a:pPr algn="r" eaLnBrk="1" hangingPunct="1">
              <a:defRPr/>
            </a:pPr>
            <a:r>
              <a:rPr lang="en-US" sz="2800" dirty="0">
                <a:solidFill>
                  <a:srgbClr val="00B0F0"/>
                </a:solidFill>
                <a:latin typeface="Gotham Rounded Light"/>
                <a:ea typeface="ＭＳ Ｐゴシック" charset="0"/>
                <a:cs typeface="Gotham Rounded Light"/>
              </a:rPr>
              <a:t>Trice Academy Manager</a:t>
            </a:r>
          </a:p>
        </p:txBody>
      </p:sp>
    </p:spTree>
    <p:extLst>
      <p:ext uri="{BB962C8B-B14F-4D97-AF65-F5344CB8AC3E}">
        <p14:creationId xmlns:p14="http://schemas.microsoft.com/office/powerpoint/2010/main" val="4224687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10">
            <a:extLst>
              <a:ext uri="{FF2B5EF4-FFF2-40B4-BE49-F238E27FC236}">
                <a16:creationId xmlns:a16="http://schemas.microsoft.com/office/drawing/2014/main" id="{E9971DAB-19D9-6A42-B98D-505733996ADB}"/>
              </a:ext>
            </a:extLst>
          </p:cNvPr>
          <p:cNvSpPr>
            <a:spLocks noGrp="1"/>
          </p:cNvSpPr>
          <p:nvPr>
            <p:ph type="sldNum" sz="quarter" idx="10"/>
          </p:nvPr>
        </p:nvSpPr>
        <p:spPr bwMode="auto">
          <a:xfrm>
            <a:off x="10298431" y="6356986"/>
            <a:ext cx="735330" cy="36385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80">
                <a:solidFill>
                  <a:schemeClr val="tx1"/>
                </a:solidFill>
                <a:latin typeface="Calibri" panose="020F0502020204030204" pitchFamily="34" charset="0"/>
                <a:ea typeface="ＭＳ Ｐゴシック" panose="020B0600070205080204" pitchFamily="34" charset="-128"/>
              </a:defRPr>
            </a:lvl1pPr>
            <a:lvl2pPr marL="891540" indent="-342900">
              <a:defRPr sz="2880">
                <a:solidFill>
                  <a:schemeClr val="tx1"/>
                </a:solidFill>
                <a:latin typeface="Calibri" panose="020F0502020204030204" pitchFamily="34" charset="0"/>
                <a:ea typeface="ＭＳ Ｐゴシック" panose="020B0600070205080204" pitchFamily="34" charset="-128"/>
              </a:defRPr>
            </a:lvl2pPr>
            <a:lvl3pPr marL="1371600" indent="-274320">
              <a:defRPr sz="2880">
                <a:solidFill>
                  <a:schemeClr val="tx1"/>
                </a:solidFill>
                <a:latin typeface="Calibri" panose="020F0502020204030204" pitchFamily="34" charset="0"/>
                <a:ea typeface="ＭＳ Ｐゴシック" panose="020B0600070205080204" pitchFamily="34" charset="-128"/>
              </a:defRPr>
            </a:lvl3pPr>
            <a:lvl4pPr marL="1920240" indent="-274320">
              <a:defRPr sz="2880">
                <a:solidFill>
                  <a:schemeClr val="tx1"/>
                </a:solidFill>
                <a:latin typeface="Calibri" panose="020F0502020204030204" pitchFamily="34" charset="0"/>
                <a:ea typeface="ＭＳ Ｐゴシック" panose="020B0600070205080204" pitchFamily="34" charset="-128"/>
              </a:defRPr>
            </a:lvl4pPr>
            <a:lvl5pPr marL="2468880" indent="-274320">
              <a:defRPr sz="2880">
                <a:solidFill>
                  <a:schemeClr val="tx1"/>
                </a:solidFill>
                <a:latin typeface="Calibri" panose="020F0502020204030204" pitchFamily="34" charset="0"/>
                <a:ea typeface="ＭＳ Ｐゴシック" panose="020B0600070205080204" pitchFamily="34" charset="-128"/>
              </a:defRPr>
            </a:lvl5pPr>
            <a:lvl6pPr marL="3017520" indent="-274320" defTabSz="548640" eaLnBrk="0" fontAlgn="base" hangingPunct="0">
              <a:spcBef>
                <a:spcPct val="0"/>
              </a:spcBef>
              <a:spcAft>
                <a:spcPct val="0"/>
              </a:spcAft>
              <a:defRPr sz="2880">
                <a:solidFill>
                  <a:schemeClr val="tx1"/>
                </a:solidFill>
                <a:latin typeface="Calibri" panose="020F0502020204030204" pitchFamily="34" charset="0"/>
                <a:ea typeface="ＭＳ Ｐゴシック" panose="020B0600070205080204" pitchFamily="34" charset="-128"/>
              </a:defRPr>
            </a:lvl6pPr>
            <a:lvl7pPr marL="3566160" indent="-274320" defTabSz="548640" eaLnBrk="0" fontAlgn="base" hangingPunct="0">
              <a:spcBef>
                <a:spcPct val="0"/>
              </a:spcBef>
              <a:spcAft>
                <a:spcPct val="0"/>
              </a:spcAft>
              <a:defRPr sz="2880">
                <a:solidFill>
                  <a:schemeClr val="tx1"/>
                </a:solidFill>
                <a:latin typeface="Calibri" panose="020F0502020204030204" pitchFamily="34" charset="0"/>
                <a:ea typeface="ＭＳ Ｐゴシック" panose="020B0600070205080204" pitchFamily="34" charset="-128"/>
              </a:defRPr>
            </a:lvl7pPr>
            <a:lvl8pPr marL="4114800" indent="-274320" defTabSz="548640" eaLnBrk="0" fontAlgn="base" hangingPunct="0">
              <a:spcBef>
                <a:spcPct val="0"/>
              </a:spcBef>
              <a:spcAft>
                <a:spcPct val="0"/>
              </a:spcAft>
              <a:defRPr sz="2880">
                <a:solidFill>
                  <a:schemeClr val="tx1"/>
                </a:solidFill>
                <a:latin typeface="Calibri" panose="020F0502020204030204" pitchFamily="34" charset="0"/>
                <a:ea typeface="ＭＳ Ｐゴシック" panose="020B0600070205080204" pitchFamily="34" charset="-128"/>
              </a:defRPr>
            </a:lvl8pPr>
            <a:lvl9pPr marL="4663440" indent="-274320" defTabSz="548640" eaLnBrk="0" fontAlgn="base" hangingPunct="0">
              <a:spcBef>
                <a:spcPct val="0"/>
              </a:spcBef>
              <a:spcAft>
                <a:spcPct val="0"/>
              </a:spcAft>
              <a:defRPr sz="2880">
                <a:solidFill>
                  <a:schemeClr val="tx1"/>
                </a:solidFill>
                <a:latin typeface="Calibri" panose="020F0502020204030204" pitchFamily="34" charset="0"/>
                <a:ea typeface="ＭＳ Ｐゴシック" panose="020B0600070205080204" pitchFamily="34" charset="-128"/>
              </a:defRPr>
            </a:lvl9pPr>
          </a:lstStyle>
          <a:p>
            <a:fld id="{C790527B-EF9D-634F-AB2B-B559FF4C3513}" type="slidenum">
              <a:rPr lang="en-US" altLang="en-US" sz="1200">
                <a:solidFill>
                  <a:srgbClr val="A6A6A6"/>
                </a:solidFill>
                <a:latin typeface="Gotham Book" panose="02000604040000020004" pitchFamily="2" charset="0"/>
              </a:rPr>
              <a:pPr/>
              <a:t>10</a:t>
            </a:fld>
            <a:endParaRPr lang="en-US" altLang="en-US" sz="1200">
              <a:solidFill>
                <a:srgbClr val="A6A6A6"/>
              </a:solidFill>
              <a:latin typeface="Gotham Book" panose="02000604040000020004" pitchFamily="2" charset="0"/>
            </a:endParaRPr>
          </a:p>
        </p:txBody>
      </p:sp>
      <p:sp>
        <p:nvSpPr>
          <p:cNvPr id="114691" name="TextBox 2">
            <a:extLst>
              <a:ext uri="{FF2B5EF4-FFF2-40B4-BE49-F238E27FC236}">
                <a16:creationId xmlns:a16="http://schemas.microsoft.com/office/drawing/2014/main" id="{E648EE9C-99A5-9A44-979A-E25CEB5B8D66}"/>
              </a:ext>
            </a:extLst>
          </p:cNvPr>
          <p:cNvSpPr txBox="1">
            <a:spLocks noChangeArrowheads="1"/>
          </p:cNvSpPr>
          <p:nvPr/>
        </p:nvSpPr>
        <p:spPr bwMode="auto">
          <a:xfrm>
            <a:off x="954406" y="209550"/>
            <a:ext cx="5674994"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spcBef>
                <a:spcPts val="1440"/>
              </a:spcBef>
            </a:pPr>
            <a:r>
              <a:rPr lang="en-US" altLang="en-US" sz="2160" dirty="0" err="1">
                <a:solidFill>
                  <a:schemeClr val="bg1">
                    <a:lumMod val="50000"/>
                  </a:schemeClr>
                </a:solidFill>
                <a:latin typeface="Gotham Rounded Light" pitchFamily="50" charset="0"/>
              </a:rPr>
              <a:t>Enmendar</a:t>
            </a:r>
            <a:r>
              <a:rPr lang="en-US" altLang="en-US" sz="2160" dirty="0">
                <a:solidFill>
                  <a:schemeClr val="bg1">
                    <a:lumMod val="50000"/>
                  </a:schemeClr>
                </a:solidFill>
                <a:latin typeface="Gotham Rounded Light" pitchFamily="50" charset="0"/>
              </a:rPr>
              <a:t> un Informe </a:t>
            </a:r>
            <a:r>
              <a:rPr lang="en-US" altLang="en-US" sz="2160" dirty="0" err="1">
                <a:solidFill>
                  <a:schemeClr val="bg1">
                    <a:lumMod val="50000"/>
                  </a:schemeClr>
                </a:solidFill>
                <a:latin typeface="Gotham Rounded Light" pitchFamily="50" charset="0"/>
              </a:rPr>
              <a:t>Terminado</a:t>
            </a:r>
            <a:endParaRPr lang="en-US" altLang="en-US" sz="2160" dirty="0">
              <a:solidFill>
                <a:schemeClr val="bg1">
                  <a:lumMod val="50000"/>
                </a:schemeClr>
              </a:solidFill>
              <a:latin typeface="Gotham Rounded Light" pitchFamily="50" charset="0"/>
            </a:endParaRPr>
          </a:p>
        </p:txBody>
      </p:sp>
      <p:sp>
        <p:nvSpPr>
          <p:cNvPr id="2" name="TextBox 1"/>
          <p:cNvSpPr txBox="1"/>
          <p:nvPr/>
        </p:nvSpPr>
        <p:spPr>
          <a:xfrm>
            <a:off x="515529" y="1217378"/>
            <a:ext cx="5328681" cy="4093428"/>
          </a:xfrm>
          <a:prstGeom prst="rect">
            <a:avLst/>
          </a:prstGeom>
          <a:noFill/>
        </p:spPr>
        <p:txBody>
          <a:bodyPr wrap="square" rtlCol="0">
            <a:spAutoFit/>
          </a:bodyPr>
          <a:lstStyle/>
          <a:p>
            <a:pPr marL="285750" indent="-285750">
              <a:buFont typeface="Arial" panose="020B0604020202020204" pitchFamily="34" charset="0"/>
              <a:buChar char="•"/>
            </a:pPr>
            <a:r>
              <a:rPr lang="es-ES" sz="2000" dirty="0">
                <a:solidFill>
                  <a:schemeClr val="bg1">
                    <a:lumMod val="50000"/>
                  </a:schemeClr>
                </a:solidFill>
                <a:latin typeface="Gotham Rounded Light" pitchFamily="50" charset="0"/>
              </a:rPr>
              <a:t>Haga clic en el examen con el informe correspondiente.</a:t>
            </a:r>
          </a:p>
          <a:p>
            <a:pPr marL="285750" indent="-285750">
              <a:buFont typeface="Arial" panose="020B0604020202020204" pitchFamily="34" charset="0"/>
              <a:buChar char="•"/>
            </a:pPr>
            <a:r>
              <a:rPr lang="es-ES" sz="2000" dirty="0">
                <a:solidFill>
                  <a:schemeClr val="bg1">
                    <a:lumMod val="50000"/>
                  </a:schemeClr>
                </a:solidFill>
                <a:latin typeface="Gotham Rounded Light" pitchFamily="50" charset="0"/>
              </a:rPr>
              <a:t>Para obtener un informe, use la información del panel en el lado derecho de la lista de estudios.</a:t>
            </a:r>
          </a:p>
          <a:p>
            <a:pPr marL="285750" indent="-285750">
              <a:buFont typeface="Arial" panose="020B0604020202020204" pitchFamily="34" charset="0"/>
              <a:buChar char="•"/>
            </a:pPr>
            <a:r>
              <a:rPr lang="es-ES" sz="2000" dirty="0">
                <a:solidFill>
                  <a:schemeClr val="bg1">
                    <a:lumMod val="50000"/>
                  </a:schemeClr>
                </a:solidFill>
                <a:latin typeface="Gotham Rounded Light" pitchFamily="50" charset="0"/>
              </a:rPr>
              <a:t>Seleccionar </a:t>
            </a:r>
            <a:r>
              <a:rPr lang="es-ES" sz="2000" dirty="0" err="1">
                <a:solidFill>
                  <a:schemeClr val="bg1">
                    <a:lumMod val="50000"/>
                  </a:schemeClr>
                </a:solidFill>
                <a:latin typeface="Gotham Rounded Light" pitchFamily="50" charset="0"/>
              </a:rPr>
              <a:t>Finalized</a:t>
            </a:r>
            <a:r>
              <a:rPr lang="es-ES" sz="2000" dirty="0">
                <a:solidFill>
                  <a:schemeClr val="bg1">
                    <a:lumMod val="50000"/>
                  </a:schemeClr>
                </a:solidFill>
                <a:latin typeface="Gotham Rounded Light" pitchFamily="50" charset="0"/>
              </a:rPr>
              <a:t> </a:t>
            </a:r>
            <a:r>
              <a:rPr lang="es-ES" sz="2000" dirty="0" err="1">
                <a:solidFill>
                  <a:schemeClr val="bg1">
                    <a:lumMod val="50000"/>
                  </a:schemeClr>
                </a:solidFill>
                <a:latin typeface="Gotham Rounded Light" pitchFamily="50" charset="0"/>
              </a:rPr>
              <a:t>Report</a:t>
            </a:r>
            <a:r>
              <a:rPr lang="es-ES" sz="2000" dirty="0">
                <a:solidFill>
                  <a:schemeClr val="bg1">
                    <a:lumMod val="50000"/>
                  </a:schemeClr>
                </a:solidFill>
                <a:latin typeface="Gotham Rounded Light" pitchFamily="50" charset="0"/>
              </a:rPr>
              <a:t> abrirá un informe en versión PDF</a:t>
            </a:r>
            <a:endParaRPr lang="es-ES" sz="2000" b="1" dirty="0">
              <a:solidFill>
                <a:schemeClr val="bg1">
                  <a:lumMod val="50000"/>
                </a:schemeClr>
              </a:solidFill>
              <a:latin typeface="Gotham Rounded Light" pitchFamily="50" charset="0"/>
            </a:endParaRPr>
          </a:p>
          <a:p>
            <a:pPr marL="285750" indent="-285750">
              <a:buFont typeface="Arial" panose="020B0604020202020204" pitchFamily="34" charset="0"/>
              <a:buChar char="•"/>
            </a:pPr>
            <a:r>
              <a:rPr lang="es-ES" sz="2000" dirty="0">
                <a:solidFill>
                  <a:schemeClr val="bg1">
                    <a:lumMod val="50000"/>
                  </a:schemeClr>
                </a:solidFill>
                <a:latin typeface="Gotham Rounded Light" pitchFamily="50" charset="0"/>
              </a:rPr>
              <a:t>Seleccione</a:t>
            </a:r>
            <a:r>
              <a:rPr lang="es-ES" sz="2000" b="1" dirty="0">
                <a:solidFill>
                  <a:schemeClr val="bg1">
                    <a:lumMod val="50000"/>
                  </a:schemeClr>
                </a:solidFill>
                <a:latin typeface="Gotham Rounded Light" pitchFamily="50" charset="0"/>
              </a:rPr>
              <a:t> </a:t>
            </a:r>
            <a:r>
              <a:rPr lang="es-ES" sz="2000" b="1" dirty="0" err="1">
                <a:solidFill>
                  <a:schemeClr val="bg1">
                    <a:lumMod val="50000"/>
                  </a:schemeClr>
                </a:solidFill>
                <a:latin typeface="Gotham Rounded Light" pitchFamily="50" charset="0"/>
              </a:rPr>
              <a:t>Update</a:t>
            </a:r>
            <a:r>
              <a:rPr lang="es-ES" sz="2000" b="1" dirty="0">
                <a:solidFill>
                  <a:schemeClr val="bg1">
                    <a:lumMod val="50000"/>
                  </a:schemeClr>
                </a:solidFill>
                <a:latin typeface="Gotham Rounded Light" pitchFamily="50" charset="0"/>
              </a:rPr>
              <a:t> </a:t>
            </a:r>
            <a:r>
              <a:rPr lang="es-ES" sz="2000" b="1" dirty="0" err="1">
                <a:solidFill>
                  <a:schemeClr val="bg1">
                    <a:lumMod val="50000"/>
                  </a:schemeClr>
                </a:solidFill>
                <a:latin typeface="Gotham Rounded Light" pitchFamily="50" charset="0"/>
              </a:rPr>
              <a:t>Finalized</a:t>
            </a:r>
            <a:r>
              <a:rPr lang="es-ES" sz="2000" b="1" dirty="0">
                <a:solidFill>
                  <a:schemeClr val="bg1">
                    <a:lumMod val="50000"/>
                  </a:schemeClr>
                </a:solidFill>
                <a:latin typeface="Gotham Rounded Light" pitchFamily="50" charset="0"/>
              </a:rPr>
              <a:t> </a:t>
            </a:r>
            <a:r>
              <a:rPr lang="es-ES" sz="2000" b="1" dirty="0" err="1">
                <a:solidFill>
                  <a:schemeClr val="bg1">
                    <a:lumMod val="50000"/>
                  </a:schemeClr>
                </a:solidFill>
                <a:latin typeface="Gotham Rounded Light" pitchFamily="50" charset="0"/>
              </a:rPr>
              <a:t>Report</a:t>
            </a:r>
            <a:r>
              <a:rPr lang="es-ES" sz="2000" b="1" dirty="0">
                <a:solidFill>
                  <a:schemeClr val="bg1">
                    <a:lumMod val="50000"/>
                  </a:schemeClr>
                </a:solidFill>
                <a:latin typeface="Gotham Rounded Light" pitchFamily="50" charset="0"/>
              </a:rPr>
              <a:t> </a:t>
            </a:r>
            <a:r>
              <a:rPr lang="es-ES" sz="2000" dirty="0">
                <a:solidFill>
                  <a:schemeClr val="bg1">
                    <a:lumMod val="50000"/>
                  </a:schemeClr>
                </a:solidFill>
                <a:latin typeface="Gotham Rounded Light" pitchFamily="50" charset="0"/>
              </a:rPr>
              <a:t>(Actualizar informe terminado)</a:t>
            </a:r>
          </a:p>
          <a:p>
            <a:pPr marL="285750" indent="-285750">
              <a:buFont typeface="Arial" panose="020B0604020202020204" pitchFamily="34" charset="0"/>
              <a:buChar char="•"/>
            </a:pPr>
            <a:r>
              <a:rPr lang="es-ES" sz="2000" dirty="0">
                <a:solidFill>
                  <a:schemeClr val="bg1">
                    <a:lumMod val="50000"/>
                  </a:schemeClr>
                </a:solidFill>
                <a:latin typeface="Gotham Rounded Light" pitchFamily="50" charset="0"/>
              </a:rPr>
              <a:t>El informe se abrirá en el editor.</a:t>
            </a:r>
          </a:p>
          <a:p>
            <a:pPr marL="285750" indent="-285750">
              <a:buFont typeface="Arial" panose="020B0604020202020204" pitchFamily="34" charset="0"/>
              <a:buChar char="•"/>
            </a:pPr>
            <a:r>
              <a:rPr lang="es-ES" sz="2000" dirty="0">
                <a:solidFill>
                  <a:schemeClr val="bg1">
                    <a:lumMod val="50000"/>
                  </a:schemeClr>
                </a:solidFill>
                <a:latin typeface="Gotham Rounded Light" pitchFamily="50" charset="0"/>
              </a:rPr>
              <a:t>Haga cualquier cambio que sea necesario.</a:t>
            </a:r>
          </a:p>
          <a:p>
            <a:pPr marL="285750" indent="-285750">
              <a:buFont typeface="Arial" panose="020B0604020202020204" pitchFamily="34" charset="0"/>
              <a:buChar char="•"/>
            </a:pPr>
            <a:r>
              <a:rPr lang="es-ES" sz="2000" dirty="0">
                <a:solidFill>
                  <a:schemeClr val="bg1">
                    <a:lumMod val="50000"/>
                  </a:schemeClr>
                </a:solidFill>
                <a:latin typeface="Gotham Rounded Light" pitchFamily="50" charset="0"/>
              </a:rPr>
              <a:t>No es necesario guardar</a:t>
            </a:r>
          </a:p>
          <a:p>
            <a:pPr marL="285750" indent="-285750">
              <a:buFont typeface="Arial" panose="020B0604020202020204" pitchFamily="34" charset="0"/>
              <a:buChar char="•"/>
            </a:pPr>
            <a:r>
              <a:rPr lang="es-ES" sz="2000" dirty="0">
                <a:solidFill>
                  <a:schemeClr val="bg1">
                    <a:lumMod val="50000"/>
                  </a:schemeClr>
                </a:solidFill>
                <a:latin typeface="Gotham Rounded Light" pitchFamily="50" charset="0"/>
              </a:rPr>
              <a:t>Vuelva a seleccionar </a:t>
            </a:r>
            <a:r>
              <a:rPr lang="es-ES" sz="2000" dirty="0" err="1">
                <a:solidFill>
                  <a:schemeClr val="bg1">
                    <a:lumMod val="50000"/>
                  </a:schemeClr>
                </a:solidFill>
                <a:latin typeface="Gotham Rounded Light" pitchFamily="50" charset="0"/>
              </a:rPr>
              <a:t>Finalize</a:t>
            </a:r>
            <a:r>
              <a:rPr lang="es-ES" sz="2000" dirty="0">
                <a:solidFill>
                  <a:schemeClr val="bg1">
                    <a:lumMod val="50000"/>
                  </a:schemeClr>
                </a:solidFill>
                <a:latin typeface="Gotham Rounded Light" pitchFamily="50" charset="0"/>
              </a:rPr>
              <a:t> (Terminar)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6053" y="2349437"/>
            <a:ext cx="6505947" cy="99479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4335" y="4133173"/>
            <a:ext cx="2735988" cy="899754"/>
          </a:xfrm>
          <a:prstGeom prst="rect">
            <a:avLst/>
          </a:prstGeom>
        </p:spPr>
      </p:pic>
    </p:spTree>
    <p:extLst>
      <p:ext uri="{BB962C8B-B14F-4D97-AF65-F5344CB8AC3E}">
        <p14:creationId xmlns:p14="http://schemas.microsoft.com/office/powerpoint/2010/main" val="659414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28A7E4-084A-42F0-9C2A-CB5FB2665CED}"/>
              </a:ext>
            </a:extLst>
          </p:cNvPr>
          <p:cNvSpPr txBox="1"/>
          <p:nvPr/>
        </p:nvSpPr>
        <p:spPr>
          <a:xfrm>
            <a:off x="2309091" y="2272145"/>
            <a:ext cx="6991927" cy="923330"/>
          </a:xfrm>
          <a:prstGeom prst="rect">
            <a:avLst/>
          </a:prstGeom>
          <a:noFill/>
        </p:spPr>
        <p:txBody>
          <a:bodyPr wrap="square" rtlCol="0">
            <a:spAutoFit/>
          </a:bodyPr>
          <a:lstStyle/>
          <a:p>
            <a:pPr algn="ctr"/>
            <a:r>
              <a:rPr lang="es-CL" sz="5400" dirty="0">
                <a:solidFill>
                  <a:schemeClr val="bg1"/>
                </a:solidFill>
              </a:rPr>
              <a:t>¿Qué es nuevo?</a:t>
            </a:r>
          </a:p>
        </p:txBody>
      </p:sp>
    </p:spTree>
    <p:extLst>
      <p:ext uri="{BB962C8B-B14F-4D97-AF65-F5344CB8AC3E}">
        <p14:creationId xmlns:p14="http://schemas.microsoft.com/office/powerpoint/2010/main" val="3559343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10">
            <a:extLst>
              <a:ext uri="{FF2B5EF4-FFF2-40B4-BE49-F238E27FC236}">
                <a16:creationId xmlns:a16="http://schemas.microsoft.com/office/drawing/2014/main" id="{E9971DAB-19D9-6A42-B98D-505733996ADB}"/>
              </a:ext>
            </a:extLst>
          </p:cNvPr>
          <p:cNvSpPr>
            <a:spLocks noGrp="1"/>
          </p:cNvSpPr>
          <p:nvPr>
            <p:ph type="sldNum" sz="quarter" idx="10"/>
          </p:nvPr>
        </p:nvSpPr>
        <p:spPr bwMode="auto">
          <a:xfrm>
            <a:off x="10298431" y="6356986"/>
            <a:ext cx="735330" cy="36385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80">
                <a:solidFill>
                  <a:schemeClr val="tx1"/>
                </a:solidFill>
                <a:latin typeface="Calibri" panose="020F0502020204030204" pitchFamily="34" charset="0"/>
                <a:ea typeface="ＭＳ Ｐゴシック" panose="020B0600070205080204" pitchFamily="34" charset="-128"/>
              </a:defRPr>
            </a:lvl1pPr>
            <a:lvl2pPr marL="891540" indent="-342900">
              <a:defRPr sz="2880">
                <a:solidFill>
                  <a:schemeClr val="tx1"/>
                </a:solidFill>
                <a:latin typeface="Calibri" panose="020F0502020204030204" pitchFamily="34" charset="0"/>
                <a:ea typeface="ＭＳ Ｐゴシック" panose="020B0600070205080204" pitchFamily="34" charset="-128"/>
              </a:defRPr>
            </a:lvl2pPr>
            <a:lvl3pPr marL="1371600" indent="-274320">
              <a:defRPr sz="2880">
                <a:solidFill>
                  <a:schemeClr val="tx1"/>
                </a:solidFill>
                <a:latin typeface="Calibri" panose="020F0502020204030204" pitchFamily="34" charset="0"/>
                <a:ea typeface="ＭＳ Ｐゴシック" panose="020B0600070205080204" pitchFamily="34" charset="-128"/>
              </a:defRPr>
            </a:lvl3pPr>
            <a:lvl4pPr marL="1920240" indent="-274320">
              <a:defRPr sz="2880">
                <a:solidFill>
                  <a:schemeClr val="tx1"/>
                </a:solidFill>
                <a:latin typeface="Calibri" panose="020F0502020204030204" pitchFamily="34" charset="0"/>
                <a:ea typeface="ＭＳ Ｐゴシック" panose="020B0600070205080204" pitchFamily="34" charset="-128"/>
              </a:defRPr>
            </a:lvl4pPr>
            <a:lvl5pPr marL="2468880" indent="-274320">
              <a:defRPr sz="2880">
                <a:solidFill>
                  <a:schemeClr val="tx1"/>
                </a:solidFill>
                <a:latin typeface="Calibri" panose="020F0502020204030204" pitchFamily="34" charset="0"/>
                <a:ea typeface="ＭＳ Ｐゴシック" panose="020B0600070205080204" pitchFamily="34" charset="-128"/>
              </a:defRPr>
            </a:lvl5pPr>
            <a:lvl6pPr marL="3017520" indent="-274320" defTabSz="548640" eaLnBrk="0" fontAlgn="base" hangingPunct="0">
              <a:spcBef>
                <a:spcPct val="0"/>
              </a:spcBef>
              <a:spcAft>
                <a:spcPct val="0"/>
              </a:spcAft>
              <a:defRPr sz="2880">
                <a:solidFill>
                  <a:schemeClr val="tx1"/>
                </a:solidFill>
                <a:latin typeface="Calibri" panose="020F0502020204030204" pitchFamily="34" charset="0"/>
                <a:ea typeface="ＭＳ Ｐゴシック" panose="020B0600070205080204" pitchFamily="34" charset="-128"/>
              </a:defRPr>
            </a:lvl6pPr>
            <a:lvl7pPr marL="3566160" indent="-274320" defTabSz="548640" eaLnBrk="0" fontAlgn="base" hangingPunct="0">
              <a:spcBef>
                <a:spcPct val="0"/>
              </a:spcBef>
              <a:spcAft>
                <a:spcPct val="0"/>
              </a:spcAft>
              <a:defRPr sz="2880">
                <a:solidFill>
                  <a:schemeClr val="tx1"/>
                </a:solidFill>
                <a:latin typeface="Calibri" panose="020F0502020204030204" pitchFamily="34" charset="0"/>
                <a:ea typeface="ＭＳ Ｐゴシック" panose="020B0600070205080204" pitchFamily="34" charset="-128"/>
              </a:defRPr>
            </a:lvl7pPr>
            <a:lvl8pPr marL="4114800" indent="-274320" defTabSz="548640" eaLnBrk="0" fontAlgn="base" hangingPunct="0">
              <a:spcBef>
                <a:spcPct val="0"/>
              </a:spcBef>
              <a:spcAft>
                <a:spcPct val="0"/>
              </a:spcAft>
              <a:defRPr sz="2880">
                <a:solidFill>
                  <a:schemeClr val="tx1"/>
                </a:solidFill>
                <a:latin typeface="Calibri" panose="020F0502020204030204" pitchFamily="34" charset="0"/>
                <a:ea typeface="ＭＳ Ｐゴシック" panose="020B0600070205080204" pitchFamily="34" charset="-128"/>
              </a:defRPr>
            </a:lvl8pPr>
            <a:lvl9pPr marL="4663440" indent="-274320" defTabSz="548640" eaLnBrk="0" fontAlgn="base" hangingPunct="0">
              <a:spcBef>
                <a:spcPct val="0"/>
              </a:spcBef>
              <a:spcAft>
                <a:spcPct val="0"/>
              </a:spcAft>
              <a:defRPr sz="2880">
                <a:solidFill>
                  <a:schemeClr val="tx1"/>
                </a:solidFill>
                <a:latin typeface="Calibri" panose="020F0502020204030204" pitchFamily="34" charset="0"/>
                <a:ea typeface="ＭＳ Ｐゴシック" panose="020B0600070205080204" pitchFamily="34" charset="-128"/>
              </a:defRPr>
            </a:lvl9pPr>
          </a:lstStyle>
          <a:p>
            <a:fld id="{C790527B-EF9D-634F-AB2B-B559FF4C3513}" type="slidenum">
              <a:rPr lang="en-US" altLang="en-US" sz="1200">
                <a:solidFill>
                  <a:srgbClr val="A6A6A6"/>
                </a:solidFill>
                <a:latin typeface="Gotham Book" panose="02000604040000020004" pitchFamily="2" charset="0"/>
              </a:rPr>
              <a:pPr/>
              <a:t>12</a:t>
            </a:fld>
            <a:endParaRPr lang="en-US" altLang="en-US" sz="1200">
              <a:solidFill>
                <a:srgbClr val="A6A6A6"/>
              </a:solidFill>
              <a:latin typeface="Gotham Book" panose="02000604040000020004" pitchFamily="2" charset="0"/>
            </a:endParaRPr>
          </a:p>
        </p:txBody>
      </p:sp>
      <p:sp>
        <p:nvSpPr>
          <p:cNvPr id="114691" name="TextBox 2">
            <a:extLst>
              <a:ext uri="{FF2B5EF4-FFF2-40B4-BE49-F238E27FC236}">
                <a16:creationId xmlns:a16="http://schemas.microsoft.com/office/drawing/2014/main" id="{E648EE9C-99A5-9A44-979A-E25CEB5B8D66}"/>
              </a:ext>
            </a:extLst>
          </p:cNvPr>
          <p:cNvSpPr txBox="1">
            <a:spLocks noChangeArrowheads="1"/>
          </p:cNvSpPr>
          <p:nvPr/>
        </p:nvSpPr>
        <p:spPr bwMode="auto">
          <a:xfrm>
            <a:off x="1166441" y="190182"/>
            <a:ext cx="6798116"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spcBef>
                <a:spcPts val="1440"/>
              </a:spcBef>
            </a:pPr>
            <a:r>
              <a:rPr lang="es-CL" sz="2160" dirty="0">
                <a:solidFill>
                  <a:schemeClr val="bg1">
                    <a:lumMod val="50000"/>
                  </a:schemeClr>
                </a:solidFill>
                <a:latin typeface="Gotham Rounded Light" pitchFamily="50" charset="0"/>
              </a:rPr>
              <a:t>¿Qué es nuevo? Exportar Informes en Gran Volumen </a:t>
            </a:r>
          </a:p>
        </p:txBody>
      </p:sp>
      <p:sp>
        <p:nvSpPr>
          <p:cNvPr id="5" name="TextBox 4">
            <a:extLst>
              <a:ext uri="{FF2B5EF4-FFF2-40B4-BE49-F238E27FC236}">
                <a16:creationId xmlns:a16="http://schemas.microsoft.com/office/drawing/2014/main" id="{39C49B18-97D4-41E5-AEDC-ED29C844276A}"/>
              </a:ext>
            </a:extLst>
          </p:cNvPr>
          <p:cNvSpPr txBox="1"/>
          <p:nvPr/>
        </p:nvSpPr>
        <p:spPr>
          <a:xfrm>
            <a:off x="886691" y="1163782"/>
            <a:ext cx="10326254" cy="4401205"/>
          </a:xfrm>
          <a:prstGeom prst="rect">
            <a:avLst/>
          </a:prstGeom>
          <a:noFill/>
        </p:spPr>
        <p:txBody>
          <a:bodyPr wrap="square" rtlCol="0">
            <a:spAutoFit/>
          </a:bodyPr>
          <a:lstStyle/>
          <a:p>
            <a:r>
              <a:rPr lang="en-US" sz="2000" dirty="0">
                <a:solidFill>
                  <a:schemeClr val="bg1">
                    <a:lumMod val="50000"/>
                  </a:schemeClr>
                </a:solidFill>
                <a:latin typeface="Gotham Rounded Light"/>
              </a:rPr>
              <a:t>Export Bulk Reports (</a:t>
            </a:r>
            <a:r>
              <a:rPr lang="es-CL" sz="2000" dirty="0">
                <a:solidFill>
                  <a:schemeClr val="bg1">
                    <a:lumMod val="50000"/>
                  </a:schemeClr>
                </a:solidFill>
                <a:latin typeface="Gotham Rounded Light" pitchFamily="50" charset="0"/>
              </a:rPr>
              <a:t>Exportar Informes en Gran Volumen)</a:t>
            </a:r>
            <a:r>
              <a:rPr lang="es-ES" sz="2000" dirty="0">
                <a:solidFill>
                  <a:schemeClr val="bg1">
                    <a:lumMod val="50000"/>
                  </a:schemeClr>
                </a:solidFill>
                <a:latin typeface="Gotham Rounded Light" pitchFamily="50" charset="0"/>
              </a:rPr>
              <a:t> </a:t>
            </a:r>
          </a:p>
          <a:p>
            <a:endParaRPr lang="es-ES" sz="2000" dirty="0">
              <a:solidFill>
                <a:schemeClr val="bg1">
                  <a:lumMod val="50000"/>
                </a:schemeClr>
              </a:solidFill>
              <a:latin typeface="Gotham Rounded Light" pitchFamily="50" charset="0"/>
            </a:endParaRPr>
          </a:p>
          <a:p>
            <a:r>
              <a:rPr lang="es-ES" sz="2000" dirty="0">
                <a:solidFill>
                  <a:schemeClr val="bg1">
                    <a:lumMod val="50000"/>
                  </a:schemeClr>
                </a:solidFill>
                <a:latin typeface="Gotham Rounded Light" pitchFamily="50" charset="0"/>
              </a:rPr>
              <a:t>En este momento, la función está disponible para aquellos con acceso a la página de plantillas de informes de la (s) cuenta (s) de </a:t>
            </a:r>
            <a:r>
              <a:rPr lang="es-ES" sz="2000" dirty="0" err="1">
                <a:solidFill>
                  <a:schemeClr val="bg1">
                    <a:lumMod val="50000"/>
                  </a:schemeClr>
                </a:solidFill>
                <a:latin typeface="Gotham Rounded Light" pitchFamily="50" charset="0"/>
              </a:rPr>
              <a:t>Tricefy</a:t>
            </a:r>
            <a:r>
              <a:rPr lang="es-ES" sz="2000" dirty="0">
                <a:solidFill>
                  <a:schemeClr val="bg1">
                    <a:lumMod val="50000"/>
                  </a:schemeClr>
                </a:solidFill>
                <a:latin typeface="Gotham Rounded Light" pitchFamily="50" charset="0"/>
              </a:rPr>
              <a:t>. Háganos saber si hay otros que necesitan acceso y el equipo de Trice puede habilitar el permiso para ellos.</a:t>
            </a:r>
          </a:p>
          <a:p>
            <a:endParaRPr lang="es-ES" sz="2000" dirty="0">
              <a:solidFill>
                <a:schemeClr val="bg1">
                  <a:lumMod val="50000"/>
                </a:schemeClr>
              </a:solidFill>
              <a:latin typeface="Gotham Rounded Light" pitchFamily="50" charset="0"/>
            </a:endParaRPr>
          </a:p>
          <a:p>
            <a:endParaRPr lang="es-ES" sz="2000" dirty="0">
              <a:solidFill>
                <a:schemeClr val="bg1">
                  <a:lumMod val="50000"/>
                </a:schemeClr>
              </a:solidFill>
              <a:latin typeface="Gotham Rounded Light" pitchFamily="50" charset="0"/>
            </a:endParaRPr>
          </a:p>
          <a:p>
            <a:r>
              <a:rPr lang="es-ES" sz="2000" dirty="0">
                <a:solidFill>
                  <a:schemeClr val="bg1">
                    <a:lumMod val="50000"/>
                  </a:schemeClr>
                </a:solidFill>
                <a:latin typeface="Gotham Rounded Light" pitchFamily="50" charset="0"/>
              </a:rPr>
              <a:t> Beneficios:</a:t>
            </a:r>
          </a:p>
          <a:p>
            <a:pPr marL="342900" indent="-342900">
              <a:buFont typeface="Arial" panose="020B0604020202020204" pitchFamily="34" charset="0"/>
              <a:buChar char="•"/>
            </a:pPr>
            <a:endParaRPr lang="es-ES" sz="2000" dirty="0">
              <a:solidFill>
                <a:schemeClr val="bg1">
                  <a:lumMod val="50000"/>
                </a:schemeClr>
              </a:solidFill>
              <a:latin typeface="Gotham Rounded Light" pitchFamily="50" charset="0"/>
            </a:endParaRPr>
          </a:p>
          <a:p>
            <a:pPr marL="342900" indent="-342900">
              <a:buFont typeface="Arial" panose="020B0604020202020204" pitchFamily="34" charset="0"/>
              <a:buChar char="•"/>
            </a:pPr>
            <a:r>
              <a:rPr lang="es-ES" sz="2000" dirty="0">
                <a:solidFill>
                  <a:schemeClr val="bg1">
                    <a:lumMod val="50000"/>
                  </a:schemeClr>
                </a:solidFill>
                <a:latin typeface="Gotham Rounded Light" pitchFamily="50" charset="0"/>
              </a:rPr>
              <a:t>Exportar datos de varios informes de </a:t>
            </a:r>
            <a:r>
              <a:rPr lang="es-ES" sz="2000" dirty="0" err="1">
                <a:solidFill>
                  <a:schemeClr val="bg1">
                    <a:lumMod val="50000"/>
                  </a:schemeClr>
                </a:solidFill>
                <a:latin typeface="Gotham Rounded Light" pitchFamily="50" charset="0"/>
              </a:rPr>
              <a:t>Tricefy</a:t>
            </a:r>
            <a:r>
              <a:rPr lang="es-ES" sz="2000" dirty="0">
                <a:solidFill>
                  <a:schemeClr val="bg1">
                    <a:lumMod val="50000"/>
                  </a:schemeClr>
                </a:solidFill>
                <a:latin typeface="Gotham Rounded Light" pitchFamily="50" charset="0"/>
              </a:rPr>
              <a:t> a un CSV (archivo de hoja de cálculo).</a:t>
            </a:r>
          </a:p>
          <a:p>
            <a:pPr marL="342900" indent="-342900">
              <a:buFont typeface="Arial" panose="020B0604020202020204" pitchFamily="34" charset="0"/>
              <a:buChar char="•"/>
            </a:pPr>
            <a:endParaRPr lang="es-ES" sz="2000" dirty="0">
              <a:solidFill>
                <a:schemeClr val="bg1">
                  <a:lumMod val="50000"/>
                </a:schemeClr>
              </a:solidFill>
              <a:latin typeface="Gotham Rounded Light" pitchFamily="50" charset="0"/>
            </a:endParaRPr>
          </a:p>
          <a:p>
            <a:pPr marL="342900" indent="-342900">
              <a:buFont typeface="Arial" panose="020B0604020202020204" pitchFamily="34" charset="0"/>
              <a:buChar char="•"/>
            </a:pPr>
            <a:r>
              <a:rPr lang="es-ES" sz="2000" dirty="0">
                <a:solidFill>
                  <a:schemeClr val="bg1">
                    <a:lumMod val="50000"/>
                  </a:schemeClr>
                </a:solidFill>
                <a:latin typeface="Gotham Rounded Light" pitchFamily="50" charset="0"/>
              </a:rPr>
              <a:t>Compare y filtre fácilmente datos de varios informes o datos de informes de escaneo en serie.</a:t>
            </a:r>
          </a:p>
          <a:p>
            <a:pPr marL="342900" indent="-342900">
              <a:buFont typeface="Arial" panose="020B0604020202020204" pitchFamily="34" charset="0"/>
              <a:buChar char="•"/>
            </a:pPr>
            <a:endParaRPr lang="es-ES" sz="2000" dirty="0">
              <a:solidFill>
                <a:schemeClr val="bg1">
                  <a:lumMod val="50000"/>
                </a:schemeClr>
              </a:solidFill>
              <a:latin typeface="Gotham Rounded Light" pitchFamily="50" charset="0"/>
            </a:endParaRPr>
          </a:p>
          <a:p>
            <a:pPr marL="342900" indent="-342900">
              <a:buFont typeface="Arial" panose="020B0604020202020204" pitchFamily="34" charset="0"/>
              <a:buChar char="•"/>
            </a:pPr>
            <a:r>
              <a:rPr lang="es-ES" sz="2000" dirty="0">
                <a:solidFill>
                  <a:schemeClr val="bg1">
                    <a:lumMod val="50000"/>
                  </a:schemeClr>
                </a:solidFill>
                <a:latin typeface="Gotham Rounded Light" pitchFamily="50" charset="0"/>
              </a:rPr>
              <a:t>Aplicaciones para investigación.</a:t>
            </a:r>
            <a:endParaRPr lang="es-CL" sz="2000" dirty="0">
              <a:solidFill>
                <a:schemeClr val="bg1">
                  <a:lumMod val="50000"/>
                </a:schemeClr>
              </a:solidFill>
              <a:latin typeface="Gotham Rounded Light" pitchFamily="50" charset="0"/>
            </a:endParaRPr>
          </a:p>
        </p:txBody>
      </p:sp>
    </p:spTree>
    <p:extLst>
      <p:ext uri="{BB962C8B-B14F-4D97-AF65-F5344CB8AC3E}">
        <p14:creationId xmlns:p14="http://schemas.microsoft.com/office/powerpoint/2010/main" val="2523394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10">
            <a:extLst>
              <a:ext uri="{FF2B5EF4-FFF2-40B4-BE49-F238E27FC236}">
                <a16:creationId xmlns:a16="http://schemas.microsoft.com/office/drawing/2014/main" id="{E9971DAB-19D9-6A42-B98D-505733996ADB}"/>
              </a:ext>
            </a:extLst>
          </p:cNvPr>
          <p:cNvSpPr>
            <a:spLocks noGrp="1"/>
          </p:cNvSpPr>
          <p:nvPr>
            <p:ph type="sldNum" sz="quarter" idx="10"/>
          </p:nvPr>
        </p:nvSpPr>
        <p:spPr bwMode="auto">
          <a:xfrm>
            <a:off x="10298431" y="6356986"/>
            <a:ext cx="735330" cy="36385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80">
                <a:solidFill>
                  <a:schemeClr val="tx1"/>
                </a:solidFill>
                <a:latin typeface="Calibri" panose="020F0502020204030204" pitchFamily="34" charset="0"/>
                <a:ea typeface="ＭＳ Ｐゴシック" panose="020B0600070205080204" pitchFamily="34" charset="-128"/>
              </a:defRPr>
            </a:lvl1pPr>
            <a:lvl2pPr marL="891540" indent="-342900">
              <a:defRPr sz="2880">
                <a:solidFill>
                  <a:schemeClr val="tx1"/>
                </a:solidFill>
                <a:latin typeface="Calibri" panose="020F0502020204030204" pitchFamily="34" charset="0"/>
                <a:ea typeface="ＭＳ Ｐゴシック" panose="020B0600070205080204" pitchFamily="34" charset="-128"/>
              </a:defRPr>
            </a:lvl2pPr>
            <a:lvl3pPr marL="1371600" indent="-274320">
              <a:defRPr sz="2880">
                <a:solidFill>
                  <a:schemeClr val="tx1"/>
                </a:solidFill>
                <a:latin typeface="Calibri" panose="020F0502020204030204" pitchFamily="34" charset="0"/>
                <a:ea typeface="ＭＳ Ｐゴシック" panose="020B0600070205080204" pitchFamily="34" charset="-128"/>
              </a:defRPr>
            </a:lvl3pPr>
            <a:lvl4pPr marL="1920240" indent="-274320">
              <a:defRPr sz="2880">
                <a:solidFill>
                  <a:schemeClr val="tx1"/>
                </a:solidFill>
                <a:latin typeface="Calibri" panose="020F0502020204030204" pitchFamily="34" charset="0"/>
                <a:ea typeface="ＭＳ Ｐゴシック" panose="020B0600070205080204" pitchFamily="34" charset="-128"/>
              </a:defRPr>
            </a:lvl4pPr>
            <a:lvl5pPr marL="2468880" indent="-274320">
              <a:defRPr sz="2880">
                <a:solidFill>
                  <a:schemeClr val="tx1"/>
                </a:solidFill>
                <a:latin typeface="Calibri" panose="020F0502020204030204" pitchFamily="34" charset="0"/>
                <a:ea typeface="ＭＳ Ｐゴシック" panose="020B0600070205080204" pitchFamily="34" charset="-128"/>
              </a:defRPr>
            </a:lvl5pPr>
            <a:lvl6pPr marL="3017520" indent="-274320" defTabSz="548640" eaLnBrk="0" fontAlgn="base" hangingPunct="0">
              <a:spcBef>
                <a:spcPct val="0"/>
              </a:spcBef>
              <a:spcAft>
                <a:spcPct val="0"/>
              </a:spcAft>
              <a:defRPr sz="2880">
                <a:solidFill>
                  <a:schemeClr val="tx1"/>
                </a:solidFill>
                <a:latin typeface="Calibri" panose="020F0502020204030204" pitchFamily="34" charset="0"/>
                <a:ea typeface="ＭＳ Ｐゴシック" panose="020B0600070205080204" pitchFamily="34" charset="-128"/>
              </a:defRPr>
            </a:lvl6pPr>
            <a:lvl7pPr marL="3566160" indent="-274320" defTabSz="548640" eaLnBrk="0" fontAlgn="base" hangingPunct="0">
              <a:spcBef>
                <a:spcPct val="0"/>
              </a:spcBef>
              <a:spcAft>
                <a:spcPct val="0"/>
              </a:spcAft>
              <a:defRPr sz="2880">
                <a:solidFill>
                  <a:schemeClr val="tx1"/>
                </a:solidFill>
                <a:latin typeface="Calibri" panose="020F0502020204030204" pitchFamily="34" charset="0"/>
                <a:ea typeface="ＭＳ Ｐゴシック" panose="020B0600070205080204" pitchFamily="34" charset="-128"/>
              </a:defRPr>
            </a:lvl7pPr>
            <a:lvl8pPr marL="4114800" indent="-274320" defTabSz="548640" eaLnBrk="0" fontAlgn="base" hangingPunct="0">
              <a:spcBef>
                <a:spcPct val="0"/>
              </a:spcBef>
              <a:spcAft>
                <a:spcPct val="0"/>
              </a:spcAft>
              <a:defRPr sz="2880">
                <a:solidFill>
                  <a:schemeClr val="tx1"/>
                </a:solidFill>
                <a:latin typeface="Calibri" panose="020F0502020204030204" pitchFamily="34" charset="0"/>
                <a:ea typeface="ＭＳ Ｐゴシック" panose="020B0600070205080204" pitchFamily="34" charset="-128"/>
              </a:defRPr>
            </a:lvl8pPr>
            <a:lvl9pPr marL="4663440" indent="-274320" defTabSz="548640" eaLnBrk="0" fontAlgn="base" hangingPunct="0">
              <a:spcBef>
                <a:spcPct val="0"/>
              </a:spcBef>
              <a:spcAft>
                <a:spcPct val="0"/>
              </a:spcAft>
              <a:defRPr sz="2880">
                <a:solidFill>
                  <a:schemeClr val="tx1"/>
                </a:solidFill>
                <a:latin typeface="Calibri" panose="020F0502020204030204" pitchFamily="34" charset="0"/>
                <a:ea typeface="ＭＳ Ｐゴシック" panose="020B0600070205080204" pitchFamily="34" charset="-128"/>
              </a:defRPr>
            </a:lvl9pPr>
          </a:lstStyle>
          <a:p>
            <a:fld id="{C790527B-EF9D-634F-AB2B-B559FF4C3513}" type="slidenum">
              <a:rPr lang="en-US" altLang="en-US" sz="1200">
                <a:solidFill>
                  <a:srgbClr val="A6A6A6"/>
                </a:solidFill>
                <a:latin typeface="Gotham Book" panose="02000604040000020004" pitchFamily="2" charset="0"/>
              </a:rPr>
              <a:pPr/>
              <a:t>13</a:t>
            </a:fld>
            <a:endParaRPr lang="en-US" altLang="en-US" sz="1200">
              <a:solidFill>
                <a:srgbClr val="A6A6A6"/>
              </a:solidFill>
              <a:latin typeface="Gotham Book" panose="02000604040000020004" pitchFamily="2" charset="0"/>
            </a:endParaRPr>
          </a:p>
        </p:txBody>
      </p:sp>
      <p:sp>
        <p:nvSpPr>
          <p:cNvPr id="114691" name="TextBox 2">
            <a:extLst>
              <a:ext uri="{FF2B5EF4-FFF2-40B4-BE49-F238E27FC236}">
                <a16:creationId xmlns:a16="http://schemas.microsoft.com/office/drawing/2014/main" id="{E648EE9C-99A5-9A44-979A-E25CEB5B8D66}"/>
              </a:ext>
            </a:extLst>
          </p:cNvPr>
          <p:cNvSpPr txBox="1">
            <a:spLocks noChangeArrowheads="1"/>
          </p:cNvSpPr>
          <p:nvPr/>
        </p:nvSpPr>
        <p:spPr bwMode="auto">
          <a:xfrm>
            <a:off x="954406" y="209550"/>
            <a:ext cx="5674994"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spcBef>
                <a:spcPts val="1440"/>
              </a:spcBef>
            </a:pPr>
            <a:r>
              <a:rPr lang="es-CL" sz="2160" dirty="0">
                <a:solidFill>
                  <a:schemeClr val="bg1">
                    <a:lumMod val="50000"/>
                  </a:schemeClr>
                </a:solidFill>
                <a:latin typeface="Gotham Rounded Light" pitchFamily="50" charset="0"/>
              </a:rPr>
              <a:t>Exportar Informes en Gran Volumen</a:t>
            </a:r>
            <a:endParaRPr lang="en-US" altLang="en-US" sz="2160" dirty="0">
              <a:solidFill>
                <a:schemeClr val="bg1">
                  <a:lumMod val="50000"/>
                </a:schemeClr>
              </a:solidFill>
              <a:latin typeface="Gotham Rounded Light" pitchFamily="50" charset="0"/>
            </a:endParaRPr>
          </a:p>
        </p:txBody>
      </p:sp>
      <p:pic>
        <p:nvPicPr>
          <p:cNvPr id="7" name="Picture 6">
            <a:extLst>
              <a:ext uri="{FF2B5EF4-FFF2-40B4-BE49-F238E27FC236}">
                <a16:creationId xmlns:a16="http://schemas.microsoft.com/office/drawing/2014/main" id="{9A33A5FE-C0DA-4047-8477-FFBA11E5F95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803633" y="755009"/>
            <a:ext cx="6545726" cy="3433541"/>
          </a:xfrm>
          <a:prstGeom prst="rect">
            <a:avLst/>
          </a:prstGeom>
          <a:noFill/>
          <a:ln>
            <a:noFill/>
          </a:ln>
        </p:spPr>
      </p:pic>
      <p:sp>
        <p:nvSpPr>
          <p:cNvPr id="2" name="TextBox 1">
            <a:extLst>
              <a:ext uri="{FF2B5EF4-FFF2-40B4-BE49-F238E27FC236}">
                <a16:creationId xmlns:a16="http://schemas.microsoft.com/office/drawing/2014/main" id="{A9B0591D-E558-4C26-ABF8-0F13480DFB42}"/>
              </a:ext>
            </a:extLst>
          </p:cNvPr>
          <p:cNvSpPr txBox="1"/>
          <p:nvPr/>
        </p:nvSpPr>
        <p:spPr>
          <a:xfrm>
            <a:off x="1661020" y="4477058"/>
            <a:ext cx="8103765" cy="1754326"/>
          </a:xfrm>
          <a:prstGeom prst="rect">
            <a:avLst/>
          </a:prstGeom>
          <a:noFill/>
        </p:spPr>
        <p:txBody>
          <a:bodyPr wrap="square" rtlCol="0">
            <a:spAutoFit/>
          </a:bodyPr>
          <a:lstStyle/>
          <a:p>
            <a:pPr marL="342900" indent="-342900">
              <a:buAutoNum type="arabicPeriod"/>
            </a:pPr>
            <a:r>
              <a:rPr lang="es-ES" dirty="0"/>
              <a:t>Seleccionar cuenta (si hay más de una)</a:t>
            </a:r>
          </a:p>
          <a:p>
            <a:pPr marL="342900" indent="-342900">
              <a:buAutoNum type="arabicPeriod"/>
            </a:pPr>
            <a:r>
              <a:rPr lang="es-ES" dirty="0"/>
              <a:t>Elija una categoría. *</a:t>
            </a:r>
          </a:p>
          <a:p>
            <a:pPr marL="342900" indent="-342900">
              <a:buAutoNum type="arabicPeriod"/>
            </a:pPr>
            <a:r>
              <a:rPr lang="es-ES" dirty="0"/>
              <a:t>Especifique un rango de fechas.</a:t>
            </a:r>
          </a:p>
          <a:p>
            <a:pPr marL="342900" indent="-342900">
              <a:buAutoNum type="arabicPeriod"/>
            </a:pPr>
            <a:r>
              <a:rPr lang="es-ES" dirty="0"/>
              <a:t>Elija informes para exportar. Los informes seleccionados serán azules.</a:t>
            </a:r>
          </a:p>
          <a:p>
            <a:pPr marL="342900" indent="-342900">
              <a:buAutoNum type="arabicPeriod"/>
            </a:pPr>
            <a:r>
              <a:rPr lang="es-ES" dirty="0"/>
              <a:t>Muestra el número de informes que se exportarán.</a:t>
            </a:r>
          </a:p>
          <a:p>
            <a:pPr marL="342900" indent="-342900">
              <a:buAutoNum type="arabicPeriod"/>
            </a:pPr>
            <a:r>
              <a:rPr lang="es-ES" dirty="0"/>
              <a:t>Exporta el informe o informes elegidos a CSV.</a:t>
            </a:r>
            <a:endParaRPr lang="en-GB" dirty="0"/>
          </a:p>
        </p:txBody>
      </p:sp>
    </p:spTree>
    <p:extLst>
      <p:ext uri="{BB962C8B-B14F-4D97-AF65-F5344CB8AC3E}">
        <p14:creationId xmlns:p14="http://schemas.microsoft.com/office/powerpoint/2010/main" val="4146184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10">
            <a:extLst>
              <a:ext uri="{FF2B5EF4-FFF2-40B4-BE49-F238E27FC236}">
                <a16:creationId xmlns:a16="http://schemas.microsoft.com/office/drawing/2014/main" id="{E9971DAB-19D9-6A42-B98D-505733996ADB}"/>
              </a:ext>
            </a:extLst>
          </p:cNvPr>
          <p:cNvSpPr>
            <a:spLocks noGrp="1"/>
          </p:cNvSpPr>
          <p:nvPr>
            <p:ph type="sldNum" sz="quarter" idx="10"/>
          </p:nvPr>
        </p:nvSpPr>
        <p:spPr bwMode="auto">
          <a:xfrm>
            <a:off x="10298431" y="6356986"/>
            <a:ext cx="735330" cy="36385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80">
                <a:solidFill>
                  <a:schemeClr val="tx1"/>
                </a:solidFill>
                <a:latin typeface="Calibri" panose="020F0502020204030204" pitchFamily="34" charset="0"/>
                <a:ea typeface="ＭＳ Ｐゴシック" panose="020B0600070205080204" pitchFamily="34" charset="-128"/>
              </a:defRPr>
            </a:lvl1pPr>
            <a:lvl2pPr marL="891540" indent="-342900">
              <a:defRPr sz="2880">
                <a:solidFill>
                  <a:schemeClr val="tx1"/>
                </a:solidFill>
                <a:latin typeface="Calibri" panose="020F0502020204030204" pitchFamily="34" charset="0"/>
                <a:ea typeface="ＭＳ Ｐゴシック" panose="020B0600070205080204" pitchFamily="34" charset="-128"/>
              </a:defRPr>
            </a:lvl2pPr>
            <a:lvl3pPr marL="1371600" indent="-274320">
              <a:defRPr sz="2880">
                <a:solidFill>
                  <a:schemeClr val="tx1"/>
                </a:solidFill>
                <a:latin typeface="Calibri" panose="020F0502020204030204" pitchFamily="34" charset="0"/>
                <a:ea typeface="ＭＳ Ｐゴシック" panose="020B0600070205080204" pitchFamily="34" charset="-128"/>
              </a:defRPr>
            </a:lvl3pPr>
            <a:lvl4pPr marL="1920240" indent="-274320">
              <a:defRPr sz="2880">
                <a:solidFill>
                  <a:schemeClr val="tx1"/>
                </a:solidFill>
                <a:latin typeface="Calibri" panose="020F0502020204030204" pitchFamily="34" charset="0"/>
                <a:ea typeface="ＭＳ Ｐゴシック" panose="020B0600070205080204" pitchFamily="34" charset="-128"/>
              </a:defRPr>
            </a:lvl4pPr>
            <a:lvl5pPr marL="2468880" indent="-274320">
              <a:defRPr sz="2880">
                <a:solidFill>
                  <a:schemeClr val="tx1"/>
                </a:solidFill>
                <a:latin typeface="Calibri" panose="020F0502020204030204" pitchFamily="34" charset="0"/>
                <a:ea typeface="ＭＳ Ｐゴシック" panose="020B0600070205080204" pitchFamily="34" charset="-128"/>
              </a:defRPr>
            </a:lvl5pPr>
            <a:lvl6pPr marL="3017520" indent="-274320" defTabSz="548640" eaLnBrk="0" fontAlgn="base" hangingPunct="0">
              <a:spcBef>
                <a:spcPct val="0"/>
              </a:spcBef>
              <a:spcAft>
                <a:spcPct val="0"/>
              </a:spcAft>
              <a:defRPr sz="2880">
                <a:solidFill>
                  <a:schemeClr val="tx1"/>
                </a:solidFill>
                <a:latin typeface="Calibri" panose="020F0502020204030204" pitchFamily="34" charset="0"/>
                <a:ea typeface="ＭＳ Ｐゴシック" panose="020B0600070205080204" pitchFamily="34" charset="-128"/>
              </a:defRPr>
            </a:lvl6pPr>
            <a:lvl7pPr marL="3566160" indent="-274320" defTabSz="548640" eaLnBrk="0" fontAlgn="base" hangingPunct="0">
              <a:spcBef>
                <a:spcPct val="0"/>
              </a:spcBef>
              <a:spcAft>
                <a:spcPct val="0"/>
              </a:spcAft>
              <a:defRPr sz="2880">
                <a:solidFill>
                  <a:schemeClr val="tx1"/>
                </a:solidFill>
                <a:latin typeface="Calibri" panose="020F0502020204030204" pitchFamily="34" charset="0"/>
                <a:ea typeface="ＭＳ Ｐゴシック" panose="020B0600070205080204" pitchFamily="34" charset="-128"/>
              </a:defRPr>
            </a:lvl7pPr>
            <a:lvl8pPr marL="4114800" indent="-274320" defTabSz="548640" eaLnBrk="0" fontAlgn="base" hangingPunct="0">
              <a:spcBef>
                <a:spcPct val="0"/>
              </a:spcBef>
              <a:spcAft>
                <a:spcPct val="0"/>
              </a:spcAft>
              <a:defRPr sz="2880">
                <a:solidFill>
                  <a:schemeClr val="tx1"/>
                </a:solidFill>
                <a:latin typeface="Calibri" panose="020F0502020204030204" pitchFamily="34" charset="0"/>
                <a:ea typeface="ＭＳ Ｐゴシック" panose="020B0600070205080204" pitchFamily="34" charset="-128"/>
              </a:defRPr>
            </a:lvl8pPr>
            <a:lvl9pPr marL="4663440" indent="-274320" defTabSz="548640" eaLnBrk="0" fontAlgn="base" hangingPunct="0">
              <a:spcBef>
                <a:spcPct val="0"/>
              </a:spcBef>
              <a:spcAft>
                <a:spcPct val="0"/>
              </a:spcAft>
              <a:defRPr sz="2880">
                <a:solidFill>
                  <a:schemeClr val="tx1"/>
                </a:solidFill>
                <a:latin typeface="Calibri" panose="020F0502020204030204" pitchFamily="34" charset="0"/>
                <a:ea typeface="ＭＳ Ｐゴシック" panose="020B0600070205080204" pitchFamily="34" charset="-128"/>
              </a:defRPr>
            </a:lvl9pPr>
          </a:lstStyle>
          <a:p>
            <a:fld id="{C790527B-EF9D-634F-AB2B-B559FF4C3513}" type="slidenum">
              <a:rPr lang="en-US" altLang="en-US" sz="1200">
                <a:solidFill>
                  <a:srgbClr val="A6A6A6"/>
                </a:solidFill>
                <a:latin typeface="Gotham Book" panose="02000604040000020004" pitchFamily="2" charset="0"/>
              </a:rPr>
              <a:pPr/>
              <a:t>14</a:t>
            </a:fld>
            <a:endParaRPr lang="en-US" altLang="en-US" sz="1200">
              <a:solidFill>
                <a:srgbClr val="A6A6A6"/>
              </a:solidFill>
              <a:latin typeface="Gotham Book" panose="02000604040000020004" pitchFamily="2" charset="0"/>
            </a:endParaRPr>
          </a:p>
        </p:txBody>
      </p:sp>
      <p:sp>
        <p:nvSpPr>
          <p:cNvPr id="114691" name="TextBox 2">
            <a:extLst>
              <a:ext uri="{FF2B5EF4-FFF2-40B4-BE49-F238E27FC236}">
                <a16:creationId xmlns:a16="http://schemas.microsoft.com/office/drawing/2014/main" id="{E648EE9C-99A5-9A44-979A-E25CEB5B8D66}"/>
              </a:ext>
            </a:extLst>
          </p:cNvPr>
          <p:cNvSpPr txBox="1">
            <a:spLocks noChangeArrowheads="1"/>
          </p:cNvSpPr>
          <p:nvPr/>
        </p:nvSpPr>
        <p:spPr bwMode="auto">
          <a:xfrm>
            <a:off x="954406" y="209550"/>
            <a:ext cx="5674994"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spcBef>
                <a:spcPts val="1440"/>
              </a:spcBef>
            </a:pPr>
            <a:r>
              <a:rPr lang="en-US" altLang="en-US" sz="2160" dirty="0" err="1">
                <a:solidFill>
                  <a:schemeClr val="bg1">
                    <a:lumMod val="50000"/>
                  </a:schemeClr>
                </a:solidFill>
                <a:latin typeface="Gotham Rounded Light" pitchFamily="50" charset="0"/>
              </a:rPr>
              <a:t>Visualizar</a:t>
            </a:r>
            <a:r>
              <a:rPr lang="en-US" altLang="en-US" sz="2160" dirty="0">
                <a:solidFill>
                  <a:schemeClr val="bg1">
                    <a:lumMod val="50000"/>
                  </a:schemeClr>
                </a:solidFill>
                <a:latin typeface="Gotham Rounded Light" pitchFamily="50" charset="0"/>
              </a:rPr>
              <a:t> </a:t>
            </a:r>
            <a:r>
              <a:rPr lang="en-US" altLang="en-US" sz="2160" dirty="0" err="1">
                <a:solidFill>
                  <a:schemeClr val="bg1">
                    <a:lumMod val="50000"/>
                  </a:schemeClr>
                </a:solidFill>
                <a:latin typeface="Gotham Rounded Light" pitchFamily="50" charset="0"/>
              </a:rPr>
              <a:t>Informes</a:t>
            </a:r>
            <a:r>
              <a:rPr lang="en-US" altLang="en-US" sz="2160" dirty="0">
                <a:solidFill>
                  <a:schemeClr val="bg1">
                    <a:lumMod val="50000"/>
                  </a:schemeClr>
                </a:solidFill>
                <a:latin typeface="Gotham Rounded Light" pitchFamily="50" charset="0"/>
              </a:rPr>
              <a:t> </a:t>
            </a:r>
            <a:r>
              <a:rPr lang="en-US" altLang="en-US" sz="2160" dirty="0" err="1">
                <a:solidFill>
                  <a:schemeClr val="bg1">
                    <a:lumMod val="50000"/>
                  </a:schemeClr>
                </a:solidFill>
                <a:latin typeface="Gotham Rounded Light" pitchFamily="50" charset="0"/>
              </a:rPr>
              <a:t>Exportados</a:t>
            </a:r>
            <a:endParaRPr lang="en-US" altLang="en-US" sz="2160" dirty="0">
              <a:solidFill>
                <a:schemeClr val="bg1">
                  <a:lumMod val="50000"/>
                </a:schemeClr>
              </a:solidFill>
              <a:latin typeface="Gotham Rounded Light" pitchFamily="50" charset="0"/>
            </a:endParaRPr>
          </a:p>
        </p:txBody>
      </p:sp>
      <p:sp>
        <p:nvSpPr>
          <p:cNvPr id="3" name="Rectangle 2">
            <a:extLst>
              <a:ext uri="{FF2B5EF4-FFF2-40B4-BE49-F238E27FC236}">
                <a16:creationId xmlns:a16="http://schemas.microsoft.com/office/drawing/2014/main" id="{7BA42E1C-A816-4437-82B4-1D8091E5784D}"/>
              </a:ext>
            </a:extLst>
          </p:cNvPr>
          <p:cNvSpPr>
            <a:spLocks noChangeArrowheads="1"/>
          </p:cNvSpPr>
          <p:nvPr/>
        </p:nvSpPr>
        <p:spPr bwMode="auto">
          <a:xfrm>
            <a:off x="788566" y="1275126"/>
            <a:ext cx="10675554" cy="717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n-US" sz="2000" b="0" i="0" u="none" strike="noStrike" cap="none" normalizeH="0" baseline="0" dirty="0">
                <a:ln>
                  <a:noFill/>
                </a:ln>
                <a:solidFill>
                  <a:schemeClr val="bg1">
                    <a:lumMod val="50000"/>
                  </a:schemeClr>
                </a:solidFill>
                <a:effectLst/>
                <a:latin typeface="Gotham Rounded Light"/>
                <a:ea typeface="Times New Roman" panose="02020603050405020304" pitchFamily="18" charset="0"/>
                <a:cs typeface="Arial" panose="020B0604020202020204" pitchFamily="34" charset="0"/>
              </a:rPr>
              <a:t>Después de exportar informes</a:t>
            </a:r>
            <a:r>
              <a:rPr lang="es-CL" altLang="en-US" sz="2000" dirty="0">
                <a:solidFill>
                  <a:schemeClr val="bg1">
                    <a:lumMod val="50000"/>
                  </a:schemeClr>
                </a:solidFill>
                <a:latin typeface="Gotham Rounded Light"/>
                <a:ea typeface="Times New Roman" panose="02020603050405020304" pitchFamily="18" charset="0"/>
                <a:cs typeface="Arial" panose="020B0604020202020204" pitchFamily="34" charset="0"/>
              </a:rPr>
              <a:t>, </a:t>
            </a:r>
            <a:r>
              <a:rPr lang="es-CL" altLang="en-US" sz="2000" dirty="0" err="1">
                <a:solidFill>
                  <a:schemeClr val="bg1">
                    <a:lumMod val="50000"/>
                  </a:schemeClr>
                </a:solidFill>
                <a:latin typeface="Gotham Rounded Light"/>
                <a:ea typeface="Times New Roman" panose="02020603050405020304" pitchFamily="18" charset="0"/>
                <a:cs typeface="Arial" panose="020B0604020202020204" pitchFamily="34" charset="0"/>
              </a:rPr>
              <a:t>Tricefy</a:t>
            </a:r>
            <a:r>
              <a:rPr lang="es-CL" altLang="en-US" sz="2000" dirty="0">
                <a:solidFill>
                  <a:schemeClr val="bg1">
                    <a:lumMod val="50000"/>
                  </a:schemeClr>
                </a:solidFill>
                <a:latin typeface="Gotham Rounded Light"/>
                <a:ea typeface="Times New Roman" panose="02020603050405020304" pitchFamily="18" charset="0"/>
                <a:cs typeface="Arial" panose="020B0604020202020204" pitchFamily="34" charset="0"/>
              </a:rPr>
              <a:t> le reenviará automáticamente  a la pantalla de </a:t>
            </a:r>
            <a:r>
              <a:rPr lang="es-CL" altLang="en-US" sz="2000" dirty="0" err="1">
                <a:solidFill>
                  <a:schemeClr val="bg1">
                    <a:lumMod val="50000"/>
                  </a:schemeClr>
                </a:solidFill>
                <a:latin typeface="Gotham Rounded Light"/>
                <a:ea typeface="Times New Roman" panose="02020603050405020304" pitchFamily="18" charset="0"/>
                <a:cs typeface="Arial" panose="020B0604020202020204" pitchFamily="34" charset="0"/>
              </a:rPr>
              <a:t>Report</a:t>
            </a:r>
            <a:r>
              <a:rPr lang="es-CL" altLang="en-US" sz="2000" dirty="0">
                <a:solidFill>
                  <a:schemeClr val="bg1">
                    <a:lumMod val="50000"/>
                  </a:schemeClr>
                </a:solidFill>
                <a:latin typeface="Gotham Rounded Light"/>
                <a:ea typeface="Times New Roman" panose="02020603050405020304" pitchFamily="18" charset="0"/>
                <a:cs typeface="Arial" panose="020B0604020202020204" pitchFamily="34" charset="0"/>
              </a:rPr>
              <a:t> </a:t>
            </a:r>
            <a:r>
              <a:rPr lang="es-CL" altLang="en-US" sz="2000" dirty="0" err="1">
                <a:solidFill>
                  <a:schemeClr val="bg1">
                    <a:lumMod val="50000"/>
                  </a:schemeClr>
                </a:solidFill>
                <a:latin typeface="Gotham Rounded Light"/>
                <a:ea typeface="Times New Roman" panose="02020603050405020304" pitchFamily="18" charset="0"/>
                <a:cs typeface="Arial" panose="020B0604020202020204" pitchFamily="34" charset="0"/>
              </a:rPr>
              <a:t>Exports</a:t>
            </a:r>
            <a:r>
              <a:rPr lang="es-CL" altLang="en-US" sz="2000" dirty="0">
                <a:solidFill>
                  <a:schemeClr val="bg1">
                    <a:lumMod val="50000"/>
                  </a:schemeClr>
                </a:solidFill>
                <a:latin typeface="Gotham Rounded Light"/>
                <a:ea typeface="Times New Roman" panose="02020603050405020304" pitchFamily="18" charset="0"/>
                <a:cs typeface="Arial" panose="020B0604020202020204" pitchFamily="34" charset="0"/>
              </a:rPr>
              <a:t> </a:t>
            </a:r>
            <a:r>
              <a:rPr lang="en-GB" altLang="en-US" sz="2000" dirty="0">
                <a:solidFill>
                  <a:schemeClr val="bg1">
                    <a:lumMod val="50000"/>
                  </a:schemeClr>
                </a:solidFill>
                <a:latin typeface="Gotham Rounded Light"/>
                <a:ea typeface="Times New Roman" panose="02020603050405020304" pitchFamily="18" charset="0"/>
                <a:cs typeface="Arial" panose="020B0604020202020204" pitchFamily="34" charset="0"/>
              </a:rPr>
              <a:t>(</a:t>
            </a:r>
            <a:r>
              <a:rPr lang="en-GB" altLang="en-US" sz="2000" dirty="0" err="1">
                <a:solidFill>
                  <a:schemeClr val="bg1">
                    <a:lumMod val="50000"/>
                  </a:schemeClr>
                </a:solidFill>
                <a:latin typeface="Gotham Rounded Light"/>
                <a:ea typeface="Times New Roman" panose="02020603050405020304" pitchFamily="18" charset="0"/>
                <a:cs typeface="Arial" panose="020B0604020202020204" pitchFamily="34" charset="0"/>
              </a:rPr>
              <a:t>Exportacion</a:t>
            </a:r>
            <a:r>
              <a:rPr lang="en-GB" altLang="en-US" sz="2000" dirty="0">
                <a:solidFill>
                  <a:schemeClr val="bg1">
                    <a:lumMod val="50000"/>
                  </a:schemeClr>
                </a:solidFill>
                <a:latin typeface="Gotham Rounded Light"/>
                <a:ea typeface="Times New Roman" panose="02020603050405020304" pitchFamily="18" charset="0"/>
                <a:cs typeface="Arial" panose="020B0604020202020204" pitchFamily="34" charset="0"/>
              </a:rPr>
              <a:t> de </a:t>
            </a:r>
            <a:r>
              <a:rPr lang="en-GB" altLang="en-US" sz="2000" dirty="0" err="1">
                <a:solidFill>
                  <a:schemeClr val="bg1">
                    <a:lumMod val="50000"/>
                  </a:schemeClr>
                </a:solidFill>
                <a:latin typeface="Gotham Rounded Light"/>
                <a:ea typeface="Times New Roman" panose="02020603050405020304" pitchFamily="18" charset="0"/>
                <a:cs typeface="Arial" panose="020B0604020202020204" pitchFamily="34" charset="0"/>
              </a:rPr>
              <a:t>Informes</a:t>
            </a:r>
            <a:r>
              <a:rPr lang="en-GB" altLang="en-US" sz="2000" dirty="0">
                <a:solidFill>
                  <a:schemeClr val="bg1">
                    <a:lumMod val="50000"/>
                  </a:schemeClr>
                </a:solidFill>
                <a:latin typeface="Gotham Rounded Light"/>
                <a:ea typeface="Times New Roman" panose="02020603050405020304" pitchFamily="18" charset="0"/>
                <a:cs typeface="Arial" panose="020B0604020202020204" pitchFamily="34" charset="0"/>
              </a:rPr>
              <a:t>)</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1025" name="Picture 2">
            <a:extLst>
              <a:ext uri="{FF2B5EF4-FFF2-40B4-BE49-F238E27FC236}">
                <a16:creationId xmlns:a16="http://schemas.microsoft.com/office/drawing/2014/main" id="{1D56A345-07F1-4148-81C3-86C04AE9F9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944" y="1593919"/>
            <a:ext cx="10487292" cy="13936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60E564D-F5E5-4FE7-965C-4BF2DA9B369B}"/>
              </a:ext>
            </a:extLst>
          </p:cNvPr>
          <p:cNvSpPr>
            <a:spLocks noChangeArrowheads="1"/>
          </p:cNvSpPr>
          <p:nvPr/>
        </p:nvSpPr>
        <p:spPr bwMode="auto">
          <a:xfrm>
            <a:off x="260059" y="270999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4">
            <a:extLst>
              <a:ext uri="{FF2B5EF4-FFF2-40B4-BE49-F238E27FC236}">
                <a16:creationId xmlns:a16="http://schemas.microsoft.com/office/drawing/2014/main" id="{367AC1D2-9FED-41D2-9F42-53E8F2BD999D}"/>
              </a:ext>
            </a:extLst>
          </p:cNvPr>
          <p:cNvSpPr/>
          <p:nvPr/>
        </p:nvSpPr>
        <p:spPr>
          <a:xfrm>
            <a:off x="866862" y="3265162"/>
            <a:ext cx="9810373" cy="2493760"/>
          </a:xfrm>
          <a:prstGeom prst="rect">
            <a:avLst/>
          </a:prstGeom>
        </p:spPr>
        <p:txBody>
          <a:bodyPr wrap="square">
            <a:spAutoFit/>
          </a:bodyPr>
          <a:lstStyle/>
          <a:p>
            <a:pPr marL="342900" indent="-342900">
              <a:lnSpc>
                <a:spcPct val="107000"/>
              </a:lnSpc>
              <a:spcBef>
                <a:spcPts val="1500"/>
              </a:spcBef>
              <a:spcAft>
                <a:spcPts val="1500"/>
              </a:spcAft>
              <a:buFont typeface="Arial" panose="020B0604020202020204" pitchFamily="34" charset="0"/>
              <a:buChar char="•"/>
            </a:pPr>
            <a:r>
              <a:rPr lang="es-ES" sz="2000" dirty="0">
                <a:solidFill>
                  <a:schemeClr val="bg1">
                    <a:lumMod val="50000"/>
                  </a:schemeClr>
                </a:solidFill>
                <a:effectLst/>
                <a:latin typeface="Gotham Rounded Light"/>
                <a:ea typeface="Calibri" panose="020F0502020204030204" pitchFamily="34" charset="0"/>
                <a:cs typeface="Times New Roman" panose="02020603050405020304" pitchFamily="18" charset="0"/>
              </a:rPr>
              <a:t>Se muestran la categoría, nombre del informe, rango de fechas y fecha de la exportación. Una vez que se exportan todos los informes, se mostrará un enlace de descarga (.zip).</a:t>
            </a:r>
          </a:p>
          <a:p>
            <a:pPr marL="342900" indent="-342900">
              <a:lnSpc>
                <a:spcPct val="107000"/>
              </a:lnSpc>
              <a:spcBef>
                <a:spcPts val="1500"/>
              </a:spcBef>
              <a:spcAft>
                <a:spcPts val="1500"/>
              </a:spcAft>
              <a:buFont typeface="Arial" panose="020B0604020202020204" pitchFamily="34" charset="0"/>
              <a:buChar char="•"/>
            </a:pPr>
            <a:r>
              <a:rPr lang="es-ES" sz="2000" dirty="0">
                <a:solidFill>
                  <a:schemeClr val="bg1">
                    <a:lumMod val="50000"/>
                  </a:schemeClr>
                </a:solidFill>
                <a:effectLst/>
                <a:latin typeface="Gotham Rounded Light"/>
                <a:ea typeface="Calibri" panose="020F0502020204030204" pitchFamily="34" charset="0"/>
                <a:cs typeface="Times New Roman" panose="02020603050405020304" pitchFamily="18" charset="0"/>
              </a:rPr>
              <a:t>Nota: Si este enlace no aparece, seleccione el botón Actualizar para actualizar el navegador.</a:t>
            </a:r>
          </a:p>
          <a:p>
            <a:pPr marL="342900" indent="-342900">
              <a:lnSpc>
                <a:spcPct val="107000"/>
              </a:lnSpc>
              <a:spcBef>
                <a:spcPts val="1500"/>
              </a:spcBef>
              <a:spcAft>
                <a:spcPts val="1500"/>
              </a:spcAft>
              <a:buFont typeface="Arial" panose="020B0604020202020204" pitchFamily="34" charset="0"/>
              <a:buChar char="•"/>
            </a:pPr>
            <a:r>
              <a:rPr lang="es-ES" sz="2000" dirty="0">
                <a:solidFill>
                  <a:schemeClr val="bg1">
                    <a:lumMod val="50000"/>
                  </a:schemeClr>
                </a:solidFill>
                <a:effectLst/>
                <a:latin typeface="Gotham Rounded Light"/>
                <a:ea typeface="Calibri" panose="020F0502020204030204" pitchFamily="34" charset="0"/>
                <a:cs typeface="Times New Roman" panose="02020603050405020304" pitchFamily="18" charset="0"/>
              </a:rPr>
              <a:t>Seleccione el enlace de descarga para guardar los informes en la unidad local.</a:t>
            </a:r>
          </a:p>
        </p:txBody>
      </p:sp>
    </p:spTree>
    <p:extLst>
      <p:ext uri="{BB962C8B-B14F-4D97-AF65-F5344CB8AC3E}">
        <p14:creationId xmlns:p14="http://schemas.microsoft.com/office/powerpoint/2010/main" val="440414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10">
            <a:extLst>
              <a:ext uri="{FF2B5EF4-FFF2-40B4-BE49-F238E27FC236}">
                <a16:creationId xmlns:a16="http://schemas.microsoft.com/office/drawing/2014/main" id="{E9971DAB-19D9-6A42-B98D-505733996ADB}"/>
              </a:ext>
            </a:extLst>
          </p:cNvPr>
          <p:cNvSpPr>
            <a:spLocks noGrp="1"/>
          </p:cNvSpPr>
          <p:nvPr>
            <p:ph type="sldNum" sz="quarter" idx="10"/>
          </p:nvPr>
        </p:nvSpPr>
        <p:spPr bwMode="auto">
          <a:xfrm>
            <a:off x="10298431" y="6356986"/>
            <a:ext cx="735330" cy="36385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80">
                <a:solidFill>
                  <a:schemeClr val="tx1"/>
                </a:solidFill>
                <a:latin typeface="Calibri" panose="020F0502020204030204" pitchFamily="34" charset="0"/>
                <a:ea typeface="ＭＳ Ｐゴシック" panose="020B0600070205080204" pitchFamily="34" charset="-128"/>
              </a:defRPr>
            </a:lvl1pPr>
            <a:lvl2pPr marL="891540" indent="-342900">
              <a:defRPr sz="2880">
                <a:solidFill>
                  <a:schemeClr val="tx1"/>
                </a:solidFill>
                <a:latin typeface="Calibri" panose="020F0502020204030204" pitchFamily="34" charset="0"/>
                <a:ea typeface="ＭＳ Ｐゴシック" panose="020B0600070205080204" pitchFamily="34" charset="-128"/>
              </a:defRPr>
            </a:lvl2pPr>
            <a:lvl3pPr marL="1371600" indent="-274320">
              <a:defRPr sz="2880">
                <a:solidFill>
                  <a:schemeClr val="tx1"/>
                </a:solidFill>
                <a:latin typeface="Calibri" panose="020F0502020204030204" pitchFamily="34" charset="0"/>
                <a:ea typeface="ＭＳ Ｐゴシック" panose="020B0600070205080204" pitchFamily="34" charset="-128"/>
              </a:defRPr>
            </a:lvl3pPr>
            <a:lvl4pPr marL="1920240" indent="-274320">
              <a:defRPr sz="2880">
                <a:solidFill>
                  <a:schemeClr val="tx1"/>
                </a:solidFill>
                <a:latin typeface="Calibri" panose="020F0502020204030204" pitchFamily="34" charset="0"/>
                <a:ea typeface="ＭＳ Ｐゴシック" panose="020B0600070205080204" pitchFamily="34" charset="-128"/>
              </a:defRPr>
            </a:lvl4pPr>
            <a:lvl5pPr marL="2468880" indent="-274320">
              <a:defRPr sz="2880">
                <a:solidFill>
                  <a:schemeClr val="tx1"/>
                </a:solidFill>
                <a:latin typeface="Calibri" panose="020F0502020204030204" pitchFamily="34" charset="0"/>
                <a:ea typeface="ＭＳ Ｐゴシック" panose="020B0600070205080204" pitchFamily="34" charset="-128"/>
              </a:defRPr>
            </a:lvl5pPr>
            <a:lvl6pPr marL="3017520" indent="-274320" defTabSz="548640" eaLnBrk="0" fontAlgn="base" hangingPunct="0">
              <a:spcBef>
                <a:spcPct val="0"/>
              </a:spcBef>
              <a:spcAft>
                <a:spcPct val="0"/>
              </a:spcAft>
              <a:defRPr sz="2880">
                <a:solidFill>
                  <a:schemeClr val="tx1"/>
                </a:solidFill>
                <a:latin typeface="Calibri" panose="020F0502020204030204" pitchFamily="34" charset="0"/>
                <a:ea typeface="ＭＳ Ｐゴシック" panose="020B0600070205080204" pitchFamily="34" charset="-128"/>
              </a:defRPr>
            </a:lvl6pPr>
            <a:lvl7pPr marL="3566160" indent="-274320" defTabSz="548640" eaLnBrk="0" fontAlgn="base" hangingPunct="0">
              <a:spcBef>
                <a:spcPct val="0"/>
              </a:spcBef>
              <a:spcAft>
                <a:spcPct val="0"/>
              </a:spcAft>
              <a:defRPr sz="2880">
                <a:solidFill>
                  <a:schemeClr val="tx1"/>
                </a:solidFill>
                <a:latin typeface="Calibri" panose="020F0502020204030204" pitchFamily="34" charset="0"/>
                <a:ea typeface="ＭＳ Ｐゴシック" panose="020B0600070205080204" pitchFamily="34" charset="-128"/>
              </a:defRPr>
            </a:lvl7pPr>
            <a:lvl8pPr marL="4114800" indent="-274320" defTabSz="548640" eaLnBrk="0" fontAlgn="base" hangingPunct="0">
              <a:spcBef>
                <a:spcPct val="0"/>
              </a:spcBef>
              <a:spcAft>
                <a:spcPct val="0"/>
              </a:spcAft>
              <a:defRPr sz="2880">
                <a:solidFill>
                  <a:schemeClr val="tx1"/>
                </a:solidFill>
                <a:latin typeface="Calibri" panose="020F0502020204030204" pitchFamily="34" charset="0"/>
                <a:ea typeface="ＭＳ Ｐゴシック" panose="020B0600070205080204" pitchFamily="34" charset="-128"/>
              </a:defRPr>
            </a:lvl8pPr>
            <a:lvl9pPr marL="4663440" indent="-274320" defTabSz="548640" eaLnBrk="0" fontAlgn="base" hangingPunct="0">
              <a:spcBef>
                <a:spcPct val="0"/>
              </a:spcBef>
              <a:spcAft>
                <a:spcPct val="0"/>
              </a:spcAft>
              <a:defRPr sz="2880">
                <a:solidFill>
                  <a:schemeClr val="tx1"/>
                </a:solidFill>
                <a:latin typeface="Calibri" panose="020F0502020204030204" pitchFamily="34" charset="0"/>
                <a:ea typeface="ＭＳ Ｐゴシック" panose="020B0600070205080204" pitchFamily="34" charset="-128"/>
              </a:defRPr>
            </a:lvl9pPr>
          </a:lstStyle>
          <a:p>
            <a:fld id="{C790527B-EF9D-634F-AB2B-B559FF4C3513}" type="slidenum">
              <a:rPr lang="en-US" altLang="en-US" sz="1200">
                <a:solidFill>
                  <a:srgbClr val="A6A6A6"/>
                </a:solidFill>
                <a:latin typeface="Gotham Book" panose="02000604040000020004" pitchFamily="2" charset="0"/>
              </a:rPr>
              <a:pPr/>
              <a:t>15</a:t>
            </a:fld>
            <a:endParaRPr lang="en-US" altLang="en-US" sz="1200">
              <a:solidFill>
                <a:srgbClr val="A6A6A6"/>
              </a:solidFill>
              <a:latin typeface="Gotham Book" panose="02000604040000020004" pitchFamily="2" charset="0"/>
            </a:endParaRPr>
          </a:p>
        </p:txBody>
      </p:sp>
      <p:sp>
        <p:nvSpPr>
          <p:cNvPr id="114691" name="TextBox 2">
            <a:extLst>
              <a:ext uri="{FF2B5EF4-FFF2-40B4-BE49-F238E27FC236}">
                <a16:creationId xmlns:a16="http://schemas.microsoft.com/office/drawing/2014/main" id="{E648EE9C-99A5-9A44-979A-E25CEB5B8D66}"/>
              </a:ext>
            </a:extLst>
          </p:cNvPr>
          <p:cNvSpPr txBox="1">
            <a:spLocks noChangeArrowheads="1"/>
          </p:cNvSpPr>
          <p:nvPr/>
        </p:nvSpPr>
        <p:spPr bwMode="auto">
          <a:xfrm>
            <a:off x="954406" y="209550"/>
            <a:ext cx="5674994"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spcBef>
                <a:spcPts val="1440"/>
              </a:spcBef>
            </a:pPr>
            <a:r>
              <a:rPr lang="en-US" altLang="en-US" sz="2160" dirty="0" err="1">
                <a:solidFill>
                  <a:schemeClr val="bg1">
                    <a:lumMod val="50000"/>
                  </a:schemeClr>
                </a:solidFill>
                <a:latin typeface="Gotham Rounded Light" pitchFamily="50" charset="0"/>
              </a:rPr>
              <a:t>Plantillas</a:t>
            </a:r>
            <a:r>
              <a:rPr lang="en-US" altLang="en-US" sz="2160" dirty="0">
                <a:solidFill>
                  <a:schemeClr val="bg1">
                    <a:lumMod val="50000"/>
                  </a:schemeClr>
                </a:solidFill>
                <a:latin typeface="Gotham Rounded Light" pitchFamily="50" charset="0"/>
              </a:rPr>
              <a:t>: </a:t>
            </a:r>
            <a:r>
              <a:rPr lang="en-US" altLang="en-US" sz="2160" dirty="0" err="1">
                <a:solidFill>
                  <a:schemeClr val="bg1">
                    <a:lumMod val="50000"/>
                  </a:schemeClr>
                </a:solidFill>
                <a:latin typeface="Gotham Rounded Light" pitchFamily="50" charset="0"/>
              </a:rPr>
              <a:t>Exportar</a:t>
            </a:r>
            <a:r>
              <a:rPr lang="en-US" altLang="en-US" sz="2160" dirty="0">
                <a:solidFill>
                  <a:schemeClr val="bg1">
                    <a:lumMod val="50000"/>
                  </a:schemeClr>
                </a:solidFill>
                <a:latin typeface="Gotham Rounded Light" pitchFamily="50" charset="0"/>
              </a:rPr>
              <a:t> Campos</a:t>
            </a:r>
          </a:p>
        </p:txBody>
      </p:sp>
      <p:sp>
        <p:nvSpPr>
          <p:cNvPr id="4" name="Rectangle 3">
            <a:extLst>
              <a:ext uri="{FF2B5EF4-FFF2-40B4-BE49-F238E27FC236}">
                <a16:creationId xmlns:a16="http://schemas.microsoft.com/office/drawing/2014/main" id="{760E564D-F5E5-4FE7-965C-4BF2DA9B369B}"/>
              </a:ext>
            </a:extLst>
          </p:cNvPr>
          <p:cNvSpPr>
            <a:spLocks noChangeArrowheads="1"/>
          </p:cNvSpPr>
          <p:nvPr/>
        </p:nvSpPr>
        <p:spPr bwMode="auto">
          <a:xfrm>
            <a:off x="260059" y="270999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TextBox 5">
            <a:extLst>
              <a:ext uri="{FF2B5EF4-FFF2-40B4-BE49-F238E27FC236}">
                <a16:creationId xmlns:a16="http://schemas.microsoft.com/office/drawing/2014/main" id="{B6AA1363-9E47-4EE0-89A6-8516B9E5EB0C}"/>
              </a:ext>
            </a:extLst>
          </p:cNvPr>
          <p:cNvSpPr txBox="1"/>
          <p:nvPr/>
        </p:nvSpPr>
        <p:spPr>
          <a:xfrm>
            <a:off x="701964" y="763645"/>
            <a:ext cx="10694906" cy="2031325"/>
          </a:xfrm>
          <a:prstGeom prst="rect">
            <a:avLst/>
          </a:prstGeom>
          <a:noFill/>
        </p:spPr>
        <p:txBody>
          <a:bodyPr wrap="square" rtlCol="0">
            <a:spAutoFit/>
          </a:bodyPr>
          <a:lstStyle/>
          <a:p>
            <a:r>
              <a:rPr lang="es-ES" dirty="0"/>
              <a:t>Es importante tener en cuenta que para que los nombres de las columnas CSV se completen con la designación correcta, los nombres de las columnas deben designarse en el editor de plantillas adaptables.</a:t>
            </a:r>
          </a:p>
          <a:p>
            <a:endParaRPr lang="es-ES" dirty="0"/>
          </a:p>
          <a:p>
            <a:r>
              <a:rPr lang="es-ES" dirty="0"/>
              <a:t>Especifique los nombres de las columnas en el campo</a:t>
            </a:r>
          </a:p>
          <a:p>
            <a:endParaRPr lang="es-ES" dirty="0"/>
          </a:p>
          <a:p>
            <a:r>
              <a:rPr lang="es-ES" dirty="0"/>
              <a:t>Exportar nombres está ubicado en el lado derecho del menú de mapeo en el editor de plantillas.</a:t>
            </a:r>
            <a:endParaRPr lang="en-US" dirty="0"/>
          </a:p>
          <a:p>
            <a:endParaRPr lang="en-GB" dirty="0"/>
          </a:p>
        </p:txBody>
      </p:sp>
      <p:pic>
        <p:nvPicPr>
          <p:cNvPr id="10" name="Picture 9">
            <a:extLst>
              <a:ext uri="{FF2B5EF4-FFF2-40B4-BE49-F238E27FC236}">
                <a16:creationId xmlns:a16="http://schemas.microsoft.com/office/drawing/2014/main" id="{90573752-4E94-4801-A683-CD72B1B1CC0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634442" y="2709994"/>
            <a:ext cx="5731510" cy="3132455"/>
          </a:xfrm>
          <a:prstGeom prst="rect">
            <a:avLst/>
          </a:prstGeom>
          <a:noFill/>
          <a:ln>
            <a:noFill/>
          </a:ln>
        </p:spPr>
      </p:pic>
      <p:sp>
        <p:nvSpPr>
          <p:cNvPr id="7" name="TextBox 6">
            <a:extLst>
              <a:ext uri="{FF2B5EF4-FFF2-40B4-BE49-F238E27FC236}">
                <a16:creationId xmlns:a16="http://schemas.microsoft.com/office/drawing/2014/main" id="{C2DB3AA1-1DF3-4D16-8C7F-355B3191234A}"/>
              </a:ext>
            </a:extLst>
          </p:cNvPr>
          <p:cNvSpPr txBox="1"/>
          <p:nvPr/>
        </p:nvSpPr>
        <p:spPr>
          <a:xfrm>
            <a:off x="701964" y="5842449"/>
            <a:ext cx="10331797" cy="707886"/>
          </a:xfrm>
          <a:prstGeom prst="rect">
            <a:avLst/>
          </a:prstGeom>
          <a:noFill/>
        </p:spPr>
        <p:txBody>
          <a:bodyPr wrap="square" rtlCol="0">
            <a:spAutoFit/>
          </a:bodyPr>
          <a:lstStyle/>
          <a:p>
            <a:r>
              <a:rPr lang="es-CL" sz="2000" dirty="0">
                <a:solidFill>
                  <a:schemeClr val="bg1">
                    <a:lumMod val="50000"/>
                  </a:schemeClr>
                </a:solidFill>
                <a:latin typeface="Gotham Rounded Light"/>
              </a:rPr>
              <a:t>*Una vez que los campos de exportación se han ingresado para una plantilla, se guardarán para futuras exportaciones </a:t>
            </a:r>
          </a:p>
        </p:txBody>
      </p:sp>
    </p:spTree>
    <p:extLst>
      <p:ext uri="{BB962C8B-B14F-4D97-AF65-F5344CB8AC3E}">
        <p14:creationId xmlns:p14="http://schemas.microsoft.com/office/powerpoint/2010/main" val="3416935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10">
            <a:extLst>
              <a:ext uri="{FF2B5EF4-FFF2-40B4-BE49-F238E27FC236}">
                <a16:creationId xmlns:a16="http://schemas.microsoft.com/office/drawing/2014/main" id="{E9971DAB-19D9-6A42-B98D-505733996ADB}"/>
              </a:ext>
            </a:extLst>
          </p:cNvPr>
          <p:cNvSpPr>
            <a:spLocks noGrp="1"/>
          </p:cNvSpPr>
          <p:nvPr>
            <p:ph type="sldNum" sz="quarter" idx="10"/>
          </p:nvPr>
        </p:nvSpPr>
        <p:spPr bwMode="auto">
          <a:xfrm>
            <a:off x="10298431" y="6356986"/>
            <a:ext cx="735330" cy="36385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80">
                <a:solidFill>
                  <a:schemeClr val="tx1"/>
                </a:solidFill>
                <a:latin typeface="Calibri" panose="020F0502020204030204" pitchFamily="34" charset="0"/>
                <a:ea typeface="ＭＳ Ｐゴシック" panose="020B0600070205080204" pitchFamily="34" charset="-128"/>
              </a:defRPr>
            </a:lvl1pPr>
            <a:lvl2pPr marL="891540" indent="-342900">
              <a:defRPr sz="2880">
                <a:solidFill>
                  <a:schemeClr val="tx1"/>
                </a:solidFill>
                <a:latin typeface="Calibri" panose="020F0502020204030204" pitchFamily="34" charset="0"/>
                <a:ea typeface="ＭＳ Ｐゴシック" panose="020B0600070205080204" pitchFamily="34" charset="-128"/>
              </a:defRPr>
            </a:lvl2pPr>
            <a:lvl3pPr marL="1371600" indent="-274320">
              <a:defRPr sz="2880">
                <a:solidFill>
                  <a:schemeClr val="tx1"/>
                </a:solidFill>
                <a:latin typeface="Calibri" panose="020F0502020204030204" pitchFamily="34" charset="0"/>
                <a:ea typeface="ＭＳ Ｐゴシック" panose="020B0600070205080204" pitchFamily="34" charset="-128"/>
              </a:defRPr>
            </a:lvl3pPr>
            <a:lvl4pPr marL="1920240" indent="-274320">
              <a:defRPr sz="2880">
                <a:solidFill>
                  <a:schemeClr val="tx1"/>
                </a:solidFill>
                <a:latin typeface="Calibri" panose="020F0502020204030204" pitchFamily="34" charset="0"/>
                <a:ea typeface="ＭＳ Ｐゴシック" panose="020B0600070205080204" pitchFamily="34" charset="-128"/>
              </a:defRPr>
            </a:lvl4pPr>
            <a:lvl5pPr marL="2468880" indent="-274320">
              <a:defRPr sz="2880">
                <a:solidFill>
                  <a:schemeClr val="tx1"/>
                </a:solidFill>
                <a:latin typeface="Calibri" panose="020F0502020204030204" pitchFamily="34" charset="0"/>
                <a:ea typeface="ＭＳ Ｐゴシック" panose="020B0600070205080204" pitchFamily="34" charset="-128"/>
              </a:defRPr>
            </a:lvl5pPr>
            <a:lvl6pPr marL="3017520" indent="-274320" defTabSz="548640" eaLnBrk="0" fontAlgn="base" hangingPunct="0">
              <a:spcBef>
                <a:spcPct val="0"/>
              </a:spcBef>
              <a:spcAft>
                <a:spcPct val="0"/>
              </a:spcAft>
              <a:defRPr sz="2880">
                <a:solidFill>
                  <a:schemeClr val="tx1"/>
                </a:solidFill>
                <a:latin typeface="Calibri" panose="020F0502020204030204" pitchFamily="34" charset="0"/>
                <a:ea typeface="ＭＳ Ｐゴシック" panose="020B0600070205080204" pitchFamily="34" charset="-128"/>
              </a:defRPr>
            </a:lvl6pPr>
            <a:lvl7pPr marL="3566160" indent="-274320" defTabSz="548640" eaLnBrk="0" fontAlgn="base" hangingPunct="0">
              <a:spcBef>
                <a:spcPct val="0"/>
              </a:spcBef>
              <a:spcAft>
                <a:spcPct val="0"/>
              </a:spcAft>
              <a:defRPr sz="2880">
                <a:solidFill>
                  <a:schemeClr val="tx1"/>
                </a:solidFill>
                <a:latin typeface="Calibri" panose="020F0502020204030204" pitchFamily="34" charset="0"/>
                <a:ea typeface="ＭＳ Ｐゴシック" panose="020B0600070205080204" pitchFamily="34" charset="-128"/>
              </a:defRPr>
            </a:lvl7pPr>
            <a:lvl8pPr marL="4114800" indent="-274320" defTabSz="548640" eaLnBrk="0" fontAlgn="base" hangingPunct="0">
              <a:spcBef>
                <a:spcPct val="0"/>
              </a:spcBef>
              <a:spcAft>
                <a:spcPct val="0"/>
              </a:spcAft>
              <a:defRPr sz="2880">
                <a:solidFill>
                  <a:schemeClr val="tx1"/>
                </a:solidFill>
                <a:latin typeface="Calibri" panose="020F0502020204030204" pitchFamily="34" charset="0"/>
                <a:ea typeface="ＭＳ Ｐゴシック" panose="020B0600070205080204" pitchFamily="34" charset="-128"/>
              </a:defRPr>
            </a:lvl8pPr>
            <a:lvl9pPr marL="4663440" indent="-274320" defTabSz="548640" eaLnBrk="0" fontAlgn="base" hangingPunct="0">
              <a:spcBef>
                <a:spcPct val="0"/>
              </a:spcBef>
              <a:spcAft>
                <a:spcPct val="0"/>
              </a:spcAft>
              <a:defRPr sz="2880">
                <a:solidFill>
                  <a:schemeClr val="tx1"/>
                </a:solidFill>
                <a:latin typeface="Calibri" panose="020F0502020204030204" pitchFamily="34" charset="0"/>
                <a:ea typeface="ＭＳ Ｐゴシック" panose="020B0600070205080204" pitchFamily="34" charset="-128"/>
              </a:defRPr>
            </a:lvl9pPr>
          </a:lstStyle>
          <a:p>
            <a:fld id="{C790527B-EF9D-634F-AB2B-B559FF4C3513}" type="slidenum">
              <a:rPr lang="en-US" altLang="en-US" sz="1200">
                <a:solidFill>
                  <a:srgbClr val="A6A6A6"/>
                </a:solidFill>
                <a:latin typeface="Gotham Book" panose="02000604040000020004" pitchFamily="2" charset="0"/>
              </a:rPr>
              <a:pPr/>
              <a:t>16</a:t>
            </a:fld>
            <a:endParaRPr lang="en-US" altLang="en-US" sz="1200">
              <a:solidFill>
                <a:srgbClr val="A6A6A6"/>
              </a:solidFill>
              <a:latin typeface="Gotham Book" panose="02000604040000020004" pitchFamily="2" charset="0"/>
            </a:endParaRPr>
          </a:p>
        </p:txBody>
      </p:sp>
      <p:sp>
        <p:nvSpPr>
          <p:cNvPr id="114691" name="TextBox 2">
            <a:extLst>
              <a:ext uri="{FF2B5EF4-FFF2-40B4-BE49-F238E27FC236}">
                <a16:creationId xmlns:a16="http://schemas.microsoft.com/office/drawing/2014/main" id="{E648EE9C-99A5-9A44-979A-E25CEB5B8D66}"/>
              </a:ext>
            </a:extLst>
          </p:cNvPr>
          <p:cNvSpPr txBox="1">
            <a:spLocks noChangeArrowheads="1"/>
          </p:cNvSpPr>
          <p:nvPr/>
        </p:nvSpPr>
        <p:spPr bwMode="auto">
          <a:xfrm>
            <a:off x="954405" y="209550"/>
            <a:ext cx="883895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spcBef>
                <a:spcPts val="1440"/>
              </a:spcBef>
            </a:pPr>
            <a:r>
              <a:rPr lang="es-CL" altLang="en-US" sz="2160" dirty="0">
                <a:solidFill>
                  <a:schemeClr val="bg1">
                    <a:lumMod val="50000"/>
                  </a:schemeClr>
                </a:solidFill>
                <a:latin typeface="Gotham Rounded Light" pitchFamily="50" charset="0"/>
              </a:rPr>
              <a:t>Preguntas Frecuentes: Exportación de Informes en Gran Volumen </a:t>
            </a:r>
          </a:p>
        </p:txBody>
      </p:sp>
      <p:sp>
        <p:nvSpPr>
          <p:cNvPr id="4" name="Rectangle 3">
            <a:extLst>
              <a:ext uri="{FF2B5EF4-FFF2-40B4-BE49-F238E27FC236}">
                <a16:creationId xmlns:a16="http://schemas.microsoft.com/office/drawing/2014/main" id="{760E564D-F5E5-4FE7-965C-4BF2DA9B369B}"/>
              </a:ext>
            </a:extLst>
          </p:cNvPr>
          <p:cNvSpPr>
            <a:spLocks noChangeArrowheads="1"/>
          </p:cNvSpPr>
          <p:nvPr/>
        </p:nvSpPr>
        <p:spPr bwMode="auto">
          <a:xfrm>
            <a:off x="260059" y="270999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 name="Rectangle 1">
            <a:extLst>
              <a:ext uri="{FF2B5EF4-FFF2-40B4-BE49-F238E27FC236}">
                <a16:creationId xmlns:a16="http://schemas.microsoft.com/office/drawing/2014/main" id="{A90E5514-C2C7-4E0B-9BD5-CE2C19BDF0C4}"/>
              </a:ext>
            </a:extLst>
          </p:cNvPr>
          <p:cNvSpPr/>
          <p:nvPr/>
        </p:nvSpPr>
        <p:spPr>
          <a:xfrm>
            <a:off x="732637" y="843631"/>
            <a:ext cx="10902772" cy="1311962"/>
          </a:xfrm>
          <a:prstGeom prst="rect">
            <a:avLst/>
          </a:prstGeom>
        </p:spPr>
        <p:txBody>
          <a:bodyPr wrap="square">
            <a:spAutoFit/>
          </a:bodyPr>
          <a:lstStyle/>
          <a:p>
            <a:pPr>
              <a:lnSpc>
                <a:spcPct val="107000"/>
              </a:lnSpc>
              <a:spcAft>
                <a:spcPts val="800"/>
              </a:spcAft>
            </a:pPr>
            <a:endParaRPr lang="es-ES" sz="1400" b="1" dirty="0">
              <a:solidFill>
                <a:schemeClr val="bg1">
                  <a:lumMod val="50000"/>
                </a:schemeClr>
              </a:solidFill>
              <a:latin typeface="Gotham Rounded Light"/>
              <a:ea typeface="Calibri" panose="020F0502020204030204" pitchFamily="34" charset="0"/>
              <a:cs typeface="Times New Roman" panose="02020603050405020304" pitchFamily="18" charset="0"/>
            </a:endParaRPr>
          </a:p>
          <a:p>
            <a:pPr>
              <a:lnSpc>
                <a:spcPct val="107000"/>
              </a:lnSpc>
              <a:spcAft>
                <a:spcPts val="800"/>
              </a:spcAft>
            </a:pPr>
            <a:endParaRPr lang="en-GB" sz="1400" dirty="0">
              <a:solidFill>
                <a:schemeClr val="bg1">
                  <a:lumMod val="50000"/>
                </a:schemeClr>
              </a:solidFill>
              <a:latin typeface="Gotham Rounded Light"/>
              <a:ea typeface="Calibri" panose="020F0502020204030204" pitchFamily="34" charset="0"/>
              <a:cs typeface="Times New Roman" panose="02020603050405020304" pitchFamily="18" charset="0"/>
            </a:endParaRPr>
          </a:p>
          <a:p>
            <a:pPr>
              <a:lnSpc>
                <a:spcPct val="107000"/>
              </a:lnSpc>
              <a:spcAft>
                <a:spcPts val="800"/>
              </a:spcAft>
            </a:pPr>
            <a:endParaRPr lang="en-GB" sz="1400" dirty="0">
              <a:solidFill>
                <a:schemeClr val="bg1">
                  <a:lumMod val="50000"/>
                </a:schemeClr>
              </a:solidFill>
              <a:latin typeface="Gotham Rounded Light"/>
              <a:ea typeface="Calibri" panose="020F0502020204030204" pitchFamily="34" charset="0"/>
              <a:cs typeface="Times New Roman" panose="02020603050405020304" pitchFamily="18" charset="0"/>
            </a:endParaRPr>
          </a:p>
          <a:p>
            <a:pPr>
              <a:lnSpc>
                <a:spcPct val="107000"/>
              </a:lnSpc>
              <a:spcAft>
                <a:spcPts val="800"/>
              </a:spcAft>
            </a:pPr>
            <a:endParaRPr lang="en-GB" sz="1400" dirty="0">
              <a:solidFill>
                <a:schemeClr val="bg1">
                  <a:lumMod val="50000"/>
                </a:schemeClr>
              </a:solidFill>
              <a:latin typeface="Gotham Rounded Light"/>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30A8F481-0CCA-4AFD-96D9-D547BA662A3A}"/>
              </a:ext>
            </a:extLst>
          </p:cNvPr>
          <p:cNvSpPr txBox="1"/>
          <p:nvPr/>
        </p:nvSpPr>
        <p:spPr>
          <a:xfrm>
            <a:off x="370577" y="811530"/>
            <a:ext cx="11626892" cy="5016758"/>
          </a:xfrm>
          <a:prstGeom prst="rect">
            <a:avLst/>
          </a:prstGeom>
          <a:noFill/>
        </p:spPr>
        <p:txBody>
          <a:bodyPr wrap="square">
            <a:spAutoFit/>
          </a:bodyPr>
          <a:lstStyle/>
          <a:p>
            <a:r>
              <a:rPr lang="es-ES" sz="1600" b="1" dirty="0">
                <a:solidFill>
                  <a:schemeClr val="bg1">
                    <a:lumMod val="50000"/>
                  </a:schemeClr>
                </a:solidFill>
                <a:latin typeface="Gotham Rounded Light" pitchFamily="50" charset="0"/>
              </a:rPr>
              <a:t>¿Por qué ya no puedo eliminar determinadas plantillas de informes?</a:t>
            </a:r>
          </a:p>
          <a:p>
            <a:r>
              <a:rPr lang="es-ES" sz="1600" dirty="0">
                <a:solidFill>
                  <a:schemeClr val="bg1">
                    <a:lumMod val="50000"/>
                  </a:schemeClr>
                </a:solidFill>
                <a:latin typeface="Gotham Rounded Light" pitchFamily="50" charset="0"/>
              </a:rPr>
              <a:t>Siempre que haya al menos un informe finalizado en la cuenta, la plantilla correspondiente ya no se puede eliminar. Esto se debe a que nuestro sistema necesita hacer referencia a él para el proceso de exportación de datos.</a:t>
            </a:r>
          </a:p>
          <a:p>
            <a:endParaRPr lang="es-ES" sz="1600" dirty="0">
              <a:solidFill>
                <a:schemeClr val="bg1">
                  <a:lumMod val="50000"/>
                </a:schemeClr>
              </a:solidFill>
              <a:latin typeface="Gotham Rounded Light" pitchFamily="50" charset="0"/>
            </a:endParaRPr>
          </a:p>
          <a:p>
            <a:r>
              <a:rPr lang="es-ES" sz="1600" dirty="0">
                <a:solidFill>
                  <a:schemeClr val="bg1">
                    <a:lumMod val="50000"/>
                  </a:schemeClr>
                </a:solidFill>
                <a:latin typeface="Gotham Rounded Light" pitchFamily="50" charset="0"/>
              </a:rPr>
              <a:t>Hemos analizado la capacidad de los administradores de cuentas de </a:t>
            </a:r>
            <a:r>
              <a:rPr lang="es-ES" sz="1600" dirty="0" err="1">
                <a:solidFill>
                  <a:schemeClr val="bg1">
                    <a:lumMod val="50000"/>
                  </a:schemeClr>
                </a:solidFill>
                <a:latin typeface="Gotham Rounded Light" pitchFamily="50" charset="0"/>
              </a:rPr>
              <a:t>Tricefy</a:t>
            </a:r>
            <a:r>
              <a:rPr lang="es-ES" sz="1600" dirty="0">
                <a:solidFill>
                  <a:schemeClr val="bg1">
                    <a:lumMod val="50000"/>
                  </a:schemeClr>
                </a:solidFill>
                <a:latin typeface="Gotham Rounded Light" pitchFamily="50" charset="0"/>
              </a:rPr>
              <a:t> para publicar / habilitar plantillas de informes. De esa manera, sólo las plantillas que estén habilitadas se podrán seleccionar en la pantalla "Crear informe". La función está siendo considerada por nuestros equipos para futuras mejorías. </a:t>
            </a:r>
          </a:p>
          <a:p>
            <a:endParaRPr lang="es-ES" sz="1600" dirty="0">
              <a:solidFill>
                <a:schemeClr val="bg1">
                  <a:lumMod val="50000"/>
                </a:schemeClr>
              </a:solidFill>
              <a:latin typeface="Gotham Rounded Light" pitchFamily="50" charset="0"/>
            </a:endParaRPr>
          </a:p>
          <a:p>
            <a:r>
              <a:rPr lang="es-ES" sz="1600" b="1" dirty="0">
                <a:solidFill>
                  <a:schemeClr val="bg1">
                    <a:lumMod val="50000"/>
                  </a:schemeClr>
                </a:solidFill>
                <a:latin typeface="Gotham Rounded Light" pitchFamily="50" charset="0"/>
              </a:rPr>
              <a:t>¿Puedo cambiar el título de la plantilla de informe en cualquier momento según sea necesario?</a:t>
            </a:r>
          </a:p>
          <a:p>
            <a:r>
              <a:rPr lang="es-ES" sz="1600" dirty="0">
                <a:solidFill>
                  <a:schemeClr val="bg1">
                    <a:lumMod val="50000"/>
                  </a:schemeClr>
                </a:solidFill>
                <a:latin typeface="Gotham Rounded Light" pitchFamily="50" charset="0"/>
              </a:rPr>
              <a:t>Sí, el archivo de salida de datos (</a:t>
            </a:r>
            <a:r>
              <a:rPr lang="es-ES" sz="1600" dirty="0" err="1">
                <a:solidFill>
                  <a:schemeClr val="bg1">
                    <a:lumMod val="50000"/>
                  </a:schemeClr>
                </a:solidFill>
                <a:latin typeface="Gotham Rounded Light" pitchFamily="50" charset="0"/>
              </a:rPr>
              <a:t>csv</a:t>
            </a:r>
            <a:r>
              <a:rPr lang="es-ES" sz="1600" dirty="0">
                <a:solidFill>
                  <a:schemeClr val="bg1">
                    <a:lumMod val="50000"/>
                  </a:schemeClr>
                </a:solidFill>
                <a:latin typeface="Gotham Rounded Light" pitchFamily="50" charset="0"/>
              </a:rPr>
              <a:t>) sólo se nombrará con el título actual de la plantilla de informe.</a:t>
            </a:r>
          </a:p>
          <a:p>
            <a:endParaRPr lang="es-ES" sz="1600" dirty="0">
              <a:solidFill>
                <a:schemeClr val="bg1">
                  <a:lumMod val="50000"/>
                </a:schemeClr>
              </a:solidFill>
              <a:latin typeface="Gotham Rounded Light" pitchFamily="50" charset="0"/>
            </a:endParaRPr>
          </a:p>
          <a:p>
            <a:r>
              <a:rPr lang="es-ES" sz="1600" b="1" dirty="0">
                <a:solidFill>
                  <a:schemeClr val="bg1">
                    <a:lumMod val="50000"/>
                  </a:schemeClr>
                </a:solidFill>
                <a:latin typeface="Gotham Rounded Light" pitchFamily="50" charset="0"/>
              </a:rPr>
              <a:t>¿Qué sucede con los encabezados / columnas de datos en el archivo de salida si cambio el "nombre de exportación" de un campo en la plantilla en algún momento después de que se haya utilizado previamente para finalizar los informes?</a:t>
            </a:r>
          </a:p>
          <a:p>
            <a:endParaRPr lang="es-ES" sz="1600" dirty="0">
              <a:solidFill>
                <a:schemeClr val="bg1">
                  <a:lumMod val="50000"/>
                </a:schemeClr>
              </a:solidFill>
              <a:latin typeface="Gotham Rounded Light" pitchFamily="50" charset="0"/>
            </a:endParaRPr>
          </a:p>
          <a:p>
            <a:r>
              <a:rPr lang="es-ES" sz="1600" dirty="0">
                <a:solidFill>
                  <a:schemeClr val="bg1">
                    <a:lumMod val="50000"/>
                  </a:schemeClr>
                </a:solidFill>
                <a:latin typeface="Gotham Rounded Light" pitchFamily="50" charset="0"/>
              </a:rPr>
              <a:t>Si su rango de fechas de exportación incluye informes finalizados que tenían el nombre de exportación anterior y el más nuevo, el archivo de datos tendrá dos columnas y nombres de encabezado distintos. Uno será para todos los informes con el nombre de exportación antes del cambio y el otro tendrá datos para todos los informes después del cambio. (Y así sucesivamente a medida que se realizan los cambios de nombre de exportación)</a:t>
            </a:r>
          </a:p>
          <a:p>
            <a:endParaRPr lang="es-ES" sz="1600" dirty="0">
              <a:solidFill>
                <a:schemeClr val="bg1">
                  <a:lumMod val="50000"/>
                </a:schemeClr>
              </a:solidFill>
              <a:latin typeface="Gotham Rounded Light" pitchFamily="50" charset="0"/>
            </a:endParaRPr>
          </a:p>
          <a:p>
            <a:r>
              <a:rPr lang="es-ES" sz="1600" dirty="0">
                <a:solidFill>
                  <a:schemeClr val="bg1">
                    <a:lumMod val="50000"/>
                  </a:schemeClr>
                </a:solidFill>
                <a:latin typeface="Gotham Rounded Light" pitchFamily="50" charset="0"/>
              </a:rPr>
              <a:t>Ocurría una función similar si se agregó a la plantilla un campo / punto de datos completamente nuevo con el nombre de exportación.</a:t>
            </a:r>
          </a:p>
        </p:txBody>
      </p:sp>
    </p:spTree>
    <p:extLst>
      <p:ext uri="{BB962C8B-B14F-4D97-AF65-F5344CB8AC3E}">
        <p14:creationId xmlns:p14="http://schemas.microsoft.com/office/powerpoint/2010/main" val="278655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28A7E4-084A-42F0-9C2A-CB5FB2665CED}"/>
              </a:ext>
            </a:extLst>
          </p:cNvPr>
          <p:cNvSpPr txBox="1"/>
          <p:nvPr/>
        </p:nvSpPr>
        <p:spPr>
          <a:xfrm>
            <a:off x="2309091" y="2272145"/>
            <a:ext cx="6991927" cy="1754326"/>
          </a:xfrm>
          <a:prstGeom prst="rect">
            <a:avLst/>
          </a:prstGeom>
          <a:noFill/>
        </p:spPr>
        <p:txBody>
          <a:bodyPr wrap="square" rtlCol="0">
            <a:spAutoFit/>
          </a:bodyPr>
          <a:lstStyle/>
          <a:p>
            <a:pPr algn="ctr"/>
            <a:r>
              <a:rPr lang="en-US" sz="5400" dirty="0">
                <a:solidFill>
                  <a:schemeClr val="bg1"/>
                </a:solidFill>
              </a:rPr>
              <a:t>Editor de </a:t>
            </a:r>
            <a:r>
              <a:rPr lang="en-US" sz="5400" dirty="0" err="1">
                <a:solidFill>
                  <a:schemeClr val="bg1"/>
                </a:solidFill>
              </a:rPr>
              <a:t>Plantillas</a:t>
            </a:r>
            <a:r>
              <a:rPr lang="en-US" sz="5400" dirty="0">
                <a:solidFill>
                  <a:schemeClr val="bg1"/>
                </a:solidFill>
              </a:rPr>
              <a:t> de </a:t>
            </a:r>
            <a:r>
              <a:rPr lang="en-US" sz="5400" dirty="0" err="1">
                <a:solidFill>
                  <a:schemeClr val="bg1"/>
                </a:solidFill>
              </a:rPr>
              <a:t>Informes</a:t>
            </a:r>
            <a:r>
              <a:rPr lang="en-US" sz="5400" dirty="0">
                <a:solidFill>
                  <a:schemeClr val="bg1"/>
                </a:solidFill>
              </a:rPr>
              <a:t> </a:t>
            </a:r>
            <a:r>
              <a:rPr lang="en-US" sz="5400" dirty="0" err="1">
                <a:solidFill>
                  <a:schemeClr val="bg1"/>
                </a:solidFill>
              </a:rPr>
              <a:t>Adaptables</a:t>
            </a:r>
            <a:r>
              <a:rPr lang="en-US" sz="5400" dirty="0">
                <a:solidFill>
                  <a:schemeClr val="bg1"/>
                </a:solidFill>
              </a:rPr>
              <a:t> </a:t>
            </a:r>
            <a:endParaRPr lang="en-GB" sz="5400" dirty="0">
              <a:solidFill>
                <a:schemeClr val="bg1"/>
              </a:solidFill>
            </a:endParaRPr>
          </a:p>
        </p:txBody>
      </p:sp>
    </p:spTree>
    <p:extLst>
      <p:ext uri="{BB962C8B-B14F-4D97-AF65-F5344CB8AC3E}">
        <p14:creationId xmlns:p14="http://schemas.microsoft.com/office/powerpoint/2010/main" val="1960439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10">
            <a:extLst>
              <a:ext uri="{FF2B5EF4-FFF2-40B4-BE49-F238E27FC236}">
                <a16:creationId xmlns:a16="http://schemas.microsoft.com/office/drawing/2014/main" id="{E9971DAB-19D9-6A42-B98D-505733996ADB}"/>
              </a:ext>
            </a:extLst>
          </p:cNvPr>
          <p:cNvSpPr>
            <a:spLocks noGrp="1"/>
          </p:cNvSpPr>
          <p:nvPr>
            <p:ph type="sldNum" sz="quarter" idx="10"/>
          </p:nvPr>
        </p:nvSpPr>
        <p:spPr bwMode="auto">
          <a:xfrm>
            <a:off x="10298431" y="6356986"/>
            <a:ext cx="735330" cy="36385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80">
                <a:solidFill>
                  <a:schemeClr val="tx1"/>
                </a:solidFill>
                <a:latin typeface="Calibri" panose="020F0502020204030204" pitchFamily="34" charset="0"/>
                <a:ea typeface="ＭＳ Ｐゴシック" panose="020B0600070205080204" pitchFamily="34" charset="-128"/>
              </a:defRPr>
            </a:lvl1pPr>
            <a:lvl2pPr marL="891540" indent="-342900">
              <a:defRPr sz="2880">
                <a:solidFill>
                  <a:schemeClr val="tx1"/>
                </a:solidFill>
                <a:latin typeface="Calibri" panose="020F0502020204030204" pitchFamily="34" charset="0"/>
                <a:ea typeface="ＭＳ Ｐゴシック" panose="020B0600070205080204" pitchFamily="34" charset="-128"/>
              </a:defRPr>
            </a:lvl2pPr>
            <a:lvl3pPr marL="1371600" indent="-274320">
              <a:defRPr sz="2880">
                <a:solidFill>
                  <a:schemeClr val="tx1"/>
                </a:solidFill>
                <a:latin typeface="Calibri" panose="020F0502020204030204" pitchFamily="34" charset="0"/>
                <a:ea typeface="ＭＳ Ｐゴシック" panose="020B0600070205080204" pitchFamily="34" charset="-128"/>
              </a:defRPr>
            </a:lvl3pPr>
            <a:lvl4pPr marL="1920240" indent="-274320">
              <a:defRPr sz="2880">
                <a:solidFill>
                  <a:schemeClr val="tx1"/>
                </a:solidFill>
                <a:latin typeface="Calibri" panose="020F0502020204030204" pitchFamily="34" charset="0"/>
                <a:ea typeface="ＭＳ Ｐゴシック" panose="020B0600070205080204" pitchFamily="34" charset="-128"/>
              </a:defRPr>
            </a:lvl4pPr>
            <a:lvl5pPr marL="2468880" indent="-274320">
              <a:defRPr sz="2880">
                <a:solidFill>
                  <a:schemeClr val="tx1"/>
                </a:solidFill>
                <a:latin typeface="Calibri" panose="020F0502020204030204" pitchFamily="34" charset="0"/>
                <a:ea typeface="ＭＳ Ｐゴシック" panose="020B0600070205080204" pitchFamily="34" charset="-128"/>
              </a:defRPr>
            </a:lvl5pPr>
            <a:lvl6pPr marL="3017520" indent="-274320" defTabSz="548640" eaLnBrk="0" fontAlgn="base" hangingPunct="0">
              <a:spcBef>
                <a:spcPct val="0"/>
              </a:spcBef>
              <a:spcAft>
                <a:spcPct val="0"/>
              </a:spcAft>
              <a:defRPr sz="2880">
                <a:solidFill>
                  <a:schemeClr val="tx1"/>
                </a:solidFill>
                <a:latin typeface="Calibri" panose="020F0502020204030204" pitchFamily="34" charset="0"/>
                <a:ea typeface="ＭＳ Ｐゴシック" panose="020B0600070205080204" pitchFamily="34" charset="-128"/>
              </a:defRPr>
            </a:lvl6pPr>
            <a:lvl7pPr marL="3566160" indent="-274320" defTabSz="548640" eaLnBrk="0" fontAlgn="base" hangingPunct="0">
              <a:spcBef>
                <a:spcPct val="0"/>
              </a:spcBef>
              <a:spcAft>
                <a:spcPct val="0"/>
              </a:spcAft>
              <a:defRPr sz="2880">
                <a:solidFill>
                  <a:schemeClr val="tx1"/>
                </a:solidFill>
                <a:latin typeface="Calibri" panose="020F0502020204030204" pitchFamily="34" charset="0"/>
                <a:ea typeface="ＭＳ Ｐゴシック" panose="020B0600070205080204" pitchFamily="34" charset="-128"/>
              </a:defRPr>
            </a:lvl7pPr>
            <a:lvl8pPr marL="4114800" indent="-274320" defTabSz="548640" eaLnBrk="0" fontAlgn="base" hangingPunct="0">
              <a:spcBef>
                <a:spcPct val="0"/>
              </a:spcBef>
              <a:spcAft>
                <a:spcPct val="0"/>
              </a:spcAft>
              <a:defRPr sz="2880">
                <a:solidFill>
                  <a:schemeClr val="tx1"/>
                </a:solidFill>
                <a:latin typeface="Calibri" panose="020F0502020204030204" pitchFamily="34" charset="0"/>
                <a:ea typeface="ＭＳ Ｐゴシック" panose="020B0600070205080204" pitchFamily="34" charset="-128"/>
              </a:defRPr>
            </a:lvl8pPr>
            <a:lvl9pPr marL="4663440" indent="-274320" defTabSz="548640" eaLnBrk="0" fontAlgn="base" hangingPunct="0">
              <a:spcBef>
                <a:spcPct val="0"/>
              </a:spcBef>
              <a:spcAft>
                <a:spcPct val="0"/>
              </a:spcAft>
              <a:defRPr sz="2880">
                <a:solidFill>
                  <a:schemeClr val="tx1"/>
                </a:solidFill>
                <a:latin typeface="Calibri" panose="020F0502020204030204" pitchFamily="34" charset="0"/>
                <a:ea typeface="ＭＳ Ｐゴシック" panose="020B0600070205080204" pitchFamily="34" charset="-128"/>
              </a:defRPr>
            </a:lvl9pPr>
          </a:lstStyle>
          <a:p>
            <a:fld id="{C790527B-EF9D-634F-AB2B-B559FF4C3513}" type="slidenum">
              <a:rPr lang="en-US" altLang="en-US" sz="1200">
                <a:solidFill>
                  <a:srgbClr val="A6A6A6"/>
                </a:solidFill>
                <a:latin typeface="Gotham Book" panose="02000604040000020004" pitchFamily="2" charset="0"/>
              </a:rPr>
              <a:pPr/>
              <a:t>18</a:t>
            </a:fld>
            <a:endParaRPr lang="en-US" altLang="en-US" sz="1200">
              <a:solidFill>
                <a:srgbClr val="A6A6A6"/>
              </a:solidFill>
              <a:latin typeface="Gotham Book" panose="02000604040000020004" pitchFamily="2" charset="0"/>
            </a:endParaRPr>
          </a:p>
        </p:txBody>
      </p:sp>
      <p:sp>
        <p:nvSpPr>
          <p:cNvPr id="114691" name="TextBox 2">
            <a:extLst>
              <a:ext uri="{FF2B5EF4-FFF2-40B4-BE49-F238E27FC236}">
                <a16:creationId xmlns:a16="http://schemas.microsoft.com/office/drawing/2014/main" id="{E648EE9C-99A5-9A44-979A-E25CEB5B8D66}"/>
              </a:ext>
            </a:extLst>
          </p:cNvPr>
          <p:cNvSpPr txBox="1">
            <a:spLocks noChangeArrowheads="1"/>
          </p:cNvSpPr>
          <p:nvPr/>
        </p:nvSpPr>
        <p:spPr bwMode="auto">
          <a:xfrm>
            <a:off x="954406" y="209550"/>
            <a:ext cx="9029700"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spcBef>
                <a:spcPts val="1440"/>
              </a:spcBef>
            </a:pPr>
            <a:r>
              <a:rPr lang="en-US" altLang="en-US" sz="2160" dirty="0" err="1">
                <a:solidFill>
                  <a:schemeClr val="bg1">
                    <a:lumMod val="50000"/>
                  </a:schemeClr>
                </a:solidFill>
                <a:latin typeface="Gotham Rounded Light" pitchFamily="50" charset="0"/>
              </a:rPr>
              <a:t>Comenzando</a:t>
            </a:r>
            <a:r>
              <a:rPr lang="en-US" altLang="en-US" sz="2160" dirty="0">
                <a:solidFill>
                  <a:schemeClr val="bg1">
                    <a:lumMod val="50000"/>
                  </a:schemeClr>
                </a:solidFill>
                <a:latin typeface="Gotham Rounded Light" pitchFamily="50" charset="0"/>
              </a:rPr>
              <a:t> con </a:t>
            </a:r>
            <a:r>
              <a:rPr lang="en-US" altLang="en-US" sz="2160" dirty="0" err="1">
                <a:solidFill>
                  <a:schemeClr val="bg1">
                    <a:lumMod val="50000"/>
                  </a:schemeClr>
                </a:solidFill>
                <a:latin typeface="Gotham Rounded Light" pitchFamily="50" charset="0"/>
              </a:rPr>
              <a:t>herramienta</a:t>
            </a:r>
            <a:r>
              <a:rPr lang="en-US" altLang="en-US" sz="2160" dirty="0">
                <a:solidFill>
                  <a:schemeClr val="bg1">
                    <a:lumMod val="50000"/>
                  </a:schemeClr>
                </a:solidFill>
                <a:latin typeface="Gotham Rounded Light" pitchFamily="50" charset="0"/>
              </a:rPr>
              <a:t> para </a:t>
            </a:r>
            <a:r>
              <a:rPr lang="en-US" altLang="en-US" sz="2160" dirty="0" err="1">
                <a:solidFill>
                  <a:schemeClr val="bg1">
                    <a:lumMod val="50000"/>
                  </a:schemeClr>
                </a:solidFill>
                <a:latin typeface="Gotham Rounded Light" pitchFamily="50" charset="0"/>
              </a:rPr>
              <a:t>editar</a:t>
            </a:r>
            <a:r>
              <a:rPr lang="en-US" altLang="en-US" sz="2160" dirty="0">
                <a:solidFill>
                  <a:schemeClr val="bg1">
                    <a:lumMod val="50000"/>
                  </a:schemeClr>
                </a:solidFill>
                <a:latin typeface="Gotham Rounded Light" pitchFamily="50" charset="0"/>
              </a:rPr>
              <a:t> </a:t>
            </a:r>
            <a:r>
              <a:rPr lang="en-US" altLang="en-US" sz="2160" dirty="0" err="1">
                <a:solidFill>
                  <a:schemeClr val="bg1">
                    <a:lumMod val="50000"/>
                  </a:schemeClr>
                </a:solidFill>
                <a:latin typeface="Gotham Rounded Light" pitchFamily="50" charset="0"/>
              </a:rPr>
              <a:t>plantillas</a:t>
            </a:r>
            <a:r>
              <a:rPr lang="en-US" altLang="en-US" sz="2160" dirty="0">
                <a:solidFill>
                  <a:schemeClr val="bg1">
                    <a:lumMod val="50000"/>
                  </a:schemeClr>
                </a:solidFill>
                <a:latin typeface="Gotham Rounded Light" pitchFamily="50" charset="0"/>
              </a:rPr>
              <a:t> de </a:t>
            </a:r>
            <a:r>
              <a:rPr lang="en-US" altLang="en-US" sz="2160" dirty="0" err="1">
                <a:solidFill>
                  <a:schemeClr val="bg1">
                    <a:lumMod val="50000"/>
                  </a:schemeClr>
                </a:solidFill>
                <a:latin typeface="Gotham Rounded Light" pitchFamily="50" charset="0"/>
              </a:rPr>
              <a:t>informes</a:t>
            </a:r>
            <a:r>
              <a:rPr lang="en-US" altLang="en-US" sz="2160" dirty="0">
                <a:solidFill>
                  <a:schemeClr val="bg1">
                    <a:lumMod val="50000"/>
                  </a:schemeClr>
                </a:solidFill>
                <a:latin typeface="Gotham Rounded Light" pitchFamily="50" charset="0"/>
              </a:rPr>
              <a:t> </a:t>
            </a:r>
            <a:r>
              <a:rPr lang="en-US" altLang="en-US" sz="2160" dirty="0" err="1">
                <a:solidFill>
                  <a:schemeClr val="bg1">
                    <a:lumMod val="50000"/>
                  </a:schemeClr>
                </a:solidFill>
                <a:latin typeface="Gotham Rounded Light" pitchFamily="50" charset="0"/>
              </a:rPr>
              <a:t>adaptables</a:t>
            </a:r>
            <a:endParaRPr lang="en-US" altLang="en-US" sz="2160" dirty="0">
              <a:solidFill>
                <a:schemeClr val="bg1">
                  <a:lumMod val="50000"/>
                </a:schemeClr>
              </a:solidFill>
              <a:latin typeface="Gotham Rounded Light" pitchFamily="50" charset="0"/>
            </a:endParaRPr>
          </a:p>
        </p:txBody>
      </p:sp>
      <p:sp>
        <p:nvSpPr>
          <p:cNvPr id="2" name="TextBox 1"/>
          <p:cNvSpPr txBox="1"/>
          <p:nvPr/>
        </p:nvSpPr>
        <p:spPr>
          <a:xfrm>
            <a:off x="358482" y="1214077"/>
            <a:ext cx="9520517" cy="3785652"/>
          </a:xfrm>
          <a:prstGeom prst="rect">
            <a:avLst/>
          </a:prstGeom>
          <a:noFill/>
        </p:spPr>
        <p:txBody>
          <a:bodyPr wrap="square" rtlCol="0">
            <a:spAutoFit/>
          </a:bodyPr>
          <a:lstStyle/>
          <a:p>
            <a:pPr marL="342900" indent="-342900">
              <a:buFont typeface="Arial" panose="020B0604020202020204" pitchFamily="34" charset="0"/>
              <a:buChar char="•"/>
            </a:pPr>
            <a:r>
              <a:rPr lang="es-ES" sz="2000" dirty="0">
                <a:solidFill>
                  <a:srgbClr val="00B0F0"/>
                </a:solidFill>
                <a:latin typeface="Gotham Rounded Light" pitchFamily="50" charset="0"/>
              </a:rPr>
              <a:t>Comience con una plantilla existente y duplíquela (no hay función </a:t>
            </a:r>
            <a:r>
              <a:rPr lang="es-ES" sz="2000" dirty="0" err="1">
                <a:solidFill>
                  <a:srgbClr val="00B0F0"/>
                </a:solidFill>
                <a:latin typeface="Gotham Rounded Light" pitchFamily="50" charset="0"/>
              </a:rPr>
              <a:t>para"deshacer</a:t>
            </a:r>
            <a:r>
              <a:rPr lang="es-ES" sz="2000" dirty="0">
                <a:solidFill>
                  <a:srgbClr val="00B0F0"/>
                </a:solidFill>
                <a:latin typeface="Gotham Rounded Light" pitchFamily="50" charset="0"/>
              </a:rPr>
              <a:t>").</a:t>
            </a:r>
          </a:p>
          <a:p>
            <a:pPr marL="342900" indent="-342900">
              <a:buFont typeface="Arial" panose="020B0604020202020204" pitchFamily="34" charset="0"/>
              <a:buChar char="•"/>
            </a:pPr>
            <a:endParaRPr lang="es-ES" sz="2000" dirty="0">
              <a:solidFill>
                <a:srgbClr val="00B0F0"/>
              </a:solidFill>
              <a:latin typeface="Gotham Rounded Light" pitchFamily="50" charset="0"/>
            </a:endParaRPr>
          </a:p>
          <a:p>
            <a:pPr marL="342900" indent="-342900">
              <a:buFont typeface="Arial" panose="020B0604020202020204" pitchFamily="34" charset="0"/>
              <a:buChar char="•"/>
            </a:pPr>
            <a:r>
              <a:rPr lang="es-ES" sz="2000" dirty="0">
                <a:solidFill>
                  <a:srgbClr val="00B0F0"/>
                </a:solidFill>
                <a:latin typeface="Gotham Rounded Light" pitchFamily="50" charset="0"/>
              </a:rPr>
              <a:t>Nombrar un informe</a:t>
            </a:r>
          </a:p>
          <a:p>
            <a:pPr marL="342900" indent="-342900">
              <a:buFont typeface="Arial" panose="020B0604020202020204" pitchFamily="34" charset="0"/>
              <a:buChar char="•"/>
            </a:pPr>
            <a:endParaRPr lang="es-ES" sz="2000" dirty="0">
              <a:solidFill>
                <a:srgbClr val="00B0F0"/>
              </a:solidFill>
              <a:latin typeface="Gotham Rounded Light" pitchFamily="50" charset="0"/>
            </a:endParaRPr>
          </a:p>
          <a:p>
            <a:pPr marL="342900" indent="-342900">
              <a:buFont typeface="Arial" panose="020B0604020202020204" pitchFamily="34" charset="0"/>
              <a:buChar char="•"/>
            </a:pPr>
            <a:r>
              <a:rPr lang="es-ES" sz="2000" dirty="0">
                <a:solidFill>
                  <a:srgbClr val="00B0F0"/>
                </a:solidFill>
                <a:latin typeface="Gotham Rounded Light" pitchFamily="50" charset="0"/>
              </a:rPr>
              <a:t>Agregar campos de texto y números (moverlos).</a:t>
            </a:r>
          </a:p>
          <a:p>
            <a:pPr marL="342900" indent="-342900">
              <a:buFont typeface="Arial" panose="020B0604020202020204" pitchFamily="34" charset="0"/>
              <a:buChar char="•"/>
            </a:pPr>
            <a:endParaRPr lang="es-ES" sz="2000" dirty="0">
              <a:solidFill>
                <a:srgbClr val="00B0F0"/>
              </a:solidFill>
              <a:latin typeface="Gotham Rounded Light" pitchFamily="50" charset="0"/>
            </a:endParaRPr>
          </a:p>
          <a:p>
            <a:pPr marL="342900" indent="-342900">
              <a:buFont typeface="Arial" panose="020B0604020202020204" pitchFamily="34" charset="0"/>
              <a:buChar char="•"/>
            </a:pPr>
            <a:r>
              <a:rPr lang="es-ES" sz="2000" dirty="0">
                <a:solidFill>
                  <a:srgbClr val="00B0F0"/>
                </a:solidFill>
                <a:latin typeface="Gotham Rounded Light" pitchFamily="50" charset="0"/>
              </a:rPr>
              <a:t>Mapeo de datos SR</a:t>
            </a:r>
          </a:p>
          <a:p>
            <a:pPr marL="342900" indent="-342900">
              <a:buFont typeface="Arial" panose="020B0604020202020204" pitchFamily="34" charset="0"/>
              <a:buChar char="•"/>
            </a:pPr>
            <a:endParaRPr lang="es-ES" sz="2000" dirty="0">
              <a:solidFill>
                <a:srgbClr val="00B0F0"/>
              </a:solidFill>
              <a:latin typeface="Gotham Rounded Light" pitchFamily="50" charset="0"/>
            </a:endParaRPr>
          </a:p>
          <a:p>
            <a:pPr marL="342900" indent="-342900">
              <a:buFont typeface="Arial" panose="020B0604020202020204" pitchFamily="34" charset="0"/>
              <a:buChar char="•"/>
            </a:pPr>
            <a:r>
              <a:rPr lang="es-ES" sz="2000" dirty="0">
                <a:solidFill>
                  <a:srgbClr val="00B0F0"/>
                </a:solidFill>
                <a:latin typeface="Gotham Rounded Light" pitchFamily="50" charset="0"/>
              </a:rPr>
              <a:t>Recortes</a:t>
            </a:r>
          </a:p>
          <a:p>
            <a:pPr marL="342900" indent="-342900">
              <a:buFont typeface="Arial" panose="020B0604020202020204" pitchFamily="34" charset="0"/>
              <a:buChar char="•"/>
            </a:pPr>
            <a:endParaRPr lang="es-ES" sz="2000" dirty="0">
              <a:solidFill>
                <a:srgbClr val="00B0F0"/>
              </a:solidFill>
              <a:latin typeface="Gotham Rounded Light" pitchFamily="50" charset="0"/>
            </a:endParaRPr>
          </a:p>
          <a:p>
            <a:pPr marL="342900" indent="-342900">
              <a:buFont typeface="Arial" panose="020B0604020202020204" pitchFamily="34" charset="0"/>
              <a:buChar char="•"/>
            </a:pPr>
            <a:r>
              <a:rPr lang="es-ES" sz="2000" dirty="0">
                <a:solidFill>
                  <a:srgbClr val="00B0F0"/>
                </a:solidFill>
                <a:latin typeface="Gotham Rounded Light" pitchFamily="50" charset="0"/>
              </a:rPr>
              <a:t>Firma</a:t>
            </a:r>
            <a:endParaRPr lang="en-GB" sz="2000" dirty="0">
              <a:solidFill>
                <a:srgbClr val="00B0F0"/>
              </a:solidFill>
              <a:latin typeface="Gotham Rounded Light" pitchFamily="50" charset="0"/>
            </a:endParaRPr>
          </a:p>
          <a:p>
            <a:endParaRPr lang="en-GB" sz="2000" dirty="0">
              <a:solidFill>
                <a:srgbClr val="00B0F0"/>
              </a:solidFill>
              <a:latin typeface="Gotham Rounded Light" pitchFamily="50" charset="0"/>
            </a:endParaRPr>
          </a:p>
        </p:txBody>
      </p:sp>
    </p:spTree>
    <p:extLst>
      <p:ext uri="{BB962C8B-B14F-4D97-AF65-F5344CB8AC3E}">
        <p14:creationId xmlns:p14="http://schemas.microsoft.com/office/powerpoint/2010/main" val="639501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5" name="Picture 10">
            <a:extLst>
              <a:ext uri="{FF2B5EF4-FFF2-40B4-BE49-F238E27FC236}">
                <a16:creationId xmlns:a16="http://schemas.microsoft.com/office/drawing/2014/main" id="{4D8B9599-C2D0-4307-9449-80D9A5288F21}"/>
              </a:ext>
            </a:extLst>
          </p:cNvPr>
          <p:cNvPicPr>
            <a:picLocks noChangeAspect="1"/>
          </p:cNvPicPr>
          <p:nvPr/>
        </p:nvPicPr>
        <p:blipFill>
          <a:blip r:embed="rId3" cstate="print">
            <a:extLst>
              <a:ext uri="{28A0092B-C50C-407E-A947-70E740481C1C}">
                <a14:useLocalDpi xmlns:a14="http://schemas.microsoft.com/office/drawing/2010/main" val="0"/>
              </a:ext>
            </a:extLst>
          </a:blip>
          <a:srcRect l="30978" t="34027" r="31236" b="42188"/>
          <a:stretch>
            <a:fillRect/>
          </a:stretch>
        </p:blipFill>
        <p:spPr bwMode="auto">
          <a:xfrm>
            <a:off x="10559416" y="264796"/>
            <a:ext cx="510540" cy="22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6" name="Slide Number Placeholder 10">
            <a:extLst>
              <a:ext uri="{FF2B5EF4-FFF2-40B4-BE49-F238E27FC236}">
                <a16:creationId xmlns:a16="http://schemas.microsoft.com/office/drawing/2014/main" id="{AE692092-F54F-4877-9F09-BFC27122ACF1}"/>
              </a:ext>
            </a:extLst>
          </p:cNvPr>
          <p:cNvSpPr>
            <a:spLocks noGrp="1"/>
          </p:cNvSpPr>
          <p:nvPr>
            <p:ph type="sldNum" sz="quarter" idx="10"/>
          </p:nvPr>
        </p:nvSpPr>
        <p:spPr bwMode="auto">
          <a:xfrm>
            <a:off x="10298431" y="6356986"/>
            <a:ext cx="735330" cy="36385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80">
                <a:solidFill>
                  <a:schemeClr val="tx1"/>
                </a:solidFill>
                <a:latin typeface="Calibri" panose="020F0502020204030204" pitchFamily="34" charset="0"/>
                <a:ea typeface="MS PGothic" panose="020B0600070205080204" pitchFamily="34" charset="-128"/>
              </a:defRPr>
            </a:lvl1pPr>
            <a:lvl2pPr marL="891540" indent="-342900">
              <a:defRPr sz="2880">
                <a:solidFill>
                  <a:schemeClr val="tx1"/>
                </a:solidFill>
                <a:latin typeface="Calibri" panose="020F0502020204030204" pitchFamily="34" charset="0"/>
                <a:ea typeface="MS PGothic" panose="020B0600070205080204" pitchFamily="34" charset="-128"/>
              </a:defRPr>
            </a:lvl2pPr>
            <a:lvl3pPr marL="1371600" indent="-274320">
              <a:defRPr sz="2880">
                <a:solidFill>
                  <a:schemeClr val="tx1"/>
                </a:solidFill>
                <a:latin typeface="Calibri" panose="020F0502020204030204" pitchFamily="34" charset="0"/>
                <a:ea typeface="MS PGothic" panose="020B0600070205080204" pitchFamily="34" charset="-128"/>
              </a:defRPr>
            </a:lvl3pPr>
            <a:lvl4pPr marL="1920240" indent="-274320">
              <a:defRPr sz="2880">
                <a:solidFill>
                  <a:schemeClr val="tx1"/>
                </a:solidFill>
                <a:latin typeface="Calibri" panose="020F0502020204030204" pitchFamily="34" charset="0"/>
                <a:ea typeface="MS PGothic" panose="020B0600070205080204" pitchFamily="34" charset="-128"/>
              </a:defRPr>
            </a:lvl4pPr>
            <a:lvl5pPr marL="2468880" indent="-274320">
              <a:defRPr sz="2880">
                <a:solidFill>
                  <a:schemeClr val="tx1"/>
                </a:solidFill>
                <a:latin typeface="Calibri" panose="020F0502020204030204" pitchFamily="34" charset="0"/>
                <a:ea typeface="MS PGothic" panose="020B0600070205080204" pitchFamily="34" charset="-128"/>
              </a:defRPr>
            </a:lvl5pPr>
            <a:lvl6pPr marL="3017520" indent="-274320" defTabSz="548640" eaLnBrk="0" fontAlgn="base" hangingPunct="0">
              <a:spcBef>
                <a:spcPct val="0"/>
              </a:spcBef>
              <a:spcAft>
                <a:spcPct val="0"/>
              </a:spcAft>
              <a:defRPr sz="2880">
                <a:solidFill>
                  <a:schemeClr val="tx1"/>
                </a:solidFill>
                <a:latin typeface="Calibri" panose="020F0502020204030204" pitchFamily="34" charset="0"/>
                <a:ea typeface="MS PGothic" panose="020B0600070205080204" pitchFamily="34" charset="-128"/>
              </a:defRPr>
            </a:lvl6pPr>
            <a:lvl7pPr marL="3566160" indent="-274320" defTabSz="548640" eaLnBrk="0" fontAlgn="base" hangingPunct="0">
              <a:spcBef>
                <a:spcPct val="0"/>
              </a:spcBef>
              <a:spcAft>
                <a:spcPct val="0"/>
              </a:spcAft>
              <a:defRPr sz="2880">
                <a:solidFill>
                  <a:schemeClr val="tx1"/>
                </a:solidFill>
                <a:latin typeface="Calibri" panose="020F0502020204030204" pitchFamily="34" charset="0"/>
                <a:ea typeface="MS PGothic" panose="020B0600070205080204" pitchFamily="34" charset="-128"/>
              </a:defRPr>
            </a:lvl7pPr>
            <a:lvl8pPr marL="4114800" indent="-274320" defTabSz="548640" eaLnBrk="0" fontAlgn="base" hangingPunct="0">
              <a:spcBef>
                <a:spcPct val="0"/>
              </a:spcBef>
              <a:spcAft>
                <a:spcPct val="0"/>
              </a:spcAft>
              <a:defRPr sz="2880">
                <a:solidFill>
                  <a:schemeClr val="tx1"/>
                </a:solidFill>
                <a:latin typeface="Calibri" panose="020F0502020204030204" pitchFamily="34" charset="0"/>
                <a:ea typeface="MS PGothic" panose="020B0600070205080204" pitchFamily="34" charset="-128"/>
              </a:defRPr>
            </a:lvl8pPr>
            <a:lvl9pPr marL="4663440" indent="-274320" defTabSz="548640" eaLnBrk="0" fontAlgn="base" hangingPunct="0">
              <a:spcBef>
                <a:spcPct val="0"/>
              </a:spcBef>
              <a:spcAft>
                <a:spcPct val="0"/>
              </a:spcAft>
              <a:defRPr sz="2880">
                <a:solidFill>
                  <a:schemeClr val="tx1"/>
                </a:solidFill>
                <a:latin typeface="Calibri" panose="020F0502020204030204" pitchFamily="34" charset="0"/>
                <a:ea typeface="MS PGothic" panose="020B0600070205080204" pitchFamily="34" charset="-128"/>
              </a:defRPr>
            </a:lvl9pPr>
          </a:lstStyle>
          <a:p>
            <a:fld id="{2FFE3B17-A996-4EE7-B9C1-39592E3A509B}" type="slidenum">
              <a:rPr lang="en-US" altLang="en-US" sz="1200">
                <a:solidFill>
                  <a:srgbClr val="A6A6A6"/>
                </a:solidFill>
                <a:latin typeface="Gotham Book" panose="02000604040000020004" charset="0"/>
              </a:rPr>
              <a:pPr/>
              <a:t>19</a:t>
            </a:fld>
            <a:endParaRPr lang="en-US" altLang="en-US" sz="1200">
              <a:solidFill>
                <a:srgbClr val="A6A6A6"/>
              </a:solidFill>
              <a:latin typeface="Gotham Book" panose="02000604040000020004" charset="0"/>
            </a:endParaRPr>
          </a:p>
        </p:txBody>
      </p:sp>
      <p:sp>
        <p:nvSpPr>
          <p:cNvPr id="118787" name="TextBox 2">
            <a:extLst>
              <a:ext uri="{FF2B5EF4-FFF2-40B4-BE49-F238E27FC236}">
                <a16:creationId xmlns:a16="http://schemas.microsoft.com/office/drawing/2014/main" id="{F4C6B1AD-726C-4688-9960-04EDE3F1FCD0}"/>
              </a:ext>
            </a:extLst>
          </p:cNvPr>
          <p:cNvSpPr txBox="1">
            <a:spLocks noChangeArrowheads="1"/>
          </p:cNvSpPr>
          <p:nvPr/>
        </p:nvSpPr>
        <p:spPr bwMode="auto">
          <a:xfrm>
            <a:off x="954406" y="209550"/>
            <a:ext cx="5674994" cy="936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spcBef>
                <a:spcPts val="1440"/>
              </a:spcBef>
            </a:pPr>
            <a:r>
              <a:rPr lang="en-US" altLang="en-US" sz="2160" dirty="0" err="1">
                <a:solidFill>
                  <a:srgbClr val="A6A6A6"/>
                </a:solidFill>
                <a:latin typeface="Gotham Light" charset="0"/>
              </a:rPr>
              <a:t>Informes</a:t>
            </a:r>
            <a:r>
              <a:rPr lang="en-US" altLang="en-US" sz="2160" dirty="0">
                <a:solidFill>
                  <a:srgbClr val="A6A6A6"/>
                </a:solidFill>
                <a:latin typeface="Gotham Light" charset="0"/>
              </a:rPr>
              <a:t> </a:t>
            </a:r>
            <a:r>
              <a:rPr lang="en-US" altLang="en-US" sz="2160" dirty="0" err="1">
                <a:solidFill>
                  <a:srgbClr val="A6A6A6"/>
                </a:solidFill>
                <a:latin typeface="Gotham Light" charset="0"/>
              </a:rPr>
              <a:t>Adaptables</a:t>
            </a:r>
            <a:r>
              <a:rPr lang="en-US" altLang="en-US" sz="2160" dirty="0">
                <a:solidFill>
                  <a:srgbClr val="A6A6A6"/>
                </a:solidFill>
                <a:latin typeface="Gotham Light" charset="0"/>
              </a:rPr>
              <a:t> </a:t>
            </a:r>
            <a:r>
              <a:rPr lang="en-US" altLang="en-US" sz="2160" dirty="0" err="1">
                <a:solidFill>
                  <a:srgbClr val="A6A6A6"/>
                </a:solidFill>
                <a:latin typeface="Gotham Light" charset="0"/>
              </a:rPr>
              <a:t>Tricefy</a:t>
            </a:r>
            <a:endParaRPr lang="en-US" altLang="en-US" sz="2160" dirty="0">
              <a:solidFill>
                <a:srgbClr val="474746"/>
              </a:solidFill>
              <a:latin typeface="Gotham Light" charset="0"/>
            </a:endParaRPr>
          </a:p>
          <a:p>
            <a:pPr>
              <a:spcBef>
                <a:spcPts val="1440"/>
              </a:spcBef>
            </a:pPr>
            <a:endParaRPr lang="en-US" altLang="en-US" sz="2160" dirty="0">
              <a:solidFill>
                <a:srgbClr val="474746"/>
              </a:solidFill>
              <a:latin typeface="Gotham Light" charset="0"/>
            </a:endParaRPr>
          </a:p>
        </p:txBody>
      </p:sp>
      <p:sp>
        <p:nvSpPr>
          <p:cNvPr id="32" name="TextBox 31">
            <a:extLst>
              <a:ext uri="{FF2B5EF4-FFF2-40B4-BE49-F238E27FC236}">
                <a16:creationId xmlns:a16="http://schemas.microsoft.com/office/drawing/2014/main" id="{BEDC16DB-E6FE-EB41-81FE-A5D7F5500BF8}"/>
              </a:ext>
            </a:extLst>
          </p:cNvPr>
          <p:cNvSpPr txBox="1"/>
          <p:nvPr/>
        </p:nvSpPr>
        <p:spPr>
          <a:xfrm>
            <a:off x="1011556" y="927736"/>
            <a:ext cx="9721214" cy="936667"/>
          </a:xfrm>
          <a:prstGeom prst="rect">
            <a:avLst/>
          </a:prstGeom>
          <a:noFill/>
        </p:spPr>
        <p:txBody>
          <a:bodyPr>
            <a:spAutoFit/>
          </a:bodyPr>
          <a:lstStyle/>
          <a:p>
            <a:pPr>
              <a:spcBef>
                <a:spcPts val="1440"/>
              </a:spcBef>
              <a:defRPr/>
            </a:pPr>
            <a:r>
              <a:rPr lang="es-CL" sz="2160" dirty="0">
                <a:solidFill>
                  <a:srgbClr val="00B0F0"/>
                </a:solidFill>
                <a:latin typeface="Gotham Rounded Light" pitchFamily="2" charset="0"/>
                <a:ea typeface="ＭＳ Ｐゴシック" panose="020B0600070205080204" pitchFamily="34" charset="-128"/>
              </a:rPr>
              <a:t>Flexible –  Fáciles de usar - Rápido</a:t>
            </a:r>
            <a:endParaRPr lang="es-CL" sz="2160" dirty="0">
              <a:solidFill>
                <a:schemeClr val="bg1">
                  <a:lumMod val="50000"/>
                </a:schemeClr>
              </a:solidFill>
              <a:latin typeface="Gotham Light"/>
              <a:ea typeface="ＭＳ Ｐゴシック" charset="0"/>
              <a:cs typeface="Gotham Light"/>
            </a:endParaRPr>
          </a:p>
          <a:p>
            <a:pPr>
              <a:spcBef>
                <a:spcPts val="1440"/>
              </a:spcBef>
              <a:defRPr/>
            </a:pPr>
            <a:endParaRPr lang="en-US" sz="2160" dirty="0">
              <a:solidFill>
                <a:schemeClr val="bg1">
                  <a:lumMod val="50000"/>
                </a:schemeClr>
              </a:solidFill>
              <a:latin typeface="Gotham Light"/>
              <a:ea typeface="ＭＳ Ｐゴシック" charset="0"/>
              <a:cs typeface="Gotham Light"/>
            </a:endParaRPr>
          </a:p>
        </p:txBody>
      </p:sp>
      <p:sp>
        <p:nvSpPr>
          <p:cNvPr id="118789" name="TextBox 8">
            <a:extLst>
              <a:ext uri="{FF2B5EF4-FFF2-40B4-BE49-F238E27FC236}">
                <a16:creationId xmlns:a16="http://schemas.microsoft.com/office/drawing/2014/main" id="{715D9B74-4AA9-42D2-BB3E-C313E57DF44C}"/>
              </a:ext>
            </a:extLst>
          </p:cNvPr>
          <p:cNvSpPr txBox="1">
            <a:spLocks noChangeArrowheads="1"/>
          </p:cNvSpPr>
          <p:nvPr/>
        </p:nvSpPr>
        <p:spPr bwMode="auto">
          <a:xfrm>
            <a:off x="1022986" y="1645921"/>
            <a:ext cx="1045083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lvl="2">
              <a:spcBef>
                <a:spcPts val="1186"/>
              </a:spcBef>
            </a:pPr>
            <a:r>
              <a:rPr lang="en-US" altLang="de-DE" sz="1920" dirty="0" err="1">
                <a:solidFill>
                  <a:schemeClr val="bg1">
                    <a:lumMod val="50000"/>
                  </a:schemeClr>
                </a:solidFill>
                <a:latin typeface="Gotham Rounded Light" charset="0"/>
              </a:rPr>
              <a:t>Defina</a:t>
            </a:r>
            <a:r>
              <a:rPr lang="en-US" altLang="de-DE" sz="1920" dirty="0">
                <a:solidFill>
                  <a:schemeClr val="bg1">
                    <a:lumMod val="50000"/>
                  </a:schemeClr>
                </a:solidFill>
                <a:latin typeface="Gotham Rounded Light" charset="0"/>
              </a:rPr>
              <a:t> el </a:t>
            </a:r>
            <a:r>
              <a:rPr lang="en-US" altLang="de-DE" sz="1920" dirty="0" err="1">
                <a:solidFill>
                  <a:schemeClr val="bg1">
                    <a:lumMod val="50000"/>
                  </a:schemeClr>
                </a:solidFill>
                <a:latin typeface="Gotham Rounded Light" charset="0"/>
              </a:rPr>
              <a:t>contenido</a:t>
            </a:r>
            <a:r>
              <a:rPr lang="en-US" altLang="de-DE" sz="1920" dirty="0">
                <a:solidFill>
                  <a:schemeClr val="bg1">
                    <a:lumMod val="50000"/>
                  </a:schemeClr>
                </a:solidFill>
                <a:latin typeface="Gotham Rounded Light" charset="0"/>
              </a:rPr>
              <a:t> de </a:t>
            </a:r>
            <a:r>
              <a:rPr lang="en-US" altLang="de-DE" sz="1920" dirty="0" err="1">
                <a:solidFill>
                  <a:schemeClr val="bg1">
                    <a:lumMod val="50000"/>
                  </a:schemeClr>
                </a:solidFill>
                <a:latin typeface="Gotham Rounded Light" charset="0"/>
              </a:rPr>
              <a:t>su</a:t>
            </a:r>
            <a:r>
              <a:rPr lang="en-US" altLang="de-DE" sz="1920" dirty="0">
                <a:solidFill>
                  <a:schemeClr val="bg1">
                    <a:lumMod val="50000"/>
                  </a:schemeClr>
                </a:solidFill>
                <a:latin typeface="Gotham Rounded Light" charset="0"/>
              </a:rPr>
              <a:t> </a:t>
            </a:r>
            <a:r>
              <a:rPr lang="en-US" altLang="de-DE" sz="1920" dirty="0" err="1">
                <a:solidFill>
                  <a:schemeClr val="bg1">
                    <a:lumMod val="50000"/>
                  </a:schemeClr>
                </a:solidFill>
                <a:latin typeface="Gotham Rounded Light" charset="0"/>
              </a:rPr>
              <a:t>plantilla</a:t>
            </a:r>
            <a:r>
              <a:rPr lang="en-US" altLang="de-DE" sz="1920" dirty="0">
                <a:solidFill>
                  <a:schemeClr val="bg1">
                    <a:lumMod val="50000"/>
                  </a:schemeClr>
                </a:solidFill>
                <a:latin typeface="Gotham Rounded Light" charset="0"/>
              </a:rPr>
              <a:t> de </a:t>
            </a:r>
            <a:r>
              <a:rPr lang="en-US" altLang="de-DE" sz="1920" dirty="0" err="1">
                <a:solidFill>
                  <a:schemeClr val="bg1">
                    <a:lumMod val="50000"/>
                  </a:schemeClr>
                </a:solidFill>
                <a:latin typeface="Gotham Rounded Light" charset="0"/>
              </a:rPr>
              <a:t>informes</a:t>
            </a:r>
            <a:r>
              <a:rPr lang="en-US" altLang="de-DE" sz="1920" dirty="0">
                <a:solidFill>
                  <a:schemeClr val="bg1">
                    <a:lumMod val="50000"/>
                  </a:schemeClr>
                </a:solidFill>
                <a:latin typeface="Gotham Rounded Light" charset="0"/>
              </a:rPr>
              <a:t> con una </a:t>
            </a:r>
            <a:r>
              <a:rPr lang="en-US" altLang="de-DE" sz="1920" dirty="0" err="1">
                <a:solidFill>
                  <a:schemeClr val="bg1">
                    <a:lumMod val="50000"/>
                  </a:schemeClr>
                </a:solidFill>
                <a:latin typeface="Gotham Rounded Light" charset="0"/>
              </a:rPr>
              <a:t>variedad</a:t>
            </a:r>
            <a:r>
              <a:rPr lang="en-US" altLang="de-DE" sz="1920" dirty="0">
                <a:solidFill>
                  <a:schemeClr val="bg1">
                    <a:lumMod val="50000"/>
                  </a:schemeClr>
                </a:solidFill>
                <a:latin typeface="Gotham Rounded Light" charset="0"/>
              </a:rPr>
              <a:t> de </a:t>
            </a:r>
            <a:r>
              <a:rPr lang="en-US" altLang="de-DE" sz="1920" dirty="0" err="1">
                <a:solidFill>
                  <a:schemeClr val="bg1">
                    <a:lumMod val="50000"/>
                  </a:schemeClr>
                </a:solidFill>
                <a:latin typeface="Gotham Rounded Light" charset="0"/>
              </a:rPr>
              <a:t>campos</a:t>
            </a:r>
            <a:r>
              <a:rPr lang="en-US" altLang="de-DE" sz="1920" dirty="0">
                <a:solidFill>
                  <a:schemeClr val="bg1">
                    <a:lumMod val="50000"/>
                  </a:schemeClr>
                </a:solidFill>
                <a:latin typeface="Gotham Rounded Light" charset="0"/>
              </a:rPr>
              <a:t> </a:t>
            </a:r>
            <a:r>
              <a:rPr lang="en-US" altLang="de-DE" sz="1920" dirty="0" err="1">
                <a:solidFill>
                  <a:schemeClr val="bg1">
                    <a:lumMod val="50000"/>
                  </a:schemeClr>
                </a:solidFill>
                <a:latin typeface="Gotham Rounded Light" charset="0"/>
              </a:rPr>
              <a:t>diferentes</a:t>
            </a:r>
            <a:endParaRPr lang="de-DE" altLang="de-DE" sz="1920" dirty="0">
              <a:solidFill>
                <a:schemeClr val="bg1">
                  <a:lumMod val="50000"/>
                </a:schemeClr>
              </a:solidFill>
              <a:latin typeface="Gotham Rounded Light" charset="0"/>
            </a:endParaRPr>
          </a:p>
          <a:p>
            <a:endParaRPr lang="de-DE" altLang="de-DE" sz="2880" dirty="0"/>
          </a:p>
        </p:txBody>
      </p:sp>
      <p:pic>
        <p:nvPicPr>
          <p:cNvPr id="118790" name="Picture 6">
            <a:extLst>
              <a:ext uri="{FF2B5EF4-FFF2-40B4-BE49-F238E27FC236}">
                <a16:creationId xmlns:a16="http://schemas.microsoft.com/office/drawing/2014/main" id="{47C1F857-35BF-4A73-9128-564553B12CC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5088" b="49875"/>
          <a:stretch/>
        </p:blipFill>
        <p:spPr bwMode="auto">
          <a:xfrm>
            <a:off x="1011556" y="2582588"/>
            <a:ext cx="531594" cy="302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91" name="Picture 7">
            <a:extLst>
              <a:ext uri="{FF2B5EF4-FFF2-40B4-BE49-F238E27FC236}">
                <a16:creationId xmlns:a16="http://schemas.microsoft.com/office/drawing/2014/main" id="{03632C28-1F36-4027-908B-ECFD7803EF3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9899" r="85267"/>
          <a:stretch/>
        </p:blipFill>
        <p:spPr bwMode="auto">
          <a:xfrm>
            <a:off x="7207361" y="2672923"/>
            <a:ext cx="533400" cy="302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C24CE0E7-AE95-402F-ABF0-D7B7927B9199}"/>
              </a:ext>
            </a:extLst>
          </p:cNvPr>
          <p:cNvSpPr txBox="1"/>
          <p:nvPr/>
        </p:nvSpPr>
        <p:spPr>
          <a:xfrm>
            <a:off x="1543150" y="2672923"/>
            <a:ext cx="4326009" cy="3416320"/>
          </a:xfrm>
          <a:prstGeom prst="rect">
            <a:avLst/>
          </a:prstGeom>
          <a:noFill/>
        </p:spPr>
        <p:txBody>
          <a:bodyPr wrap="square" rtlCol="0">
            <a:spAutoFit/>
          </a:bodyPr>
          <a:lstStyle/>
          <a:p>
            <a:r>
              <a:rPr lang="es-CL" dirty="0"/>
              <a:t>Etiqueta</a:t>
            </a:r>
          </a:p>
          <a:p>
            <a:r>
              <a:rPr lang="es-CL" dirty="0"/>
              <a:t>                                                                       Texto: Etiqueta y Texto</a:t>
            </a:r>
          </a:p>
          <a:p>
            <a:endParaRPr lang="es-CL" dirty="0"/>
          </a:p>
          <a:p>
            <a:r>
              <a:rPr lang="es-CL" dirty="0"/>
              <a:t>Numero (Etiqueta y Numero)</a:t>
            </a:r>
          </a:p>
          <a:p>
            <a:endParaRPr lang="es-CL" dirty="0"/>
          </a:p>
          <a:p>
            <a:r>
              <a:rPr lang="es-CL" dirty="0"/>
              <a:t>Casilla de selección</a:t>
            </a:r>
          </a:p>
          <a:p>
            <a:endParaRPr lang="es-CL" dirty="0"/>
          </a:p>
          <a:p>
            <a:r>
              <a:rPr lang="es-CL" dirty="0"/>
              <a:t>Lista desplegable</a:t>
            </a:r>
          </a:p>
          <a:p>
            <a:endParaRPr lang="es-CL" dirty="0"/>
          </a:p>
          <a:p>
            <a:r>
              <a:rPr lang="es-CL" dirty="0"/>
              <a:t>Selección </a:t>
            </a:r>
            <a:r>
              <a:rPr lang="es-CL" dirty="0" err="1"/>
              <a:t>Multiple</a:t>
            </a:r>
            <a:endParaRPr lang="es-CL" dirty="0"/>
          </a:p>
          <a:p>
            <a:endParaRPr lang="es-CL" dirty="0"/>
          </a:p>
        </p:txBody>
      </p:sp>
      <p:sp>
        <p:nvSpPr>
          <p:cNvPr id="3" name="TextBox 2">
            <a:extLst>
              <a:ext uri="{FF2B5EF4-FFF2-40B4-BE49-F238E27FC236}">
                <a16:creationId xmlns:a16="http://schemas.microsoft.com/office/drawing/2014/main" id="{A94DC92B-3698-4C94-AFE2-6E2C71FB4B30}"/>
              </a:ext>
            </a:extLst>
          </p:cNvPr>
          <p:cNvSpPr txBox="1"/>
          <p:nvPr/>
        </p:nvSpPr>
        <p:spPr>
          <a:xfrm>
            <a:off x="8012265" y="2672922"/>
            <a:ext cx="2867770" cy="3139321"/>
          </a:xfrm>
          <a:prstGeom prst="rect">
            <a:avLst/>
          </a:prstGeom>
          <a:noFill/>
        </p:spPr>
        <p:txBody>
          <a:bodyPr wrap="square" rtlCol="0">
            <a:spAutoFit/>
          </a:bodyPr>
          <a:lstStyle/>
          <a:p>
            <a:r>
              <a:rPr lang="es-CL" dirty="0"/>
              <a:t>Botón de radio</a:t>
            </a:r>
          </a:p>
          <a:p>
            <a:endParaRPr lang="es-CL" dirty="0"/>
          </a:p>
          <a:p>
            <a:r>
              <a:rPr lang="es-CL" dirty="0"/>
              <a:t>Recorte</a:t>
            </a:r>
          </a:p>
          <a:p>
            <a:endParaRPr lang="es-CL" dirty="0"/>
          </a:p>
          <a:p>
            <a:r>
              <a:rPr lang="es-CL" dirty="0"/>
              <a:t>Edad gestacional</a:t>
            </a:r>
          </a:p>
          <a:p>
            <a:endParaRPr lang="es-CL" dirty="0"/>
          </a:p>
          <a:p>
            <a:r>
              <a:rPr lang="es-CL" dirty="0"/>
              <a:t>Fecha</a:t>
            </a:r>
          </a:p>
          <a:p>
            <a:endParaRPr lang="es-CL" dirty="0"/>
          </a:p>
          <a:p>
            <a:r>
              <a:rPr lang="es-CL" dirty="0"/>
              <a:t>Hora</a:t>
            </a:r>
          </a:p>
          <a:p>
            <a:endParaRPr lang="es-CL" dirty="0"/>
          </a:p>
          <a:p>
            <a:r>
              <a:rPr lang="es-CL" dirty="0"/>
              <a:t>Marcador de imagen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10">
            <a:extLst>
              <a:ext uri="{FF2B5EF4-FFF2-40B4-BE49-F238E27FC236}">
                <a16:creationId xmlns:a16="http://schemas.microsoft.com/office/drawing/2014/main" id="{E9971DAB-19D9-6A42-B98D-505733996ADB}"/>
              </a:ext>
            </a:extLst>
          </p:cNvPr>
          <p:cNvSpPr>
            <a:spLocks noGrp="1"/>
          </p:cNvSpPr>
          <p:nvPr>
            <p:ph type="sldNum" sz="quarter" idx="10"/>
          </p:nvPr>
        </p:nvSpPr>
        <p:spPr bwMode="auto">
          <a:xfrm>
            <a:off x="10298431" y="6356986"/>
            <a:ext cx="735330" cy="36385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80">
                <a:solidFill>
                  <a:schemeClr val="tx1"/>
                </a:solidFill>
                <a:latin typeface="Calibri" panose="020F0502020204030204" pitchFamily="34" charset="0"/>
                <a:ea typeface="ＭＳ Ｐゴシック" panose="020B0600070205080204" pitchFamily="34" charset="-128"/>
              </a:defRPr>
            </a:lvl1pPr>
            <a:lvl2pPr marL="891540" indent="-342900">
              <a:defRPr sz="2880">
                <a:solidFill>
                  <a:schemeClr val="tx1"/>
                </a:solidFill>
                <a:latin typeface="Calibri" panose="020F0502020204030204" pitchFamily="34" charset="0"/>
                <a:ea typeface="ＭＳ Ｐゴシック" panose="020B0600070205080204" pitchFamily="34" charset="-128"/>
              </a:defRPr>
            </a:lvl2pPr>
            <a:lvl3pPr marL="1371600" indent="-274320">
              <a:defRPr sz="2880">
                <a:solidFill>
                  <a:schemeClr val="tx1"/>
                </a:solidFill>
                <a:latin typeface="Calibri" panose="020F0502020204030204" pitchFamily="34" charset="0"/>
                <a:ea typeface="ＭＳ Ｐゴシック" panose="020B0600070205080204" pitchFamily="34" charset="-128"/>
              </a:defRPr>
            </a:lvl3pPr>
            <a:lvl4pPr marL="1920240" indent="-274320">
              <a:defRPr sz="2880">
                <a:solidFill>
                  <a:schemeClr val="tx1"/>
                </a:solidFill>
                <a:latin typeface="Calibri" panose="020F0502020204030204" pitchFamily="34" charset="0"/>
                <a:ea typeface="ＭＳ Ｐゴシック" panose="020B0600070205080204" pitchFamily="34" charset="-128"/>
              </a:defRPr>
            </a:lvl4pPr>
            <a:lvl5pPr marL="2468880" indent="-274320">
              <a:defRPr sz="2880">
                <a:solidFill>
                  <a:schemeClr val="tx1"/>
                </a:solidFill>
                <a:latin typeface="Calibri" panose="020F0502020204030204" pitchFamily="34" charset="0"/>
                <a:ea typeface="ＭＳ Ｐゴシック" panose="020B0600070205080204" pitchFamily="34" charset="-128"/>
              </a:defRPr>
            </a:lvl5pPr>
            <a:lvl6pPr marL="3017520" indent="-274320" defTabSz="548640" eaLnBrk="0" fontAlgn="base" hangingPunct="0">
              <a:spcBef>
                <a:spcPct val="0"/>
              </a:spcBef>
              <a:spcAft>
                <a:spcPct val="0"/>
              </a:spcAft>
              <a:defRPr sz="2880">
                <a:solidFill>
                  <a:schemeClr val="tx1"/>
                </a:solidFill>
                <a:latin typeface="Calibri" panose="020F0502020204030204" pitchFamily="34" charset="0"/>
                <a:ea typeface="ＭＳ Ｐゴシック" panose="020B0600070205080204" pitchFamily="34" charset="-128"/>
              </a:defRPr>
            </a:lvl6pPr>
            <a:lvl7pPr marL="3566160" indent="-274320" defTabSz="548640" eaLnBrk="0" fontAlgn="base" hangingPunct="0">
              <a:spcBef>
                <a:spcPct val="0"/>
              </a:spcBef>
              <a:spcAft>
                <a:spcPct val="0"/>
              </a:spcAft>
              <a:defRPr sz="2880">
                <a:solidFill>
                  <a:schemeClr val="tx1"/>
                </a:solidFill>
                <a:latin typeface="Calibri" panose="020F0502020204030204" pitchFamily="34" charset="0"/>
                <a:ea typeface="ＭＳ Ｐゴシック" panose="020B0600070205080204" pitchFamily="34" charset="-128"/>
              </a:defRPr>
            </a:lvl7pPr>
            <a:lvl8pPr marL="4114800" indent="-274320" defTabSz="548640" eaLnBrk="0" fontAlgn="base" hangingPunct="0">
              <a:spcBef>
                <a:spcPct val="0"/>
              </a:spcBef>
              <a:spcAft>
                <a:spcPct val="0"/>
              </a:spcAft>
              <a:defRPr sz="2880">
                <a:solidFill>
                  <a:schemeClr val="tx1"/>
                </a:solidFill>
                <a:latin typeface="Calibri" panose="020F0502020204030204" pitchFamily="34" charset="0"/>
                <a:ea typeface="ＭＳ Ｐゴシック" panose="020B0600070205080204" pitchFamily="34" charset="-128"/>
              </a:defRPr>
            </a:lvl8pPr>
            <a:lvl9pPr marL="4663440" indent="-274320" defTabSz="548640" eaLnBrk="0" fontAlgn="base" hangingPunct="0">
              <a:spcBef>
                <a:spcPct val="0"/>
              </a:spcBef>
              <a:spcAft>
                <a:spcPct val="0"/>
              </a:spcAft>
              <a:defRPr sz="2880">
                <a:solidFill>
                  <a:schemeClr val="tx1"/>
                </a:solidFill>
                <a:latin typeface="Calibri" panose="020F0502020204030204" pitchFamily="34" charset="0"/>
                <a:ea typeface="ＭＳ Ｐゴシック" panose="020B0600070205080204" pitchFamily="34" charset="-128"/>
              </a:defRPr>
            </a:lvl9pPr>
          </a:lstStyle>
          <a:p>
            <a:fld id="{C790527B-EF9D-634F-AB2B-B559FF4C3513}" type="slidenum">
              <a:rPr lang="en-US" altLang="en-US" sz="1200">
                <a:solidFill>
                  <a:srgbClr val="A6A6A6"/>
                </a:solidFill>
                <a:latin typeface="Gotham Book" panose="02000604040000020004" pitchFamily="2" charset="0"/>
              </a:rPr>
              <a:pPr/>
              <a:t>2</a:t>
            </a:fld>
            <a:endParaRPr lang="en-US" altLang="en-US" sz="1200">
              <a:solidFill>
                <a:srgbClr val="A6A6A6"/>
              </a:solidFill>
              <a:latin typeface="Gotham Book" panose="02000604040000020004" pitchFamily="2" charset="0"/>
            </a:endParaRPr>
          </a:p>
        </p:txBody>
      </p:sp>
      <p:sp>
        <p:nvSpPr>
          <p:cNvPr id="114691" name="TextBox 2">
            <a:extLst>
              <a:ext uri="{FF2B5EF4-FFF2-40B4-BE49-F238E27FC236}">
                <a16:creationId xmlns:a16="http://schemas.microsoft.com/office/drawing/2014/main" id="{E648EE9C-99A5-9A44-979A-E25CEB5B8D66}"/>
              </a:ext>
            </a:extLst>
          </p:cNvPr>
          <p:cNvSpPr txBox="1">
            <a:spLocks noChangeArrowheads="1"/>
          </p:cNvSpPr>
          <p:nvPr/>
        </p:nvSpPr>
        <p:spPr bwMode="auto">
          <a:xfrm>
            <a:off x="954406" y="209550"/>
            <a:ext cx="9029700"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spcBef>
                <a:spcPts val="1440"/>
              </a:spcBef>
            </a:pPr>
            <a:r>
              <a:rPr lang="en-US" altLang="en-US" sz="2160" dirty="0" err="1">
                <a:solidFill>
                  <a:schemeClr val="bg1">
                    <a:lumMod val="50000"/>
                  </a:schemeClr>
                </a:solidFill>
                <a:latin typeface="Gotham Rounded Light" pitchFamily="50" charset="0"/>
              </a:rPr>
              <a:t>Empezar</a:t>
            </a:r>
            <a:r>
              <a:rPr lang="en-US" altLang="en-US" sz="2160" dirty="0">
                <a:solidFill>
                  <a:schemeClr val="bg1">
                    <a:lumMod val="50000"/>
                  </a:schemeClr>
                </a:solidFill>
                <a:latin typeface="Gotham Rounded Light" pitchFamily="50" charset="0"/>
              </a:rPr>
              <a:t> con </a:t>
            </a:r>
            <a:r>
              <a:rPr lang="en-US" altLang="en-US" sz="2160" dirty="0" err="1">
                <a:solidFill>
                  <a:schemeClr val="bg1">
                    <a:lumMod val="50000"/>
                  </a:schemeClr>
                </a:solidFill>
                <a:latin typeface="Gotham Rounded Light" pitchFamily="50" charset="0"/>
              </a:rPr>
              <a:t>informes</a:t>
            </a:r>
            <a:r>
              <a:rPr lang="en-US" altLang="en-US" sz="2160" dirty="0">
                <a:solidFill>
                  <a:schemeClr val="bg1">
                    <a:lumMod val="50000"/>
                  </a:schemeClr>
                </a:solidFill>
                <a:latin typeface="Gotham Rounded Light" pitchFamily="50" charset="0"/>
              </a:rPr>
              <a:t> </a:t>
            </a:r>
            <a:r>
              <a:rPr lang="en-US" altLang="en-US" sz="2160" dirty="0" err="1">
                <a:solidFill>
                  <a:schemeClr val="bg1">
                    <a:lumMod val="50000"/>
                  </a:schemeClr>
                </a:solidFill>
                <a:latin typeface="Gotham Rounded Light" pitchFamily="50" charset="0"/>
              </a:rPr>
              <a:t>adaptables</a:t>
            </a:r>
            <a:r>
              <a:rPr lang="en-US" altLang="en-US" sz="2160" dirty="0">
                <a:solidFill>
                  <a:schemeClr val="bg1">
                    <a:lumMod val="50000"/>
                  </a:schemeClr>
                </a:solidFill>
                <a:latin typeface="Gotham Rounded Light" pitchFamily="50" charset="0"/>
              </a:rPr>
              <a:t> es tan simple </a:t>
            </a:r>
            <a:r>
              <a:rPr lang="es-CL" altLang="en-US" sz="2160" dirty="0">
                <a:solidFill>
                  <a:schemeClr val="bg1">
                    <a:lumMod val="50000"/>
                  </a:schemeClr>
                </a:solidFill>
                <a:latin typeface="Gotham Rounded Light" pitchFamily="50" charset="0"/>
              </a:rPr>
              <a:t>como</a:t>
            </a:r>
            <a:r>
              <a:rPr lang="en-US" altLang="en-US" sz="2160" dirty="0">
                <a:solidFill>
                  <a:schemeClr val="bg1">
                    <a:lumMod val="50000"/>
                  </a:schemeClr>
                </a:solidFill>
                <a:latin typeface="Gotham Rounded Light" pitchFamily="50" charset="0"/>
              </a:rPr>
              <a:t> </a:t>
            </a:r>
            <a:r>
              <a:rPr lang="en-US" altLang="en-US" sz="2160" dirty="0" err="1">
                <a:solidFill>
                  <a:schemeClr val="bg1">
                    <a:lumMod val="50000"/>
                  </a:schemeClr>
                </a:solidFill>
                <a:latin typeface="Gotham Rounded Light" pitchFamily="50" charset="0"/>
              </a:rPr>
              <a:t>decir</a:t>
            </a:r>
            <a:r>
              <a:rPr lang="en-US" altLang="en-US" sz="2160" dirty="0">
                <a:solidFill>
                  <a:schemeClr val="bg1">
                    <a:lumMod val="50000"/>
                  </a:schemeClr>
                </a:solidFill>
                <a:latin typeface="Gotham Rounded Light" pitchFamily="50" charset="0"/>
              </a:rPr>
              <a:t> 1-2-3 </a:t>
            </a:r>
          </a:p>
        </p:txBody>
      </p:sp>
      <p:sp>
        <p:nvSpPr>
          <p:cNvPr id="2" name="TextBox 1"/>
          <p:cNvSpPr txBox="1"/>
          <p:nvPr/>
        </p:nvSpPr>
        <p:spPr>
          <a:xfrm>
            <a:off x="349245" y="1980694"/>
            <a:ext cx="3758929" cy="1631216"/>
          </a:xfrm>
          <a:prstGeom prst="rect">
            <a:avLst/>
          </a:prstGeom>
          <a:noFill/>
        </p:spPr>
        <p:txBody>
          <a:bodyPr wrap="square" rtlCol="0">
            <a:spAutoFit/>
          </a:bodyPr>
          <a:lstStyle/>
          <a:p>
            <a:pPr marL="342900" indent="-342900">
              <a:buAutoNum type="arabicPeriod"/>
            </a:pPr>
            <a:r>
              <a:rPr lang="en-GB" sz="2000" dirty="0" err="1">
                <a:solidFill>
                  <a:srgbClr val="00B0F0"/>
                </a:solidFill>
                <a:latin typeface="Gotham Rounded Light" pitchFamily="50" charset="0"/>
              </a:rPr>
              <a:t>Crear</a:t>
            </a:r>
            <a:r>
              <a:rPr lang="en-GB" sz="2000" dirty="0">
                <a:solidFill>
                  <a:srgbClr val="00B0F0"/>
                </a:solidFill>
                <a:latin typeface="Gotham Rounded Light" pitchFamily="50" charset="0"/>
              </a:rPr>
              <a:t> un Informe </a:t>
            </a:r>
            <a:r>
              <a:rPr lang="en-GB" sz="2000" dirty="0" err="1">
                <a:solidFill>
                  <a:srgbClr val="00B0F0"/>
                </a:solidFill>
                <a:latin typeface="Gotham Rounded Light" pitchFamily="50" charset="0"/>
              </a:rPr>
              <a:t>Preliminar</a:t>
            </a:r>
            <a:endParaRPr lang="en-GB" sz="2000" dirty="0">
              <a:solidFill>
                <a:srgbClr val="00B0F0"/>
              </a:solidFill>
              <a:latin typeface="Gotham Rounded Light" pitchFamily="50" charset="0"/>
            </a:endParaRPr>
          </a:p>
          <a:p>
            <a:pPr marL="457200" indent="-457200">
              <a:buFont typeface="+mj-lt"/>
              <a:buAutoNum type="arabicPeriod"/>
            </a:pPr>
            <a:endParaRPr lang="en-GB" sz="2000" dirty="0">
              <a:solidFill>
                <a:srgbClr val="00B0F0"/>
              </a:solidFill>
              <a:latin typeface="Gotham Rounded Light" pitchFamily="50" charset="0"/>
            </a:endParaRPr>
          </a:p>
          <a:p>
            <a:pPr marL="342900" indent="-342900">
              <a:buAutoNum type="arabicPeriod"/>
            </a:pPr>
            <a:r>
              <a:rPr lang="en-GB" sz="2000" dirty="0" err="1">
                <a:solidFill>
                  <a:srgbClr val="00B0F0"/>
                </a:solidFill>
                <a:latin typeface="Gotham Rounded Light" pitchFamily="50" charset="0"/>
              </a:rPr>
              <a:t>Editar</a:t>
            </a:r>
            <a:r>
              <a:rPr lang="en-GB" sz="2000" dirty="0">
                <a:solidFill>
                  <a:srgbClr val="00B0F0"/>
                </a:solidFill>
                <a:latin typeface="Gotham Rounded Light" pitchFamily="50" charset="0"/>
              </a:rPr>
              <a:t> Informe</a:t>
            </a:r>
          </a:p>
          <a:p>
            <a:pPr marL="457200" indent="-457200">
              <a:buFont typeface="+mj-lt"/>
              <a:buAutoNum type="arabicPeriod"/>
            </a:pPr>
            <a:endParaRPr lang="en-GB" sz="2000" dirty="0">
              <a:solidFill>
                <a:srgbClr val="00B0F0"/>
              </a:solidFill>
              <a:latin typeface="Gotham Rounded Light" pitchFamily="50" charset="0"/>
            </a:endParaRPr>
          </a:p>
          <a:p>
            <a:pPr marL="342900" indent="-342900">
              <a:buAutoNum type="arabicPeriod"/>
            </a:pPr>
            <a:r>
              <a:rPr lang="en-GB" sz="2000" dirty="0" err="1">
                <a:solidFill>
                  <a:srgbClr val="00B0F0"/>
                </a:solidFill>
                <a:latin typeface="Gotham Rounded Light" pitchFamily="50" charset="0"/>
              </a:rPr>
              <a:t>Terminar</a:t>
            </a:r>
            <a:r>
              <a:rPr lang="en-GB" sz="2000" dirty="0">
                <a:solidFill>
                  <a:srgbClr val="00B0F0"/>
                </a:solidFill>
                <a:latin typeface="Gotham Rounded Light" pitchFamily="50" charset="0"/>
              </a:rPr>
              <a:t> Informe</a:t>
            </a:r>
          </a:p>
        </p:txBody>
      </p:sp>
      <p:pic>
        <p:nvPicPr>
          <p:cNvPr id="7" name="Picture 6"/>
          <p:cNvPicPr>
            <a:picLocks noChangeAspect="1"/>
          </p:cNvPicPr>
          <p:nvPr/>
        </p:nvPicPr>
        <p:blipFill>
          <a:blip r:embed="rId3"/>
          <a:stretch>
            <a:fillRect/>
          </a:stretch>
        </p:blipFill>
        <p:spPr>
          <a:xfrm>
            <a:off x="4509504" y="1764406"/>
            <a:ext cx="7138593" cy="4040412"/>
          </a:xfrm>
          <a:prstGeom prst="rect">
            <a:avLst/>
          </a:prstGeom>
        </p:spPr>
      </p:pic>
    </p:spTree>
    <p:extLst>
      <p:ext uri="{BB962C8B-B14F-4D97-AF65-F5344CB8AC3E}">
        <p14:creationId xmlns:p14="http://schemas.microsoft.com/office/powerpoint/2010/main" val="41891358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3" name="Picture 10">
            <a:extLst>
              <a:ext uri="{FF2B5EF4-FFF2-40B4-BE49-F238E27FC236}">
                <a16:creationId xmlns:a16="http://schemas.microsoft.com/office/drawing/2014/main" id="{85A5161D-2BFB-444B-A274-E0499CE3E0CA}"/>
              </a:ext>
            </a:extLst>
          </p:cNvPr>
          <p:cNvPicPr>
            <a:picLocks noChangeAspect="1"/>
          </p:cNvPicPr>
          <p:nvPr/>
        </p:nvPicPr>
        <p:blipFill>
          <a:blip r:embed="rId3" cstate="print">
            <a:extLst>
              <a:ext uri="{28A0092B-C50C-407E-A947-70E740481C1C}">
                <a14:useLocalDpi xmlns:a14="http://schemas.microsoft.com/office/drawing/2010/main" val="0"/>
              </a:ext>
            </a:extLst>
          </a:blip>
          <a:srcRect l="30978" t="34027" r="31236" b="42188"/>
          <a:stretch>
            <a:fillRect/>
          </a:stretch>
        </p:blipFill>
        <p:spPr bwMode="auto">
          <a:xfrm>
            <a:off x="10559416" y="264796"/>
            <a:ext cx="510540" cy="22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4" name="Slide Number Placeholder 10">
            <a:extLst>
              <a:ext uri="{FF2B5EF4-FFF2-40B4-BE49-F238E27FC236}">
                <a16:creationId xmlns:a16="http://schemas.microsoft.com/office/drawing/2014/main" id="{A5E03DA3-A1FC-4FEC-A247-3F07D9D33028}"/>
              </a:ext>
            </a:extLst>
          </p:cNvPr>
          <p:cNvSpPr>
            <a:spLocks noGrp="1"/>
          </p:cNvSpPr>
          <p:nvPr>
            <p:ph type="sldNum" sz="quarter" idx="10"/>
          </p:nvPr>
        </p:nvSpPr>
        <p:spPr bwMode="auto">
          <a:xfrm>
            <a:off x="10298431" y="6356986"/>
            <a:ext cx="735330" cy="36385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80">
                <a:solidFill>
                  <a:schemeClr val="tx1"/>
                </a:solidFill>
                <a:latin typeface="Calibri" panose="020F0502020204030204" pitchFamily="34" charset="0"/>
                <a:ea typeface="MS PGothic" panose="020B0600070205080204" pitchFamily="34" charset="-128"/>
              </a:defRPr>
            </a:lvl1pPr>
            <a:lvl2pPr marL="891540" indent="-342900">
              <a:defRPr sz="2880">
                <a:solidFill>
                  <a:schemeClr val="tx1"/>
                </a:solidFill>
                <a:latin typeface="Calibri" panose="020F0502020204030204" pitchFamily="34" charset="0"/>
                <a:ea typeface="MS PGothic" panose="020B0600070205080204" pitchFamily="34" charset="-128"/>
              </a:defRPr>
            </a:lvl2pPr>
            <a:lvl3pPr marL="1371600" indent="-274320">
              <a:defRPr sz="2880">
                <a:solidFill>
                  <a:schemeClr val="tx1"/>
                </a:solidFill>
                <a:latin typeface="Calibri" panose="020F0502020204030204" pitchFamily="34" charset="0"/>
                <a:ea typeface="MS PGothic" panose="020B0600070205080204" pitchFamily="34" charset="-128"/>
              </a:defRPr>
            </a:lvl3pPr>
            <a:lvl4pPr marL="1920240" indent="-274320">
              <a:defRPr sz="2880">
                <a:solidFill>
                  <a:schemeClr val="tx1"/>
                </a:solidFill>
                <a:latin typeface="Calibri" panose="020F0502020204030204" pitchFamily="34" charset="0"/>
                <a:ea typeface="MS PGothic" panose="020B0600070205080204" pitchFamily="34" charset="-128"/>
              </a:defRPr>
            </a:lvl4pPr>
            <a:lvl5pPr marL="2468880" indent="-274320">
              <a:defRPr sz="2880">
                <a:solidFill>
                  <a:schemeClr val="tx1"/>
                </a:solidFill>
                <a:latin typeface="Calibri" panose="020F0502020204030204" pitchFamily="34" charset="0"/>
                <a:ea typeface="MS PGothic" panose="020B0600070205080204" pitchFamily="34" charset="-128"/>
              </a:defRPr>
            </a:lvl5pPr>
            <a:lvl6pPr marL="3017520" indent="-274320" defTabSz="548640" eaLnBrk="0" fontAlgn="base" hangingPunct="0">
              <a:spcBef>
                <a:spcPct val="0"/>
              </a:spcBef>
              <a:spcAft>
                <a:spcPct val="0"/>
              </a:spcAft>
              <a:defRPr sz="2880">
                <a:solidFill>
                  <a:schemeClr val="tx1"/>
                </a:solidFill>
                <a:latin typeface="Calibri" panose="020F0502020204030204" pitchFamily="34" charset="0"/>
                <a:ea typeface="MS PGothic" panose="020B0600070205080204" pitchFamily="34" charset="-128"/>
              </a:defRPr>
            </a:lvl6pPr>
            <a:lvl7pPr marL="3566160" indent="-274320" defTabSz="548640" eaLnBrk="0" fontAlgn="base" hangingPunct="0">
              <a:spcBef>
                <a:spcPct val="0"/>
              </a:spcBef>
              <a:spcAft>
                <a:spcPct val="0"/>
              </a:spcAft>
              <a:defRPr sz="2880">
                <a:solidFill>
                  <a:schemeClr val="tx1"/>
                </a:solidFill>
                <a:latin typeface="Calibri" panose="020F0502020204030204" pitchFamily="34" charset="0"/>
                <a:ea typeface="MS PGothic" panose="020B0600070205080204" pitchFamily="34" charset="-128"/>
              </a:defRPr>
            </a:lvl7pPr>
            <a:lvl8pPr marL="4114800" indent="-274320" defTabSz="548640" eaLnBrk="0" fontAlgn="base" hangingPunct="0">
              <a:spcBef>
                <a:spcPct val="0"/>
              </a:spcBef>
              <a:spcAft>
                <a:spcPct val="0"/>
              </a:spcAft>
              <a:defRPr sz="2880">
                <a:solidFill>
                  <a:schemeClr val="tx1"/>
                </a:solidFill>
                <a:latin typeface="Calibri" panose="020F0502020204030204" pitchFamily="34" charset="0"/>
                <a:ea typeface="MS PGothic" panose="020B0600070205080204" pitchFamily="34" charset="-128"/>
              </a:defRPr>
            </a:lvl8pPr>
            <a:lvl9pPr marL="4663440" indent="-274320" defTabSz="548640" eaLnBrk="0" fontAlgn="base" hangingPunct="0">
              <a:spcBef>
                <a:spcPct val="0"/>
              </a:spcBef>
              <a:spcAft>
                <a:spcPct val="0"/>
              </a:spcAft>
              <a:defRPr sz="2880">
                <a:solidFill>
                  <a:schemeClr val="tx1"/>
                </a:solidFill>
                <a:latin typeface="Calibri" panose="020F0502020204030204" pitchFamily="34" charset="0"/>
                <a:ea typeface="MS PGothic" panose="020B0600070205080204" pitchFamily="34" charset="-128"/>
              </a:defRPr>
            </a:lvl9pPr>
          </a:lstStyle>
          <a:p>
            <a:fld id="{F7EF8A6F-A00B-4F7C-B42F-C221E4D24B0A}" type="slidenum">
              <a:rPr lang="en-US" altLang="en-US" sz="1200">
                <a:solidFill>
                  <a:srgbClr val="A6A6A6"/>
                </a:solidFill>
                <a:latin typeface="Gotham Book" panose="02000604040000020004" charset="0"/>
              </a:rPr>
              <a:pPr/>
              <a:t>20</a:t>
            </a:fld>
            <a:endParaRPr lang="en-US" altLang="en-US" sz="1200">
              <a:solidFill>
                <a:srgbClr val="A6A6A6"/>
              </a:solidFill>
              <a:latin typeface="Gotham Book" panose="02000604040000020004" charset="0"/>
            </a:endParaRPr>
          </a:p>
        </p:txBody>
      </p:sp>
      <p:sp>
        <p:nvSpPr>
          <p:cNvPr id="120835" name="TextBox 2">
            <a:extLst>
              <a:ext uri="{FF2B5EF4-FFF2-40B4-BE49-F238E27FC236}">
                <a16:creationId xmlns:a16="http://schemas.microsoft.com/office/drawing/2014/main" id="{3245757F-8240-4AA9-A3B9-2BA18CE69902}"/>
              </a:ext>
            </a:extLst>
          </p:cNvPr>
          <p:cNvSpPr txBox="1">
            <a:spLocks noChangeArrowheads="1"/>
          </p:cNvSpPr>
          <p:nvPr/>
        </p:nvSpPr>
        <p:spPr bwMode="auto">
          <a:xfrm>
            <a:off x="954406" y="209550"/>
            <a:ext cx="5674994"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spcBef>
                <a:spcPts val="1440"/>
              </a:spcBef>
            </a:pPr>
            <a:r>
              <a:rPr lang="en-US" altLang="en-US" sz="2160" dirty="0" err="1">
                <a:solidFill>
                  <a:srgbClr val="A6A6A6"/>
                </a:solidFill>
                <a:latin typeface="Gotham Light" charset="0"/>
              </a:rPr>
              <a:t>Informes</a:t>
            </a:r>
            <a:r>
              <a:rPr lang="en-US" altLang="en-US" sz="2160" dirty="0">
                <a:solidFill>
                  <a:srgbClr val="A6A6A6"/>
                </a:solidFill>
                <a:latin typeface="Gotham Light" charset="0"/>
              </a:rPr>
              <a:t> </a:t>
            </a:r>
            <a:r>
              <a:rPr lang="en-US" altLang="en-US" sz="2160" dirty="0" err="1">
                <a:solidFill>
                  <a:srgbClr val="A6A6A6"/>
                </a:solidFill>
                <a:latin typeface="Gotham Light" charset="0"/>
              </a:rPr>
              <a:t>Adaptables</a:t>
            </a:r>
            <a:r>
              <a:rPr lang="en-US" altLang="en-US" sz="2160" dirty="0">
                <a:solidFill>
                  <a:srgbClr val="A6A6A6"/>
                </a:solidFill>
                <a:latin typeface="Gotham Light" charset="0"/>
              </a:rPr>
              <a:t> </a:t>
            </a:r>
            <a:r>
              <a:rPr lang="en-US" altLang="en-US" sz="2160" dirty="0" err="1">
                <a:solidFill>
                  <a:srgbClr val="A6A6A6"/>
                </a:solidFill>
                <a:latin typeface="Gotham Light" charset="0"/>
              </a:rPr>
              <a:t>Tricefy</a:t>
            </a:r>
            <a:endParaRPr lang="en-US" altLang="en-US" sz="2160" dirty="0">
              <a:solidFill>
                <a:srgbClr val="474746"/>
              </a:solidFill>
              <a:latin typeface="Gotham Light" charset="0"/>
            </a:endParaRPr>
          </a:p>
        </p:txBody>
      </p:sp>
      <p:sp>
        <p:nvSpPr>
          <p:cNvPr id="32" name="TextBox 31">
            <a:extLst>
              <a:ext uri="{FF2B5EF4-FFF2-40B4-BE49-F238E27FC236}">
                <a16:creationId xmlns:a16="http://schemas.microsoft.com/office/drawing/2014/main" id="{BEDC16DB-E6FE-EB41-81FE-A5D7F5500BF8}"/>
              </a:ext>
            </a:extLst>
          </p:cNvPr>
          <p:cNvSpPr txBox="1"/>
          <p:nvPr/>
        </p:nvSpPr>
        <p:spPr>
          <a:xfrm>
            <a:off x="954406" y="892533"/>
            <a:ext cx="9721214" cy="424732"/>
          </a:xfrm>
          <a:prstGeom prst="rect">
            <a:avLst/>
          </a:prstGeom>
          <a:noFill/>
        </p:spPr>
        <p:txBody>
          <a:bodyPr>
            <a:spAutoFit/>
          </a:bodyPr>
          <a:lstStyle/>
          <a:p>
            <a:pPr>
              <a:spcBef>
                <a:spcPts val="1440"/>
              </a:spcBef>
              <a:defRPr/>
            </a:pPr>
            <a:r>
              <a:rPr lang="es-CL" sz="2160" dirty="0">
                <a:solidFill>
                  <a:srgbClr val="00B0F0"/>
                </a:solidFill>
                <a:latin typeface="Gotham Rounded Light" pitchFamily="2" charset="0"/>
                <a:ea typeface="ＭＳ Ｐゴシック" panose="020B0600070205080204" pitchFamily="34" charset="-128"/>
              </a:rPr>
              <a:t>Flexible –  Fáciles de usar - Rápido</a:t>
            </a:r>
            <a:endParaRPr lang="es-CL" sz="2160" dirty="0">
              <a:solidFill>
                <a:schemeClr val="bg1">
                  <a:lumMod val="50000"/>
                </a:schemeClr>
              </a:solidFill>
              <a:latin typeface="Gotham Light"/>
              <a:ea typeface="ＭＳ Ｐゴシック" charset="0"/>
              <a:cs typeface="Gotham Light"/>
            </a:endParaRPr>
          </a:p>
        </p:txBody>
      </p:sp>
      <p:pic>
        <p:nvPicPr>
          <p:cNvPr id="120837" name="Picture 9">
            <a:extLst>
              <a:ext uri="{FF2B5EF4-FFF2-40B4-BE49-F238E27FC236}">
                <a16:creationId xmlns:a16="http://schemas.microsoft.com/office/drawing/2014/main" id="{F580B257-FABA-4ED0-96AF-328D2E08702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4906" y="1661160"/>
            <a:ext cx="2836544" cy="4002406"/>
          </a:xfrm>
          <a:prstGeom prst="rect">
            <a:avLst/>
          </a:prstGeom>
          <a:noFill/>
          <a:ln w="9525">
            <a:solidFill>
              <a:srgbClr val="A6A6A6"/>
            </a:solidFill>
            <a:miter lim="800000"/>
            <a:headEnd/>
            <a:tailEnd/>
          </a:ln>
          <a:extLst>
            <a:ext uri="{909E8E84-426E-40DD-AFC4-6F175D3DCCD1}">
              <a14:hiddenFill xmlns:a14="http://schemas.microsoft.com/office/drawing/2010/main">
                <a:solidFill>
                  <a:srgbClr val="FFFFFF"/>
                </a:solidFill>
              </a14:hiddenFill>
            </a:ext>
          </a:extLst>
        </p:spPr>
      </p:pic>
      <p:pic>
        <p:nvPicPr>
          <p:cNvPr id="120838" name="Picture 12" descr="A screenshot of a cell phone&#10;&#10;Description automatically generated">
            <a:extLst>
              <a:ext uri="{FF2B5EF4-FFF2-40B4-BE49-F238E27FC236}">
                <a16:creationId xmlns:a16="http://schemas.microsoft.com/office/drawing/2014/main" id="{7E331B99-E543-4559-A911-0C4DD65E5B9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r="-2" b="38651"/>
          <a:stretch>
            <a:fillRect/>
          </a:stretch>
        </p:blipFill>
        <p:spPr bwMode="auto">
          <a:xfrm>
            <a:off x="4213860" y="1661161"/>
            <a:ext cx="2834640" cy="3646170"/>
          </a:xfrm>
          <a:prstGeom prst="rect">
            <a:avLst/>
          </a:prstGeom>
          <a:noFill/>
          <a:ln w="9525">
            <a:solidFill>
              <a:srgbClr val="A6A6A6"/>
            </a:solidFill>
            <a:miter lim="800000"/>
            <a:headEnd/>
            <a:tailEnd/>
          </a:ln>
          <a:extLst>
            <a:ext uri="{909E8E84-426E-40DD-AFC4-6F175D3DCCD1}">
              <a14:hiddenFill xmlns:a14="http://schemas.microsoft.com/office/drawing/2010/main">
                <a:solidFill>
                  <a:srgbClr val="FFFFFF"/>
                </a:solidFill>
              </a14:hiddenFill>
            </a:ext>
          </a:extLst>
        </p:spPr>
      </p:pic>
      <p:pic>
        <p:nvPicPr>
          <p:cNvPr id="120839" name="Picture 13">
            <a:extLst>
              <a:ext uri="{FF2B5EF4-FFF2-40B4-BE49-F238E27FC236}">
                <a16:creationId xmlns:a16="http://schemas.microsoft.com/office/drawing/2014/main" id="{8DB29B67-E114-4F55-A3CF-1191B8B11B1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b="24686"/>
          <a:stretch>
            <a:fillRect/>
          </a:stretch>
        </p:blipFill>
        <p:spPr bwMode="auto">
          <a:xfrm>
            <a:off x="2579371" y="4179571"/>
            <a:ext cx="1466850" cy="1573530"/>
          </a:xfrm>
          <a:prstGeom prst="rect">
            <a:avLst/>
          </a:prstGeom>
          <a:noFill/>
          <a:ln w="9525">
            <a:solidFill>
              <a:srgbClr val="A6A6A6"/>
            </a:solidFill>
            <a:miter lim="800000"/>
            <a:headEnd/>
            <a:tailEnd/>
          </a:ln>
          <a:extLst>
            <a:ext uri="{909E8E84-426E-40DD-AFC4-6F175D3DCCD1}">
              <a14:hiddenFill xmlns:a14="http://schemas.microsoft.com/office/drawing/2010/main">
                <a:solidFill>
                  <a:srgbClr val="FFFFFF"/>
                </a:solidFill>
              </a14:hiddenFill>
            </a:ext>
          </a:extLst>
        </p:spPr>
      </p:pic>
      <p:pic>
        <p:nvPicPr>
          <p:cNvPr id="120840" name="Picture 14">
            <a:extLst>
              <a:ext uri="{FF2B5EF4-FFF2-40B4-BE49-F238E27FC236}">
                <a16:creationId xmlns:a16="http://schemas.microsoft.com/office/drawing/2014/main" id="{92BE60A9-74FE-4B7D-A59F-F4A5CB179A5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80910" y="1661161"/>
            <a:ext cx="2987040" cy="3646170"/>
          </a:xfrm>
          <a:prstGeom prst="rect">
            <a:avLst/>
          </a:prstGeom>
          <a:noFill/>
          <a:ln w="9525">
            <a:solidFill>
              <a:srgbClr val="A6A6A6"/>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28A7E4-084A-42F0-9C2A-CB5FB2665CED}"/>
              </a:ext>
            </a:extLst>
          </p:cNvPr>
          <p:cNvSpPr txBox="1"/>
          <p:nvPr/>
        </p:nvSpPr>
        <p:spPr>
          <a:xfrm>
            <a:off x="2309091" y="2272145"/>
            <a:ext cx="6991927" cy="1754326"/>
          </a:xfrm>
          <a:prstGeom prst="rect">
            <a:avLst/>
          </a:prstGeom>
          <a:noFill/>
        </p:spPr>
        <p:txBody>
          <a:bodyPr wrap="square" rtlCol="0">
            <a:spAutoFit/>
          </a:bodyPr>
          <a:lstStyle/>
          <a:p>
            <a:pPr algn="ctr"/>
            <a:r>
              <a:rPr lang="en-US" sz="5400" dirty="0">
                <a:solidFill>
                  <a:schemeClr val="bg1"/>
                </a:solidFill>
                <a:latin typeface="Gotham Rounded Light" pitchFamily="50" charset="0"/>
                <a:ea typeface="ＭＳ Ｐゴシック" charset="0"/>
              </a:rPr>
              <a:t>¡ </a:t>
            </a:r>
            <a:r>
              <a:rPr lang="en-US" sz="5400" dirty="0" err="1">
                <a:solidFill>
                  <a:schemeClr val="bg1"/>
                </a:solidFill>
              </a:rPr>
              <a:t>Ahora</a:t>
            </a:r>
            <a:r>
              <a:rPr lang="en-US" sz="5400" dirty="0">
                <a:solidFill>
                  <a:schemeClr val="bg1"/>
                </a:solidFill>
              </a:rPr>
              <a:t> es </a:t>
            </a:r>
            <a:r>
              <a:rPr lang="en-US" sz="5400" dirty="0" err="1">
                <a:solidFill>
                  <a:schemeClr val="bg1"/>
                </a:solidFill>
              </a:rPr>
              <a:t>momento</a:t>
            </a:r>
            <a:r>
              <a:rPr lang="en-US" sz="5400" dirty="0">
                <a:solidFill>
                  <a:schemeClr val="bg1"/>
                </a:solidFill>
              </a:rPr>
              <a:t> de  </a:t>
            </a:r>
            <a:r>
              <a:rPr lang="en-US" sz="5400" dirty="0" err="1">
                <a:solidFill>
                  <a:schemeClr val="bg1"/>
                </a:solidFill>
              </a:rPr>
              <a:t>practicar</a:t>
            </a:r>
            <a:r>
              <a:rPr lang="en-US" sz="5400" dirty="0">
                <a:solidFill>
                  <a:schemeClr val="bg1"/>
                </a:solidFill>
              </a:rPr>
              <a:t> !</a:t>
            </a:r>
            <a:endParaRPr lang="en-GB" sz="5400" dirty="0">
              <a:solidFill>
                <a:schemeClr val="bg1"/>
              </a:solidFill>
            </a:endParaRPr>
          </a:p>
        </p:txBody>
      </p:sp>
    </p:spTree>
    <p:extLst>
      <p:ext uri="{BB962C8B-B14F-4D97-AF65-F5344CB8AC3E}">
        <p14:creationId xmlns:p14="http://schemas.microsoft.com/office/powerpoint/2010/main" val="422312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Box 2"/>
          <p:cNvSpPr txBox="1">
            <a:spLocks noChangeArrowheads="1"/>
          </p:cNvSpPr>
          <p:nvPr/>
        </p:nvSpPr>
        <p:spPr bwMode="auto">
          <a:xfrm>
            <a:off x="954405" y="209550"/>
            <a:ext cx="7460195"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ts val="1440"/>
              </a:spcBef>
            </a:pPr>
            <a:r>
              <a:rPr lang="en-US" sz="2000" b="1" dirty="0" err="1">
                <a:solidFill>
                  <a:schemeClr val="tx1">
                    <a:lumMod val="50000"/>
                    <a:lumOff val="50000"/>
                  </a:schemeClr>
                </a:solidFill>
                <a:latin typeface="Gotham Rounded Light" pitchFamily="50" charset="0"/>
                <a:cs typeface="Gotham Light" charset="0"/>
              </a:rPr>
              <a:t>Resumen</a:t>
            </a:r>
            <a:r>
              <a:rPr lang="en-US" sz="2000" b="1" dirty="0">
                <a:solidFill>
                  <a:schemeClr val="tx1">
                    <a:lumMod val="50000"/>
                    <a:lumOff val="50000"/>
                  </a:schemeClr>
                </a:solidFill>
                <a:latin typeface="Gotham Rounded Light" pitchFamily="50" charset="0"/>
                <a:cs typeface="Gotham Light" charset="0"/>
              </a:rPr>
              <a:t> de </a:t>
            </a:r>
            <a:r>
              <a:rPr lang="en-US" sz="2000" b="1" dirty="0" err="1">
                <a:solidFill>
                  <a:schemeClr val="tx1">
                    <a:lumMod val="50000"/>
                    <a:lumOff val="50000"/>
                  </a:schemeClr>
                </a:solidFill>
                <a:latin typeface="Gotham Rounded Light" pitchFamily="50" charset="0"/>
                <a:cs typeface="Gotham Light" charset="0"/>
              </a:rPr>
              <a:t>Plantillas</a:t>
            </a:r>
            <a:r>
              <a:rPr lang="en-US" sz="2000" b="1" dirty="0">
                <a:solidFill>
                  <a:schemeClr val="tx1">
                    <a:lumMod val="50000"/>
                    <a:lumOff val="50000"/>
                  </a:schemeClr>
                </a:solidFill>
                <a:latin typeface="Gotham Rounded Light" pitchFamily="50" charset="0"/>
                <a:cs typeface="Gotham Light" charset="0"/>
              </a:rPr>
              <a:t> </a:t>
            </a:r>
            <a:r>
              <a:rPr lang="en-US" sz="2000" b="1" dirty="0" err="1">
                <a:solidFill>
                  <a:schemeClr val="tx1">
                    <a:lumMod val="50000"/>
                    <a:lumOff val="50000"/>
                  </a:schemeClr>
                </a:solidFill>
                <a:latin typeface="Gotham Rounded Light" pitchFamily="50" charset="0"/>
                <a:cs typeface="Gotham Light" charset="0"/>
              </a:rPr>
              <a:t>Adaptables</a:t>
            </a:r>
            <a:r>
              <a:rPr lang="en-US" sz="2000" b="1" dirty="0">
                <a:solidFill>
                  <a:schemeClr val="tx1">
                    <a:lumMod val="50000"/>
                    <a:lumOff val="50000"/>
                  </a:schemeClr>
                </a:solidFill>
                <a:latin typeface="Gotham Rounded Light" pitchFamily="50" charset="0"/>
                <a:cs typeface="Gotham Light" charset="0"/>
              </a:rPr>
              <a:t> de </a:t>
            </a:r>
            <a:r>
              <a:rPr lang="en-US" sz="2000" b="1" dirty="0" err="1">
                <a:solidFill>
                  <a:schemeClr val="tx1">
                    <a:lumMod val="50000"/>
                    <a:lumOff val="50000"/>
                  </a:schemeClr>
                </a:solidFill>
                <a:latin typeface="Gotham Rounded Light" pitchFamily="50" charset="0"/>
                <a:cs typeface="Gotham Light" charset="0"/>
              </a:rPr>
              <a:t>Tricefy</a:t>
            </a:r>
            <a:r>
              <a:rPr lang="en-US" sz="2000" b="1" dirty="0">
                <a:solidFill>
                  <a:schemeClr val="tx1">
                    <a:lumMod val="50000"/>
                    <a:lumOff val="50000"/>
                  </a:schemeClr>
                </a:solidFill>
                <a:latin typeface="Gotham Rounded Light" pitchFamily="50" charset="0"/>
                <a:cs typeface="Gotham Light" charset="0"/>
              </a:rPr>
              <a:t> </a:t>
            </a:r>
            <a:endParaRPr lang="en-US" sz="2160" dirty="0">
              <a:solidFill>
                <a:srgbClr val="474746"/>
              </a:solidFill>
              <a:latin typeface="Gotham Rounded Light" pitchFamily="50" charset="0"/>
              <a:cs typeface="Gotham Light" charset="0"/>
            </a:endParaRPr>
          </a:p>
        </p:txBody>
      </p:sp>
      <p:sp>
        <p:nvSpPr>
          <p:cNvPr id="58370" name="Slide Number Placeholder 10"/>
          <p:cNvSpPr txBox="1">
            <a:spLocks/>
          </p:cNvSpPr>
          <p:nvPr/>
        </p:nvSpPr>
        <p:spPr bwMode="auto">
          <a:xfrm>
            <a:off x="10605821" y="6391276"/>
            <a:ext cx="603199" cy="3638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eaLnBrk="1" hangingPunct="1"/>
            <a:fld id="{F9B6C35D-7BCA-D740-84EE-628FE0603D89}" type="slidenum">
              <a:rPr lang="en-US" sz="1200">
                <a:solidFill>
                  <a:srgbClr val="A6A6A6"/>
                </a:solidFill>
                <a:latin typeface="Gotham Book" charset="0"/>
                <a:cs typeface="Gotham Book" charset="0"/>
              </a:rPr>
              <a:pPr algn="r" eaLnBrk="1" hangingPunct="1"/>
              <a:t>22</a:t>
            </a:fld>
            <a:endParaRPr lang="en-US" sz="1200" dirty="0">
              <a:solidFill>
                <a:srgbClr val="A6A6A6"/>
              </a:solidFill>
              <a:latin typeface="Gotham Book" charset="0"/>
              <a:cs typeface="Gotham Book" charset="0"/>
            </a:endParaRPr>
          </a:p>
        </p:txBody>
      </p:sp>
      <p:sp>
        <p:nvSpPr>
          <p:cNvPr id="2" name="TextBox 1"/>
          <p:cNvSpPr txBox="1"/>
          <p:nvPr/>
        </p:nvSpPr>
        <p:spPr>
          <a:xfrm>
            <a:off x="515155" y="852996"/>
            <a:ext cx="5576552" cy="6186309"/>
          </a:xfrm>
          <a:prstGeom prst="rect">
            <a:avLst/>
          </a:prstGeom>
          <a:noFill/>
        </p:spPr>
        <p:txBody>
          <a:bodyPr wrap="square" rtlCol="0">
            <a:spAutoFit/>
          </a:bodyPr>
          <a:lstStyle/>
          <a:p>
            <a:r>
              <a:rPr lang="en-US" b="1" dirty="0">
                <a:solidFill>
                  <a:schemeClr val="tx1">
                    <a:lumMod val="65000"/>
                    <a:lumOff val="35000"/>
                  </a:schemeClr>
                </a:solidFill>
                <a:latin typeface="Gotham Rounded Light" pitchFamily="50" charset="0"/>
              </a:rPr>
              <a:t>Centro de </a:t>
            </a:r>
            <a:r>
              <a:rPr lang="en-US" b="1" dirty="0" err="1">
                <a:solidFill>
                  <a:schemeClr val="tx1">
                    <a:lumMod val="65000"/>
                    <a:lumOff val="35000"/>
                  </a:schemeClr>
                </a:solidFill>
                <a:latin typeface="Gotham Rounded Light" pitchFamily="50" charset="0"/>
              </a:rPr>
              <a:t>Apoyo</a:t>
            </a:r>
            <a:r>
              <a:rPr lang="en-US" b="1" dirty="0">
                <a:solidFill>
                  <a:schemeClr val="tx1">
                    <a:lumMod val="65000"/>
                    <a:lumOff val="35000"/>
                  </a:schemeClr>
                </a:solidFill>
                <a:latin typeface="Gotham Rounded Light" pitchFamily="50" charset="0"/>
              </a:rPr>
              <a:t> de </a:t>
            </a:r>
            <a:r>
              <a:rPr lang="en-US" b="1" dirty="0" err="1">
                <a:solidFill>
                  <a:schemeClr val="tx1">
                    <a:lumMod val="65000"/>
                    <a:lumOff val="35000"/>
                  </a:schemeClr>
                </a:solidFill>
                <a:latin typeface="Gotham Rounded Light" pitchFamily="50" charset="0"/>
              </a:rPr>
              <a:t>Tricefy</a:t>
            </a:r>
            <a:r>
              <a:rPr lang="en-US" dirty="0">
                <a:solidFill>
                  <a:schemeClr val="tx1">
                    <a:lumMod val="65000"/>
                    <a:lumOff val="35000"/>
                  </a:schemeClr>
                </a:solidFill>
                <a:latin typeface="Gotham Rounded Light" pitchFamily="50" charset="0"/>
              </a:rPr>
              <a:t>:</a:t>
            </a:r>
          </a:p>
          <a:p>
            <a:r>
              <a:rPr lang="en-US" u="sng" dirty="0">
                <a:latin typeface="Gotham Rounded Light" pitchFamily="50" charset="0"/>
                <a:hlinkClick r:id="rId2"/>
              </a:rPr>
              <a:t>http://www.tricefy.help/help/reporting</a:t>
            </a:r>
            <a:endParaRPr lang="en-US" u="sng" dirty="0">
              <a:latin typeface="Gotham Rounded Light" pitchFamily="50" charset="0"/>
            </a:endParaRPr>
          </a:p>
          <a:p>
            <a:r>
              <a:rPr lang="en-US" u="sng" dirty="0">
                <a:solidFill>
                  <a:schemeClr val="accent1">
                    <a:lumMod val="75000"/>
                  </a:schemeClr>
                </a:solidFill>
                <a:latin typeface="Gotham Rounded Light" pitchFamily="50" charset="0"/>
              </a:rPr>
              <a:t>http://www.tricefy.help/help/partners</a:t>
            </a:r>
            <a:endParaRPr lang="en-GB" u="sng" dirty="0">
              <a:solidFill>
                <a:schemeClr val="accent1">
                  <a:lumMod val="75000"/>
                </a:schemeClr>
              </a:solidFill>
              <a:latin typeface="Gotham Rounded Light" pitchFamily="50" charset="0"/>
            </a:endParaRPr>
          </a:p>
          <a:p>
            <a:r>
              <a:rPr lang="en-US" dirty="0">
                <a:latin typeface="Gotham Rounded Light" pitchFamily="50" charset="0"/>
              </a:rPr>
              <a:t> </a:t>
            </a:r>
            <a:endParaRPr lang="en-GB" dirty="0">
              <a:latin typeface="Gotham Rounded Light" pitchFamily="50" charset="0"/>
            </a:endParaRPr>
          </a:p>
          <a:p>
            <a:r>
              <a:rPr lang="en-US" b="1" dirty="0">
                <a:solidFill>
                  <a:schemeClr val="tx1">
                    <a:lumMod val="65000"/>
                    <a:lumOff val="35000"/>
                  </a:schemeClr>
                </a:solidFill>
                <a:latin typeface="Gotham Rounded Light" pitchFamily="50" charset="0"/>
              </a:rPr>
              <a:t>Videos</a:t>
            </a:r>
            <a:r>
              <a:rPr lang="en-US" dirty="0">
                <a:solidFill>
                  <a:schemeClr val="tx1">
                    <a:lumMod val="65000"/>
                    <a:lumOff val="35000"/>
                  </a:schemeClr>
                </a:solidFill>
                <a:latin typeface="Gotham Rounded Light" pitchFamily="50" charset="0"/>
              </a:rPr>
              <a:t>:</a:t>
            </a:r>
          </a:p>
          <a:p>
            <a:r>
              <a:rPr lang="en-US" dirty="0" err="1">
                <a:solidFill>
                  <a:schemeClr val="tx1">
                    <a:lumMod val="65000"/>
                    <a:lumOff val="35000"/>
                  </a:schemeClr>
                </a:solidFill>
                <a:latin typeface="Gotham Rounded Light" pitchFamily="50" charset="0"/>
              </a:rPr>
              <a:t>Tricefy</a:t>
            </a:r>
            <a:r>
              <a:rPr lang="en-US" dirty="0">
                <a:solidFill>
                  <a:schemeClr val="tx1">
                    <a:lumMod val="65000"/>
                    <a:lumOff val="35000"/>
                  </a:schemeClr>
                </a:solidFill>
                <a:latin typeface="Gotham Rounded Light" pitchFamily="50" charset="0"/>
              </a:rPr>
              <a:t>  </a:t>
            </a:r>
            <a:r>
              <a:rPr lang="en-US" dirty="0" err="1">
                <a:solidFill>
                  <a:schemeClr val="tx1">
                    <a:lumMod val="65000"/>
                    <a:lumOff val="35000"/>
                  </a:schemeClr>
                </a:solidFill>
                <a:latin typeface="Gotham Rounded Light" pitchFamily="50" charset="0"/>
              </a:rPr>
              <a:t>Informes</a:t>
            </a:r>
            <a:r>
              <a:rPr lang="en-US" dirty="0">
                <a:solidFill>
                  <a:schemeClr val="tx1">
                    <a:lumMod val="65000"/>
                    <a:lumOff val="35000"/>
                  </a:schemeClr>
                </a:solidFill>
                <a:latin typeface="Gotham Rounded Light" pitchFamily="50" charset="0"/>
              </a:rPr>
              <a:t> </a:t>
            </a:r>
            <a:r>
              <a:rPr lang="en-US" dirty="0" err="1">
                <a:solidFill>
                  <a:schemeClr val="tx1">
                    <a:lumMod val="65000"/>
                    <a:lumOff val="35000"/>
                  </a:schemeClr>
                </a:solidFill>
                <a:latin typeface="Gotham Rounded Light" pitchFamily="50" charset="0"/>
              </a:rPr>
              <a:t>Adaptables</a:t>
            </a:r>
            <a:r>
              <a:rPr lang="en-US" dirty="0">
                <a:solidFill>
                  <a:schemeClr val="tx1">
                    <a:lumMod val="65000"/>
                    <a:lumOff val="35000"/>
                  </a:schemeClr>
                </a:solidFill>
                <a:latin typeface="Gotham Rounded Light" pitchFamily="50" charset="0"/>
              </a:rPr>
              <a:t> </a:t>
            </a:r>
            <a:endParaRPr lang="en-GB" dirty="0">
              <a:solidFill>
                <a:schemeClr val="tx1">
                  <a:lumMod val="65000"/>
                  <a:lumOff val="35000"/>
                </a:schemeClr>
              </a:solidFill>
              <a:latin typeface="Gotham Rounded Light" pitchFamily="50" charset="0"/>
            </a:endParaRPr>
          </a:p>
          <a:p>
            <a:r>
              <a:rPr lang="en-GB" dirty="0">
                <a:latin typeface="Gotham Rounded Light" pitchFamily="50" charset="0"/>
                <a:hlinkClick r:id="rId3"/>
              </a:rPr>
              <a:t>https://vimeo.com/355084090</a:t>
            </a:r>
            <a:endParaRPr lang="en-GB" dirty="0">
              <a:latin typeface="Gotham Rounded Light" pitchFamily="50" charset="0"/>
            </a:endParaRPr>
          </a:p>
          <a:p>
            <a:endParaRPr lang="en-GB" dirty="0">
              <a:latin typeface="Gotham Rounded Light" pitchFamily="50" charset="0"/>
            </a:endParaRPr>
          </a:p>
          <a:p>
            <a:r>
              <a:rPr lang="en-GB" dirty="0" err="1">
                <a:solidFill>
                  <a:schemeClr val="tx1">
                    <a:lumMod val="65000"/>
                    <a:lumOff val="35000"/>
                  </a:schemeClr>
                </a:solidFill>
                <a:latin typeface="Gotham Rounded Light" pitchFamily="50" charset="0"/>
              </a:rPr>
              <a:t>Tricefy</a:t>
            </a:r>
            <a:r>
              <a:rPr lang="en-GB" dirty="0">
                <a:solidFill>
                  <a:schemeClr val="tx1">
                    <a:lumMod val="65000"/>
                    <a:lumOff val="35000"/>
                  </a:schemeClr>
                </a:solidFill>
                <a:latin typeface="Gotham Rounded Light" pitchFamily="50" charset="0"/>
              </a:rPr>
              <a:t>  </a:t>
            </a:r>
            <a:r>
              <a:rPr lang="en-GB" dirty="0" err="1">
                <a:solidFill>
                  <a:schemeClr val="tx1">
                    <a:lumMod val="65000"/>
                    <a:lumOff val="35000"/>
                  </a:schemeClr>
                </a:solidFill>
                <a:latin typeface="Gotham Rounded Light" pitchFamily="50" charset="0"/>
              </a:rPr>
              <a:t>Informes</a:t>
            </a:r>
            <a:r>
              <a:rPr lang="en-GB" dirty="0">
                <a:solidFill>
                  <a:schemeClr val="tx1">
                    <a:lumMod val="65000"/>
                    <a:lumOff val="35000"/>
                  </a:schemeClr>
                </a:solidFill>
                <a:latin typeface="Gotham Rounded Light" pitchFamily="50" charset="0"/>
              </a:rPr>
              <a:t> </a:t>
            </a:r>
            <a:r>
              <a:rPr lang="en-GB" dirty="0" err="1">
                <a:solidFill>
                  <a:schemeClr val="tx1">
                    <a:lumMod val="65000"/>
                    <a:lumOff val="35000"/>
                  </a:schemeClr>
                </a:solidFill>
                <a:latin typeface="Gotham Rounded Light" pitchFamily="50" charset="0"/>
              </a:rPr>
              <a:t>Adaptables</a:t>
            </a:r>
            <a:r>
              <a:rPr lang="en-GB" dirty="0">
                <a:solidFill>
                  <a:schemeClr val="tx1">
                    <a:lumMod val="65000"/>
                    <a:lumOff val="35000"/>
                  </a:schemeClr>
                </a:solidFill>
                <a:latin typeface="Gotham Rounded Light" pitchFamily="50" charset="0"/>
              </a:rPr>
              <a:t> para ISUOG 2019</a:t>
            </a:r>
          </a:p>
          <a:p>
            <a:r>
              <a:rPr lang="en-GB" dirty="0">
                <a:latin typeface="Gotham Rounded Light" pitchFamily="50" charset="0"/>
                <a:hlinkClick r:id="rId3"/>
              </a:rPr>
              <a:t>https://vimeo.com/366986446</a:t>
            </a:r>
            <a:endParaRPr lang="en-GB" dirty="0">
              <a:latin typeface="Gotham Rounded Light" pitchFamily="50" charset="0"/>
            </a:endParaRPr>
          </a:p>
          <a:p>
            <a:endParaRPr lang="en-GB" dirty="0">
              <a:latin typeface="Gotham Rounded Light" pitchFamily="50" charset="0"/>
            </a:endParaRPr>
          </a:p>
          <a:p>
            <a:r>
              <a:rPr lang="en-GB" dirty="0">
                <a:solidFill>
                  <a:schemeClr val="tx1">
                    <a:lumMod val="65000"/>
                    <a:lumOff val="35000"/>
                  </a:schemeClr>
                </a:solidFill>
                <a:latin typeface="Gotham Rounded Light" pitchFamily="50" charset="0"/>
              </a:rPr>
              <a:t>C</a:t>
            </a:r>
            <a:r>
              <a:rPr lang="es-CL" dirty="0" err="1">
                <a:solidFill>
                  <a:schemeClr val="tx1">
                    <a:lumMod val="65000"/>
                    <a:lumOff val="35000"/>
                  </a:schemeClr>
                </a:solidFill>
                <a:latin typeface="Gotham Rounded Light" pitchFamily="50" charset="0"/>
              </a:rPr>
              <a:t>aracterística</a:t>
            </a:r>
            <a:r>
              <a:rPr lang="en-GB" dirty="0">
                <a:solidFill>
                  <a:schemeClr val="tx1">
                    <a:lumMod val="65000"/>
                    <a:lumOff val="35000"/>
                  </a:schemeClr>
                </a:solidFill>
                <a:latin typeface="Gotham Rounded Light" pitchFamily="50" charset="0"/>
              </a:rPr>
              <a:t> Trice de </a:t>
            </a:r>
            <a:r>
              <a:rPr lang="en-GB" dirty="0" err="1">
                <a:solidFill>
                  <a:schemeClr val="tx1">
                    <a:lumMod val="65000"/>
                    <a:lumOff val="35000"/>
                  </a:schemeClr>
                </a:solidFill>
                <a:latin typeface="Gotham Rounded Light" pitchFamily="50" charset="0"/>
              </a:rPr>
              <a:t>Documentación</a:t>
            </a:r>
            <a:r>
              <a:rPr lang="en-GB" dirty="0">
                <a:solidFill>
                  <a:schemeClr val="tx1">
                    <a:lumMod val="65000"/>
                    <a:lumOff val="35000"/>
                  </a:schemeClr>
                </a:solidFill>
                <a:latin typeface="Gotham Rounded Light" pitchFamily="50" charset="0"/>
              </a:rPr>
              <a:t> e </a:t>
            </a:r>
            <a:r>
              <a:rPr lang="en-GB" dirty="0" err="1">
                <a:solidFill>
                  <a:schemeClr val="tx1">
                    <a:lumMod val="65000"/>
                    <a:lumOff val="35000"/>
                  </a:schemeClr>
                </a:solidFill>
                <a:latin typeface="Gotham Rounded Light" pitchFamily="50" charset="0"/>
              </a:rPr>
              <a:t>Informes</a:t>
            </a:r>
            <a:r>
              <a:rPr lang="en-GB" dirty="0">
                <a:solidFill>
                  <a:schemeClr val="tx1">
                    <a:lumMod val="65000"/>
                    <a:lumOff val="35000"/>
                  </a:schemeClr>
                </a:solidFill>
                <a:latin typeface="Gotham Rounded Light" pitchFamily="50" charset="0"/>
              </a:rPr>
              <a:t> </a:t>
            </a:r>
            <a:r>
              <a:rPr lang="en-GB" dirty="0">
                <a:latin typeface="Gotham Rounded Light" pitchFamily="50" charset="0"/>
                <a:hlinkClick r:id="rId3"/>
              </a:rPr>
              <a:t>https://vimeo.com/343073806/2012aede48</a:t>
            </a:r>
            <a:endParaRPr lang="en-GB" dirty="0">
              <a:latin typeface="Gotham Rounded Light" pitchFamily="50" charset="0"/>
            </a:endParaRPr>
          </a:p>
          <a:p>
            <a:endParaRPr lang="en-GB" dirty="0">
              <a:latin typeface="Gotham Rounded Light" pitchFamily="50" charset="0"/>
            </a:endParaRPr>
          </a:p>
          <a:p>
            <a:r>
              <a:rPr lang="en-GB" dirty="0" err="1">
                <a:solidFill>
                  <a:schemeClr val="tx1">
                    <a:lumMod val="65000"/>
                    <a:lumOff val="35000"/>
                  </a:schemeClr>
                </a:solidFill>
                <a:latin typeface="Gotham Rounded Light" pitchFamily="50" charset="0"/>
              </a:rPr>
              <a:t>Entrenamiento</a:t>
            </a:r>
            <a:r>
              <a:rPr lang="en-GB" dirty="0">
                <a:solidFill>
                  <a:schemeClr val="tx1">
                    <a:lumMod val="65000"/>
                    <a:lumOff val="35000"/>
                  </a:schemeClr>
                </a:solidFill>
                <a:latin typeface="Gotham Rounded Light" pitchFamily="50" charset="0"/>
              </a:rPr>
              <a:t> </a:t>
            </a:r>
            <a:r>
              <a:rPr lang="en-GB" dirty="0" err="1">
                <a:solidFill>
                  <a:schemeClr val="tx1">
                    <a:lumMod val="65000"/>
                    <a:lumOff val="35000"/>
                  </a:schemeClr>
                </a:solidFill>
                <a:latin typeface="Gotham Rounded Light" pitchFamily="50" charset="0"/>
              </a:rPr>
              <a:t>Básico</a:t>
            </a:r>
            <a:r>
              <a:rPr lang="en-GB" dirty="0">
                <a:solidFill>
                  <a:schemeClr val="tx1">
                    <a:lumMod val="65000"/>
                    <a:lumOff val="35000"/>
                  </a:schemeClr>
                </a:solidFill>
                <a:latin typeface="Gotham Rounded Light" pitchFamily="50" charset="0"/>
              </a:rPr>
              <a:t> de </a:t>
            </a:r>
            <a:r>
              <a:rPr lang="en-GB" dirty="0" err="1">
                <a:solidFill>
                  <a:schemeClr val="tx1">
                    <a:lumMod val="65000"/>
                    <a:lumOff val="35000"/>
                  </a:schemeClr>
                </a:solidFill>
                <a:latin typeface="Gotham Rounded Light" pitchFamily="50" charset="0"/>
              </a:rPr>
              <a:t>Informes</a:t>
            </a:r>
            <a:r>
              <a:rPr lang="en-GB" dirty="0">
                <a:solidFill>
                  <a:schemeClr val="tx1">
                    <a:lumMod val="65000"/>
                    <a:lumOff val="35000"/>
                  </a:schemeClr>
                </a:solidFill>
                <a:latin typeface="Gotham Rounded Light" pitchFamily="50" charset="0"/>
              </a:rPr>
              <a:t> </a:t>
            </a:r>
          </a:p>
          <a:p>
            <a:r>
              <a:rPr lang="en-GB" dirty="0">
                <a:latin typeface="Gotham Rounded Light" pitchFamily="50" charset="0"/>
                <a:hlinkClick r:id="rId3"/>
              </a:rPr>
              <a:t>https://vimeo.com/345382276/942de0d99d</a:t>
            </a:r>
            <a:endParaRPr lang="en-GB" dirty="0">
              <a:latin typeface="Gotham Rounded Light" pitchFamily="50" charset="0"/>
            </a:endParaRPr>
          </a:p>
          <a:p>
            <a:endParaRPr lang="en-GB" dirty="0">
              <a:latin typeface="Gotham Rounded Light" pitchFamily="50" charset="0"/>
            </a:endParaRPr>
          </a:p>
          <a:p>
            <a:r>
              <a:rPr lang="en-GB" dirty="0">
                <a:latin typeface="Gotham Rounded Light" pitchFamily="50" charset="0"/>
                <a:hlinkClick r:id="rId4"/>
              </a:rPr>
              <a:t>support@triceimaging.com</a:t>
            </a:r>
          </a:p>
          <a:p>
            <a:endParaRPr lang="en-GB" dirty="0">
              <a:latin typeface="Gotham Rounded Light" pitchFamily="50" charset="0"/>
              <a:hlinkClick r:id="rId4"/>
            </a:endParaRPr>
          </a:p>
          <a:p>
            <a:r>
              <a:rPr lang="en-GB" dirty="0">
                <a:latin typeface="Gotham Rounded Light" pitchFamily="50" charset="0"/>
                <a:hlinkClick r:id="rId4"/>
              </a:rPr>
              <a:t>adrena@triceimaging.com</a:t>
            </a:r>
            <a:r>
              <a:rPr lang="en-GB" dirty="0">
                <a:latin typeface="Gotham Rounded Light" pitchFamily="50" charset="0"/>
              </a:rPr>
              <a:t> </a:t>
            </a:r>
          </a:p>
          <a:p>
            <a:endParaRPr lang="en-GB" dirty="0">
              <a:solidFill>
                <a:schemeClr val="tx1">
                  <a:lumMod val="65000"/>
                  <a:lumOff val="35000"/>
                </a:schemeClr>
              </a:solidFill>
              <a:latin typeface="Gotham Rounded Book" pitchFamily="50" charset="0"/>
            </a:endParaRPr>
          </a:p>
          <a:p>
            <a:pPr marL="342900" indent="-342900">
              <a:buFont typeface="Arial" panose="020B0604020202020204" pitchFamily="34" charset="0"/>
              <a:buChar char="•"/>
            </a:pPr>
            <a:endParaRPr lang="en-GB" dirty="0">
              <a:solidFill>
                <a:schemeClr val="tx1">
                  <a:lumMod val="65000"/>
                  <a:lumOff val="35000"/>
                </a:schemeClr>
              </a:solidFill>
              <a:latin typeface="Gotham Rounded Book" pitchFamily="50" charset="0"/>
            </a:endParaRPr>
          </a:p>
        </p:txBody>
      </p:sp>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17054" t="17590" r="17666" b="20360"/>
          <a:stretch/>
        </p:blipFill>
        <p:spPr>
          <a:xfrm>
            <a:off x="6272011" y="852996"/>
            <a:ext cx="5386778" cy="5120295"/>
          </a:xfrm>
          <a:prstGeom prst="rect">
            <a:avLst/>
          </a:prstGeom>
        </p:spPr>
      </p:pic>
    </p:spTree>
    <p:extLst>
      <p:ext uri="{BB962C8B-B14F-4D97-AF65-F5344CB8AC3E}">
        <p14:creationId xmlns:p14="http://schemas.microsoft.com/office/powerpoint/2010/main" val="37760090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descr="TRICE_Iris_0003_BLUE_3 copy.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97680" y="689014"/>
            <a:ext cx="10642946" cy="6168985"/>
          </a:xfrm>
          <a:prstGeom prst="rect">
            <a:avLst/>
          </a:prstGeom>
        </p:spPr>
      </p:pic>
      <p:sp>
        <p:nvSpPr>
          <p:cNvPr id="5" name="Textfeld 4"/>
          <p:cNvSpPr txBox="1"/>
          <p:nvPr/>
        </p:nvSpPr>
        <p:spPr>
          <a:xfrm>
            <a:off x="4127182" y="2048578"/>
            <a:ext cx="5138330" cy="897490"/>
          </a:xfrm>
          <a:prstGeom prst="rect">
            <a:avLst/>
          </a:prstGeom>
          <a:noFill/>
        </p:spPr>
        <p:txBody>
          <a:bodyPr wrap="none" lIns="0" tIns="0" rIns="0" bIns="0" rtlCol="0">
            <a:spAutoFit/>
          </a:bodyPr>
          <a:lstStyle/>
          <a:p>
            <a:r>
              <a:rPr lang="en-US" sz="5832" dirty="0">
                <a:solidFill>
                  <a:srgbClr val="009EDA"/>
                </a:solidFill>
                <a:latin typeface="Gotham Rounded Light" pitchFamily="50" charset="0"/>
                <a:ea typeface="ＭＳ Ｐゴシック" charset="0"/>
              </a:rPr>
              <a:t>¡</a:t>
            </a:r>
            <a:r>
              <a:rPr lang="en-US" sz="5832" dirty="0" err="1">
                <a:solidFill>
                  <a:srgbClr val="009EDA"/>
                </a:solidFill>
                <a:latin typeface="Gotham Rounded Light" pitchFamily="50" charset="0"/>
                <a:ea typeface="ＭＳ Ｐゴシック" charset="0"/>
              </a:rPr>
              <a:t>Muchas</a:t>
            </a:r>
            <a:r>
              <a:rPr lang="en-US" sz="5832" dirty="0">
                <a:solidFill>
                  <a:srgbClr val="009EDA"/>
                </a:solidFill>
                <a:latin typeface="Gotham Rounded Light" pitchFamily="50" charset="0"/>
                <a:ea typeface="ＭＳ Ｐゴシック" charset="0"/>
              </a:rPr>
              <a:t> gracias</a:t>
            </a:r>
            <a:r>
              <a:rPr lang="en-US" sz="5832" dirty="0">
                <a:solidFill>
                  <a:srgbClr val="009EDA"/>
                </a:solidFill>
                <a:latin typeface="Gotham Rounded Light" pitchFamily="50" charset="0"/>
                <a:ea typeface="ＭＳ Ｐゴシック" charset="0"/>
                <a:cs typeface="Gotham Light" charset="0"/>
              </a:rPr>
              <a:t>!</a:t>
            </a:r>
          </a:p>
        </p:txBody>
      </p:sp>
    </p:spTree>
    <p:extLst>
      <p:ext uri="{BB962C8B-B14F-4D97-AF65-F5344CB8AC3E}">
        <p14:creationId xmlns:p14="http://schemas.microsoft.com/office/powerpoint/2010/main" val="267870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10">
            <a:extLst>
              <a:ext uri="{FF2B5EF4-FFF2-40B4-BE49-F238E27FC236}">
                <a16:creationId xmlns:a16="http://schemas.microsoft.com/office/drawing/2014/main" id="{E9971DAB-19D9-6A42-B98D-505733996ADB}"/>
              </a:ext>
            </a:extLst>
          </p:cNvPr>
          <p:cNvSpPr>
            <a:spLocks noGrp="1"/>
          </p:cNvSpPr>
          <p:nvPr>
            <p:ph type="sldNum" sz="quarter" idx="10"/>
          </p:nvPr>
        </p:nvSpPr>
        <p:spPr bwMode="auto">
          <a:xfrm>
            <a:off x="10298431" y="6356986"/>
            <a:ext cx="735330" cy="36385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80">
                <a:solidFill>
                  <a:schemeClr val="tx1"/>
                </a:solidFill>
                <a:latin typeface="Calibri" panose="020F0502020204030204" pitchFamily="34" charset="0"/>
                <a:ea typeface="ＭＳ Ｐゴシック" panose="020B0600070205080204" pitchFamily="34" charset="-128"/>
              </a:defRPr>
            </a:lvl1pPr>
            <a:lvl2pPr marL="891540" indent="-342900">
              <a:defRPr sz="2880">
                <a:solidFill>
                  <a:schemeClr val="tx1"/>
                </a:solidFill>
                <a:latin typeface="Calibri" panose="020F0502020204030204" pitchFamily="34" charset="0"/>
                <a:ea typeface="ＭＳ Ｐゴシック" panose="020B0600070205080204" pitchFamily="34" charset="-128"/>
              </a:defRPr>
            </a:lvl2pPr>
            <a:lvl3pPr marL="1371600" indent="-274320">
              <a:defRPr sz="2880">
                <a:solidFill>
                  <a:schemeClr val="tx1"/>
                </a:solidFill>
                <a:latin typeface="Calibri" panose="020F0502020204030204" pitchFamily="34" charset="0"/>
                <a:ea typeface="ＭＳ Ｐゴシック" panose="020B0600070205080204" pitchFamily="34" charset="-128"/>
              </a:defRPr>
            </a:lvl3pPr>
            <a:lvl4pPr marL="1920240" indent="-274320">
              <a:defRPr sz="2880">
                <a:solidFill>
                  <a:schemeClr val="tx1"/>
                </a:solidFill>
                <a:latin typeface="Calibri" panose="020F0502020204030204" pitchFamily="34" charset="0"/>
                <a:ea typeface="ＭＳ Ｐゴシック" panose="020B0600070205080204" pitchFamily="34" charset="-128"/>
              </a:defRPr>
            </a:lvl4pPr>
            <a:lvl5pPr marL="2468880" indent="-274320">
              <a:defRPr sz="2880">
                <a:solidFill>
                  <a:schemeClr val="tx1"/>
                </a:solidFill>
                <a:latin typeface="Calibri" panose="020F0502020204030204" pitchFamily="34" charset="0"/>
                <a:ea typeface="ＭＳ Ｐゴシック" panose="020B0600070205080204" pitchFamily="34" charset="-128"/>
              </a:defRPr>
            </a:lvl5pPr>
            <a:lvl6pPr marL="3017520" indent="-274320" defTabSz="548640" eaLnBrk="0" fontAlgn="base" hangingPunct="0">
              <a:spcBef>
                <a:spcPct val="0"/>
              </a:spcBef>
              <a:spcAft>
                <a:spcPct val="0"/>
              </a:spcAft>
              <a:defRPr sz="2880">
                <a:solidFill>
                  <a:schemeClr val="tx1"/>
                </a:solidFill>
                <a:latin typeface="Calibri" panose="020F0502020204030204" pitchFamily="34" charset="0"/>
                <a:ea typeface="ＭＳ Ｐゴシック" panose="020B0600070205080204" pitchFamily="34" charset="-128"/>
              </a:defRPr>
            </a:lvl6pPr>
            <a:lvl7pPr marL="3566160" indent="-274320" defTabSz="548640" eaLnBrk="0" fontAlgn="base" hangingPunct="0">
              <a:spcBef>
                <a:spcPct val="0"/>
              </a:spcBef>
              <a:spcAft>
                <a:spcPct val="0"/>
              </a:spcAft>
              <a:defRPr sz="2880">
                <a:solidFill>
                  <a:schemeClr val="tx1"/>
                </a:solidFill>
                <a:latin typeface="Calibri" panose="020F0502020204030204" pitchFamily="34" charset="0"/>
                <a:ea typeface="ＭＳ Ｐゴシック" panose="020B0600070205080204" pitchFamily="34" charset="-128"/>
              </a:defRPr>
            </a:lvl7pPr>
            <a:lvl8pPr marL="4114800" indent="-274320" defTabSz="548640" eaLnBrk="0" fontAlgn="base" hangingPunct="0">
              <a:spcBef>
                <a:spcPct val="0"/>
              </a:spcBef>
              <a:spcAft>
                <a:spcPct val="0"/>
              </a:spcAft>
              <a:defRPr sz="2880">
                <a:solidFill>
                  <a:schemeClr val="tx1"/>
                </a:solidFill>
                <a:latin typeface="Calibri" panose="020F0502020204030204" pitchFamily="34" charset="0"/>
                <a:ea typeface="ＭＳ Ｐゴシック" panose="020B0600070205080204" pitchFamily="34" charset="-128"/>
              </a:defRPr>
            </a:lvl8pPr>
            <a:lvl9pPr marL="4663440" indent="-274320" defTabSz="548640" eaLnBrk="0" fontAlgn="base" hangingPunct="0">
              <a:spcBef>
                <a:spcPct val="0"/>
              </a:spcBef>
              <a:spcAft>
                <a:spcPct val="0"/>
              </a:spcAft>
              <a:defRPr sz="2880">
                <a:solidFill>
                  <a:schemeClr val="tx1"/>
                </a:solidFill>
                <a:latin typeface="Calibri" panose="020F0502020204030204" pitchFamily="34" charset="0"/>
                <a:ea typeface="ＭＳ Ｐゴシック" panose="020B0600070205080204" pitchFamily="34" charset="-128"/>
              </a:defRPr>
            </a:lvl9pPr>
          </a:lstStyle>
          <a:p>
            <a:fld id="{C790527B-EF9D-634F-AB2B-B559FF4C3513}" type="slidenum">
              <a:rPr lang="en-US" altLang="en-US" sz="1200">
                <a:solidFill>
                  <a:srgbClr val="A6A6A6"/>
                </a:solidFill>
                <a:latin typeface="Gotham Book" panose="02000604040000020004" pitchFamily="2" charset="0"/>
              </a:rPr>
              <a:pPr/>
              <a:t>3</a:t>
            </a:fld>
            <a:endParaRPr lang="en-US" altLang="en-US" sz="1200">
              <a:solidFill>
                <a:srgbClr val="A6A6A6"/>
              </a:solidFill>
              <a:latin typeface="Gotham Book" panose="02000604040000020004" pitchFamily="2" charset="0"/>
            </a:endParaRPr>
          </a:p>
        </p:txBody>
      </p:sp>
      <p:sp>
        <p:nvSpPr>
          <p:cNvPr id="114691" name="TextBox 2">
            <a:extLst>
              <a:ext uri="{FF2B5EF4-FFF2-40B4-BE49-F238E27FC236}">
                <a16:creationId xmlns:a16="http://schemas.microsoft.com/office/drawing/2014/main" id="{E648EE9C-99A5-9A44-979A-E25CEB5B8D66}"/>
              </a:ext>
            </a:extLst>
          </p:cNvPr>
          <p:cNvSpPr txBox="1">
            <a:spLocks noChangeArrowheads="1"/>
          </p:cNvSpPr>
          <p:nvPr/>
        </p:nvSpPr>
        <p:spPr bwMode="auto">
          <a:xfrm>
            <a:off x="954406" y="209550"/>
            <a:ext cx="5674994"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spcBef>
                <a:spcPts val="1440"/>
              </a:spcBef>
            </a:pPr>
            <a:r>
              <a:rPr lang="en-US" altLang="en-US" sz="2160" dirty="0" err="1">
                <a:solidFill>
                  <a:schemeClr val="bg1">
                    <a:lumMod val="50000"/>
                  </a:schemeClr>
                </a:solidFill>
                <a:latin typeface="Gotham Rounded Light" pitchFamily="50" charset="0"/>
              </a:rPr>
              <a:t>Tricefy</a:t>
            </a:r>
            <a:r>
              <a:rPr lang="en-US" altLang="en-US" sz="2160" dirty="0">
                <a:solidFill>
                  <a:schemeClr val="bg1">
                    <a:lumMod val="50000"/>
                  </a:schemeClr>
                </a:solidFill>
                <a:latin typeface="Gotham Rounded Light" pitchFamily="50" charset="0"/>
              </a:rPr>
              <a:t> </a:t>
            </a:r>
            <a:r>
              <a:rPr lang="en-US" altLang="en-US" sz="2160" dirty="0" err="1">
                <a:solidFill>
                  <a:schemeClr val="bg1">
                    <a:lumMod val="50000"/>
                  </a:schemeClr>
                </a:solidFill>
                <a:latin typeface="Gotham Rounded Light" pitchFamily="50" charset="0"/>
              </a:rPr>
              <a:t>Informes</a:t>
            </a:r>
            <a:r>
              <a:rPr lang="en-US" altLang="en-US" sz="2160" dirty="0">
                <a:solidFill>
                  <a:schemeClr val="bg1">
                    <a:lumMod val="50000"/>
                  </a:schemeClr>
                </a:solidFill>
                <a:latin typeface="Gotham Rounded Light" pitchFamily="50" charset="0"/>
              </a:rPr>
              <a:t> </a:t>
            </a:r>
            <a:r>
              <a:rPr lang="en-US" altLang="en-US" sz="2160" dirty="0" err="1">
                <a:solidFill>
                  <a:schemeClr val="bg1">
                    <a:lumMod val="50000"/>
                  </a:schemeClr>
                </a:solidFill>
                <a:latin typeface="Gotham Rounded Light" pitchFamily="50" charset="0"/>
              </a:rPr>
              <a:t>Adaptables</a:t>
            </a:r>
            <a:r>
              <a:rPr lang="en-US" altLang="en-US" sz="2160" dirty="0">
                <a:solidFill>
                  <a:schemeClr val="bg1">
                    <a:lumMod val="50000"/>
                  </a:schemeClr>
                </a:solidFill>
                <a:latin typeface="Gotham Rounded Light" pitchFamily="50" charset="0"/>
              </a:rPr>
              <a:t> </a:t>
            </a:r>
          </a:p>
        </p:txBody>
      </p:sp>
      <p:pic>
        <p:nvPicPr>
          <p:cNvPr id="114692" name="Picture 30">
            <a:extLst>
              <a:ext uri="{FF2B5EF4-FFF2-40B4-BE49-F238E27FC236}">
                <a16:creationId xmlns:a16="http://schemas.microsoft.com/office/drawing/2014/main" id="{AF85F2EB-2AD6-7F44-9B07-CE92B3D26FA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4618" y="2927986"/>
            <a:ext cx="638276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Box 31">
            <a:extLst>
              <a:ext uri="{FF2B5EF4-FFF2-40B4-BE49-F238E27FC236}">
                <a16:creationId xmlns:a16="http://schemas.microsoft.com/office/drawing/2014/main" id="{BEDC16DB-E6FE-EB41-81FE-A5D7F5500BF8}"/>
              </a:ext>
            </a:extLst>
          </p:cNvPr>
          <p:cNvSpPr txBox="1"/>
          <p:nvPr/>
        </p:nvSpPr>
        <p:spPr>
          <a:xfrm>
            <a:off x="944882" y="780633"/>
            <a:ext cx="9721214" cy="1601464"/>
          </a:xfrm>
          <a:prstGeom prst="rect">
            <a:avLst/>
          </a:prstGeom>
          <a:noFill/>
        </p:spPr>
        <p:txBody>
          <a:bodyPr>
            <a:spAutoFit/>
          </a:bodyPr>
          <a:lstStyle/>
          <a:p>
            <a:pPr>
              <a:spcBef>
                <a:spcPts val="1440"/>
              </a:spcBef>
              <a:defRPr/>
            </a:pPr>
            <a:r>
              <a:rPr lang="es-CL" sz="2160" dirty="0" err="1">
                <a:solidFill>
                  <a:srgbClr val="00B0F0"/>
                </a:solidFill>
                <a:latin typeface="Gotham Rounded Light" pitchFamily="2" charset="0"/>
              </a:rPr>
              <a:t>Tricefy</a:t>
            </a:r>
            <a:r>
              <a:rPr lang="es-CL" sz="2160" dirty="0">
                <a:solidFill>
                  <a:srgbClr val="00B0F0"/>
                </a:solidFill>
                <a:latin typeface="Gotham Rounded Light" pitchFamily="2" charset="0"/>
              </a:rPr>
              <a:t> permite compartir con facilidad, colaborar y documentar exámenes, ahorrando tiempo y dinero. </a:t>
            </a:r>
          </a:p>
          <a:p>
            <a:pPr>
              <a:spcBef>
                <a:spcPts val="1440"/>
              </a:spcBef>
              <a:defRPr/>
            </a:pPr>
            <a:r>
              <a:rPr lang="es-CL" sz="2160" dirty="0" err="1">
                <a:solidFill>
                  <a:srgbClr val="00B0F0"/>
                </a:solidFill>
                <a:latin typeface="Gotham Rounded Light" pitchFamily="2" charset="0"/>
                <a:ea typeface="ＭＳ Ｐゴシック" charset="0"/>
                <a:cs typeface="Gotham Light"/>
              </a:rPr>
              <a:t>Adaptive</a:t>
            </a:r>
            <a:r>
              <a:rPr lang="es-CL" sz="2160" dirty="0">
                <a:solidFill>
                  <a:srgbClr val="00B0F0"/>
                </a:solidFill>
                <a:latin typeface="Gotham Rounded Light" pitchFamily="2" charset="0"/>
                <a:ea typeface="ＭＳ Ｐゴシック" charset="0"/>
                <a:cs typeface="Gotham Light"/>
              </a:rPr>
              <a:t> </a:t>
            </a:r>
            <a:r>
              <a:rPr lang="es-CL" sz="2160" dirty="0" err="1">
                <a:solidFill>
                  <a:srgbClr val="00B0F0"/>
                </a:solidFill>
                <a:latin typeface="Gotham Rounded Light" pitchFamily="2" charset="0"/>
                <a:ea typeface="ＭＳ Ｐゴシック" charset="0"/>
                <a:cs typeface="Gotham Light"/>
              </a:rPr>
              <a:t>Reporting</a:t>
            </a:r>
            <a:r>
              <a:rPr lang="es-CL" sz="2160" dirty="0">
                <a:solidFill>
                  <a:srgbClr val="00B0F0"/>
                </a:solidFill>
                <a:latin typeface="Gotham Rounded Light" pitchFamily="2" charset="0"/>
                <a:ea typeface="ＭＳ Ｐゴシック" charset="0"/>
                <a:cs typeface="Gotham Light"/>
              </a:rPr>
              <a:t> (Informes Adaptables) permiten transferir medidas y datos directamente desde el sistema ultrasonido a un informe. </a:t>
            </a:r>
            <a:endParaRPr lang="es-CL" sz="2160" dirty="0">
              <a:solidFill>
                <a:schemeClr val="bg1">
                  <a:lumMod val="50000"/>
                </a:schemeClr>
              </a:solidFill>
              <a:latin typeface="Gotham Light"/>
              <a:ea typeface="ＭＳ Ｐゴシック" charset="0"/>
              <a:cs typeface="Gotham Light"/>
            </a:endParaRPr>
          </a:p>
        </p:txBody>
      </p:sp>
    </p:spTree>
    <p:extLst>
      <p:ext uri="{BB962C8B-B14F-4D97-AF65-F5344CB8AC3E}">
        <p14:creationId xmlns:p14="http://schemas.microsoft.com/office/powerpoint/2010/main" val="2305328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a:extLst>
              <a:ext uri="{FF2B5EF4-FFF2-40B4-BE49-F238E27FC236}">
                <a16:creationId xmlns:a16="http://schemas.microsoft.com/office/drawing/2014/main" id="{CB1B9002-30EB-044D-A8D1-13B25029D14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57318" y="965528"/>
            <a:ext cx="2485440" cy="3506992"/>
          </a:xfrm>
          <a:prstGeom prst="rect">
            <a:avLst/>
          </a:prstGeom>
          <a:noFill/>
          <a:ln w="9525">
            <a:solidFill>
              <a:srgbClr val="A6A6A6"/>
            </a:solidFill>
            <a:miter lim="800000"/>
            <a:headEnd/>
            <a:tailEnd/>
          </a:ln>
          <a:extLst>
            <a:ext uri="{909E8E84-426E-40DD-AFC4-6F175D3DCCD1}">
              <a14:hiddenFill xmlns:a14="http://schemas.microsoft.com/office/drawing/2010/main">
                <a:solidFill>
                  <a:srgbClr val="FFFFFF"/>
                </a:solidFill>
              </a14:hiddenFill>
            </a:ext>
          </a:extLst>
        </p:spPr>
      </p:pic>
      <p:pic>
        <p:nvPicPr>
          <p:cNvPr id="15" name="Picture 13">
            <a:extLst>
              <a:ext uri="{FF2B5EF4-FFF2-40B4-BE49-F238E27FC236}">
                <a16:creationId xmlns:a16="http://schemas.microsoft.com/office/drawing/2014/main" id="{810480DF-83DD-5144-935E-82C340910F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b="24686"/>
          <a:stretch>
            <a:fillRect/>
          </a:stretch>
        </p:blipFill>
        <p:spPr bwMode="auto">
          <a:xfrm>
            <a:off x="7367094" y="4186838"/>
            <a:ext cx="1841376" cy="1975295"/>
          </a:xfrm>
          <a:prstGeom prst="rect">
            <a:avLst/>
          </a:prstGeom>
          <a:noFill/>
          <a:ln w="9525">
            <a:solidFill>
              <a:srgbClr val="A6A6A6"/>
            </a:solidFill>
            <a:miter lim="800000"/>
            <a:headEnd/>
            <a:tailEnd/>
          </a:ln>
          <a:extLst>
            <a:ext uri="{909E8E84-426E-40DD-AFC4-6F175D3DCCD1}">
              <a14:hiddenFill xmlns:a14="http://schemas.microsoft.com/office/drawing/2010/main">
                <a:solidFill>
                  <a:srgbClr val="FFFFFF"/>
                </a:solidFill>
              </a14:hiddenFill>
            </a:ext>
          </a:extLst>
        </p:spPr>
      </p:pic>
      <p:sp>
        <p:nvSpPr>
          <p:cNvPr id="18" name="TextBox 13"/>
          <p:cNvSpPr txBox="1">
            <a:spLocks noChangeArrowheads="1"/>
          </p:cNvSpPr>
          <p:nvPr/>
        </p:nvSpPr>
        <p:spPr bwMode="auto">
          <a:xfrm>
            <a:off x="1181143" y="244334"/>
            <a:ext cx="6786541" cy="476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ts val="1166"/>
              </a:spcBef>
            </a:pPr>
            <a:r>
              <a:rPr lang="en-US" sz="2494" dirty="0" err="1">
                <a:solidFill>
                  <a:schemeClr val="bg1">
                    <a:lumMod val="50000"/>
                  </a:schemeClr>
                </a:solidFill>
                <a:latin typeface="Gotham Rounded Light" pitchFamily="50" charset="0"/>
              </a:rPr>
              <a:t>Beneficios</a:t>
            </a:r>
            <a:r>
              <a:rPr lang="en-US" sz="2494" dirty="0">
                <a:solidFill>
                  <a:schemeClr val="bg1">
                    <a:lumMod val="50000"/>
                  </a:schemeClr>
                </a:solidFill>
                <a:latin typeface="Gotham Rounded Light" pitchFamily="50" charset="0"/>
              </a:rPr>
              <a:t> de </a:t>
            </a:r>
            <a:r>
              <a:rPr lang="en-US" sz="2494" dirty="0" err="1">
                <a:solidFill>
                  <a:schemeClr val="bg1">
                    <a:lumMod val="50000"/>
                  </a:schemeClr>
                </a:solidFill>
                <a:latin typeface="Gotham Rounded Light" pitchFamily="50" charset="0"/>
              </a:rPr>
              <a:t>Tricefy</a:t>
            </a:r>
            <a:r>
              <a:rPr lang="en-US" sz="2494" dirty="0">
                <a:solidFill>
                  <a:schemeClr val="bg1">
                    <a:lumMod val="50000"/>
                  </a:schemeClr>
                </a:solidFill>
                <a:latin typeface="Gotham Rounded Light" pitchFamily="50" charset="0"/>
              </a:rPr>
              <a:t> –  </a:t>
            </a:r>
            <a:r>
              <a:rPr lang="en-US" sz="2494" dirty="0" err="1">
                <a:solidFill>
                  <a:schemeClr val="bg1">
                    <a:lumMod val="50000"/>
                  </a:schemeClr>
                </a:solidFill>
                <a:latin typeface="Gotham Rounded Light" pitchFamily="50" charset="0"/>
              </a:rPr>
              <a:t>Informes</a:t>
            </a:r>
            <a:r>
              <a:rPr lang="en-US" sz="2494" dirty="0">
                <a:solidFill>
                  <a:schemeClr val="bg1">
                    <a:lumMod val="50000"/>
                  </a:schemeClr>
                </a:solidFill>
                <a:latin typeface="Gotham Rounded Light" pitchFamily="50" charset="0"/>
              </a:rPr>
              <a:t> </a:t>
            </a:r>
            <a:r>
              <a:rPr lang="en-US" sz="2494" dirty="0" err="1">
                <a:solidFill>
                  <a:schemeClr val="bg1">
                    <a:lumMod val="50000"/>
                  </a:schemeClr>
                </a:solidFill>
                <a:latin typeface="Gotham Rounded Light" pitchFamily="50" charset="0"/>
              </a:rPr>
              <a:t>Adaptables</a:t>
            </a:r>
            <a:r>
              <a:rPr lang="en-US" sz="2494" dirty="0">
                <a:solidFill>
                  <a:schemeClr val="bg1">
                    <a:lumMod val="50000"/>
                  </a:schemeClr>
                </a:solidFill>
                <a:latin typeface="Gotham Rounded Light" pitchFamily="50" charset="0"/>
              </a:rPr>
              <a:t> </a:t>
            </a:r>
          </a:p>
        </p:txBody>
      </p:sp>
      <p:sp>
        <p:nvSpPr>
          <p:cNvPr id="34" name="Text Placeholder 3">
            <a:extLst>
              <a:ext uri="{FF2B5EF4-FFF2-40B4-BE49-F238E27FC236}">
                <a16:creationId xmlns:a16="http://schemas.microsoft.com/office/drawing/2014/main" id="{BED055B4-CD1D-5D43-98E5-8CE92E9E0E96}"/>
              </a:ext>
            </a:extLst>
          </p:cNvPr>
          <p:cNvSpPr txBox="1">
            <a:spLocks/>
          </p:cNvSpPr>
          <p:nvPr/>
        </p:nvSpPr>
        <p:spPr>
          <a:xfrm>
            <a:off x="1177296" y="1131193"/>
            <a:ext cx="4051633" cy="32885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750" b="1" dirty="0" err="1">
                <a:solidFill>
                  <a:schemeClr val="tx1">
                    <a:lumMod val="65000"/>
                    <a:lumOff val="35000"/>
                  </a:schemeClr>
                </a:solidFill>
                <a:latin typeface="Gotham Rounded Light" pitchFamily="50" charset="0"/>
              </a:rPr>
              <a:t>Beneficios</a:t>
            </a:r>
            <a:r>
              <a:rPr lang="en-US" sz="1750" b="1" dirty="0">
                <a:solidFill>
                  <a:schemeClr val="tx1">
                    <a:lumMod val="65000"/>
                    <a:lumOff val="35000"/>
                  </a:schemeClr>
                </a:solidFill>
                <a:latin typeface="Gotham Rounded Light" pitchFamily="50" charset="0"/>
              </a:rPr>
              <a:t> para </a:t>
            </a:r>
            <a:r>
              <a:rPr lang="en-US" sz="1750" b="1" dirty="0" err="1">
                <a:solidFill>
                  <a:schemeClr val="tx1">
                    <a:lumMod val="65000"/>
                    <a:lumOff val="35000"/>
                  </a:schemeClr>
                </a:solidFill>
                <a:latin typeface="Gotham Rounded Light" pitchFamily="50" charset="0"/>
              </a:rPr>
              <a:t>Clientes</a:t>
            </a:r>
            <a:r>
              <a:rPr lang="en-US" sz="1750" b="1" dirty="0">
                <a:solidFill>
                  <a:schemeClr val="tx1">
                    <a:lumMod val="65000"/>
                    <a:lumOff val="35000"/>
                  </a:schemeClr>
                </a:solidFill>
                <a:latin typeface="Gotham Rounded Light" pitchFamily="50" charset="0"/>
              </a:rPr>
              <a:t> </a:t>
            </a:r>
          </a:p>
        </p:txBody>
      </p:sp>
      <p:sp>
        <p:nvSpPr>
          <p:cNvPr id="40" name="Content Placeholder 7">
            <a:extLst>
              <a:ext uri="{FF2B5EF4-FFF2-40B4-BE49-F238E27FC236}">
                <a16:creationId xmlns:a16="http://schemas.microsoft.com/office/drawing/2014/main" id="{C0F422A0-0AC9-894A-9D72-0540705CAC2D}"/>
              </a:ext>
            </a:extLst>
          </p:cNvPr>
          <p:cNvSpPr txBox="1">
            <a:spLocks/>
          </p:cNvSpPr>
          <p:nvPr/>
        </p:nvSpPr>
        <p:spPr>
          <a:xfrm>
            <a:off x="1190372" y="1610270"/>
            <a:ext cx="5494024" cy="395564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55498" lvl="2" indent="-166650">
              <a:spcBef>
                <a:spcPts val="583"/>
              </a:spcBef>
              <a:defRPr/>
            </a:pPr>
            <a:r>
              <a:rPr lang="es-ES" sz="1361" dirty="0">
                <a:latin typeface="Gotham Rounded Light" pitchFamily="2" charset="0"/>
              </a:rPr>
              <a:t>Plantillas de ejemplo integradas.</a:t>
            </a:r>
          </a:p>
          <a:p>
            <a:pPr marL="555498" lvl="2" indent="-166650">
              <a:spcBef>
                <a:spcPts val="583"/>
              </a:spcBef>
              <a:defRPr/>
            </a:pPr>
            <a:r>
              <a:rPr lang="es-ES" sz="1361" dirty="0">
                <a:latin typeface="Gotham Rounded Light" pitchFamily="2" charset="0"/>
              </a:rPr>
              <a:t>Plantillas personalizables para cualquier examen.</a:t>
            </a:r>
          </a:p>
          <a:p>
            <a:pPr marL="555498" lvl="2" indent="-166650">
              <a:spcBef>
                <a:spcPts val="583"/>
              </a:spcBef>
              <a:defRPr/>
            </a:pPr>
            <a:r>
              <a:rPr lang="es-ES" sz="1361" dirty="0">
                <a:latin typeface="Gotham Rounded Light" pitchFamily="2" charset="0"/>
              </a:rPr>
              <a:t>Permite cualquier idioma local.</a:t>
            </a:r>
          </a:p>
          <a:p>
            <a:pPr marL="555498" lvl="2" indent="-166650">
              <a:spcBef>
                <a:spcPts val="583"/>
              </a:spcBef>
              <a:defRPr/>
            </a:pPr>
            <a:r>
              <a:rPr lang="es-ES" sz="1361" dirty="0">
                <a:latin typeface="Gotham Rounded Light" pitchFamily="2" charset="0"/>
              </a:rPr>
              <a:t>Transferencia automática de mediciones del sistema de ultrasonido a la plantilla de informes.</a:t>
            </a:r>
          </a:p>
          <a:p>
            <a:pPr marL="555498" lvl="2" indent="-166650">
              <a:spcBef>
                <a:spcPts val="583"/>
              </a:spcBef>
              <a:defRPr/>
            </a:pPr>
            <a:r>
              <a:rPr lang="es-ES" sz="1361" dirty="0">
                <a:latin typeface="Gotham Rounded Light" pitchFamily="2" charset="0"/>
              </a:rPr>
              <a:t>Ahorra tiempo</a:t>
            </a:r>
          </a:p>
          <a:p>
            <a:pPr marL="555498" lvl="2" indent="-166650">
              <a:spcBef>
                <a:spcPts val="583"/>
              </a:spcBef>
              <a:defRPr/>
            </a:pPr>
            <a:r>
              <a:rPr lang="es-ES" sz="1361" dirty="0">
                <a:latin typeface="Gotham Rounded Light" pitchFamily="2" charset="0"/>
              </a:rPr>
              <a:t>Evitar errores</a:t>
            </a:r>
          </a:p>
          <a:p>
            <a:pPr marL="555498" lvl="2" indent="-166650">
              <a:spcBef>
                <a:spcPts val="583"/>
              </a:spcBef>
              <a:defRPr/>
            </a:pPr>
            <a:r>
              <a:rPr lang="es-ES" sz="1361" dirty="0">
                <a:latin typeface="Gotham Rounded Light" pitchFamily="2" charset="0"/>
              </a:rPr>
              <a:t>Firma electrónica</a:t>
            </a:r>
          </a:p>
          <a:p>
            <a:pPr marL="555498" lvl="2" indent="-166650">
              <a:spcBef>
                <a:spcPts val="583"/>
              </a:spcBef>
              <a:defRPr/>
            </a:pPr>
            <a:r>
              <a:rPr lang="es-ES" sz="1361" dirty="0">
                <a:latin typeface="Gotham Rounded Light" pitchFamily="2" charset="0"/>
              </a:rPr>
              <a:t>Comparta el informe electrónicamente con pacientes y médicos remitentes: ahorre costes de impresión</a:t>
            </a:r>
          </a:p>
        </p:txBody>
      </p:sp>
      <p:sp>
        <p:nvSpPr>
          <p:cNvPr id="12" name="TextBox 7">
            <a:extLst>
              <a:ext uri="{FF2B5EF4-FFF2-40B4-BE49-F238E27FC236}">
                <a16:creationId xmlns:a16="http://schemas.microsoft.com/office/drawing/2014/main" id="{7BF0D9CC-EB5B-DA48-83FC-939FD8E73668}"/>
              </a:ext>
            </a:extLst>
          </p:cNvPr>
          <p:cNvSpPr txBox="1">
            <a:spLocks noChangeArrowheads="1"/>
          </p:cNvSpPr>
          <p:nvPr/>
        </p:nvSpPr>
        <p:spPr bwMode="auto">
          <a:xfrm>
            <a:off x="1594604" y="6084060"/>
            <a:ext cx="6281957" cy="5112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722" dirty="0">
                <a:solidFill>
                  <a:srgbClr val="009EDA"/>
                </a:solidFill>
                <a:latin typeface="Gotham Rounded Light" charset="0"/>
                <a:ea typeface="Gotham Rounded Light" charset="0"/>
                <a:cs typeface="Gotham Rounded Light" charset="0"/>
              </a:rPr>
              <a:t>Compliant – Secure – Efficient</a:t>
            </a:r>
            <a:endParaRPr lang="en-US" sz="2333" dirty="0">
              <a:solidFill>
                <a:srgbClr val="009EDA"/>
              </a:solidFill>
              <a:latin typeface="Gotham Rounded Light" charset="0"/>
              <a:ea typeface="Gotham Rounded Light" charset="0"/>
              <a:cs typeface="Gotham Rounded Light" charset="0"/>
            </a:endParaRPr>
          </a:p>
        </p:txBody>
      </p:sp>
      <p:pic>
        <p:nvPicPr>
          <p:cNvPr id="11" name="Picture 12" descr="A screenshot of a cell phone&#10;&#10;Description automatically generated">
            <a:extLst>
              <a:ext uri="{FF2B5EF4-FFF2-40B4-BE49-F238E27FC236}">
                <a16:creationId xmlns:a16="http://schemas.microsoft.com/office/drawing/2014/main" id="{18177EA4-8ECA-834C-B453-FE602EA3673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r="-2" b="38651"/>
          <a:stretch>
            <a:fillRect/>
          </a:stretch>
        </p:blipFill>
        <p:spPr bwMode="auto">
          <a:xfrm>
            <a:off x="8212785" y="2042748"/>
            <a:ext cx="2288335" cy="2943463"/>
          </a:xfrm>
          <a:prstGeom prst="rect">
            <a:avLst/>
          </a:prstGeom>
          <a:noFill/>
          <a:ln w="9525">
            <a:solidFill>
              <a:srgbClr val="A6A6A6"/>
            </a:solidFill>
            <a:miter lim="800000"/>
            <a:headEnd/>
            <a:tailEnd/>
          </a:ln>
          <a:extLst>
            <a:ext uri="{909E8E84-426E-40DD-AFC4-6F175D3DCCD1}">
              <a14:hiddenFill xmlns:a14="http://schemas.microsoft.com/office/drawing/2010/main">
                <a:solidFill>
                  <a:srgbClr val="FFFFFF"/>
                </a:solidFill>
              </a14:hiddenFill>
            </a:ext>
          </a:extLst>
        </p:spPr>
      </p:pic>
      <p:pic>
        <p:nvPicPr>
          <p:cNvPr id="16" name="Picture 14">
            <a:extLst>
              <a:ext uri="{FF2B5EF4-FFF2-40B4-BE49-F238E27FC236}">
                <a16:creationId xmlns:a16="http://schemas.microsoft.com/office/drawing/2014/main" id="{2D301871-8A83-F544-A422-884C1479E4A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08470" y="4128536"/>
            <a:ext cx="2165472" cy="2643312"/>
          </a:xfrm>
          <a:prstGeom prst="rect">
            <a:avLst/>
          </a:prstGeom>
          <a:noFill/>
          <a:ln w="9525">
            <a:solidFill>
              <a:srgbClr val="A6A6A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1513803"/>
      </p:ext>
    </p:extLst>
  </p:cSld>
  <p:clrMapOvr>
    <a:masterClrMapping/>
  </p:clrMapOvr>
  <mc:AlternateContent xmlns:mc="http://schemas.openxmlformats.org/markup-compatibility/2006" xmlns:p14="http://schemas.microsoft.com/office/powerpoint/2010/main">
    <mc:Choice Requires="p14">
      <p:transition spd="slow" p14:dur="1100">
        <p:fade/>
      </p:transition>
    </mc:Choice>
    <mc:Fallback xmlns="">
      <p:transition xmlns:p14="http://schemas.microsoft.com/office/powerpoint/2010/mai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10">
            <a:extLst>
              <a:ext uri="{FF2B5EF4-FFF2-40B4-BE49-F238E27FC236}">
                <a16:creationId xmlns:a16="http://schemas.microsoft.com/office/drawing/2014/main" id="{E9971DAB-19D9-6A42-B98D-505733996ADB}"/>
              </a:ext>
            </a:extLst>
          </p:cNvPr>
          <p:cNvSpPr>
            <a:spLocks noGrp="1"/>
          </p:cNvSpPr>
          <p:nvPr>
            <p:ph type="sldNum" sz="quarter" idx="10"/>
          </p:nvPr>
        </p:nvSpPr>
        <p:spPr bwMode="auto">
          <a:xfrm>
            <a:off x="10298431" y="6356986"/>
            <a:ext cx="735330" cy="36385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80">
                <a:solidFill>
                  <a:schemeClr val="tx1"/>
                </a:solidFill>
                <a:latin typeface="Calibri" panose="020F0502020204030204" pitchFamily="34" charset="0"/>
                <a:ea typeface="ＭＳ Ｐゴシック" panose="020B0600070205080204" pitchFamily="34" charset="-128"/>
              </a:defRPr>
            </a:lvl1pPr>
            <a:lvl2pPr marL="891540" indent="-342900">
              <a:defRPr sz="2880">
                <a:solidFill>
                  <a:schemeClr val="tx1"/>
                </a:solidFill>
                <a:latin typeface="Calibri" panose="020F0502020204030204" pitchFamily="34" charset="0"/>
                <a:ea typeface="ＭＳ Ｐゴシック" panose="020B0600070205080204" pitchFamily="34" charset="-128"/>
              </a:defRPr>
            </a:lvl2pPr>
            <a:lvl3pPr marL="1371600" indent="-274320">
              <a:defRPr sz="2880">
                <a:solidFill>
                  <a:schemeClr val="tx1"/>
                </a:solidFill>
                <a:latin typeface="Calibri" panose="020F0502020204030204" pitchFamily="34" charset="0"/>
                <a:ea typeface="ＭＳ Ｐゴシック" panose="020B0600070205080204" pitchFamily="34" charset="-128"/>
              </a:defRPr>
            </a:lvl3pPr>
            <a:lvl4pPr marL="1920240" indent="-274320">
              <a:defRPr sz="2880">
                <a:solidFill>
                  <a:schemeClr val="tx1"/>
                </a:solidFill>
                <a:latin typeface="Calibri" panose="020F0502020204030204" pitchFamily="34" charset="0"/>
                <a:ea typeface="ＭＳ Ｐゴシック" panose="020B0600070205080204" pitchFamily="34" charset="-128"/>
              </a:defRPr>
            </a:lvl4pPr>
            <a:lvl5pPr marL="2468880" indent="-274320">
              <a:defRPr sz="2880">
                <a:solidFill>
                  <a:schemeClr val="tx1"/>
                </a:solidFill>
                <a:latin typeface="Calibri" panose="020F0502020204030204" pitchFamily="34" charset="0"/>
                <a:ea typeface="ＭＳ Ｐゴシック" panose="020B0600070205080204" pitchFamily="34" charset="-128"/>
              </a:defRPr>
            </a:lvl5pPr>
            <a:lvl6pPr marL="3017520" indent="-274320" defTabSz="548640" eaLnBrk="0" fontAlgn="base" hangingPunct="0">
              <a:spcBef>
                <a:spcPct val="0"/>
              </a:spcBef>
              <a:spcAft>
                <a:spcPct val="0"/>
              </a:spcAft>
              <a:defRPr sz="2880">
                <a:solidFill>
                  <a:schemeClr val="tx1"/>
                </a:solidFill>
                <a:latin typeface="Calibri" panose="020F0502020204030204" pitchFamily="34" charset="0"/>
                <a:ea typeface="ＭＳ Ｐゴシック" panose="020B0600070205080204" pitchFamily="34" charset="-128"/>
              </a:defRPr>
            </a:lvl6pPr>
            <a:lvl7pPr marL="3566160" indent="-274320" defTabSz="548640" eaLnBrk="0" fontAlgn="base" hangingPunct="0">
              <a:spcBef>
                <a:spcPct val="0"/>
              </a:spcBef>
              <a:spcAft>
                <a:spcPct val="0"/>
              </a:spcAft>
              <a:defRPr sz="2880">
                <a:solidFill>
                  <a:schemeClr val="tx1"/>
                </a:solidFill>
                <a:latin typeface="Calibri" panose="020F0502020204030204" pitchFamily="34" charset="0"/>
                <a:ea typeface="ＭＳ Ｐゴシック" panose="020B0600070205080204" pitchFamily="34" charset="-128"/>
              </a:defRPr>
            </a:lvl7pPr>
            <a:lvl8pPr marL="4114800" indent="-274320" defTabSz="548640" eaLnBrk="0" fontAlgn="base" hangingPunct="0">
              <a:spcBef>
                <a:spcPct val="0"/>
              </a:spcBef>
              <a:spcAft>
                <a:spcPct val="0"/>
              </a:spcAft>
              <a:defRPr sz="2880">
                <a:solidFill>
                  <a:schemeClr val="tx1"/>
                </a:solidFill>
                <a:latin typeface="Calibri" panose="020F0502020204030204" pitchFamily="34" charset="0"/>
                <a:ea typeface="ＭＳ Ｐゴシック" panose="020B0600070205080204" pitchFamily="34" charset="-128"/>
              </a:defRPr>
            </a:lvl8pPr>
            <a:lvl9pPr marL="4663440" indent="-274320" defTabSz="548640" eaLnBrk="0" fontAlgn="base" hangingPunct="0">
              <a:spcBef>
                <a:spcPct val="0"/>
              </a:spcBef>
              <a:spcAft>
                <a:spcPct val="0"/>
              </a:spcAft>
              <a:defRPr sz="2880">
                <a:solidFill>
                  <a:schemeClr val="tx1"/>
                </a:solidFill>
                <a:latin typeface="Calibri" panose="020F0502020204030204" pitchFamily="34" charset="0"/>
                <a:ea typeface="ＭＳ Ｐゴシック" panose="020B0600070205080204" pitchFamily="34" charset="-128"/>
              </a:defRPr>
            </a:lvl9pPr>
          </a:lstStyle>
          <a:p>
            <a:fld id="{C790527B-EF9D-634F-AB2B-B559FF4C3513}" type="slidenum">
              <a:rPr lang="en-US" altLang="en-US" sz="1200">
                <a:solidFill>
                  <a:srgbClr val="A6A6A6"/>
                </a:solidFill>
                <a:latin typeface="Gotham Book" panose="02000604040000020004" pitchFamily="2" charset="0"/>
              </a:rPr>
              <a:pPr/>
              <a:t>5</a:t>
            </a:fld>
            <a:endParaRPr lang="en-US" altLang="en-US" sz="1200">
              <a:solidFill>
                <a:srgbClr val="A6A6A6"/>
              </a:solidFill>
              <a:latin typeface="Gotham Book" panose="02000604040000020004" pitchFamily="2" charset="0"/>
            </a:endParaRPr>
          </a:p>
        </p:txBody>
      </p:sp>
      <p:sp>
        <p:nvSpPr>
          <p:cNvPr id="114691" name="TextBox 2">
            <a:extLst>
              <a:ext uri="{FF2B5EF4-FFF2-40B4-BE49-F238E27FC236}">
                <a16:creationId xmlns:a16="http://schemas.microsoft.com/office/drawing/2014/main" id="{E648EE9C-99A5-9A44-979A-E25CEB5B8D66}"/>
              </a:ext>
            </a:extLst>
          </p:cNvPr>
          <p:cNvSpPr txBox="1">
            <a:spLocks noChangeArrowheads="1"/>
          </p:cNvSpPr>
          <p:nvPr/>
        </p:nvSpPr>
        <p:spPr bwMode="auto">
          <a:xfrm>
            <a:off x="954406" y="209550"/>
            <a:ext cx="5674994"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spcBef>
                <a:spcPts val="1440"/>
              </a:spcBef>
            </a:pPr>
            <a:r>
              <a:rPr lang="en-US" altLang="en-US" sz="2160" dirty="0">
                <a:solidFill>
                  <a:schemeClr val="bg1">
                    <a:lumMod val="50000"/>
                  </a:schemeClr>
                </a:solidFill>
                <a:latin typeface="Gotham Rounded Light" pitchFamily="50" charset="0"/>
              </a:rPr>
              <a:t>Paso 1. </a:t>
            </a:r>
            <a:r>
              <a:rPr lang="en-US" altLang="en-US" sz="2160" dirty="0" err="1">
                <a:solidFill>
                  <a:schemeClr val="bg1">
                    <a:lumMod val="50000"/>
                  </a:schemeClr>
                </a:solidFill>
                <a:latin typeface="Gotham Rounded Light" pitchFamily="50" charset="0"/>
              </a:rPr>
              <a:t>Crear</a:t>
            </a:r>
            <a:r>
              <a:rPr lang="en-US" altLang="en-US" sz="2160" dirty="0">
                <a:solidFill>
                  <a:schemeClr val="bg1">
                    <a:lumMod val="50000"/>
                  </a:schemeClr>
                </a:solidFill>
                <a:latin typeface="Gotham Rounded Light" pitchFamily="50" charset="0"/>
              </a:rPr>
              <a:t> un Informe </a:t>
            </a:r>
            <a:r>
              <a:rPr lang="en-US" altLang="en-US" sz="2160" dirty="0" err="1">
                <a:solidFill>
                  <a:schemeClr val="bg1">
                    <a:lumMod val="50000"/>
                  </a:schemeClr>
                </a:solidFill>
                <a:latin typeface="Gotham Rounded Light" pitchFamily="50" charset="0"/>
              </a:rPr>
              <a:t>Preliminar</a:t>
            </a:r>
            <a:endParaRPr lang="en-US" altLang="en-US" sz="2160" dirty="0">
              <a:solidFill>
                <a:schemeClr val="bg1">
                  <a:lumMod val="50000"/>
                </a:schemeClr>
              </a:solidFill>
              <a:latin typeface="Gotham Rounded Light" pitchFamily="50" charset="0"/>
            </a:endParaRPr>
          </a:p>
        </p:txBody>
      </p:sp>
      <p:sp>
        <p:nvSpPr>
          <p:cNvPr id="2" name="TextBox 1"/>
          <p:cNvSpPr txBox="1"/>
          <p:nvPr/>
        </p:nvSpPr>
        <p:spPr>
          <a:xfrm>
            <a:off x="573243" y="782411"/>
            <a:ext cx="3503764" cy="5078313"/>
          </a:xfrm>
          <a:prstGeom prst="rect">
            <a:avLst/>
          </a:prstGeom>
          <a:noFill/>
        </p:spPr>
        <p:txBody>
          <a:bodyPr wrap="square" rtlCol="0">
            <a:spAutoFit/>
          </a:bodyPr>
          <a:lstStyle/>
          <a:p>
            <a:endParaRPr lang="en-GB" dirty="0">
              <a:solidFill>
                <a:schemeClr val="bg1">
                  <a:lumMod val="50000"/>
                </a:schemeClr>
              </a:solidFill>
              <a:latin typeface="Gotham Rounded Light" pitchFamily="50" charset="0"/>
            </a:endParaRPr>
          </a:p>
          <a:p>
            <a:pPr marL="285750" indent="-285750">
              <a:buFont typeface="Arial" panose="020B0604020202020204" pitchFamily="34" charset="0"/>
              <a:buChar char="•"/>
            </a:pPr>
            <a:endParaRPr lang="en-GB" dirty="0">
              <a:solidFill>
                <a:schemeClr val="bg1">
                  <a:lumMod val="50000"/>
                </a:schemeClr>
              </a:solidFill>
              <a:latin typeface="Gotham Rounded Light" pitchFamily="50" charset="0"/>
            </a:endParaRPr>
          </a:p>
          <a:p>
            <a:pPr marL="285750" indent="-285750">
              <a:buFont typeface="Arial" panose="020B0604020202020204" pitchFamily="34" charset="0"/>
              <a:buChar char="•"/>
            </a:pPr>
            <a:endParaRPr lang="en-US" dirty="0">
              <a:solidFill>
                <a:schemeClr val="bg1">
                  <a:lumMod val="50000"/>
                </a:schemeClr>
              </a:solidFill>
              <a:latin typeface="Gotham Rounded Light" pitchFamily="50" charset="0"/>
            </a:endParaRPr>
          </a:p>
          <a:p>
            <a:pPr marL="285750" indent="-285750">
              <a:buFont typeface="Arial" panose="020B0604020202020204" pitchFamily="34" charset="0"/>
              <a:buChar char="•"/>
            </a:pPr>
            <a:r>
              <a:rPr lang="en-US" dirty="0" err="1">
                <a:solidFill>
                  <a:schemeClr val="bg1">
                    <a:lumMod val="50000"/>
                  </a:schemeClr>
                </a:solidFill>
                <a:latin typeface="Gotham Rounded Light" pitchFamily="50" charset="0"/>
              </a:rPr>
              <a:t>Seleccionar</a:t>
            </a:r>
            <a:r>
              <a:rPr lang="en-US" dirty="0">
                <a:solidFill>
                  <a:schemeClr val="bg1">
                    <a:lumMod val="50000"/>
                  </a:schemeClr>
                </a:solidFill>
                <a:latin typeface="Gotham Rounded Light" pitchFamily="50" charset="0"/>
              </a:rPr>
              <a:t> Examen del </a:t>
            </a:r>
            <a:r>
              <a:rPr lang="en-US" dirty="0" err="1">
                <a:solidFill>
                  <a:schemeClr val="bg1">
                    <a:lumMod val="50000"/>
                  </a:schemeClr>
                </a:solidFill>
                <a:latin typeface="Gotham Rounded Light" pitchFamily="50" charset="0"/>
              </a:rPr>
              <a:t>Tricefy</a:t>
            </a:r>
            <a:r>
              <a:rPr lang="en-US" dirty="0">
                <a:solidFill>
                  <a:schemeClr val="bg1">
                    <a:lumMod val="50000"/>
                  </a:schemeClr>
                </a:solidFill>
                <a:latin typeface="Gotham Rounded Light" pitchFamily="50" charset="0"/>
              </a:rPr>
              <a:t> study list (Lista de </a:t>
            </a:r>
            <a:r>
              <a:rPr lang="en-US" dirty="0" err="1">
                <a:solidFill>
                  <a:schemeClr val="bg1">
                    <a:lumMod val="50000"/>
                  </a:schemeClr>
                </a:solidFill>
                <a:latin typeface="Gotham Rounded Light" pitchFamily="50" charset="0"/>
              </a:rPr>
              <a:t>Estudios</a:t>
            </a:r>
            <a:r>
              <a:rPr lang="en-US" dirty="0">
                <a:solidFill>
                  <a:schemeClr val="bg1">
                    <a:lumMod val="50000"/>
                  </a:schemeClr>
                </a:solidFill>
                <a:latin typeface="Gotham Rounded Light" pitchFamily="50" charset="0"/>
              </a:rPr>
              <a:t>)</a:t>
            </a:r>
          </a:p>
          <a:p>
            <a:pPr marL="285750" indent="-285750">
              <a:buFont typeface="Arial" panose="020B0604020202020204" pitchFamily="34" charset="0"/>
              <a:buChar char="•"/>
            </a:pPr>
            <a:endParaRPr lang="en-US" dirty="0">
              <a:solidFill>
                <a:schemeClr val="bg1">
                  <a:lumMod val="50000"/>
                </a:schemeClr>
              </a:solidFill>
              <a:latin typeface="Gotham Rounded Light" pitchFamily="50" charset="0"/>
            </a:endParaRPr>
          </a:p>
          <a:p>
            <a:pPr marL="285750" indent="-285750">
              <a:buFont typeface="Arial" panose="020B0604020202020204" pitchFamily="34" charset="0"/>
              <a:buChar char="•"/>
            </a:pPr>
            <a:endParaRPr lang="en-US" dirty="0">
              <a:solidFill>
                <a:schemeClr val="bg1">
                  <a:lumMod val="50000"/>
                </a:schemeClr>
              </a:solidFill>
              <a:latin typeface="Gotham Rounded Light" pitchFamily="50" charset="0"/>
            </a:endParaRPr>
          </a:p>
          <a:p>
            <a:pPr marL="285750" indent="-285750">
              <a:buFont typeface="Arial" panose="020B0604020202020204" pitchFamily="34" charset="0"/>
              <a:buChar char="•"/>
            </a:pPr>
            <a:r>
              <a:rPr lang="en-US" dirty="0" err="1">
                <a:solidFill>
                  <a:schemeClr val="bg1">
                    <a:lumMod val="50000"/>
                  </a:schemeClr>
                </a:solidFill>
                <a:latin typeface="Gotham Rounded Light" pitchFamily="50" charset="0"/>
              </a:rPr>
              <a:t>Seleccionar</a:t>
            </a:r>
            <a:r>
              <a:rPr lang="en-US" dirty="0">
                <a:solidFill>
                  <a:schemeClr val="bg1">
                    <a:lumMod val="50000"/>
                  </a:schemeClr>
                </a:solidFill>
                <a:latin typeface="Gotham Rounded Light" pitchFamily="50" charset="0"/>
              </a:rPr>
              <a:t> Create Report (</a:t>
            </a:r>
            <a:r>
              <a:rPr lang="en-US" dirty="0" err="1">
                <a:solidFill>
                  <a:schemeClr val="bg1">
                    <a:lumMod val="50000"/>
                  </a:schemeClr>
                </a:solidFill>
                <a:latin typeface="Gotham Rounded Light" pitchFamily="50" charset="0"/>
              </a:rPr>
              <a:t>Crear</a:t>
            </a:r>
            <a:r>
              <a:rPr lang="en-US" dirty="0">
                <a:solidFill>
                  <a:schemeClr val="bg1">
                    <a:lumMod val="50000"/>
                  </a:schemeClr>
                </a:solidFill>
                <a:latin typeface="Gotham Rounded Light" pitchFamily="50" charset="0"/>
              </a:rPr>
              <a:t> Informe)</a:t>
            </a:r>
          </a:p>
          <a:p>
            <a:pPr marL="285750" indent="-285750">
              <a:buFont typeface="Arial" panose="020B0604020202020204" pitchFamily="34" charset="0"/>
              <a:buChar char="•"/>
            </a:pPr>
            <a:endParaRPr lang="en-US" dirty="0">
              <a:solidFill>
                <a:schemeClr val="bg1">
                  <a:lumMod val="50000"/>
                </a:schemeClr>
              </a:solidFill>
              <a:latin typeface="Gotham Rounded Light" pitchFamily="50" charset="0"/>
            </a:endParaRPr>
          </a:p>
          <a:p>
            <a:pPr marL="285750" indent="-285750">
              <a:buFont typeface="Arial" panose="020B0604020202020204" pitchFamily="34" charset="0"/>
              <a:buChar char="•"/>
            </a:pPr>
            <a:r>
              <a:rPr lang="en-US" dirty="0" err="1">
                <a:solidFill>
                  <a:schemeClr val="bg1">
                    <a:lumMod val="50000"/>
                  </a:schemeClr>
                </a:solidFill>
                <a:latin typeface="Gotham Rounded Light" pitchFamily="50" charset="0"/>
              </a:rPr>
              <a:t>Seleccionar</a:t>
            </a:r>
            <a:r>
              <a:rPr lang="en-US" dirty="0">
                <a:solidFill>
                  <a:schemeClr val="bg1">
                    <a:lumMod val="50000"/>
                  </a:schemeClr>
                </a:solidFill>
                <a:latin typeface="Gotham Rounded Light" pitchFamily="50" charset="0"/>
              </a:rPr>
              <a:t> Category </a:t>
            </a:r>
            <a:r>
              <a:rPr lang="es-CL" dirty="0">
                <a:solidFill>
                  <a:schemeClr val="bg1">
                    <a:lumMod val="50000"/>
                  </a:schemeClr>
                </a:solidFill>
                <a:latin typeface="Gotham Rounded Light" pitchFamily="50" charset="0"/>
              </a:rPr>
              <a:t>(Categoría)</a:t>
            </a:r>
          </a:p>
          <a:p>
            <a:pPr marL="285750" indent="-285750">
              <a:buFont typeface="Arial" panose="020B0604020202020204" pitchFamily="34" charset="0"/>
              <a:buChar char="•"/>
            </a:pPr>
            <a:endParaRPr lang="en-US" dirty="0">
              <a:solidFill>
                <a:schemeClr val="bg1">
                  <a:lumMod val="50000"/>
                </a:schemeClr>
              </a:solidFill>
              <a:latin typeface="Gotham Rounded Light" pitchFamily="50" charset="0"/>
            </a:endParaRPr>
          </a:p>
          <a:p>
            <a:pPr marL="285750" indent="-285750">
              <a:buFont typeface="Arial" panose="020B0604020202020204" pitchFamily="34" charset="0"/>
              <a:buChar char="•"/>
            </a:pPr>
            <a:r>
              <a:rPr lang="en-US" dirty="0" err="1">
                <a:solidFill>
                  <a:schemeClr val="bg1">
                    <a:lumMod val="50000"/>
                  </a:schemeClr>
                </a:solidFill>
                <a:latin typeface="Gotham Rounded Light" pitchFamily="50" charset="0"/>
              </a:rPr>
              <a:t>Seleccionar</a:t>
            </a:r>
            <a:r>
              <a:rPr lang="en-US" dirty="0">
                <a:solidFill>
                  <a:schemeClr val="bg1">
                    <a:lumMod val="50000"/>
                  </a:schemeClr>
                </a:solidFill>
                <a:latin typeface="Gotham Rounded Light" pitchFamily="50" charset="0"/>
              </a:rPr>
              <a:t> Plantilla/</a:t>
            </a:r>
            <a:r>
              <a:rPr lang="en-US" dirty="0" err="1">
                <a:solidFill>
                  <a:schemeClr val="bg1">
                    <a:lumMod val="50000"/>
                  </a:schemeClr>
                </a:solidFill>
                <a:latin typeface="Gotham Rounded Light" pitchFamily="50" charset="0"/>
              </a:rPr>
              <a:t>Modelo</a:t>
            </a:r>
            <a:r>
              <a:rPr lang="en-US" dirty="0">
                <a:solidFill>
                  <a:schemeClr val="bg1">
                    <a:lumMod val="50000"/>
                  </a:schemeClr>
                </a:solidFill>
                <a:latin typeface="Gotham Rounded Light" pitchFamily="50" charset="0"/>
              </a:rPr>
              <a:t>.</a:t>
            </a:r>
          </a:p>
          <a:p>
            <a:pPr marL="285750" indent="-285750">
              <a:buFont typeface="Arial" panose="020B0604020202020204" pitchFamily="34" charset="0"/>
              <a:buChar char="•"/>
            </a:pPr>
            <a:endParaRPr lang="en-US" dirty="0">
              <a:solidFill>
                <a:schemeClr val="bg1">
                  <a:lumMod val="50000"/>
                </a:schemeClr>
              </a:solidFill>
              <a:latin typeface="Gotham Rounded Light" pitchFamily="50" charset="0"/>
            </a:endParaRPr>
          </a:p>
          <a:p>
            <a:pPr marL="285750" indent="-285750">
              <a:buFont typeface="Arial" panose="020B0604020202020204" pitchFamily="34" charset="0"/>
              <a:buChar char="•"/>
            </a:pPr>
            <a:endParaRPr lang="en-US" dirty="0">
              <a:solidFill>
                <a:schemeClr val="bg1">
                  <a:lumMod val="50000"/>
                </a:schemeClr>
              </a:solidFill>
              <a:latin typeface="Gotham Rounded Light" pitchFamily="50" charset="0"/>
            </a:endParaRPr>
          </a:p>
          <a:p>
            <a:pPr marL="285750" indent="-285750">
              <a:buFont typeface="Arial" panose="020B0604020202020204" pitchFamily="34" charset="0"/>
              <a:buChar char="•"/>
            </a:pPr>
            <a:r>
              <a:rPr lang="en-US" dirty="0" err="1">
                <a:solidFill>
                  <a:schemeClr val="bg1">
                    <a:lumMod val="50000"/>
                  </a:schemeClr>
                </a:solidFill>
                <a:latin typeface="Gotham Rounded Light" pitchFamily="50" charset="0"/>
              </a:rPr>
              <a:t>Seleccionar</a:t>
            </a:r>
            <a:r>
              <a:rPr lang="en-US" dirty="0">
                <a:solidFill>
                  <a:schemeClr val="bg1">
                    <a:lumMod val="50000"/>
                  </a:schemeClr>
                </a:solidFill>
                <a:latin typeface="Gotham Rounded Light" pitchFamily="50" charset="0"/>
              </a:rPr>
              <a:t> Create Report (</a:t>
            </a:r>
            <a:r>
              <a:rPr lang="en-US" dirty="0" err="1">
                <a:solidFill>
                  <a:schemeClr val="bg1">
                    <a:lumMod val="50000"/>
                  </a:schemeClr>
                </a:solidFill>
                <a:latin typeface="Gotham Rounded Light" pitchFamily="50" charset="0"/>
              </a:rPr>
              <a:t>Crear</a:t>
            </a:r>
            <a:r>
              <a:rPr lang="en-US" dirty="0">
                <a:solidFill>
                  <a:schemeClr val="bg1">
                    <a:lumMod val="50000"/>
                  </a:schemeClr>
                </a:solidFill>
                <a:latin typeface="Gotham Rounded Light" pitchFamily="50" charset="0"/>
              </a:rPr>
              <a:t> Informe)</a:t>
            </a:r>
          </a:p>
          <a:p>
            <a:endParaRPr lang="en-GB"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7006" y="2617400"/>
            <a:ext cx="7832761" cy="3633856"/>
          </a:xfrm>
          <a:prstGeom prst="rect">
            <a:avLst/>
          </a:prstGeom>
        </p:spPr>
      </p:pic>
      <p:sp>
        <p:nvSpPr>
          <p:cNvPr id="13" name="Oval 12"/>
          <p:cNvSpPr/>
          <p:nvPr/>
        </p:nvSpPr>
        <p:spPr>
          <a:xfrm>
            <a:off x="4077006" y="3001797"/>
            <a:ext cx="965916" cy="540912"/>
          </a:xfrm>
          <a:prstGeom prst="ellipse">
            <a:avLst/>
          </a:prstGeom>
          <a:solidFill>
            <a:schemeClr val="accent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6230155" y="3016573"/>
            <a:ext cx="798490" cy="540912"/>
          </a:xfrm>
          <a:prstGeom prst="ellips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10750226" y="5713954"/>
            <a:ext cx="1070625" cy="628458"/>
          </a:xfrm>
          <a:prstGeom prst="ellips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6549" y="1251664"/>
            <a:ext cx="5953956" cy="971686"/>
          </a:xfrm>
          <a:prstGeom prst="rect">
            <a:avLst/>
          </a:prstGeom>
        </p:spPr>
      </p:pic>
      <p:sp>
        <p:nvSpPr>
          <p:cNvPr id="18" name="Oval 17"/>
          <p:cNvSpPr/>
          <p:nvPr/>
        </p:nvSpPr>
        <p:spPr>
          <a:xfrm>
            <a:off x="6927597" y="1790372"/>
            <a:ext cx="965916" cy="470931"/>
          </a:xfrm>
          <a:prstGeom prst="ellips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10285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10">
            <a:extLst>
              <a:ext uri="{FF2B5EF4-FFF2-40B4-BE49-F238E27FC236}">
                <a16:creationId xmlns:a16="http://schemas.microsoft.com/office/drawing/2014/main" id="{E9971DAB-19D9-6A42-B98D-505733996ADB}"/>
              </a:ext>
            </a:extLst>
          </p:cNvPr>
          <p:cNvSpPr>
            <a:spLocks noGrp="1"/>
          </p:cNvSpPr>
          <p:nvPr>
            <p:ph type="sldNum" sz="quarter" idx="10"/>
          </p:nvPr>
        </p:nvSpPr>
        <p:spPr bwMode="auto">
          <a:xfrm>
            <a:off x="10298431" y="6356986"/>
            <a:ext cx="735330" cy="36385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80">
                <a:solidFill>
                  <a:schemeClr val="tx1"/>
                </a:solidFill>
                <a:latin typeface="Calibri" panose="020F0502020204030204" pitchFamily="34" charset="0"/>
                <a:ea typeface="ＭＳ Ｐゴシック" panose="020B0600070205080204" pitchFamily="34" charset="-128"/>
              </a:defRPr>
            </a:lvl1pPr>
            <a:lvl2pPr marL="891540" indent="-342900">
              <a:defRPr sz="2880">
                <a:solidFill>
                  <a:schemeClr val="tx1"/>
                </a:solidFill>
                <a:latin typeface="Calibri" panose="020F0502020204030204" pitchFamily="34" charset="0"/>
                <a:ea typeface="ＭＳ Ｐゴシック" panose="020B0600070205080204" pitchFamily="34" charset="-128"/>
              </a:defRPr>
            </a:lvl2pPr>
            <a:lvl3pPr marL="1371600" indent="-274320">
              <a:defRPr sz="2880">
                <a:solidFill>
                  <a:schemeClr val="tx1"/>
                </a:solidFill>
                <a:latin typeface="Calibri" panose="020F0502020204030204" pitchFamily="34" charset="0"/>
                <a:ea typeface="ＭＳ Ｐゴシック" panose="020B0600070205080204" pitchFamily="34" charset="-128"/>
              </a:defRPr>
            </a:lvl3pPr>
            <a:lvl4pPr marL="1920240" indent="-274320">
              <a:defRPr sz="2880">
                <a:solidFill>
                  <a:schemeClr val="tx1"/>
                </a:solidFill>
                <a:latin typeface="Calibri" panose="020F0502020204030204" pitchFamily="34" charset="0"/>
                <a:ea typeface="ＭＳ Ｐゴシック" panose="020B0600070205080204" pitchFamily="34" charset="-128"/>
              </a:defRPr>
            </a:lvl4pPr>
            <a:lvl5pPr marL="2468880" indent="-274320">
              <a:defRPr sz="2880">
                <a:solidFill>
                  <a:schemeClr val="tx1"/>
                </a:solidFill>
                <a:latin typeface="Calibri" panose="020F0502020204030204" pitchFamily="34" charset="0"/>
                <a:ea typeface="ＭＳ Ｐゴシック" panose="020B0600070205080204" pitchFamily="34" charset="-128"/>
              </a:defRPr>
            </a:lvl5pPr>
            <a:lvl6pPr marL="3017520" indent="-274320" defTabSz="548640" eaLnBrk="0" fontAlgn="base" hangingPunct="0">
              <a:spcBef>
                <a:spcPct val="0"/>
              </a:spcBef>
              <a:spcAft>
                <a:spcPct val="0"/>
              </a:spcAft>
              <a:defRPr sz="2880">
                <a:solidFill>
                  <a:schemeClr val="tx1"/>
                </a:solidFill>
                <a:latin typeface="Calibri" panose="020F0502020204030204" pitchFamily="34" charset="0"/>
                <a:ea typeface="ＭＳ Ｐゴシック" panose="020B0600070205080204" pitchFamily="34" charset="-128"/>
              </a:defRPr>
            </a:lvl6pPr>
            <a:lvl7pPr marL="3566160" indent="-274320" defTabSz="548640" eaLnBrk="0" fontAlgn="base" hangingPunct="0">
              <a:spcBef>
                <a:spcPct val="0"/>
              </a:spcBef>
              <a:spcAft>
                <a:spcPct val="0"/>
              </a:spcAft>
              <a:defRPr sz="2880">
                <a:solidFill>
                  <a:schemeClr val="tx1"/>
                </a:solidFill>
                <a:latin typeface="Calibri" panose="020F0502020204030204" pitchFamily="34" charset="0"/>
                <a:ea typeface="ＭＳ Ｐゴシック" panose="020B0600070205080204" pitchFamily="34" charset="-128"/>
              </a:defRPr>
            </a:lvl7pPr>
            <a:lvl8pPr marL="4114800" indent="-274320" defTabSz="548640" eaLnBrk="0" fontAlgn="base" hangingPunct="0">
              <a:spcBef>
                <a:spcPct val="0"/>
              </a:spcBef>
              <a:spcAft>
                <a:spcPct val="0"/>
              </a:spcAft>
              <a:defRPr sz="2880">
                <a:solidFill>
                  <a:schemeClr val="tx1"/>
                </a:solidFill>
                <a:latin typeface="Calibri" panose="020F0502020204030204" pitchFamily="34" charset="0"/>
                <a:ea typeface="ＭＳ Ｐゴシック" panose="020B0600070205080204" pitchFamily="34" charset="-128"/>
              </a:defRPr>
            </a:lvl8pPr>
            <a:lvl9pPr marL="4663440" indent="-274320" defTabSz="548640" eaLnBrk="0" fontAlgn="base" hangingPunct="0">
              <a:spcBef>
                <a:spcPct val="0"/>
              </a:spcBef>
              <a:spcAft>
                <a:spcPct val="0"/>
              </a:spcAft>
              <a:defRPr sz="2880">
                <a:solidFill>
                  <a:schemeClr val="tx1"/>
                </a:solidFill>
                <a:latin typeface="Calibri" panose="020F0502020204030204" pitchFamily="34" charset="0"/>
                <a:ea typeface="ＭＳ Ｐゴシック" panose="020B0600070205080204" pitchFamily="34" charset="-128"/>
              </a:defRPr>
            </a:lvl9pPr>
          </a:lstStyle>
          <a:p>
            <a:fld id="{C790527B-EF9D-634F-AB2B-B559FF4C3513}" type="slidenum">
              <a:rPr lang="en-US" altLang="en-US" sz="1200">
                <a:solidFill>
                  <a:srgbClr val="A6A6A6"/>
                </a:solidFill>
                <a:latin typeface="Gotham Book" panose="02000604040000020004" pitchFamily="2" charset="0"/>
              </a:rPr>
              <a:pPr/>
              <a:t>6</a:t>
            </a:fld>
            <a:endParaRPr lang="en-US" altLang="en-US" sz="1200">
              <a:solidFill>
                <a:srgbClr val="A6A6A6"/>
              </a:solidFill>
              <a:latin typeface="Gotham Book" panose="02000604040000020004" pitchFamily="2" charset="0"/>
            </a:endParaRPr>
          </a:p>
        </p:txBody>
      </p:sp>
      <p:sp>
        <p:nvSpPr>
          <p:cNvPr id="114691" name="TextBox 2">
            <a:extLst>
              <a:ext uri="{FF2B5EF4-FFF2-40B4-BE49-F238E27FC236}">
                <a16:creationId xmlns:a16="http://schemas.microsoft.com/office/drawing/2014/main" id="{E648EE9C-99A5-9A44-979A-E25CEB5B8D66}"/>
              </a:ext>
            </a:extLst>
          </p:cNvPr>
          <p:cNvSpPr txBox="1">
            <a:spLocks noChangeArrowheads="1"/>
          </p:cNvSpPr>
          <p:nvPr/>
        </p:nvSpPr>
        <p:spPr bwMode="auto">
          <a:xfrm>
            <a:off x="954406" y="209550"/>
            <a:ext cx="5674994"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spcBef>
                <a:spcPts val="1440"/>
              </a:spcBef>
            </a:pPr>
            <a:r>
              <a:rPr lang="en-US" altLang="en-US" sz="2160" dirty="0">
                <a:solidFill>
                  <a:schemeClr val="bg1">
                    <a:lumMod val="50000"/>
                  </a:schemeClr>
                </a:solidFill>
                <a:latin typeface="Gotham Rounded Light" pitchFamily="50" charset="0"/>
              </a:rPr>
              <a:t>Paso 2: </a:t>
            </a:r>
            <a:r>
              <a:rPr lang="en-US" altLang="en-US" sz="2160" dirty="0" err="1">
                <a:solidFill>
                  <a:schemeClr val="bg1">
                    <a:lumMod val="50000"/>
                  </a:schemeClr>
                </a:solidFill>
                <a:latin typeface="Gotham Rounded Light" pitchFamily="50" charset="0"/>
              </a:rPr>
              <a:t>Editar</a:t>
            </a:r>
            <a:r>
              <a:rPr lang="en-US" altLang="en-US" sz="2160" dirty="0">
                <a:solidFill>
                  <a:schemeClr val="bg1">
                    <a:lumMod val="50000"/>
                  </a:schemeClr>
                </a:solidFill>
                <a:latin typeface="Gotham Rounded Light" pitchFamily="50" charset="0"/>
              </a:rPr>
              <a:t> un Informe</a:t>
            </a:r>
          </a:p>
        </p:txBody>
      </p:sp>
      <p:sp>
        <p:nvSpPr>
          <p:cNvPr id="2" name="TextBox 1"/>
          <p:cNvSpPr txBox="1"/>
          <p:nvPr/>
        </p:nvSpPr>
        <p:spPr>
          <a:xfrm>
            <a:off x="434283" y="873111"/>
            <a:ext cx="11240882" cy="5016758"/>
          </a:xfrm>
          <a:prstGeom prst="rect">
            <a:avLst/>
          </a:prstGeom>
          <a:noFill/>
        </p:spPr>
        <p:txBody>
          <a:bodyPr wrap="square" rtlCol="0">
            <a:spAutoFit/>
          </a:bodyPr>
          <a:lstStyle/>
          <a:p>
            <a:pPr marL="342900" indent="-342900">
              <a:buFont typeface="Arial" panose="020B0604020202020204" pitchFamily="34" charset="0"/>
              <a:buChar char="•"/>
            </a:pPr>
            <a:r>
              <a:rPr lang="es-ES" sz="2000" dirty="0">
                <a:solidFill>
                  <a:schemeClr val="bg1">
                    <a:lumMod val="50000"/>
                  </a:schemeClr>
                </a:solidFill>
                <a:latin typeface="Gotham Rounded Light" pitchFamily="50" charset="0"/>
              </a:rPr>
              <a:t>La información del paciente y los datos del examen se transferirán automáticamente al informe.</a:t>
            </a:r>
          </a:p>
          <a:p>
            <a:pPr marL="342900" indent="-342900">
              <a:buFont typeface="Arial" panose="020B0604020202020204" pitchFamily="34" charset="0"/>
              <a:buChar char="•"/>
            </a:pPr>
            <a:endParaRPr lang="es-ES" sz="2000" dirty="0">
              <a:solidFill>
                <a:schemeClr val="bg1">
                  <a:lumMod val="50000"/>
                </a:schemeClr>
              </a:solidFill>
              <a:latin typeface="Gotham Rounded Light" pitchFamily="50" charset="0"/>
            </a:endParaRPr>
          </a:p>
          <a:p>
            <a:pPr marL="342900" indent="-342900">
              <a:buFont typeface="Arial" panose="020B0604020202020204" pitchFamily="34" charset="0"/>
              <a:buChar char="•"/>
            </a:pPr>
            <a:r>
              <a:rPr lang="es-ES" sz="2000" dirty="0">
                <a:solidFill>
                  <a:schemeClr val="bg1">
                    <a:lumMod val="50000"/>
                  </a:schemeClr>
                </a:solidFill>
                <a:latin typeface="Gotham Rounded Light" pitchFamily="50" charset="0"/>
              </a:rPr>
              <a:t> Nombre del paciente, ID del paciente, fecha de nacimiento, mediciones y cálculos realizados por la máquina de ultrasonido.</a:t>
            </a:r>
          </a:p>
          <a:p>
            <a:r>
              <a:rPr lang="es-ES" sz="2000" dirty="0">
                <a:solidFill>
                  <a:schemeClr val="bg1">
                    <a:lumMod val="50000"/>
                  </a:schemeClr>
                </a:solidFill>
                <a:latin typeface="Gotham Rounded Light" pitchFamily="50" charset="0"/>
              </a:rPr>
              <a:t> </a:t>
            </a:r>
          </a:p>
          <a:p>
            <a:pPr marL="342900" indent="-342900">
              <a:buFont typeface="Arial" panose="020B0604020202020204" pitchFamily="34" charset="0"/>
              <a:buChar char="•"/>
            </a:pPr>
            <a:r>
              <a:rPr lang="es-ES" sz="2000" dirty="0">
                <a:solidFill>
                  <a:schemeClr val="bg1">
                    <a:lumMod val="50000"/>
                  </a:schemeClr>
                </a:solidFill>
                <a:latin typeface="Gotham Rounded Light" pitchFamily="50" charset="0"/>
              </a:rPr>
              <a:t>Si es necesario, ingrese o edite manualmente la información del paciente, los datos del examen, las imágenes o agregue comentarios al examen.</a:t>
            </a:r>
          </a:p>
          <a:p>
            <a:pPr marL="342900" indent="-342900">
              <a:buFont typeface="Arial" panose="020B0604020202020204" pitchFamily="34" charset="0"/>
              <a:buChar char="•"/>
            </a:pPr>
            <a:endParaRPr lang="es-ES" sz="2000" dirty="0">
              <a:solidFill>
                <a:schemeClr val="bg1">
                  <a:lumMod val="50000"/>
                </a:schemeClr>
              </a:solidFill>
              <a:latin typeface="Gotham Rounded Light" pitchFamily="50" charset="0"/>
            </a:endParaRPr>
          </a:p>
          <a:p>
            <a:pPr marL="342900" indent="-342900">
              <a:buFont typeface="Arial" panose="020B0604020202020204" pitchFamily="34" charset="0"/>
              <a:buChar char="•"/>
            </a:pPr>
            <a:r>
              <a:rPr lang="es-ES" sz="2000" dirty="0">
                <a:solidFill>
                  <a:schemeClr val="bg1">
                    <a:lumMod val="50000"/>
                  </a:schemeClr>
                </a:solidFill>
                <a:latin typeface="Gotham Rounded Light" pitchFamily="50" charset="0"/>
              </a:rPr>
              <a:t>Los campos amarillos indican campos abiertos.</a:t>
            </a:r>
          </a:p>
          <a:p>
            <a:pPr marL="342900" indent="-342900">
              <a:buFont typeface="Arial" panose="020B0604020202020204" pitchFamily="34" charset="0"/>
              <a:buChar char="•"/>
            </a:pPr>
            <a:endParaRPr lang="es-ES" sz="2000" dirty="0">
              <a:solidFill>
                <a:schemeClr val="bg1">
                  <a:lumMod val="50000"/>
                </a:schemeClr>
              </a:solidFill>
              <a:latin typeface="Gotham Rounded Light" pitchFamily="50" charset="0"/>
            </a:endParaRPr>
          </a:p>
          <a:p>
            <a:pPr marL="342900" indent="-342900">
              <a:buFont typeface="Arial" panose="020B0604020202020204" pitchFamily="34" charset="0"/>
              <a:buChar char="•"/>
            </a:pPr>
            <a:r>
              <a:rPr lang="es-ES" sz="2000" dirty="0">
                <a:solidFill>
                  <a:schemeClr val="bg1">
                    <a:lumMod val="50000"/>
                  </a:schemeClr>
                </a:solidFill>
                <a:latin typeface="Gotham Rounded Light" pitchFamily="50" charset="0"/>
              </a:rPr>
              <a:t>Los campos rojos indican datos obligatorios.</a:t>
            </a:r>
          </a:p>
          <a:p>
            <a:pPr marL="342900" indent="-342900">
              <a:buFont typeface="Arial" panose="020B0604020202020204" pitchFamily="34" charset="0"/>
              <a:buChar char="•"/>
            </a:pPr>
            <a:endParaRPr lang="es-ES" sz="2000" dirty="0">
              <a:solidFill>
                <a:schemeClr val="bg1">
                  <a:lumMod val="50000"/>
                </a:schemeClr>
              </a:solidFill>
              <a:latin typeface="Gotham Rounded Light" pitchFamily="50" charset="0"/>
            </a:endParaRPr>
          </a:p>
          <a:p>
            <a:pPr marL="342900" indent="-342900">
              <a:buFont typeface="Arial" panose="020B0604020202020204" pitchFamily="34" charset="0"/>
              <a:buChar char="•"/>
            </a:pPr>
            <a:r>
              <a:rPr lang="es-ES" sz="2000" dirty="0">
                <a:solidFill>
                  <a:schemeClr val="bg1">
                    <a:lumMod val="50000"/>
                  </a:schemeClr>
                </a:solidFill>
                <a:latin typeface="Gotham Rounded Light" pitchFamily="50" charset="0"/>
              </a:rPr>
              <a:t>Haga clic en el campo de texto o número                                                                                                                            para ingresar datos manualmente.</a:t>
            </a:r>
          </a:p>
          <a:p>
            <a:pPr marL="342900" indent="-342900">
              <a:buFont typeface="Arial" panose="020B0604020202020204" pitchFamily="34" charset="0"/>
              <a:buChar char="•"/>
            </a:pPr>
            <a:endParaRPr lang="es-ES" sz="2000" dirty="0">
              <a:solidFill>
                <a:schemeClr val="bg1">
                  <a:lumMod val="50000"/>
                </a:schemeClr>
              </a:solidFill>
              <a:latin typeface="Gotham Rounded Light" pitchFamily="50" charset="0"/>
            </a:endParaRPr>
          </a:p>
          <a:p>
            <a:pPr marL="342900" indent="-342900">
              <a:buFont typeface="Arial" panose="020B0604020202020204" pitchFamily="34" charset="0"/>
              <a:buChar char="•"/>
            </a:pPr>
            <a:r>
              <a:rPr lang="es-ES" sz="2000" dirty="0">
                <a:solidFill>
                  <a:schemeClr val="bg1">
                    <a:lumMod val="50000"/>
                  </a:schemeClr>
                </a:solidFill>
                <a:latin typeface="Gotham Rounded Light" pitchFamily="50" charset="0"/>
              </a:rPr>
              <a:t>Los datos se guardan constantemente.</a:t>
            </a:r>
            <a:endParaRPr lang="en-GB" sz="2000" dirty="0">
              <a:solidFill>
                <a:schemeClr val="bg1">
                  <a:lumMod val="50000"/>
                </a:schemeClr>
              </a:solidFill>
              <a:latin typeface="Gotham Rounded Light" pitchFamily="50"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0380" y="3207026"/>
            <a:ext cx="6140729" cy="2682843"/>
          </a:xfrm>
          <a:prstGeom prst="rect">
            <a:avLst/>
          </a:prstGeom>
        </p:spPr>
      </p:pic>
    </p:spTree>
    <p:extLst>
      <p:ext uri="{BB962C8B-B14F-4D97-AF65-F5344CB8AC3E}">
        <p14:creationId xmlns:p14="http://schemas.microsoft.com/office/powerpoint/2010/main" val="3822754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10">
            <a:extLst>
              <a:ext uri="{FF2B5EF4-FFF2-40B4-BE49-F238E27FC236}">
                <a16:creationId xmlns:a16="http://schemas.microsoft.com/office/drawing/2014/main" id="{E9971DAB-19D9-6A42-B98D-505733996ADB}"/>
              </a:ext>
            </a:extLst>
          </p:cNvPr>
          <p:cNvSpPr>
            <a:spLocks noGrp="1"/>
          </p:cNvSpPr>
          <p:nvPr>
            <p:ph type="sldNum" sz="quarter" idx="10"/>
          </p:nvPr>
        </p:nvSpPr>
        <p:spPr bwMode="auto">
          <a:xfrm>
            <a:off x="10298431" y="6356986"/>
            <a:ext cx="735330" cy="36385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80">
                <a:solidFill>
                  <a:schemeClr val="tx1"/>
                </a:solidFill>
                <a:latin typeface="Calibri" panose="020F0502020204030204" pitchFamily="34" charset="0"/>
                <a:ea typeface="ＭＳ Ｐゴシック" panose="020B0600070205080204" pitchFamily="34" charset="-128"/>
              </a:defRPr>
            </a:lvl1pPr>
            <a:lvl2pPr marL="891540" indent="-342900">
              <a:defRPr sz="2880">
                <a:solidFill>
                  <a:schemeClr val="tx1"/>
                </a:solidFill>
                <a:latin typeface="Calibri" panose="020F0502020204030204" pitchFamily="34" charset="0"/>
                <a:ea typeface="ＭＳ Ｐゴシック" panose="020B0600070205080204" pitchFamily="34" charset="-128"/>
              </a:defRPr>
            </a:lvl2pPr>
            <a:lvl3pPr marL="1371600" indent="-274320">
              <a:defRPr sz="2880">
                <a:solidFill>
                  <a:schemeClr val="tx1"/>
                </a:solidFill>
                <a:latin typeface="Calibri" panose="020F0502020204030204" pitchFamily="34" charset="0"/>
                <a:ea typeface="ＭＳ Ｐゴシック" panose="020B0600070205080204" pitchFamily="34" charset="-128"/>
              </a:defRPr>
            </a:lvl3pPr>
            <a:lvl4pPr marL="1920240" indent="-274320">
              <a:defRPr sz="2880">
                <a:solidFill>
                  <a:schemeClr val="tx1"/>
                </a:solidFill>
                <a:latin typeface="Calibri" panose="020F0502020204030204" pitchFamily="34" charset="0"/>
                <a:ea typeface="ＭＳ Ｐゴシック" panose="020B0600070205080204" pitchFamily="34" charset="-128"/>
              </a:defRPr>
            </a:lvl4pPr>
            <a:lvl5pPr marL="2468880" indent="-274320">
              <a:defRPr sz="2880">
                <a:solidFill>
                  <a:schemeClr val="tx1"/>
                </a:solidFill>
                <a:latin typeface="Calibri" panose="020F0502020204030204" pitchFamily="34" charset="0"/>
                <a:ea typeface="ＭＳ Ｐゴシック" panose="020B0600070205080204" pitchFamily="34" charset="-128"/>
              </a:defRPr>
            </a:lvl5pPr>
            <a:lvl6pPr marL="3017520" indent="-274320" defTabSz="548640" eaLnBrk="0" fontAlgn="base" hangingPunct="0">
              <a:spcBef>
                <a:spcPct val="0"/>
              </a:spcBef>
              <a:spcAft>
                <a:spcPct val="0"/>
              </a:spcAft>
              <a:defRPr sz="2880">
                <a:solidFill>
                  <a:schemeClr val="tx1"/>
                </a:solidFill>
                <a:latin typeface="Calibri" panose="020F0502020204030204" pitchFamily="34" charset="0"/>
                <a:ea typeface="ＭＳ Ｐゴシック" panose="020B0600070205080204" pitchFamily="34" charset="-128"/>
              </a:defRPr>
            </a:lvl6pPr>
            <a:lvl7pPr marL="3566160" indent="-274320" defTabSz="548640" eaLnBrk="0" fontAlgn="base" hangingPunct="0">
              <a:spcBef>
                <a:spcPct val="0"/>
              </a:spcBef>
              <a:spcAft>
                <a:spcPct val="0"/>
              </a:spcAft>
              <a:defRPr sz="2880">
                <a:solidFill>
                  <a:schemeClr val="tx1"/>
                </a:solidFill>
                <a:latin typeface="Calibri" panose="020F0502020204030204" pitchFamily="34" charset="0"/>
                <a:ea typeface="ＭＳ Ｐゴシック" panose="020B0600070205080204" pitchFamily="34" charset="-128"/>
              </a:defRPr>
            </a:lvl7pPr>
            <a:lvl8pPr marL="4114800" indent="-274320" defTabSz="548640" eaLnBrk="0" fontAlgn="base" hangingPunct="0">
              <a:spcBef>
                <a:spcPct val="0"/>
              </a:spcBef>
              <a:spcAft>
                <a:spcPct val="0"/>
              </a:spcAft>
              <a:defRPr sz="2880">
                <a:solidFill>
                  <a:schemeClr val="tx1"/>
                </a:solidFill>
                <a:latin typeface="Calibri" panose="020F0502020204030204" pitchFamily="34" charset="0"/>
                <a:ea typeface="ＭＳ Ｐゴシック" panose="020B0600070205080204" pitchFamily="34" charset="-128"/>
              </a:defRPr>
            </a:lvl8pPr>
            <a:lvl9pPr marL="4663440" indent="-274320" defTabSz="548640" eaLnBrk="0" fontAlgn="base" hangingPunct="0">
              <a:spcBef>
                <a:spcPct val="0"/>
              </a:spcBef>
              <a:spcAft>
                <a:spcPct val="0"/>
              </a:spcAft>
              <a:defRPr sz="2880">
                <a:solidFill>
                  <a:schemeClr val="tx1"/>
                </a:solidFill>
                <a:latin typeface="Calibri" panose="020F0502020204030204" pitchFamily="34" charset="0"/>
                <a:ea typeface="ＭＳ Ｐゴシック" panose="020B0600070205080204" pitchFamily="34" charset="-128"/>
              </a:defRPr>
            </a:lvl9pPr>
          </a:lstStyle>
          <a:p>
            <a:fld id="{C790527B-EF9D-634F-AB2B-B559FF4C3513}" type="slidenum">
              <a:rPr lang="en-US" altLang="en-US" sz="1200">
                <a:solidFill>
                  <a:srgbClr val="A6A6A6"/>
                </a:solidFill>
                <a:latin typeface="Gotham Book" panose="02000604040000020004" pitchFamily="2" charset="0"/>
              </a:rPr>
              <a:pPr/>
              <a:t>7</a:t>
            </a:fld>
            <a:endParaRPr lang="en-US" altLang="en-US" sz="1200">
              <a:solidFill>
                <a:srgbClr val="A6A6A6"/>
              </a:solidFill>
              <a:latin typeface="Gotham Book" panose="02000604040000020004" pitchFamily="2" charset="0"/>
            </a:endParaRPr>
          </a:p>
        </p:txBody>
      </p:sp>
      <p:sp>
        <p:nvSpPr>
          <p:cNvPr id="114691" name="TextBox 2">
            <a:extLst>
              <a:ext uri="{FF2B5EF4-FFF2-40B4-BE49-F238E27FC236}">
                <a16:creationId xmlns:a16="http://schemas.microsoft.com/office/drawing/2014/main" id="{E648EE9C-99A5-9A44-979A-E25CEB5B8D66}"/>
              </a:ext>
            </a:extLst>
          </p:cNvPr>
          <p:cNvSpPr txBox="1">
            <a:spLocks noChangeArrowheads="1"/>
          </p:cNvSpPr>
          <p:nvPr/>
        </p:nvSpPr>
        <p:spPr bwMode="auto">
          <a:xfrm>
            <a:off x="954406" y="209550"/>
            <a:ext cx="5674994"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spcBef>
                <a:spcPts val="1440"/>
              </a:spcBef>
            </a:pPr>
            <a:r>
              <a:rPr lang="en-US" altLang="en-US" sz="2160" dirty="0">
                <a:solidFill>
                  <a:schemeClr val="bg1">
                    <a:lumMod val="50000"/>
                  </a:schemeClr>
                </a:solidFill>
                <a:latin typeface="Gotham Rounded Light" pitchFamily="50" charset="0"/>
              </a:rPr>
              <a:t>Paso 2. </a:t>
            </a:r>
            <a:r>
              <a:rPr lang="en-US" altLang="en-US" sz="2160" dirty="0" err="1">
                <a:solidFill>
                  <a:schemeClr val="bg1">
                    <a:lumMod val="50000"/>
                  </a:schemeClr>
                </a:solidFill>
                <a:latin typeface="Gotham Rounded Light" pitchFamily="50" charset="0"/>
              </a:rPr>
              <a:t>Agregar</a:t>
            </a:r>
            <a:r>
              <a:rPr lang="en-US" altLang="en-US" sz="2160" dirty="0">
                <a:solidFill>
                  <a:schemeClr val="bg1">
                    <a:lumMod val="50000"/>
                  </a:schemeClr>
                </a:solidFill>
                <a:latin typeface="Gotham Rounded Light" pitchFamily="50" charset="0"/>
              </a:rPr>
              <a:t> </a:t>
            </a:r>
            <a:r>
              <a:rPr lang="en-US" altLang="en-US" sz="2160" dirty="0" err="1">
                <a:solidFill>
                  <a:schemeClr val="bg1">
                    <a:lumMod val="50000"/>
                  </a:schemeClr>
                </a:solidFill>
                <a:latin typeface="Gotham Rounded Light" pitchFamily="50" charset="0"/>
              </a:rPr>
              <a:t>Imagenes</a:t>
            </a:r>
            <a:r>
              <a:rPr lang="en-US" altLang="en-US" sz="2160" dirty="0">
                <a:solidFill>
                  <a:schemeClr val="bg1">
                    <a:lumMod val="50000"/>
                  </a:schemeClr>
                </a:solidFill>
                <a:latin typeface="Gotham Rounded Light" pitchFamily="50" charset="0"/>
              </a:rPr>
              <a:t> a </a:t>
            </a:r>
            <a:r>
              <a:rPr lang="en-US" altLang="en-US" sz="2160" dirty="0" err="1">
                <a:solidFill>
                  <a:schemeClr val="bg1">
                    <a:lumMod val="50000"/>
                  </a:schemeClr>
                </a:solidFill>
                <a:latin typeface="Gotham Rounded Light" pitchFamily="50" charset="0"/>
              </a:rPr>
              <a:t>Informes</a:t>
            </a:r>
            <a:endParaRPr lang="en-US" altLang="en-US" sz="2160" dirty="0">
              <a:solidFill>
                <a:schemeClr val="bg1">
                  <a:lumMod val="50000"/>
                </a:schemeClr>
              </a:solidFill>
              <a:latin typeface="Gotham Rounded Light" pitchFamily="50" charset="0"/>
            </a:endParaRPr>
          </a:p>
        </p:txBody>
      </p:sp>
      <p:sp>
        <p:nvSpPr>
          <p:cNvPr id="2" name="TextBox 1"/>
          <p:cNvSpPr txBox="1"/>
          <p:nvPr/>
        </p:nvSpPr>
        <p:spPr>
          <a:xfrm>
            <a:off x="954406" y="1049845"/>
            <a:ext cx="10878671" cy="2308324"/>
          </a:xfrm>
          <a:prstGeom prst="rect">
            <a:avLst/>
          </a:prstGeom>
          <a:noFill/>
        </p:spPr>
        <p:txBody>
          <a:bodyPr wrap="square" rtlCol="0">
            <a:spAutoFit/>
          </a:bodyPr>
          <a:lstStyle/>
          <a:p>
            <a:pPr marL="285750" indent="-285750">
              <a:buFont typeface="Arial" panose="020B0604020202020204" pitchFamily="34" charset="0"/>
              <a:buChar char="•"/>
            </a:pPr>
            <a:r>
              <a:rPr lang="es-ES" dirty="0">
                <a:solidFill>
                  <a:schemeClr val="bg1">
                    <a:lumMod val="50000"/>
                  </a:schemeClr>
                </a:solidFill>
                <a:latin typeface="Gotham Rounded Light" pitchFamily="50" charset="0"/>
              </a:rPr>
              <a:t>Seleccionar una plantilla con la opción para agregar imágenes</a:t>
            </a:r>
          </a:p>
          <a:p>
            <a:pPr marL="285750" indent="-285750">
              <a:buFont typeface="Arial" panose="020B0604020202020204" pitchFamily="34" charset="0"/>
              <a:buChar char="•"/>
            </a:pPr>
            <a:endParaRPr lang="es-ES" dirty="0">
              <a:solidFill>
                <a:schemeClr val="bg1">
                  <a:lumMod val="50000"/>
                </a:schemeClr>
              </a:solidFill>
              <a:latin typeface="Gotham Rounded Light" pitchFamily="50" charset="0"/>
            </a:endParaRPr>
          </a:p>
          <a:p>
            <a:pPr marL="285750" indent="-285750">
              <a:buFont typeface="Arial" panose="020B0604020202020204" pitchFamily="34" charset="0"/>
              <a:buChar char="•"/>
            </a:pPr>
            <a:r>
              <a:rPr lang="es-ES" dirty="0">
                <a:solidFill>
                  <a:schemeClr val="bg1">
                    <a:lumMod val="50000"/>
                  </a:schemeClr>
                </a:solidFill>
                <a:latin typeface="Gotham Rounded Light" pitchFamily="50" charset="0"/>
              </a:rPr>
              <a:t>Usar el marcador de posición de la imagen del estudio (para agregar imágenes a un informe</a:t>
            </a:r>
          </a:p>
          <a:p>
            <a:pPr marL="285750" indent="-285750">
              <a:buFont typeface="Arial" panose="020B0604020202020204" pitchFamily="34" charset="0"/>
              <a:buChar char="•"/>
            </a:pPr>
            <a:endParaRPr lang="es-ES" dirty="0">
              <a:solidFill>
                <a:schemeClr val="bg1">
                  <a:lumMod val="50000"/>
                </a:schemeClr>
              </a:solidFill>
              <a:latin typeface="Gotham Rounded Light" pitchFamily="50" charset="0"/>
            </a:endParaRPr>
          </a:p>
          <a:p>
            <a:pPr marL="285750" indent="-285750">
              <a:buFont typeface="Arial" panose="020B0604020202020204" pitchFamily="34" charset="0"/>
              <a:buChar char="•"/>
            </a:pPr>
            <a:r>
              <a:rPr lang="es-ES" dirty="0">
                <a:solidFill>
                  <a:schemeClr val="bg1">
                    <a:lumMod val="50000"/>
                  </a:schemeClr>
                </a:solidFill>
                <a:latin typeface="Gotham Rounded Light" pitchFamily="50" charset="0"/>
              </a:rPr>
              <a:t>Para agregar una imagen, arrastre y suelte la imagen en miniatura deseada en el marcador de posición de la imagen del estudio en el informe</a:t>
            </a:r>
            <a:r>
              <a:rPr lang="en-GB" dirty="0">
                <a:solidFill>
                  <a:schemeClr val="bg1">
                    <a:lumMod val="50000"/>
                  </a:schemeClr>
                </a:solidFill>
                <a:latin typeface="Gotham Rounded Light" pitchFamily="50" charset="0"/>
              </a:rPr>
              <a:t>.</a:t>
            </a:r>
          </a:p>
          <a:p>
            <a:endParaRPr lang="en-GB" dirty="0">
              <a:solidFill>
                <a:schemeClr val="bg1">
                  <a:lumMod val="50000"/>
                </a:schemeClr>
              </a:solidFill>
              <a:latin typeface="Gotham Rounded Light" pitchFamily="50" charset="0"/>
            </a:endParaRPr>
          </a:p>
          <a:p>
            <a:endParaRPr lang="en-GB" dirty="0">
              <a:solidFill>
                <a:schemeClr val="bg1">
                  <a:lumMod val="50000"/>
                </a:schemeClr>
              </a:solidFill>
              <a:latin typeface="Gotham Rounded Light" pitchFamily="50"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5166" y="2914269"/>
            <a:ext cx="7546656" cy="3714796"/>
          </a:xfrm>
          <a:prstGeom prst="rect">
            <a:avLst/>
          </a:prstGeom>
        </p:spPr>
      </p:pic>
    </p:spTree>
    <p:extLst>
      <p:ext uri="{BB962C8B-B14F-4D97-AF65-F5344CB8AC3E}">
        <p14:creationId xmlns:p14="http://schemas.microsoft.com/office/powerpoint/2010/main" val="3340796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10">
            <a:extLst>
              <a:ext uri="{FF2B5EF4-FFF2-40B4-BE49-F238E27FC236}">
                <a16:creationId xmlns:a16="http://schemas.microsoft.com/office/drawing/2014/main" id="{E9971DAB-19D9-6A42-B98D-505733996ADB}"/>
              </a:ext>
            </a:extLst>
          </p:cNvPr>
          <p:cNvSpPr>
            <a:spLocks noGrp="1"/>
          </p:cNvSpPr>
          <p:nvPr>
            <p:ph type="sldNum" sz="quarter" idx="10"/>
          </p:nvPr>
        </p:nvSpPr>
        <p:spPr bwMode="auto">
          <a:xfrm>
            <a:off x="10298431" y="6356986"/>
            <a:ext cx="735330" cy="36385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80">
                <a:solidFill>
                  <a:schemeClr val="tx1"/>
                </a:solidFill>
                <a:latin typeface="Calibri" panose="020F0502020204030204" pitchFamily="34" charset="0"/>
                <a:ea typeface="ＭＳ Ｐゴシック" panose="020B0600070205080204" pitchFamily="34" charset="-128"/>
              </a:defRPr>
            </a:lvl1pPr>
            <a:lvl2pPr marL="891540" indent="-342900">
              <a:defRPr sz="2880">
                <a:solidFill>
                  <a:schemeClr val="tx1"/>
                </a:solidFill>
                <a:latin typeface="Calibri" panose="020F0502020204030204" pitchFamily="34" charset="0"/>
                <a:ea typeface="ＭＳ Ｐゴシック" panose="020B0600070205080204" pitchFamily="34" charset="-128"/>
              </a:defRPr>
            </a:lvl2pPr>
            <a:lvl3pPr marL="1371600" indent="-274320">
              <a:defRPr sz="2880">
                <a:solidFill>
                  <a:schemeClr val="tx1"/>
                </a:solidFill>
                <a:latin typeface="Calibri" panose="020F0502020204030204" pitchFamily="34" charset="0"/>
                <a:ea typeface="ＭＳ Ｐゴシック" panose="020B0600070205080204" pitchFamily="34" charset="-128"/>
              </a:defRPr>
            </a:lvl3pPr>
            <a:lvl4pPr marL="1920240" indent="-274320">
              <a:defRPr sz="2880">
                <a:solidFill>
                  <a:schemeClr val="tx1"/>
                </a:solidFill>
                <a:latin typeface="Calibri" panose="020F0502020204030204" pitchFamily="34" charset="0"/>
                <a:ea typeface="ＭＳ Ｐゴシック" panose="020B0600070205080204" pitchFamily="34" charset="-128"/>
              </a:defRPr>
            </a:lvl4pPr>
            <a:lvl5pPr marL="2468880" indent="-274320">
              <a:defRPr sz="2880">
                <a:solidFill>
                  <a:schemeClr val="tx1"/>
                </a:solidFill>
                <a:latin typeface="Calibri" panose="020F0502020204030204" pitchFamily="34" charset="0"/>
                <a:ea typeface="ＭＳ Ｐゴシック" panose="020B0600070205080204" pitchFamily="34" charset="-128"/>
              </a:defRPr>
            </a:lvl5pPr>
            <a:lvl6pPr marL="3017520" indent="-274320" defTabSz="548640" eaLnBrk="0" fontAlgn="base" hangingPunct="0">
              <a:spcBef>
                <a:spcPct val="0"/>
              </a:spcBef>
              <a:spcAft>
                <a:spcPct val="0"/>
              </a:spcAft>
              <a:defRPr sz="2880">
                <a:solidFill>
                  <a:schemeClr val="tx1"/>
                </a:solidFill>
                <a:latin typeface="Calibri" panose="020F0502020204030204" pitchFamily="34" charset="0"/>
                <a:ea typeface="ＭＳ Ｐゴシック" panose="020B0600070205080204" pitchFamily="34" charset="-128"/>
              </a:defRPr>
            </a:lvl6pPr>
            <a:lvl7pPr marL="3566160" indent="-274320" defTabSz="548640" eaLnBrk="0" fontAlgn="base" hangingPunct="0">
              <a:spcBef>
                <a:spcPct val="0"/>
              </a:spcBef>
              <a:spcAft>
                <a:spcPct val="0"/>
              </a:spcAft>
              <a:defRPr sz="2880">
                <a:solidFill>
                  <a:schemeClr val="tx1"/>
                </a:solidFill>
                <a:latin typeface="Calibri" panose="020F0502020204030204" pitchFamily="34" charset="0"/>
                <a:ea typeface="ＭＳ Ｐゴシック" panose="020B0600070205080204" pitchFamily="34" charset="-128"/>
              </a:defRPr>
            </a:lvl7pPr>
            <a:lvl8pPr marL="4114800" indent="-274320" defTabSz="548640" eaLnBrk="0" fontAlgn="base" hangingPunct="0">
              <a:spcBef>
                <a:spcPct val="0"/>
              </a:spcBef>
              <a:spcAft>
                <a:spcPct val="0"/>
              </a:spcAft>
              <a:defRPr sz="2880">
                <a:solidFill>
                  <a:schemeClr val="tx1"/>
                </a:solidFill>
                <a:latin typeface="Calibri" panose="020F0502020204030204" pitchFamily="34" charset="0"/>
                <a:ea typeface="ＭＳ Ｐゴシック" panose="020B0600070205080204" pitchFamily="34" charset="-128"/>
              </a:defRPr>
            </a:lvl8pPr>
            <a:lvl9pPr marL="4663440" indent="-274320" defTabSz="548640" eaLnBrk="0" fontAlgn="base" hangingPunct="0">
              <a:spcBef>
                <a:spcPct val="0"/>
              </a:spcBef>
              <a:spcAft>
                <a:spcPct val="0"/>
              </a:spcAft>
              <a:defRPr sz="2880">
                <a:solidFill>
                  <a:schemeClr val="tx1"/>
                </a:solidFill>
                <a:latin typeface="Calibri" panose="020F0502020204030204" pitchFamily="34" charset="0"/>
                <a:ea typeface="ＭＳ Ｐゴシック" panose="020B0600070205080204" pitchFamily="34" charset="-128"/>
              </a:defRPr>
            </a:lvl9pPr>
          </a:lstStyle>
          <a:p>
            <a:fld id="{C790527B-EF9D-634F-AB2B-B559FF4C3513}" type="slidenum">
              <a:rPr lang="en-US" altLang="en-US" sz="1200">
                <a:solidFill>
                  <a:srgbClr val="A6A6A6"/>
                </a:solidFill>
                <a:latin typeface="Gotham Book" panose="02000604040000020004" pitchFamily="2" charset="0"/>
              </a:rPr>
              <a:pPr/>
              <a:t>8</a:t>
            </a:fld>
            <a:endParaRPr lang="en-US" altLang="en-US" sz="1200" dirty="0">
              <a:solidFill>
                <a:srgbClr val="A6A6A6"/>
              </a:solidFill>
              <a:latin typeface="Gotham Book" panose="02000604040000020004" pitchFamily="2" charset="0"/>
            </a:endParaRPr>
          </a:p>
        </p:txBody>
      </p:sp>
      <p:sp>
        <p:nvSpPr>
          <p:cNvPr id="114691" name="TextBox 2">
            <a:extLst>
              <a:ext uri="{FF2B5EF4-FFF2-40B4-BE49-F238E27FC236}">
                <a16:creationId xmlns:a16="http://schemas.microsoft.com/office/drawing/2014/main" id="{E648EE9C-99A5-9A44-979A-E25CEB5B8D66}"/>
              </a:ext>
            </a:extLst>
          </p:cNvPr>
          <p:cNvSpPr txBox="1">
            <a:spLocks noChangeArrowheads="1"/>
          </p:cNvSpPr>
          <p:nvPr/>
        </p:nvSpPr>
        <p:spPr bwMode="auto">
          <a:xfrm>
            <a:off x="954406" y="209550"/>
            <a:ext cx="5674994"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spcBef>
                <a:spcPts val="1440"/>
              </a:spcBef>
            </a:pPr>
            <a:r>
              <a:rPr lang="es-CL" altLang="en-US" sz="2160" dirty="0">
                <a:solidFill>
                  <a:schemeClr val="bg1">
                    <a:lumMod val="50000"/>
                  </a:schemeClr>
                </a:solidFill>
                <a:latin typeface="Gotham Rounded Light" pitchFamily="50" charset="0"/>
              </a:rPr>
              <a:t>Enmendar un Informe Pendiente</a:t>
            </a:r>
          </a:p>
        </p:txBody>
      </p:sp>
      <p:sp>
        <p:nvSpPr>
          <p:cNvPr id="2" name="TextBox 1"/>
          <p:cNvSpPr txBox="1"/>
          <p:nvPr/>
        </p:nvSpPr>
        <p:spPr>
          <a:xfrm>
            <a:off x="502276" y="906602"/>
            <a:ext cx="4890349" cy="5016758"/>
          </a:xfrm>
          <a:prstGeom prst="rect">
            <a:avLst/>
          </a:prstGeom>
          <a:noFill/>
        </p:spPr>
        <p:txBody>
          <a:bodyPr wrap="square" rtlCol="0">
            <a:spAutoFit/>
          </a:bodyPr>
          <a:lstStyle/>
          <a:p>
            <a:pPr marL="285750" indent="-285750">
              <a:buFont typeface="Arial" panose="020B0604020202020204" pitchFamily="34" charset="0"/>
              <a:buChar char="•"/>
            </a:pPr>
            <a:r>
              <a:rPr lang="es-ES" sz="2000" dirty="0">
                <a:solidFill>
                  <a:schemeClr val="bg1">
                    <a:lumMod val="50000"/>
                  </a:schemeClr>
                </a:solidFill>
                <a:latin typeface="Gotham Rounded Light" pitchFamily="50" charset="0"/>
              </a:rPr>
              <a:t>Haga clic en el examen con el informe correspondiente.</a:t>
            </a:r>
          </a:p>
          <a:p>
            <a:pPr marL="285750" indent="-285750">
              <a:buFont typeface="Arial" panose="020B0604020202020204" pitchFamily="34" charset="0"/>
              <a:buChar char="•"/>
            </a:pPr>
            <a:endParaRPr lang="es-ES" sz="2000" dirty="0">
              <a:solidFill>
                <a:schemeClr val="bg1">
                  <a:lumMod val="50000"/>
                </a:schemeClr>
              </a:solidFill>
              <a:latin typeface="Gotham Rounded Light" pitchFamily="50" charset="0"/>
            </a:endParaRPr>
          </a:p>
          <a:p>
            <a:pPr marL="285750" indent="-285750">
              <a:buFont typeface="Arial" panose="020B0604020202020204" pitchFamily="34" charset="0"/>
              <a:buChar char="•"/>
            </a:pPr>
            <a:r>
              <a:rPr lang="es-ES" sz="2000" dirty="0">
                <a:solidFill>
                  <a:schemeClr val="bg1">
                    <a:lumMod val="50000"/>
                  </a:schemeClr>
                </a:solidFill>
                <a:latin typeface="Gotham Rounded Light" pitchFamily="50" charset="0"/>
              </a:rPr>
              <a:t>Para obtener un informe, use la información del panel lateral del lado derecho de la lista de estudios.</a:t>
            </a:r>
          </a:p>
          <a:p>
            <a:pPr marL="285750" indent="-285750">
              <a:buFont typeface="Arial" panose="020B0604020202020204" pitchFamily="34" charset="0"/>
              <a:buChar char="•"/>
            </a:pPr>
            <a:endParaRPr lang="es-ES" sz="2000" dirty="0">
              <a:solidFill>
                <a:schemeClr val="bg1">
                  <a:lumMod val="50000"/>
                </a:schemeClr>
              </a:solidFill>
              <a:latin typeface="Gotham Rounded Light" pitchFamily="50" charset="0"/>
            </a:endParaRPr>
          </a:p>
          <a:p>
            <a:pPr marL="285750" indent="-285750">
              <a:buFont typeface="Arial" panose="020B0604020202020204" pitchFamily="34" charset="0"/>
              <a:buChar char="•"/>
            </a:pPr>
            <a:r>
              <a:rPr lang="es-ES" sz="2000" dirty="0">
                <a:solidFill>
                  <a:schemeClr val="bg1">
                    <a:lumMod val="50000"/>
                  </a:schemeClr>
                </a:solidFill>
                <a:latin typeface="Gotham Rounded Light" pitchFamily="50" charset="0"/>
              </a:rPr>
              <a:t>Seleccionar un informe pendiente</a:t>
            </a:r>
          </a:p>
          <a:p>
            <a:pPr marL="285750" indent="-285750">
              <a:buFont typeface="Arial" panose="020B0604020202020204" pitchFamily="34" charset="0"/>
              <a:buChar char="•"/>
            </a:pPr>
            <a:r>
              <a:rPr lang="es-ES" sz="2000" dirty="0">
                <a:solidFill>
                  <a:schemeClr val="bg1">
                    <a:lumMod val="50000"/>
                  </a:schemeClr>
                </a:solidFill>
                <a:latin typeface="Gotham Rounded Light" pitchFamily="50" charset="0"/>
              </a:rPr>
              <a:t>ábralo en el editor.</a:t>
            </a:r>
          </a:p>
          <a:p>
            <a:pPr marL="285750" indent="-285750">
              <a:buFont typeface="Arial" panose="020B0604020202020204" pitchFamily="34" charset="0"/>
              <a:buChar char="•"/>
            </a:pPr>
            <a:endParaRPr lang="es-ES" sz="2000" dirty="0">
              <a:solidFill>
                <a:schemeClr val="bg1">
                  <a:lumMod val="50000"/>
                </a:schemeClr>
              </a:solidFill>
              <a:latin typeface="Gotham Rounded Light" pitchFamily="50" charset="0"/>
            </a:endParaRPr>
          </a:p>
          <a:p>
            <a:pPr marL="285750" indent="-285750">
              <a:buFont typeface="Arial" panose="020B0604020202020204" pitchFamily="34" charset="0"/>
              <a:buChar char="•"/>
            </a:pPr>
            <a:r>
              <a:rPr lang="es-ES" sz="2000" dirty="0">
                <a:solidFill>
                  <a:schemeClr val="bg1">
                    <a:lumMod val="50000"/>
                  </a:schemeClr>
                </a:solidFill>
                <a:latin typeface="Gotham Rounded Light" pitchFamily="50" charset="0"/>
              </a:rPr>
              <a:t>Realice las modificaciones necesarias.</a:t>
            </a:r>
          </a:p>
          <a:p>
            <a:pPr marL="285750" indent="-285750">
              <a:buFont typeface="Arial" panose="020B0604020202020204" pitchFamily="34" charset="0"/>
              <a:buChar char="•"/>
            </a:pPr>
            <a:endParaRPr lang="es-ES" sz="2000" dirty="0">
              <a:solidFill>
                <a:schemeClr val="bg1">
                  <a:lumMod val="50000"/>
                </a:schemeClr>
              </a:solidFill>
              <a:latin typeface="Gotham Rounded Light" pitchFamily="50" charset="0"/>
            </a:endParaRPr>
          </a:p>
          <a:p>
            <a:pPr marL="285750" indent="-285750">
              <a:buFont typeface="Arial" panose="020B0604020202020204" pitchFamily="34" charset="0"/>
              <a:buChar char="•"/>
            </a:pPr>
            <a:r>
              <a:rPr lang="es-ES" sz="2000" dirty="0">
                <a:solidFill>
                  <a:schemeClr val="bg1">
                    <a:lumMod val="50000"/>
                  </a:schemeClr>
                </a:solidFill>
                <a:latin typeface="Gotham Rounded Light" pitchFamily="50" charset="0"/>
              </a:rPr>
              <a:t>Seleccione </a:t>
            </a:r>
            <a:r>
              <a:rPr lang="es-ES" sz="2000" dirty="0" err="1">
                <a:solidFill>
                  <a:schemeClr val="bg1">
                    <a:lumMod val="50000"/>
                  </a:schemeClr>
                </a:solidFill>
                <a:latin typeface="Gotham Rounded Light" pitchFamily="50" charset="0"/>
              </a:rPr>
              <a:t>Finalize</a:t>
            </a:r>
            <a:r>
              <a:rPr lang="es-ES" sz="2000" dirty="0">
                <a:solidFill>
                  <a:schemeClr val="bg1">
                    <a:lumMod val="50000"/>
                  </a:schemeClr>
                </a:solidFill>
                <a:latin typeface="Gotham Rounded Light" pitchFamily="50" charset="0"/>
              </a:rPr>
              <a:t> </a:t>
            </a:r>
            <a:r>
              <a:rPr lang="es-ES" sz="2000" dirty="0" err="1">
                <a:solidFill>
                  <a:schemeClr val="bg1">
                    <a:lumMod val="50000"/>
                  </a:schemeClr>
                </a:solidFill>
                <a:latin typeface="Gotham Rounded Light" pitchFamily="50" charset="0"/>
              </a:rPr>
              <a:t>Report</a:t>
            </a:r>
            <a:r>
              <a:rPr lang="es-ES" sz="2000" dirty="0">
                <a:solidFill>
                  <a:schemeClr val="bg1">
                    <a:lumMod val="50000"/>
                  </a:schemeClr>
                </a:solidFill>
                <a:latin typeface="Gotham Rounded Light" pitchFamily="50" charset="0"/>
              </a:rPr>
              <a:t> (Terminar Informe)</a:t>
            </a:r>
          </a:p>
          <a:p>
            <a:pPr marL="285750" indent="-285750">
              <a:buFont typeface="Arial" panose="020B0604020202020204" pitchFamily="34" charset="0"/>
              <a:buChar char="•"/>
            </a:pPr>
            <a:endParaRPr lang="es-ES" sz="2000" dirty="0">
              <a:solidFill>
                <a:schemeClr val="bg1">
                  <a:lumMod val="50000"/>
                </a:schemeClr>
              </a:solidFill>
              <a:latin typeface="Gotham Rounded Light" pitchFamily="50" charset="0"/>
            </a:endParaRPr>
          </a:p>
          <a:p>
            <a:pPr marL="285750" indent="-285750">
              <a:buFont typeface="Arial" panose="020B0604020202020204" pitchFamily="34" charset="0"/>
              <a:buChar char="•"/>
            </a:pPr>
            <a:r>
              <a:rPr lang="es-ES" sz="2000" dirty="0">
                <a:solidFill>
                  <a:schemeClr val="bg1">
                    <a:lumMod val="50000"/>
                  </a:schemeClr>
                </a:solidFill>
                <a:latin typeface="Gotham Rounded Light" pitchFamily="50" charset="0"/>
              </a:rPr>
              <a:t>No es necesario grabar</a:t>
            </a:r>
            <a:endParaRPr lang="en-GB" sz="2000" dirty="0">
              <a:solidFill>
                <a:schemeClr val="bg1">
                  <a:lumMod val="50000"/>
                </a:schemeClr>
              </a:solidFill>
              <a:latin typeface="Gotham Rounded Light" pitchFamily="50"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017396"/>
            <a:ext cx="4890349" cy="3947796"/>
          </a:xfrm>
          <a:prstGeom prst="rect">
            <a:avLst/>
          </a:prstGeom>
        </p:spPr>
      </p:pic>
      <p:sp>
        <p:nvSpPr>
          <p:cNvPr id="6" name="Oval 5"/>
          <p:cNvSpPr/>
          <p:nvPr/>
        </p:nvSpPr>
        <p:spPr>
          <a:xfrm>
            <a:off x="10815235" y="1107583"/>
            <a:ext cx="772733" cy="618186"/>
          </a:xfrm>
          <a:prstGeom prst="ellips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56272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10">
            <a:extLst>
              <a:ext uri="{FF2B5EF4-FFF2-40B4-BE49-F238E27FC236}">
                <a16:creationId xmlns:a16="http://schemas.microsoft.com/office/drawing/2014/main" id="{E9971DAB-19D9-6A42-B98D-505733996ADB}"/>
              </a:ext>
            </a:extLst>
          </p:cNvPr>
          <p:cNvSpPr>
            <a:spLocks noGrp="1"/>
          </p:cNvSpPr>
          <p:nvPr>
            <p:ph type="sldNum" sz="quarter" idx="10"/>
          </p:nvPr>
        </p:nvSpPr>
        <p:spPr bwMode="auto">
          <a:xfrm>
            <a:off x="10298431" y="6356986"/>
            <a:ext cx="735330" cy="36385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80">
                <a:solidFill>
                  <a:schemeClr val="tx1"/>
                </a:solidFill>
                <a:latin typeface="Calibri" panose="020F0502020204030204" pitchFamily="34" charset="0"/>
                <a:ea typeface="ＭＳ Ｐゴシック" panose="020B0600070205080204" pitchFamily="34" charset="-128"/>
              </a:defRPr>
            </a:lvl1pPr>
            <a:lvl2pPr marL="891540" indent="-342900">
              <a:defRPr sz="2880">
                <a:solidFill>
                  <a:schemeClr val="tx1"/>
                </a:solidFill>
                <a:latin typeface="Calibri" panose="020F0502020204030204" pitchFamily="34" charset="0"/>
                <a:ea typeface="ＭＳ Ｐゴシック" panose="020B0600070205080204" pitchFamily="34" charset="-128"/>
              </a:defRPr>
            </a:lvl2pPr>
            <a:lvl3pPr marL="1371600" indent="-274320">
              <a:defRPr sz="2880">
                <a:solidFill>
                  <a:schemeClr val="tx1"/>
                </a:solidFill>
                <a:latin typeface="Calibri" panose="020F0502020204030204" pitchFamily="34" charset="0"/>
                <a:ea typeface="ＭＳ Ｐゴシック" panose="020B0600070205080204" pitchFamily="34" charset="-128"/>
              </a:defRPr>
            </a:lvl3pPr>
            <a:lvl4pPr marL="1920240" indent="-274320">
              <a:defRPr sz="2880">
                <a:solidFill>
                  <a:schemeClr val="tx1"/>
                </a:solidFill>
                <a:latin typeface="Calibri" panose="020F0502020204030204" pitchFamily="34" charset="0"/>
                <a:ea typeface="ＭＳ Ｐゴシック" panose="020B0600070205080204" pitchFamily="34" charset="-128"/>
              </a:defRPr>
            </a:lvl4pPr>
            <a:lvl5pPr marL="2468880" indent="-274320">
              <a:defRPr sz="2880">
                <a:solidFill>
                  <a:schemeClr val="tx1"/>
                </a:solidFill>
                <a:latin typeface="Calibri" panose="020F0502020204030204" pitchFamily="34" charset="0"/>
                <a:ea typeface="ＭＳ Ｐゴシック" panose="020B0600070205080204" pitchFamily="34" charset="-128"/>
              </a:defRPr>
            </a:lvl5pPr>
            <a:lvl6pPr marL="3017520" indent="-274320" defTabSz="548640" eaLnBrk="0" fontAlgn="base" hangingPunct="0">
              <a:spcBef>
                <a:spcPct val="0"/>
              </a:spcBef>
              <a:spcAft>
                <a:spcPct val="0"/>
              </a:spcAft>
              <a:defRPr sz="2880">
                <a:solidFill>
                  <a:schemeClr val="tx1"/>
                </a:solidFill>
                <a:latin typeface="Calibri" panose="020F0502020204030204" pitchFamily="34" charset="0"/>
                <a:ea typeface="ＭＳ Ｐゴシック" panose="020B0600070205080204" pitchFamily="34" charset="-128"/>
              </a:defRPr>
            </a:lvl6pPr>
            <a:lvl7pPr marL="3566160" indent="-274320" defTabSz="548640" eaLnBrk="0" fontAlgn="base" hangingPunct="0">
              <a:spcBef>
                <a:spcPct val="0"/>
              </a:spcBef>
              <a:spcAft>
                <a:spcPct val="0"/>
              </a:spcAft>
              <a:defRPr sz="2880">
                <a:solidFill>
                  <a:schemeClr val="tx1"/>
                </a:solidFill>
                <a:latin typeface="Calibri" panose="020F0502020204030204" pitchFamily="34" charset="0"/>
                <a:ea typeface="ＭＳ Ｐゴシック" panose="020B0600070205080204" pitchFamily="34" charset="-128"/>
              </a:defRPr>
            </a:lvl7pPr>
            <a:lvl8pPr marL="4114800" indent="-274320" defTabSz="548640" eaLnBrk="0" fontAlgn="base" hangingPunct="0">
              <a:spcBef>
                <a:spcPct val="0"/>
              </a:spcBef>
              <a:spcAft>
                <a:spcPct val="0"/>
              </a:spcAft>
              <a:defRPr sz="2880">
                <a:solidFill>
                  <a:schemeClr val="tx1"/>
                </a:solidFill>
                <a:latin typeface="Calibri" panose="020F0502020204030204" pitchFamily="34" charset="0"/>
                <a:ea typeface="ＭＳ Ｐゴシック" panose="020B0600070205080204" pitchFamily="34" charset="-128"/>
              </a:defRPr>
            </a:lvl8pPr>
            <a:lvl9pPr marL="4663440" indent="-274320" defTabSz="548640" eaLnBrk="0" fontAlgn="base" hangingPunct="0">
              <a:spcBef>
                <a:spcPct val="0"/>
              </a:spcBef>
              <a:spcAft>
                <a:spcPct val="0"/>
              </a:spcAft>
              <a:defRPr sz="2880">
                <a:solidFill>
                  <a:schemeClr val="tx1"/>
                </a:solidFill>
                <a:latin typeface="Calibri" panose="020F0502020204030204" pitchFamily="34" charset="0"/>
                <a:ea typeface="ＭＳ Ｐゴシック" panose="020B0600070205080204" pitchFamily="34" charset="-128"/>
              </a:defRPr>
            </a:lvl9pPr>
          </a:lstStyle>
          <a:p>
            <a:fld id="{C790527B-EF9D-634F-AB2B-B559FF4C3513}" type="slidenum">
              <a:rPr lang="en-US" altLang="en-US" sz="1200">
                <a:solidFill>
                  <a:srgbClr val="A6A6A6"/>
                </a:solidFill>
                <a:latin typeface="Gotham Book" panose="02000604040000020004" pitchFamily="2" charset="0"/>
              </a:rPr>
              <a:pPr/>
              <a:t>9</a:t>
            </a:fld>
            <a:endParaRPr lang="en-US" altLang="en-US" sz="1200">
              <a:solidFill>
                <a:srgbClr val="A6A6A6"/>
              </a:solidFill>
              <a:latin typeface="Gotham Book" panose="02000604040000020004" pitchFamily="2" charset="0"/>
            </a:endParaRPr>
          </a:p>
        </p:txBody>
      </p:sp>
      <p:sp>
        <p:nvSpPr>
          <p:cNvPr id="114691" name="TextBox 2">
            <a:extLst>
              <a:ext uri="{FF2B5EF4-FFF2-40B4-BE49-F238E27FC236}">
                <a16:creationId xmlns:a16="http://schemas.microsoft.com/office/drawing/2014/main" id="{E648EE9C-99A5-9A44-979A-E25CEB5B8D66}"/>
              </a:ext>
            </a:extLst>
          </p:cNvPr>
          <p:cNvSpPr txBox="1">
            <a:spLocks noChangeArrowheads="1"/>
          </p:cNvSpPr>
          <p:nvPr/>
        </p:nvSpPr>
        <p:spPr bwMode="auto">
          <a:xfrm>
            <a:off x="954406" y="209550"/>
            <a:ext cx="5674994"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spcBef>
                <a:spcPts val="1440"/>
              </a:spcBef>
            </a:pPr>
            <a:r>
              <a:rPr lang="es-CL" altLang="en-US" sz="2160" dirty="0">
                <a:solidFill>
                  <a:schemeClr val="bg1">
                    <a:lumMod val="50000"/>
                  </a:schemeClr>
                </a:solidFill>
                <a:latin typeface="Gotham Rounded Light" pitchFamily="50" charset="0"/>
              </a:rPr>
              <a:t>Paso 3:  Terminar un informe</a:t>
            </a:r>
          </a:p>
        </p:txBody>
      </p:sp>
      <p:sp>
        <p:nvSpPr>
          <p:cNvPr id="2" name="TextBox 1"/>
          <p:cNvSpPr txBox="1"/>
          <p:nvPr/>
        </p:nvSpPr>
        <p:spPr>
          <a:xfrm>
            <a:off x="566670" y="1197735"/>
            <a:ext cx="11256136" cy="2031325"/>
          </a:xfrm>
          <a:prstGeom prst="rect">
            <a:avLst/>
          </a:prstGeom>
          <a:noFill/>
        </p:spPr>
        <p:txBody>
          <a:bodyPr wrap="square" rtlCol="0">
            <a:spAutoFit/>
          </a:bodyPr>
          <a:lstStyle/>
          <a:p>
            <a:r>
              <a:rPr lang="es-ES" dirty="0">
                <a:solidFill>
                  <a:schemeClr val="bg1">
                    <a:lumMod val="50000"/>
                  </a:schemeClr>
                </a:solidFill>
                <a:latin typeface="Gotham Rounded Light" pitchFamily="50" charset="0"/>
              </a:rPr>
              <a:t>Los permisos predeterminados son que cualquier persona autorizada a crear un informe puede finalizarlo.</a:t>
            </a:r>
          </a:p>
          <a:p>
            <a:endParaRPr lang="es-ES" dirty="0">
              <a:solidFill>
                <a:schemeClr val="bg1">
                  <a:lumMod val="50000"/>
                </a:schemeClr>
              </a:solidFill>
              <a:latin typeface="Gotham Rounded Light" pitchFamily="50" charset="0"/>
            </a:endParaRPr>
          </a:p>
          <a:p>
            <a:r>
              <a:rPr lang="es-ES" dirty="0">
                <a:solidFill>
                  <a:schemeClr val="bg1">
                    <a:lumMod val="50000"/>
                  </a:schemeClr>
                </a:solidFill>
                <a:latin typeface="Gotham Rounded Light" pitchFamily="50" charset="0"/>
              </a:rPr>
              <a:t>Para finalizar el informe, haga clic en finalizar en la parte superior del informe.</a:t>
            </a:r>
          </a:p>
          <a:p>
            <a:endParaRPr lang="es-ES" dirty="0">
              <a:solidFill>
                <a:schemeClr val="bg1">
                  <a:lumMod val="50000"/>
                </a:schemeClr>
              </a:solidFill>
              <a:latin typeface="Gotham Rounded Light" pitchFamily="50" charset="0"/>
            </a:endParaRPr>
          </a:p>
          <a:p>
            <a:r>
              <a:rPr lang="es-ES" dirty="0">
                <a:solidFill>
                  <a:schemeClr val="bg1">
                    <a:lumMod val="50000"/>
                  </a:schemeClr>
                </a:solidFill>
                <a:latin typeface="Gotham Rounded Light" pitchFamily="50" charset="0"/>
              </a:rPr>
              <a:t>Cuando se finalice el informe, se agregará una firma automáticamente.</a:t>
            </a:r>
          </a:p>
          <a:p>
            <a:endParaRPr lang="es-ES" dirty="0">
              <a:solidFill>
                <a:schemeClr val="bg1">
                  <a:lumMod val="50000"/>
                </a:schemeClr>
              </a:solidFill>
              <a:latin typeface="Gotham Rounded Light" pitchFamily="50" charset="0"/>
            </a:endParaRPr>
          </a:p>
          <a:p>
            <a:r>
              <a:rPr lang="es-ES" dirty="0">
                <a:solidFill>
                  <a:schemeClr val="bg1">
                    <a:lumMod val="50000"/>
                  </a:schemeClr>
                </a:solidFill>
                <a:latin typeface="Gotham Rounded Light" pitchFamily="50" charset="0"/>
              </a:rPr>
              <a:t>Una vez finalizado el informe, se guarda como documento PDF.</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5780" y="4544703"/>
            <a:ext cx="4025771" cy="1323911"/>
          </a:xfrm>
          <a:prstGeom prst="rect">
            <a:avLst/>
          </a:prstGeom>
        </p:spPr>
      </p:pic>
    </p:spTree>
    <p:extLst>
      <p:ext uri="{BB962C8B-B14F-4D97-AF65-F5344CB8AC3E}">
        <p14:creationId xmlns:p14="http://schemas.microsoft.com/office/powerpoint/2010/main" val="9013082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2719</TotalTime>
  <Words>1438</Words>
  <Application>Microsoft Office PowerPoint</Application>
  <PresentationFormat>Widescreen</PresentationFormat>
  <Paragraphs>234</Paragraphs>
  <Slides>23</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Calibri</vt:lpstr>
      <vt:lpstr>Calibri Light</vt:lpstr>
      <vt:lpstr>Gotham Book</vt:lpstr>
      <vt:lpstr>Gotham Light</vt:lpstr>
      <vt:lpstr>Gotham Rounded Book</vt:lpstr>
      <vt:lpstr>Gotham Rounded Light</vt:lpstr>
      <vt:lpstr>Gotham Rounded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Adrena</dc:creator>
  <cp:lastModifiedBy>Valentina Lara</cp:lastModifiedBy>
  <cp:revision>88</cp:revision>
  <cp:lastPrinted>2020-03-31T07:14:12Z</cp:lastPrinted>
  <dcterms:created xsi:type="dcterms:W3CDTF">2019-12-16T11:53:20Z</dcterms:created>
  <dcterms:modified xsi:type="dcterms:W3CDTF">2020-08-25T22:34:20Z</dcterms:modified>
</cp:coreProperties>
</file>