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0854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84d5509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84d5509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9643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dc02de78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dc02de78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248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dc02de784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dc02de784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37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dc02de784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dc02de784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01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dc02de784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9dc02de784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02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dc02de784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dc02de784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825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dc02de784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dc02de784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267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dc02de784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dc02de784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033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dc02de784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dc02de784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325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dc02de78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dc02de78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679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9dc02de78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9dc02de78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99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84d55096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84d550962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976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dc02de78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dc02de78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384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dc02de78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dc02de78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683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dc02de78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dc02de78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758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dc02de78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dc02de78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320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9dc02de78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9dc02de78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277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dc02de78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dc02de78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354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9dc02de784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9dc02de784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219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dc02de78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9dc02de78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274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9dc02de78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9dc02de784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962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9dc02de78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9dc02de784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80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dc02de784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dc02de784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0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dc02de78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dc02de784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4227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dc02de78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dc02de78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826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9dc02de78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9dc02de78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090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dc02de78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dc02de78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047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9dc02de78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9dc02de78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06585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dc02de784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9dc02de784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861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dc02de78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9dc02de78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615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9dc02de78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9dc02de78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7190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9dc02de784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9dc02de784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7492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9dc02de78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9dc02de78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38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dc02de784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dc02de784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3696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dc02de78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dc02de78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2318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9dc02de784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9dc02de784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539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dc02de784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dc02de784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77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dc02de78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dc02de78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4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bfb1f31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bfb1f31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996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bfb1f3165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bfb1f3165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464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dc02de7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dc02de7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68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Wh8UMEabsJVsSNITl0WBaotbsg7Jh1A/vie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7971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0B5394"/>
                </a:solidFill>
              </a:rPr>
              <a:t>PIB  05/10/2020</a:t>
            </a:r>
            <a:endParaRPr b="1" u="sng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solidFill>
                <a:srgbClr val="0B5394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100" y="0"/>
            <a:ext cx="6235026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2021 - an uncertain year by many means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Budget contribution is -300kE, but our ambition is different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We need to aim for 9M€ instead of 8,2M€ (+10%), through better sales in all BU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Thanks to sales, and a better margin (50%), we should land at 4,5M€ margin 0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With fixed OPEX, this should get us to a positive contribution of +350k€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Reaching this ambition would give us 2 major benefits: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Give a future to DC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Start recruiting new staff to lesser the pressure on the teams and build a new future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700"/>
              <a:buFont typeface="Calibri"/>
              <a:buChar char="●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But we need to be realistic: getting 10% above budget will be a huge challenge! A challenge that we can only reach together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/>
              <a:t>Ambitie 2021</a:t>
            </a:r>
            <a:endParaRPr sz="3600" b="1" u="sng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/>
              <a:t>Service level improvement</a:t>
            </a:r>
            <a:endParaRPr sz="3600" b="1" u="sng"/>
          </a:p>
        </p:txBody>
      </p:sp>
      <p:sp>
        <p:nvSpPr>
          <p:cNvPr id="143" name="Google Shape;143;p23"/>
          <p:cNvSpPr txBox="1"/>
          <p:nvPr/>
        </p:nvSpPr>
        <p:spPr>
          <a:xfrm>
            <a:off x="3097850" y="2256150"/>
            <a:ext cx="4780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pic>
        <p:nvPicPr>
          <p:cNvPr id="144" name="Google Shape;144;p2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875" y="964000"/>
            <a:ext cx="6296250" cy="389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311700" y="140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FRAMES: 2 NEW BRANDS</a:t>
            </a:r>
            <a:endParaRPr b="1"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775" y="712700"/>
            <a:ext cx="3271697" cy="9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137" y="1632425"/>
            <a:ext cx="1570973" cy="34163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3" name="Google Shape;15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6324" y="889500"/>
            <a:ext cx="4565975" cy="18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 rotWithShape="1">
          <a:blip r:embed="rId6">
            <a:alphaModFix/>
          </a:blip>
          <a:srcRect b="8282"/>
          <a:stretch/>
        </p:blipFill>
        <p:spPr>
          <a:xfrm>
            <a:off x="5386700" y="2666400"/>
            <a:ext cx="2597574" cy="23824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" name="Google Shape;15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8127" y="3152349"/>
            <a:ext cx="1327800" cy="124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 rotWithShape="1">
          <a:blip r:embed="rId8">
            <a:alphaModFix/>
          </a:blip>
          <a:srcRect l="10503" t="12768" r="16805" b="14930"/>
          <a:stretch/>
        </p:blipFill>
        <p:spPr>
          <a:xfrm>
            <a:off x="248600" y="3418475"/>
            <a:ext cx="1030150" cy="102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l="23698" r="24307" b="3679"/>
          <a:stretch/>
        </p:blipFill>
        <p:spPr>
          <a:xfrm>
            <a:off x="0" y="0"/>
            <a:ext cx="49359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125" y="1293437"/>
            <a:ext cx="2556625" cy="255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 l="12885" t="12474" r="23730" b="7768"/>
          <a:stretch/>
        </p:blipFill>
        <p:spPr>
          <a:xfrm>
            <a:off x="1020300" y="0"/>
            <a:ext cx="72668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l="12769" t="13089" r="24079" b="7771"/>
          <a:stretch/>
        </p:blipFill>
        <p:spPr>
          <a:xfrm>
            <a:off x="923699" y="0"/>
            <a:ext cx="72965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 rotWithShape="1">
          <a:blip r:embed="rId3">
            <a:alphaModFix/>
          </a:blip>
          <a:srcRect l="13113" t="12887" r="24079" b="7361"/>
          <a:stretch/>
        </p:blipFill>
        <p:spPr>
          <a:xfrm>
            <a:off x="971550" y="0"/>
            <a:ext cx="72008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 l="12996" t="13089" r="23852" b="7771"/>
          <a:stretch/>
        </p:blipFill>
        <p:spPr>
          <a:xfrm>
            <a:off x="923699" y="0"/>
            <a:ext cx="72965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/>
              <a:t>Nikon event</a:t>
            </a:r>
            <a:endParaRPr sz="3600" b="1" u="sng"/>
          </a:p>
        </p:txBody>
      </p:sp>
      <p:sp>
        <p:nvSpPr>
          <p:cNvPr id="198" name="Google Shape;198;p30"/>
          <p:cNvSpPr txBox="1"/>
          <p:nvPr/>
        </p:nvSpPr>
        <p:spPr>
          <a:xfrm>
            <a:off x="2793325" y="2538175"/>
            <a:ext cx="4875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Video ?</a:t>
            </a:r>
            <a:endParaRPr i="1"/>
          </a:p>
        </p:txBody>
      </p:sp>
      <p:pic>
        <p:nvPicPr>
          <p:cNvPr id="199" name="Google Shape;199;p30" title="NIKON - Event 2020 II (1)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7092" y="681138"/>
            <a:ext cx="5949833" cy="44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0925" y="3860100"/>
            <a:ext cx="1162324" cy="116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300" y="3702475"/>
            <a:ext cx="1319950" cy="13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BOOST 2020</a:t>
            </a:r>
            <a:endParaRPr b="1"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8" name="Google Shape;208;p31"/>
          <p:cNvPicPr preferRelativeResize="0"/>
          <p:nvPr/>
        </p:nvPicPr>
        <p:blipFill rotWithShape="1">
          <a:blip r:embed="rId3">
            <a:alphaModFix/>
          </a:blip>
          <a:srcRect l="7360" t="9960" r="6141" b="4976"/>
          <a:stretch/>
        </p:blipFill>
        <p:spPr>
          <a:xfrm>
            <a:off x="311700" y="725776"/>
            <a:ext cx="8734123" cy="43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/>
              <a:t>AGENDA</a:t>
            </a:r>
            <a:endParaRPr sz="3600" b="1" u="sng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57700"/>
            <a:ext cx="15240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030800" y="1167550"/>
            <a:ext cx="5669400" cy="31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Welcome -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PY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CoViD Regels -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Inès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Finance - Forecast 20 + Budget 21 -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Jerome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Ambitie 2021 -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PY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Service level verbetering -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Pedro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Nikon event / Presio Ultimate -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Ann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Boost 2020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Inès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Datum verkoop brillen -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Viviane / Hans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5" name="Google Shape;215;p32"/>
          <p:cNvPicPr preferRelativeResize="0"/>
          <p:nvPr/>
        </p:nvPicPr>
        <p:blipFill rotWithShape="1">
          <a:blip r:embed="rId3">
            <a:alphaModFix/>
          </a:blip>
          <a:srcRect l="6904" t="9611" r="6139" b="4492"/>
          <a:stretch/>
        </p:blipFill>
        <p:spPr>
          <a:xfrm>
            <a:off x="0" y="31755"/>
            <a:ext cx="9144000" cy="5079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l="7362" t="9605" r="6019" b="4090"/>
          <a:stretch/>
        </p:blipFill>
        <p:spPr>
          <a:xfrm>
            <a:off x="0" y="18981"/>
            <a:ext cx="9144000" cy="5124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9" name="Google Shape;229;p34"/>
          <p:cNvPicPr preferRelativeResize="0"/>
          <p:nvPr/>
        </p:nvPicPr>
        <p:blipFill rotWithShape="1">
          <a:blip r:embed="rId3">
            <a:alphaModFix/>
          </a:blip>
          <a:srcRect l="7129" t="9611" r="6140" b="4492"/>
          <a:stretch/>
        </p:blipFill>
        <p:spPr>
          <a:xfrm>
            <a:off x="-61053" y="0"/>
            <a:ext cx="92338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6" name="Google Shape;236;p35"/>
          <p:cNvPicPr preferRelativeResize="0"/>
          <p:nvPr/>
        </p:nvPicPr>
        <p:blipFill rotWithShape="1">
          <a:blip r:embed="rId3">
            <a:alphaModFix/>
          </a:blip>
          <a:srcRect l="7129" t="8650" r="6140" b="4498"/>
          <a:stretch/>
        </p:blipFill>
        <p:spPr>
          <a:xfrm>
            <a:off x="0" y="-6872"/>
            <a:ext cx="9144000" cy="5150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3" name="Google Shape;243;p36"/>
          <p:cNvPicPr preferRelativeResize="0"/>
          <p:nvPr/>
        </p:nvPicPr>
        <p:blipFill rotWithShape="1">
          <a:blip r:embed="rId3">
            <a:alphaModFix/>
          </a:blip>
          <a:srcRect l="7016" t="9052" r="6139" b="4066"/>
          <a:stretch/>
        </p:blipFill>
        <p:spPr>
          <a:xfrm>
            <a:off x="0" y="445033"/>
            <a:ext cx="9144000" cy="4650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0" name="Google Shape;250;p37"/>
          <p:cNvPicPr preferRelativeResize="0"/>
          <p:nvPr/>
        </p:nvPicPr>
        <p:blipFill rotWithShape="1">
          <a:blip r:embed="rId3">
            <a:alphaModFix/>
          </a:blip>
          <a:srcRect l="7016" t="9608" r="6253" b="4296"/>
          <a:stretch/>
        </p:blipFill>
        <p:spPr>
          <a:xfrm>
            <a:off x="-49657" y="0"/>
            <a:ext cx="92118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7"/>
          <p:cNvSpPr/>
          <p:nvPr/>
        </p:nvSpPr>
        <p:spPr>
          <a:xfrm>
            <a:off x="488450" y="4381225"/>
            <a:ext cx="8296200" cy="27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 rotWithShape="1">
          <a:blip r:embed="rId3">
            <a:alphaModFix/>
          </a:blip>
          <a:srcRect l="7360" t="10024" r="6141" b="4292"/>
          <a:stretch/>
        </p:blipFill>
        <p:spPr>
          <a:xfrm>
            <a:off x="-44175" y="0"/>
            <a:ext cx="923127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5" name="Google Shape;265;p39"/>
          <p:cNvPicPr preferRelativeResize="0"/>
          <p:nvPr/>
        </p:nvPicPr>
        <p:blipFill rotWithShape="1">
          <a:blip r:embed="rId3">
            <a:alphaModFix/>
          </a:blip>
          <a:srcRect l="7016" t="8650" r="6253" b="4498"/>
          <a:stretch/>
        </p:blipFill>
        <p:spPr>
          <a:xfrm>
            <a:off x="0" y="-6873"/>
            <a:ext cx="9144000" cy="515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2" name="Google Shape;272;p40"/>
          <p:cNvPicPr preferRelativeResize="0"/>
          <p:nvPr/>
        </p:nvPicPr>
        <p:blipFill rotWithShape="1">
          <a:blip r:embed="rId3">
            <a:alphaModFix/>
          </a:blip>
          <a:srcRect l="7016" t="9610" r="6139" b="3884"/>
          <a:stretch/>
        </p:blipFill>
        <p:spPr>
          <a:xfrm>
            <a:off x="18225" y="5452"/>
            <a:ext cx="9144000" cy="512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9" name="Google Shape;279;p41"/>
          <p:cNvPicPr preferRelativeResize="0"/>
          <p:nvPr/>
        </p:nvPicPr>
        <p:blipFill rotWithShape="1">
          <a:blip r:embed="rId3">
            <a:alphaModFix/>
          </a:blip>
          <a:srcRect l="7129" t="9605" r="6140" b="4090"/>
          <a:stretch/>
        </p:blipFill>
        <p:spPr>
          <a:xfrm>
            <a:off x="0" y="5947"/>
            <a:ext cx="9144000" cy="5117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u="sng"/>
              <a:t>CoViD maatregelen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>
                <a:solidFill>
                  <a:srgbClr val="FF0000"/>
                </a:solidFill>
                <a:highlight>
                  <a:schemeClr val="lt1"/>
                </a:highlight>
              </a:rPr>
              <a:t>GEMIDDELD RUIM 2000 NIEUWE BESMETTINGEN PER DAG !!!</a:t>
            </a:r>
            <a:endParaRPr sz="2100" b="1">
              <a:solidFill>
                <a:srgbClr val="FF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>
                <a:solidFill>
                  <a:schemeClr val="dk1"/>
                </a:solidFill>
                <a:highlight>
                  <a:schemeClr val="lt1"/>
                </a:highlight>
              </a:rPr>
              <a:t>Draag bij verplaatsing </a:t>
            </a:r>
            <a:r>
              <a:rPr lang="en" sz="1400" b="1" u="sng">
                <a:solidFill>
                  <a:schemeClr val="dk1"/>
                </a:solidFill>
                <a:highlight>
                  <a:schemeClr val="lt1"/>
                </a:highlight>
              </a:rPr>
              <a:t>ALTIJD</a:t>
            </a:r>
            <a:r>
              <a:rPr lang="en" sz="1400" b="1">
                <a:solidFill>
                  <a:schemeClr val="dk1"/>
                </a:solidFill>
                <a:highlight>
                  <a:schemeClr val="lt1"/>
                </a:highlight>
              </a:rPr>
              <a:t> uw mondmasker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5969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highlight>
                  <a:schemeClr val="lt1"/>
                </a:highlight>
              </a:rPr>
              <a:t>Het dragen van maskers is te allen tijde verplicht wanneer men elkaar ontmoet, alsook wanneer social distancing niet gegarandeerd kan worden</a:t>
            </a: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. Masker bij zich hebben is verplicht.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Wanneer u zich in een vergaderruimte bevindt met een andere persoon 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Telkens wanneer iemand aan uw bureau komt praten </a:t>
            </a:r>
            <a:endParaRPr sz="13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t="13897"/>
          <a:stretch/>
        </p:blipFill>
        <p:spPr>
          <a:xfrm>
            <a:off x="3358425" y="2989675"/>
            <a:ext cx="2237350" cy="2069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6" name="Google Shape;286;p42"/>
          <p:cNvPicPr preferRelativeResize="0"/>
          <p:nvPr/>
        </p:nvPicPr>
        <p:blipFill rotWithShape="1">
          <a:blip r:embed="rId3">
            <a:alphaModFix/>
          </a:blip>
          <a:srcRect l="7016" t="9608" r="6139" b="4296"/>
          <a:stretch/>
        </p:blipFill>
        <p:spPr>
          <a:xfrm>
            <a:off x="-61855" y="0"/>
            <a:ext cx="922407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3" name="Google Shape;293;p43"/>
          <p:cNvPicPr preferRelativeResize="0"/>
          <p:nvPr/>
        </p:nvPicPr>
        <p:blipFill rotWithShape="1">
          <a:blip r:embed="rId3">
            <a:alphaModFix/>
          </a:blip>
          <a:srcRect l="7250" t="9608" r="6019" b="4296"/>
          <a:stretch/>
        </p:blipFill>
        <p:spPr>
          <a:xfrm>
            <a:off x="0" y="12975"/>
            <a:ext cx="9144000" cy="51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3">
            <a:alphaModFix/>
          </a:blip>
          <a:srcRect l="7016" t="9811" r="6253" b="4498"/>
          <a:stretch/>
        </p:blipFill>
        <p:spPr>
          <a:xfrm>
            <a:off x="-111840" y="3950"/>
            <a:ext cx="92558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7" name="Google Shape;307;p45"/>
          <p:cNvPicPr preferRelativeResize="0"/>
          <p:nvPr/>
        </p:nvPicPr>
        <p:blipFill rotWithShape="1">
          <a:blip r:embed="rId3">
            <a:alphaModFix/>
          </a:blip>
          <a:srcRect l="7129" t="8650" r="6026" b="4498"/>
          <a:stretch/>
        </p:blipFill>
        <p:spPr>
          <a:xfrm>
            <a:off x="28750" y="-66"/>
            <a:ext cx="9144000" cy="5143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4" name="Google Shape;314;p46"/>
          <p:cNvPicPr preferRelativeResize="0"/>
          <p:nvPr/>
        </p:nvPicPr>
        <p:blipFill rotWithShape="1">
          <a:blip r:embed="rId3">
            <a:alphaModFix/>
          </a:blip>
          <a:srcRect l="7016" t="8650" r="6253" b="3883"/>
          <a:stretch/>
        </p:blipFill>
        <p:spPr>
          <a:xfrm>
            <a:off x="94448" y="0"/>
            <a:ext cx="90677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1" name="Google Shape;321;p47"/>
          <p:cNvPicPr preferRelativeResize="0"/>
          <p:nvPr/>
        </p:nvPicPr>
        <p:blipFill rotWithShape="1">
          <a:blip r:embed="rId3">
            <a:alphaModFix/>
          </a:blip>
          <a:srcRect l="7249" t="8647" r="6132" b="4092"/>
          <a:stretch/>
        </p:blipFill>
        <p:spPr>
          <a:xfrm>
            <a:off x="66990" y="0"/>
            <a:ext cx="90770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8" name="Google Shape;328;p48"/>
          <p:cNvPicPr preferRelativeResize="0"/>
          <p:nvPr/>
        </p:nvPicPr>
        <p:blipFill rotWithShape="1">
          <a:blip r:embed="rId3">
            <a:alphaModFix/>
          </a:blip>
          <a:srcRect l="7129" t="9611" r="6140" b="4492"/>
          <a:stretch/>
        </p:blipFill>
        <p:spPr>
          <a:xfrm>
            <a:off x="0" y="50024"/>
            <a:ext cx="9144000" cy="509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5" name="Google Shape;335;p49"/>
          <p:cNvPicPr preferRelativeResize="0"/>
          <p:nvPr/>
        </p:nvPicPr>
        <p:blipFill rotWithShape="1">
          <a:blip r:embed="rId3">
            <a:alphaModFix/>
          </a:blip>
          <a:srcRect l="7017" t="9814" r="6026" b="4089"/>
          <a:stretch/>
        </p:blipFill>
        <p:spPr>
          <a:xfrm>
            <a:off x="-74066" y="4450"/>
            <a:ext cx="92362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2" name="Google Shape;342;p50"/>
          <p:cNvPicPr preferRelativeResize="0"/>
          <p:nvPr/>
        </p:nvPicPr>
        <p:blipFill rotWithShape="1">
          <a:blip r:embed="rId3">
            <a:alphaModFix/>
          </a:blip>
          <a:srcRect l="6904" t="8650" r="6252" b="4498"/>
          <a:stretch/>
        </p:blipFill>
        <p:spPr>
          <a:xfrm>
            <a:off x="7700" y="-40"/>
            <a:ext cx="9144000" cy="5143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>
            <a:spLocks noGrp="1"/>
          </p:cNvSpPr>
          <p:nvPr>
            <p:ph type="body" idx="1"/>
          </p:nvPr>
        </p:nvSpPr>
        <p:spPr>
          <a:xfrm>
            <a:off x="311700" y="1009775"/>
            <a:ext cx="8520600" cy="3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/>
              <a:t>MAANDAG 19/10/2020</a:t>
            </a:r>
            <a:endParaRPr sz="31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b="1"/>
              <a:t>HOE? ⇒ Covid proof</a:t>
            </a:r>
            <a:endParaRPr sz="2700" b="1"/>
          </a:p>
          <a:p>
            <a:pPr marL="457200" lvl="0" indent="-400050" algn="l" rtl="0">
              <a:spcBef>
                <a:spcPts val="1600"/>
              </a:spcBef>
              <a:spcAft>
                <a:spcPts val="0"/>
              </a:spcAft>
              <a:buSzPts val="2700"/>
              <a:buChar char="●"/>
            </a:pPr>
            <a:r>
              <a:rPr lang="en" sz="2700" b="1"/>
              <a:t>Er zullen per afdeling vaste momenten voorzien worden.</a:t>
            </a:r>
            <a:endParaRPr sz="2700" b="1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b="1"/>
              <a:t>Uitnodigingen volgen</a:t>
            </a:r>
            <a:endParaRPr sz="2700" b="1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b="1"/>
              <a:t>Enkel verkoop voor personeel wegens Covid</a:t>
            </a:r>
            <a:endParaRPr sz="27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700" b="1"/>
          </a:p>
        </p:txBody>
      </p:sp>
      <p:sp>
        <p:nvSpPr>
          <p:cNvPr id="348" name="Google Shape;348;p51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/>
              <a:t>DATUM VERKOOP BRILLEN DC </a:t>
            </a:r>
            <a:endParaRPr sz="3600" b="1" u="sn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76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u="sng"/>
              <a:t>CoViD maatregelen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921075"/>
            <a:ext cx="8520600" cy="39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b="1">
                <a:solidFill>
                  <a:schemeClr val="dk1"/>
                </a:solidFill>
                <a:highlight>
                  <a:schemeClr val="lt1"/>
                </a:highlight>
              </a:rPr>
              <a:t>Denk eraan op regelmatige basis uw handen te wassen en te desinfecteren.</a:t>
            </a:r>
            <a:endParaRPr sz="15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596900" lvl="0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highlight>
                  <a:schemeClr val="lt1"/>
                </a:highlight>
              </a:rPr>
              <a:t>Eet aan uw bureau, indien toch in refter, slechts 1 persoon per tafel</a:t>
            </a:r>
            <a:endParaRPr sz="1500" b="1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00" y="1735988"/>
            <a:ext cx="3380200" cy="2249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5">
            <a:alphaModFix/>
          </a:blip>
          <a:srcRect l="21641" t="19426" r="20894" b="16565"/>
          <a:stretch/>
        </p:blipFill>
        <p:spPr>
          <a:xfrm>
            <a:off x="3818500" y="1736000"/>
            <a:ext cx="2019398" cy="22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6200" y="1741675"/>
            <a:ext cx="2745124" cy="223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54" name="Google Shape;35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2"/>
          <p:cNvSpPr txBox="1"/>
          <p:nvPr/>
        </p:nvSpPr>
        <p:spPr>
          <a:xfrm>
            <a:off x="1872275" y="252425"/>
            <a:ext cx="4680600" cy="662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NEWS...</a:t>
            </a:r>
            <a:endParaRPr sz="29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52"/>
          <p:cNvSpPr txBox="1"/>
          <p:nvPr/>
        </p:nvSpPr>
        <p:spPr>
          <a:xfrm>
            <a:off x="2471825" y="784375"/>
            <a:ext cx="4080900" cy="446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/>
          <p:cNvSpPr txBox="1">
            <a:spLocks noGrp="1"/>
          </p:cNvSpPr>
          <p:nvPr>
            <p:ph type="title"/>
          </p:nvPr>
        </p:nvSpPr>
        <p:spPr>
          <a:xfrm>
            <a:off x="311700" y="161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u="sng">
                <a:solidFill>
                  <a:srgbClr val="FF0000"/>
                </a:solidFill>
              </a:rPr>
              <a:t>DATUM VERKOOP BRILLEN DC</a:t>
            </a:r>
            <a:r>
              <a:rPr lang="en" sz="3600" b="1" u="sng"/>
              <a:t> </a:t>
            </a:r>
            <a:endParaRPr sz="36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500" u="sng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EINDEJAARSGESCHENK:</a:t>
            </a:r>
            <a:r>
              <a:rPr lang="en" sz="2500" u="sng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 u="sng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Gratis testglazen met gratis montuur naar keuze.</a:t>
            </a:r>
            <a:endParaRPr sz="1800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■"/>
            </a:pPr>
            <a:r>
              <a:rPr lang="en" sz="1800" i="1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Aanbod is strikt persoonlijk, enkel geldig voor werknemer</a:t>
            </a:r>
            <a:endParaRPr sz="1800" i="1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■"/>
            </a:pPr>
            <a:r>
              <a:rPr lang="en" sz="1800" i="1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Enkel op verkoop DC (tenzij goedkeuring en voor 30/11.</a:t>
            </a:r>
            <a:endParaRPr sz="1800" i="1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■"/>
            </a:pPr>
            <a:r>
              <a:rPr lang="en" sz="1800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Extra paar glazen = aankoopprijs opticien + btw en montuur aankoopprijs opticien + btw.</a:t>
            </a:r>
            <a:endParaRPr sz="1800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endParaRPr sz="20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u="sng"/>
              <a:t>CoViD maatregelen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4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96900" lvl="0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Geen externe bezoekers in het gebouw zonder mondmasker, behalve schoonmaakdiensten.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5969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Gelieve bezoekers tot een minimum te herleiden.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5969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Gebruik zoveel mogelijk de online meeting app of uw telefoon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5969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Werk zoveel mogelijk van thuis uit, na bespreking met uw manager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24035"/>
          <a:stretch/>
        </p:blipFill>
        <p:spPr>
          <a:xfrm>
            <a:off x="711375" y="3807425"/>
            <a:ext cx="3086400" cy="1230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9025" y="3807425"/>
            <a:ext cx="2461775" cy="1230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9025" y="2153100"/>
            <a:ext cx="2461754" cy="14126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7">
            <a:alphaModFix/>
          </a:blip>
          <a:srcRect l="2763" t="8480" r="3224" b="16269"/>
          <a:stretch/>
        </p:blipFill>
        <p:spPr>
          <a:xfrm>
            <a:off x="711375" y="2153100"/>
            <a:ext cx="3086400" cy="1412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96900" lvl="0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Slechts 2 personen per bureau, één persoon aan elke kant, en 4 in CS-kantoor (één per bureau). Respecteer hierbij de social distancing regels! 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5969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Vertegenwoordigers en techniekers dienen kantoor bezoeken maximaal te vermijden (Frames, lens en instrumenten)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5969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Maximaal 3 personen in de grote vergaderruimten, en één in het flexkantoor 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5969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Houd de afstand van 1,5 m aan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5969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Als u symptomen heeft, blijf dan thuis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596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Voor het welzijn van de planeet, gebruik stoffen maskers (DC meegeleverd 2) in plaats van wegwerpmaskers</a:t>
            </a:r>
            <a:endParaRPr sz="20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/>
              <a:t>CoViD maatregelen</a:t>
            </a:r>
            <a:endParaRPr sz="3600" b="1" u="sng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875" y="3239650"/>
            <a:ext cx="2355226" cy="16670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0925" y="3239650"/>
            <a:ext cx="1667050" cy="1667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3800" y="3239650"/>
            <a:ext cx="1667050" cy="1667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025" y="853775"/>
            <a:ext cx="4781550" cy="1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/>
              <a:t>YTD Situatie per BU</a:t>
            </a:r>
            <a:endParaRPr sz="3600" b="1" u="sng"/>
          </a:p>
        </p:txBody>
      </p:sp>
      <p:sp>
        <p:nvSpPr>
          <p:cNvPr id="109" name="Google Shape;109;p19"/>
          <p:cNvSpPr/>
          <p:nvPr/>
        </p:nvSpPr>
        <p:spPr>
          <a:xfrm>
            <a:off x="2787750" y="1944000"/>
            <a:ext cx="988800" cy="262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025" y="3844825"/>
            <a:ext cx="4781550" cy="11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4025" y="2358725"/>
            <a:ext cx="4781550" cy="13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/>
        </p:nvSpPr>
        <p:spPr>
          <a:xfrm>
            <a:off x="5511900" y="2784900"/>
            <a:ext cx="1173600" cy="262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400" y="1508623"/>
            <a:ext cx="5052850" cy="23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/>
              <a:t>YTD Situatie</a:t>
            </a:r>
            <a:endParaRPr sz="3600" b="1" u="sng"/>
          </a:p>
        </p:txBody>
      </p:sp>
      <p:sp>
        <p:nvSpPr>
          <p:cNvPr id="119" name="Google Shape;119;p20"/>
          <p:cNvSpPr/>
          <p:nvPr/>
        </p:nvSpPr>
        <p:spPr>
          <a:xfrm>
            <a:off x="2936250" y="2622375"/>
            <a:ext cx="486000" cy="262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4687875" y="2884575"/>
            <a:ext cx="1002600" cy="262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/>
              <a:t>Forecast 2020 en Budget 2021</a:t>
            </a:r>
            <a:endParaRPr sz="3600" b="1" u="sng"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275" y="914525"/>
            <a:ext cx="4219234" cy="41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/>
          <p:nvPr/>
        </p:nvSpPr>
        <p:spPr>
          <a:xfrm>
            <a:off x="4316625" y="2612250"/>
            <a:ext cx="303900" cy="141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/>
          <p:nvPr/>
        </p:nvSpPr>
        <p:spPr>
          <a:xfrm>
            <a:off x="4316625" y="3837900"/>
            <a:ext cx="303900" cy="141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1"/>
          <p:cNvSpPr/>
          <p:nvPr/>
        </p:nvSpPr>
        <p:spPr>
          <a:xfrm>
            <a:off x="4316625" y="4101675"/>
            <a:ext cx="303900" cy="141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1"/>
          <p:cNvSpPr/>
          <p:nvPr/>
        </p:nvSpPr>
        <p:spPr>
          <a:xfrm>
            <a:off x="4316625" y="4507200"/>
            <a:ext cx="303900" cy="141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5116500" y="1559250"/>
            <a:ext cx="37158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Topline and Margins in line with BU 20</a:t>
            </a:r>
            <a:endParaRPr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Opex decrease</a:t>
            </a:r>
            <a:endParaRPr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→ Contribution still negative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Microsoft Office PowerPoint</Application>
  <PresentationFormat>On-screen Show (16:9)</PresentationFormat>
  <Paragraphs>78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Simple Light</vt:lpstr>
      <vt:lpstr>PowerPoint Presentation</vt:lpstr>
      <vt:lpstr>AGENDA</vt:lpstr>
      <vt:lpstr>CoViD maatregelen</vt:lpstr>
      <vt:lpstr>CoViD maatregelen</vt:lpstr>
      <vt:lpstr>CoViD maatregelen</vt:lpstr>
      <vt:lpstr>CoViD maatregelen</vt:lpstr>
      <vt:lpstr>YTD Situatie per BU</vt:lpstr>
      <vt:lpstr>YTD Situatie</vt:lpstr>
      <vt:lpstr>Forecast 2020 en Budget 2021</vt:lpstr>
      <vt:lpstr>Ambitie 2021</vt:lpstr>
      <vt:lpstr>Service level improvement</vt:lpstr>
      <vt:lpstr>FRAMES: 2 NEW BRANDS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Nikon event</vt:lpstr>
      <vt:lpstr>BOOST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DATUM VERKOOP BRILLEN DC </vt:lpstr>
      <vt:lpstr>PowerPoint Presentation</vt:lpstr>
      <vt:lpstr>DATUM VERKOOP BRILLEN DC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 STERCK Rudi</dc:creator>
  <cp:lastModifiedBy>DE STERCK Rudi</cp:lastModifiedBy>
  <cp:revision>1</cp:revision>
  <dcterms:modified xsi:type="dcterms:W3CDTF">2020-10-08T09:35:01Z</dcterms:modified>
</cp:coreProperties>
</file>