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9"/>
  </p:notesMasterIdLst>
  <p:sldIdLst>
    <p:sldId id="256" r:id="rId3"/>
    <p:sldId id="258" r:id="rId4"/>
    <p:sldId id="624" r:id="rId5"/>
    <p:sldId id="626" r:id="rId6"/>
    <p:sldId id="752" r:id="rId7"/>
    <p:sldId id="750" r:id="rId8"/>
    <p:sldId id="639" r:id="rId9"/>
    <p:sldId id="751" r:id="rId10"/>
    <p:sldId id="476" r:id="rId11"/>
    <p:sldId id="749" r:id="rId12"/>
    <p:sldId id="638" r:id="rId13"/>
    <p:sldId id="640" r:id="rId14"/>
    <p:sldId id="359" r:id="rId15"/>
    <p:sldId id="637" r:id="rId16"/>
    <p:sldId id="743" r:id="rId17"/>
    <p:sldId id="7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en Peck" initials="LP [2]" lastIdx="9" clrIdx="6">
    <p:extLst>
      <p:ext uri="{19B8F6BF-5375-455C-9EA6-DF929625EA0E}">
        <p15:presenceInfo xmlns:p15="http://schemas.microsoft.com/office/powerpoint/2012/main" userId="Lauren Peck" providerId="None"/>
      </p:ext>
    </p:extLst>
  </p:cmAuthor>
  <p:cmAuthor id="1" name="Kathleen Rietzl" initials="KR" lastIdx="54" clrIdx="0">
    <p:extLst>
      <p:ext uri="{19B8F6BF-5375-455C-9EA6-DF929625EA0E}">
        <p15:presenceInfo xmlns:p15="http://schemas.microsoft.com/office/powerpoint/2012/main" userId="Kathleen Rietzl" providerId="None"/>
      </p:ext>
    </p:extLst>
  </p:cmAuthor>
  <p:cmAuthor id="2" name="kburris@hbanet.org" initials="k" lastIdx="1" clrIdx="1">
    <p:extLst>
      <p:ext uri="{19B8F6BF-5375-455C-9EA6-DF929625EA0E}">
        <p15:presenceInfo xmlns:p15="http://schemas.microsoft.com/office/powerpoint/2012/main" userId="kburris@hbanet.org" providerId="None"/>
      </p:ext>
    </p:extLst>
  </p:cmAuthor>
  <p:cmAuthor id="3" name="Lauren Peck" initials="LP" lastIdx="13" clrIdx="2">
    <p:extLst>
      <p:ext uri="{19B8F6BF-5375-455C-9EA6-DF929625EA0E}">
        <p15:presenceInfo xmlns:p15="http://schemas.microsoft.com/office/powerpoint/2012/main" userId="7ebdb35389866958" providerId="Windows Live"/>
      </p:ext>
    </p:extLst>
  </p:cmAuthor>
  <p:cmAuthor id="4" name="Jeanne Piceno" initials="JP" lastIdx="6" clrIdx="3">
    <p:extLst>
      <p:ext uri="{19B8F6BF-5375-455C-9EA6-DF929625EA0E}">
        <p15:presenceInfo xmlns:p15="http://schemas.microsoft.com/office/powerpoint/2012/main" userId="Jeanne Piceno" providerId="None"/>
      </p:ext>
    </p:extLst>
  </p:cmAuthor>
  <p:cmAuthor id="5" name="acrolius@hbanet.org" initials="a" lastIdx="10" clrIdx="4">
    <p:extLst>
      <p:ext uri="{19B8F6BF-5375-455C-9EA6-DF929625EA0E}">
        <p15:presenceInfo xmlns:p15="http://schemas.microsoft.com/office/powerpoint/2012/main" userId="acrolius@hbanet.org" providerId="None"/>
      </p:ext>
    </p:extLst>
  </p:cmAuthor>
  <p:cmAuthor id="6" name="Theresa Straub" initials="TNS" lastIdx="1" clrIdx="5">
    <p:extLst>
      <p:ext uri="{19B8F6BF-5375-455C-9EA6-DF929625EA0E}">
        <p15:presenceInfo xmlns:p15="http://schemas.microsoft.com/office/powerpoint/2012/main" userId="Theresa Stra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2BE"/>
    <a:srgbClr val="9378B6"/>
    <a:srgbClr val="7757A1"/>
    <a:srgbClr val="FB515B"/>
    <a:srgbClr val="004F8A"/>
    <a:srgbClr val="F9EB3B"/>
    <a:srgbClr val="BBABD1"/>
    <a:srgbClr val="9980BA"/>
    <a:srgbClr val="86D5C8"/>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0058" autoAdjust="0"/>
  </p:normalViewPr>
  <p:slideViewPr>
    <p:cSldViewPr snapToGrid="0">
      <p:cViewPr>
        <p:scale>
          <a:sx n="118" d="100"/>
          <a:sy n="118" d="100"/>
        </p:scale>
        <p:origin x="804" y="-3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08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71DAB-1CFB-41C8-9B2D-D746051BC1E0}"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B4A20081-A18F-4A9E-B8BB-4A8340AD6E3F}">
      <dgm:prSet phldrT="[Text]"/>
      <dgm:spPr>
        <a:solidFill>
          <a:schemeClr val="accent1"/>
        </a:solidFill>
      </dgm:spPr>
      <dgm:t>
        <a:bodyPr/>
        <a:lstStyle/>
        <a:p>
          <a:r>
            <a:rPr lang="en-US" b="0" dirty="0">
              <a:solidFill>
                <a:schemeClr val="bg1"/>
              </a:solidFill>
            </a:rPr>
            <a:t>Global Committee Chair</a:t>
          </a:r>
        </a:p>
        <a:p>
          <a:r>
            <a:rPr lang="en-US" b="1" dirty="0">
              <a:solidFill>
                <a:schemeClr val="bg1"/>
              </a:solidFill>
            </a:rPr>
            <a:t>TBD</a:t>
          </a:r>
        </a:p>
      </dgm:t>
    </dgm:pt>
    <dgm:pt modelId="{46C654DA-A1E2-401F-8A82-6B5DD4AE2059}" type="parTrans" cxnId="{79A631DF-2225-4CAF-829D-93E69C966862}">
      <dgm:prSet/>
      <dgm:spPr/>
      <dgm:t>
        <a:bodyPr/>
        <a:lstStyle/>
        <a:p>
          <a:endParaRPr lang="en-US" b="1"/>
        </a:p>
      </dgm:t>
    </dgm:pt>
    <dgm:pt modelId="{EB28A883-310C-41D7-8399-4752BFE64303}" type="sibTrans" cxnId="{79A631DF-2225-4CAF-829D-93E69C966862}">
      <dgm:prSet/>
      <dgm:spPr/>
      <dgm:t>
        <a:bodyPr/>
        <a:lstStyle/>
        <a:p>
          <a:endParaRPr lang="en-US" b="1"/>
        </a:p>
      </dgm:t>
    </dgm:pt>
    <dgm:pt modelId="{BA6F54F0-5829-47D3-A611-6F8E8B924F8A}">
      <dgm:prSet phldrT="[Text]" custT="1"/>
      <dgm:spPr/>
      <dgm:t>
        <a:bodyPr/>
        <a:lstStyle/>
        <a:p>
          <a:pPr>
            <a:lnSpc>
              <a:spcPct val="100000"/>
            </a:lnSpc>
            <a:spcAft>
              <a:spcPts val="0"/>
            </a:spcAft>
          </a:pPr>
          <a:r>
            <a:rPr lang="en-US" sz="1400" b="1" dirty="0">
              <a:latin typeface="DIN Next LT Pro" panose="020B0503020203050203" pitchFamily="34" charset="0"/>
            </a:rPr>
            <a:t>Pacific</a:t>
          </a:r>
        </a:p>
        <a:p>
          <a:pPr>
            <a:lnSpc>
              <a:spcPct val="100000"/>
            </a:lnSpc>
            <a:spcAft>
              <a:spcPts val="0"/>
            </a:spcAft>
          </a:pPr>
          <a:r>
            <a:rPr lang="en-US" sz="1400" b="1" dirty="0">
              <a:latin typeface="DIN Next LT Pro" panose="020B0503020203050203" pitchFamily="34" charset="0"/>
            </a:rPr>
            <a:t>Region</a:t>
          </a:r>
        </a:p>
      </dgm:t>
    </dgm:pt>
    <dgm:pt modelId="{D1B3BFFB-4881-4976-BC7A-24FF6950E27B}" type="parTrans" cxnId="{4F4067FA-ED59-4DA2-AF5E-CD691AF1EF83}">
      <dgm:prSet/>
      <dgm:spPr/>
      <dgm:t>
        <a:bodyPr/>
        <a:lstStyle/>
        <a:p>
          <a:endParaRPr lang="en-US" b="1"/>
        </a:p>
      </dgm:t>
    </dgm:pt>
    <dgm:pt modelId="{B3D5CDFE-1603-4DCD-A051-5093EBB47E7A}" type="sibTrans" cxnId="{4F4067FA-ED59-4DA2-AF5E-CD691AF1EF83}">
      <dgm:prSet/>
      <dgm:spPr/>
      <dgm:t>
        <a:bodyPr/>
        <a:lstStyle/>
        <a:p>
          <a:endParaRPr lang="en-US" b="1"/>
        </a:p>
      </dgm:t>
    </dgm:pt>
    <dgm:pt modelId="{20174298-F81A-4972-A67E-056D1E2F968E}">
      <dgm:prSet phldrT="[Text]" custT="1"/>
      <dgm:spPr/>
      <dgm:t>
        <a:bodyPr/>
        <a:lstStyle/>
        <a:p>
          <a:pPr>
            <a:lnSpc>
              <a:spcPct val="100000"/>
            </a:lnSpc>
            <a:spcAft>
              <a:spcPts val="0"/>
            </a:spcAft>
          </a:pPr>
          <a:r>
            <a:rPr lang="en-US" sz="1400" b="1" dirty="0">
              <a:latin typeface="DIN Next LT Pro" panose="020B0503020203050203" pitchFamily="34" charset="0"/>
            </a:rPr>
            <a:t>Southwest </a:t>
          </a:r>
        </a:p>
        <a:p>
          <a:pPr>
            <a:lnSpc>
              <a:spcPct val="100000"/>
            </a:lnSpc>
            <a:spcAft>
              <a:spcPts val="0"/>
            </a:spcAft>
          </a:pPr>
          <a:r>
            <a:rPr lang="en-US" sz="1400" b="1" dirty="0">
              <a:latin typeface="DIN Next LT Pro" panose="020B0503020203050203" pitchFamily="34" charset="0"/>
            </a:rPr>
            <a:t>Region</a:t>
          </a:r>
        </a:p>
      </dgm:t>
    </dgm:pt>
    <dgm:pt modelId="{C49ABCF8-A6A0-473F-B745-B1C9B2BF9331}" type="parTrans" cxnId="{FD50EEEB-E321-49FF-8E7C-B2079F7FBFCB}">
      <dgm:prSet/>
      <dgm:spPr/>
      <dgm:t>
        <a:bodyPr/>
        <a:lstStyle/>
        <a:p>
          <a:endParaRPr lang="en-US" b="1"/>
        </a:p>
      </dgm:t>
    </dgm:pt>
    <dgm:pt modelId="{8AC08884-FF7F-4B84-B568-F21DD1FE67BA}" type="sibTrans" cxnId="{FD50EEEB-E321-49FF-8E7C-B2079F7FBFCB}">
      <dgm:prSet/>
      <dgm:spPr/>
      <dgm:t>
        <a:bodyPr/>
        <a:lstStyle/>
        <a:p>
          <a:endParaRPr lang="en-US" b="1"/>
        </a:p>
      </dgm:t>
    </dgm:pt>
    <dgm:pt modelId="{9E7BB080-A852-49BC-8D60-EA373AAA73B6}">
      <dgm:prSet phldrT="[Text]" custT="1"/>
      <dgm:spPr/>
      <dgm:t>
        <a:bodyPr/>
        <a:lstStyle/>
        <a:p>
          <a:pPr>
            <a:lnSpc>
              <a:spcPct val="100000"/>
            </a:lnSpc>
            <a:spcAft>
              <a:spcPts val="0"/>
            </a:spcAft>
          </a:pPr>
          <a:r>
            <a:rPr lang="en-US" sz="1400" b="1" dirty="0">
              <a:latin typeface="DIN Next LT Pro" panose="020B0503020203050203" pitchFamily="34" charset="0"/>
            </a:rPr>
            <a:t>Midwest </a:t>
          </a:r>
        </a:p>
        <a:p>
          <a:pPr>
            <a:lnSpc>
              <a:spcPct val="100000"/>
            </a:lnSpc>
            <a:spcAft>
              <a:spcPts val="0"/>
            </a:spcAft>
          </a:pPr>
          <a:r>
            <a:rPr lang="en-US" sz="1400" b="1" dirty="0">
              <a:latin typeface="DIN Next LT Pro" panose="020B0503020203050203" pitchFamily="34" charset="0"/>
            </a:rPr>
            <a:t>Region</a:t>
          </a:r>
        </a:p>
      </dgm:t>
    </dgm:pt>
    <dgm:pt modelId="{E54E0E77-EBCE-4535-8DE2-6539BC51B95E}" type="parTrans" cxnId="{E116440E-C11D-4F32-BB25-4766A56EB486}">
      <dgm:prSet/>
      <dgm:spPr/>
      <dgm:t>
        <a:bodyPr/>
        <a:lstStyle/>
        <a:p>
          <a:endParaRPr lang="en-US" b="1"/>
        </a:p>
      </dgm:t>
    </dgm:pt>
    <dgm:pt modelId="{7773195A-A31F-4C49-9725-9BF278784D97}" type="sibTrans" cxnId="{E116440E-C11D-4F32-BB25-4766A56EB486}">
      <dgm:prSet/>
      <dgm:spPr/>
      <dgm:t>
        <a:bodyPr/>
        <a:lstStyle/>
        <a:p>
          <a:endParaRPr lang="en-US" b="1"/>
        </a:p>
      </dgm:t>
    </dgm:pt>
    <dgm:pt modelId="{09F87B6F-BF69-4F1B-B149-2894A9AD3A26}">
      <dgm:prSet phldrT="[Text]" custT="1"/>
      <dgm:spPr/>
      <dgm:t>
        <a:bodyPr/>
        <a:lstStyle/>
        <a:p>
          <a:pPr>
            <a:lnSpc>
              <a:spcPct val="100000"/>
            </a:lnSpc>
            <a:spcAft>
              <a:spcPts val="0"/>
            </a:spcAft>
          </a:pPr>
          <a:r>
            <a:rPr lang="en-US" sz="1400" b="1" dirty="0">
              <a:latin typeface="DIN Next LT Pro" panose="020B0503020203050203" pitchFamily="34" charset="0"/>
            </a:rPr>
            <a:t>Southeast </a:t>
          </a:r>
        </a:p>
        <a:p>
          <a:pPr>
            <a:lnSpc>
              <a:spcPct val="100000"/>
            </a:lnSpc>
            <a:spcAft>
              <a:spcPts val="0"/>
            </a:spcAft>
          </a:pPr>
          <a:r>
            <a:rPr lang="en-US" sz="1400" b="1" dirty="0">
              <a:latin typeface="DIN Next LT Pro" panose="020B0503020203050203" pitchFamily="34" charset="0"/>
            </a:rPr>
            <a:t>Region</a:t>
          </a:r>
        </a:p>
      </dgm:t>
    </dgm:pt>
    <dgm:pt modelId="{796978CC-FD11-4221-B525-187B37637D44}" type="parTrans" cxnId="{B9823A9F-211F-408F-8DED-5D4ED3F3926E}">
      <dgm:prSet/>
      <dgm:spPr/>
      <dgm:t>
        <a:bodyPr/>
        <a:lstStyle/>
        <a:p>
          <a:endParaRPr lang="en-US" b="1"/>
        </a:p>
      </dgm:t>
    </dgm:pt>
    <dgm:pt modelId="{35BF0EDC-B4F6-4405-A151-659339553BC7}" type="sibTrans" cxnId="{B9823A9F-211F-408F-8DED-5D4ED3F3926E}">
      <dgm:prSet/>
      <dgm:spPr/>
      <dgm:t>
        <a:bodyPr/>
        <a:lstStyle/>
        <a:p>
          <a:endParaRPr lang="en-US" b="1"/>
        </a:p>
      </dgm:t>
    </dgm:pt>
    <dgm:pt modelId="{E7A829BD-2C69-4D1E-87FB-E9D451EC37EF}">
      <dgm:prSet phldrT="[Text]" custT="1"/>
      <dgm:spPr/>
      <dgm:t>
        <a:bodyPr/>
        <a:lstStyle/>
        <a:p>
          <a:pPr>
            <a:lnSpc>
              <a:spcPct val="100000"/>
            </a:lnSpc>
            <a:spcAft>
              <a:spcPts val="0"/>
            </a:spcAft>
          </a:pPr>
          <a:r>
            <a:rPr lang="en-US" sz="1400" b="1" dirty="0">
              <a:latin typeface="DIN Next LT Pro" panose="020B0503020203050203" pitchFamily="34" charset="0"/>
            </a:rPr>
            <a:t>Mid-Atlantic Region</a:t>
          </a:r>
        </a:p>
      </dgm:t>
    </dgm:pt>
    <dgm:pt modelId="{09D893C5-6675-4373-97BC-A097535B136E}" type="parTrans" cxnId="{132BD5BD-40EE-42C3-B64C-6CA62B3C3C3D}">
      <dgm:prSet/>
      <dgm:spPr/>
      <dgm:t>
        <a:bodyPr/>
        <a:lstStyle/>
        <a:p>
          <a:endParaRPr lang="en-US" b="1"/>
        </a:p>
      </dgm:t>
    </dgm:pt>
    <dgm:pt modelId="{115976E4-0CBE-45C1-A9A8-2D792CC525F3}" type="sibTrans" cxnId="{132BD5BD-40EE-42C3-B64C-6CA62B3C3C3D}">
      <dgm:prSet/>
      <dgm:spPr/>
      <dgm:t>
        <a:bodyPr/>
        <a:lstStyle/>
        <a:p>
          <a:endParaRPr lang="en-US" b="1"/>
        </a:p>
      </dgm:t>
    </dgm:pt>
    <dgm:pt modelId="{3149BFF1-4921-4B68-9947-4127DEACFA4F}">
      <dgm:prSet phldrT="[Text]" custT="1"/>
      <dgm:spPr/>
      <dgm:t>
        <a:bodyPr/>
        <a:lstStyle/>
        <a:p>
          <a:pPr>
            <a:lnSpc>
              <a:spcPct val="100000"/>
            </a:lnSpc>
            <a:spcAft>
              <a:spcPts val="0"/>
            </a:spcAft>
          </a:pPr>
          <a:r>
            <a:rPr lang="en-US" sz="1400" b="1" dirty="0">
              <a:latin typeface="DIN Next LT Pro" panose="020B0503020203050203" pitchFamily="34" charset="0"/>
            </a:rPr>
            <a:t>NY/NJ </a:t>
          </a:r>
        </a:p>
        <a:p>
          <a:pPr>
            <a:lnSpc>
              <a:spcPct val="100000"/>
            </a:lnSpc>
            <a:spcAft>
              <a:spcPts val="0"/>
            </a:spcAft>
          </a:pPr>
          <a:r>
            <a:rPr lang="en-US" sz="1400" b="1" dirty="0">
              <a:latin typeface="DIN Next LT Pro" panose="020B0503020203050203" pitchFamily="34" charset="0"/>
            </a:rPr>
            <a:t>Region</a:t>
          </a:r>
        </a:p>
      </dgm:t>
    </dgm:pt>
    <dgm:pt modelId="{CE175C3F-600C-40ED-BC85-80A3FCD003A3}" type="parTrans" cxnId="{67073915-4AD5-48CD-8705-98868AF1291D}">
      <dgm:prSet/>
      <dgm:spPr/>
      <dgm:t>
        <a:bodyPr/>
        <a:lstStyle/>
        <a:p>
          <a:endParaRPr lang="en-US" b="1"/>
        </a:p>
      </dgm:t>
    </dgm:pt>
    <dgm:pt modelId="{20F3540A-F494-4A4A-9D35-935DE7E3243C}" type="sibTrans" cxnId="{67073915-4AD5-48CD-8705-98868AF1291D}">
      <dgm:prSet/>
      <dgm:spPr/>
      <dgm:t>
        <a:bodyPr/>
        <a:lstStyle/>
        <a:p>
          <a:endParaRPr lang="en-US" b="1"/>
        </a:p>
      </dgm:t>
    </dgm:pt>
    <dgm:pt modelId="{F3034F1C-D4A6-41EE-A149-F65F9735BD5A}">
      <dgm:prSet phldrT="[Text]" custT="1"/>
      <dgm:spPr/>
      <dgm:t>
        <a:bodyPr/>
        <a:lstStyle/>
        <a:p>
          <a:pPr>
            <a:lnSpc>
              <a:spcPct val="100000"/>
            </a:lnSpc>
            <a:spcAft>
              <a:spcPts val="0"/>
            </a:spcAft>
          </a:pPr>
          <a:r>
            <a:rPr lang="en-US" sz="1400" b="1" dirty="0">
              <a:latin typeface="DIN Next LT Pro" panose="020B0503020203050203" pitchFamily="34" charset="0"/>
            </a:rPr>
            <a:t>New England Region</a:t>
          </a:r>
        </a:p>
      </dgm:t>
    </dgm:pt>
    <dgm:pt modelId="{3EBD3DA6-64C2-479A-A5AC-94851E2A68AE}" type="parTrans" cxnId="{62F330DD-DE81-4B67-A307-1D644F17DB6B}">
      <dgm:prSet/>
      <dgm:spPr/>
      <dgm:t>
        <a:bodyPr/>
        <a:lstStyle/>
        <a:p>
          <a:endParaRPr lang="en-US" b="1"/>
        </a:p>
      </dgm:t>
    </dgm:pt>
    <dgm:pt modelId="{6A771FAB-7494-4728-B985-CEDC2794D075}" type="sibTrans" cxnId="{62F330DD-DE81-4B67-A307-1D644F17DB6B}">
      <dgm:prSet/>
      <dgm:spPr/>
      <dgm:t>
        <a:bodyPr/>
        <a:lstStyle/>
        <a:p>
          <a:endParaRPr lang="en-US" b="1"/>
        </a:p>
      </dgm:t>
    </dgm:pt>
    <dgm:pt modelId="{3AEB7F92-A0A2-4AA2-A0BB-67B859281575}">
      <dgm:prSet phldrT="[Text]" custT="1"/>
      <dgm:spPr/>
      <dgm:t>
        <a:bodyPr/>
        <a:lstStyle/>
        <a:p>
          <a:pPr>
            <a:lnSpc>
              <a:spcPct val="100000"/>
            </a:lnSpc>
            <a:spcAft>
              <a:spcPts val="0"/>
            </a:spcAft>
          </a:pPr>
          <a:r>
            <a:rPr lang="en-US" sz="1400" b="1" dirty="0">
              <a:latin typeface="DIN Next LT Pro" panose="020B0503020203050203" pitchFamily="34" charset="0"/>
            </a:rPr>
            <a:t>Europe </a:t>
          </a:r>
        </a:p>
        <a:p>
          <a:pPr>
            <a:lnSpc>
              <a:spcPct val="100000"/>
            </a:lnSpc>
            <a:spcAft>
              <a:spcPts val="0"/>
            </a:spcAft>
          </a:pPr>
          <a:r>
            <a:rPr lang="en-US" sz="1400" b="1" dirty="0">
              <a:latin typeface="DIN Next LT Pro" panose="020B0503020203050203" pitchFamily="34" charset="0"/>
            </a:rPr>
            <a:t>Region</a:t>
          </a:r>
        </a:p>
      </dgm:t>
    </dgm:pt>
    <dgm:pt modelId="{06A98CEB-1DA0-4604-8728-CA5F901C6F84}" type="parTrans" cxnId="{5DD50860-075B-45B5-AB7B-71497457B104}">
      <dgm:prSet/>
      <dgm:spPr/>
      <dgm:t>
        <a:bodyPr/>
        <a:lstStyle/>
        <a:p>
          <a:endParaRPr lang="en-US" b="1"/>
        </a:p>
      </dgm:t>
    </dgm:pt>
    <dgm:pt modelId="{226DF86F-9482-4649-9503-2F7B5888E029}" type="sibTrans" cxnId="{5DD50860-075B-45B5-AB7B-71497457B104}">
      <dgm:prSet/>
      <dgm:spPr/>
      <dgm:t>
        <a:bodyPr/>
        <a:lstStyle/>
        <a:p>
          <a:endParaRPr lang="en-US" b="1"/>
        </a:p>
      </dgm:t>
    </dgm:pt>
    <dgm:pt modelId="{433898DD-7DA8-4C2E-9C72-B458A6A961BC}">
      <dgm:prSet phldrT="[Text]"/>
      <dgm:spPr>
        <a:solidFill>
          <a:schemeClr val="accent1"/>
        </a:solidFill>
      </dgm:spPr>
      <dgm:t>
        <a:bodyPr/>
        <a:lstStyle/>
        <a:p>
          <a:r>
            <a:rPr lang="en-US" b="1" dirty="0">
              <a:solidFill>
                <a:schemeClr val="bg1"/>
              </a:solidFill>
            </a:rPr>
            <a:t>Allison Marshall</a:t>
          </a:r>
        </a:p>
      </dgm:t>
    </dgm:pt>
    <dgm:pt modelId="{5B97AB4D-726B-4B63-A04F-180EF29BD90A}" type="parTrans" cxnId="{7C534E85-3E42-4E8D-9877-232FAE31D275}">
      <dgm:prSet/>
      <dgm:spPr/>
      <dgm:t>
        <a:bodyPr/>
        <a:lstStyle/>
        <a:p>
          <a:endParaRPr lang="en-US" b="1"/>
        </a:p>
      </dgm:t>
    </dgm:pt>
    <dgm:pt modelId="{A79BDA1C-1B23-4CE3-AAFE-E18D12874C69}" type="sibTrans" cxnId="{7C534E85-3E42-4E8D-9877-232FAE31D275}">
      <dgm:prSet/>
      <dgm:spPr/>
      <dgm:t>
        <a:bodyPr/>
        <a:lstStyle/>
        <a:p>
          <a:endParaRPr lang="en-US" b="1"/>
        </a:p>
      </dgm:t>
    </dgm:pt>
    <dgm:pt modelId="{61744EF9-0D72-4EE1-99C1-BF7E6C524966}">
      <dgm:prSet phldrT="[Text]"/>
      <dgm:spPr/>
      <dgm:t>
        <a:bodyPr/>
        <a:lstStyle/>
        <a:p>
          <a:r>
            <a:rPr lang="en-US" b="1" dirty="0"/>
            <a:t>Ana Barbosa</a:t>
          </a:r>
        </a:p>
      </dgm:t>
    </dgm:pt>
    <dgm:pt modelId="{28FA9087-D623-4753-87AF-0E4736BC4C57}" type="parTrans" cxnId="{ED86AEE3-7625-47C3-8534-8FB47A6CCF08}">
      <dgm:prSet/>
      <dgm:spPr/>
      <dgm:t>
        <a:bodyPr/>
        <a:lstStyle/>
        <a:p>
          <a:endParaRPr lang="en-US" b="1"/>
        </a:p>
      </dgm:t>
    </dgm:pt>
    <dgm:pt modelId="{31062987-22F2-47BA-ADA4-4A69EC3FEF46}" type="sibTrans" cxnId="{ED86AEE3-7625-47C3-8534-8FB47A6CCF08}">
      <dgm:prSet/>
      <dgm:spPr/>
      <dgm:t>
        <a:bodyPr/>
        <a:lstStyle/>
        <a:p>
          <a:endParaRPr lang="en-US" b="1"/>
        </a:p>
      </dgm:t>
    </dgm:pt>
    <dgm:pt modelId="{FBDB2BF7-BC9F-471A-93F3-08D8EF386B29}">
      <dgm:prSet phldrT="[Text]"/>
      <dgm:spPr>
        <a:solidFill>
          <a:schemeClr val="accent1"/>
        </a:solidFill>
      </dgm:spPr>
      <dgm:t>
        <a:bodyPr/>
        <a:lstStyle/>
        <a:p>
          <a:r>
            <a:rPr lang="en-US" b="1" dirty="0"/>
            <a:t>Emily Hobaugh*</a:t>
          </a:r>
        </a:p>
      </dgm:t>
    </dgm:pt>
    <dgm:pt modelId="{9D651C95-457B-4C48-8EB5-0FDEFA99942F}" type="parTrans" cxnId="{4D8C7EAE-86D0-4797-9127-6B2680A09036}">
      <dgm:prSet/>
      <dgm:spPr/>
      <dgm:t>
        <a:bodyPr/>
        <a:lstStyle/>
        <a:p>
          <a:endParaRPr lang="en-US" b="1"/>
        </a:p>
      </dgm:t>
    </dgm:pt>
    <dgm:pt modelId="{4AF897BF-DD22-4389-9903-EE623781B259}" type="sibTrans" cxnId="{4D8C7EAE-86D0-4797-9127-6B2680A09036}">
      <dgm:prSet/>
      <dgm:spPr/>
      <dgm:t>
        <a:bodyPr/>
        <a:lstStyle/>
        <a:p>
          <a:endParaRPr lang="en-US" b="1"/>
        </a:p>
      </dgm:t>
    </dgm:pt>
    <dgm:pt modelId="{CB0F0C6F-5600-4858-9592-8CC2B072584C}">
      <dgm:prSet phldrT="[Text]"/>
      <dgm:spPr/>
      <dgm:t>
        <a:bodyPr/>
        <a:lstStyle/>
        <a:p>
          <a:r>
            <a:rPr lang="en-US" b="1" i="1" dirty="0"/>
            <a:t>[</a:t>
          </a:r>
          <a:r>
            <a:rPr lang="en-US" b="0" i="1" dirty="0"/>
            <a:t>vacant</a:t>
          </a:r>
          <a:r>
            <a:rPr lang="en-US" b="1" i="1" dirty="0"/>
            <a:t>]</a:t>
          </a:r>
          <a:endParaRPr lang="en-US" b="1" dirty="0"/>
        </a:p>
      </dgm:t>
    </dgm:pt>
    <dgm:pt modelId="{36C2916D-31A3-40DE-A10A-DC595B6CB0D2}" type="parTrans" cxnId="{4C0D0804-9B5E-4BF6-93BA-CEAD56C97710}">
      <dgm:prSet/>
      <dgm:spPr/>
      <dgm:t>
        <a:bodyPr/>
        <a:lstStyle/>
        <a:p>
          <a:endParaRPr lang="en-US" b="1"/>
        </a:p>
      </dgm:t>
    </dgm:pt>
    <dgm:pt modelId="{33C0CB07-188C-4907-A08C-48406779A5EA}" type="sibTrans" cxnId="{4C0D0804-9B5E-4BF6-93BA-CEAD56C97710}">
      <dgm:prSet/>
      <dgm:spPr/>
      <dgm:t>
        <a:bodyPr/>
        <a:lstStyle/>
        <a:p>
          <a:endParaRPr lang="en-US" b="1"/>
        </a:p>
      </dgm:t>
    </dgm:pt>
    <dgm:pt modelId="{FB2E8064-17A1-4487-950F-97A3AE3346CF}">
      <dgm:prSet phldrT="[Text]"/>
      <dgm:spPr>
        <a:solidFill>
          <a:schemeClr val="accent1"/>
        </a:solidFill>
      </dgm:spPr>
      <dgm:t>
        <a:bodyPr/>
        <a:lstStyle/>
        <a:p>
          <a:r>
            <a:rPr lang="en-US" b="1" dirty="0"/>
            <a:t>Ruth Martin</a:t>
          </a:r>
        </a:p>
      </dgm:t>
    </dgm:pt>
    <dgm:pt modelId="{7979EF20-E519-47BE-827B-25AD97350A83}" type="parTrans" cxnId="{A4D6EE12-736E-4649-BB13-EFD1282AF411}">
      <dgm:prSet/>
      <dgm:spPr/>
      <dgm:t>
        <a:bodyPr/>
        <a:lstStyle/>
        <a:p>
          <a:endParaRPr lang="en-US" b="1"/>
        </a:p>
      </dgm:t>
    </dgm:pt>
    <dgm:pt modelId="{B8D47448-CEA4-4003-A439-C576E15E258D}" type="sibTrans" cxnId="{A4D6EE12-736E-4649-BB13-EFD1282AF411}">
      <dgm:prSet/>
      <dgm:spPr/>
      <dgm:t>
        <a:bodyPr/>
        <a:lstStyle/>
        <a:p>
          <a:endParaRPr lang="en-US" b="1"/>
        </a:p>
      </dgm:t>
    </dgm:pt>
    <dgm:pt modelId="{EA30CB11-5822-40A9-8165-ED0BFAF9730D}">
      <dgm:prSet phldrT="[Text]"/>
      <dgm:spPr/>
      <dgm:t>
        <a:bodyPr/>
        <a:lstStyle/>
        <a:p>
          <a:r>
            <a:rPr lang="en-US" b="1" i="1" dirty="0"/>
            <a:t>[</a:t>
          </a:r>
          <a:r>
            <a:rPr lang="en-US" b="0" i="1" dirty="0"/>
            <a:t>vacant</a:t>
          </a:r>
          <a:r>
            <a:rPr lang="en-US" b="1" i="1" dirty="0"/>
            <a:t>]</a:t>
          </a:r>
          <a:endParaRPr lang="en-US" b="1" dirty="0"/>
        </a:p>
      </dgm:t>
    </dgm:pt>
    <dgm:pt modelId="{0F49D11B-4E8E-4037-A04F-88F51C10463C}" type="parTrans" cxnId="{7F48BACC-CAD4-4121-A712-B161556F2082}">
      <dgm:prSet/>
      <dgm:spPr/>
      <dgm:t>
        <a:bodyPr/>
        <a:lstStyle/>
        <a:p>
          <a:endParaRPr lang="en-US" b="1"/>
        </a:p>
      </dgm:t>
    </dgm:pt>
    <dgm:pt modelId="{F9A0A548-A72B-4E1D-8CBF-43F2CB7B85BA}" type="sibTrans" cxnId="{7F48BACC-CAD4-4121-A712-B161556F2082}">
      <dgm:prSet/>
      <dgm:spPr/>
      <dgm:t>
        <a:bodyPr/>
        <a:lstStyle/>
        <a:p>
          <a:endParaRPr lang="en-US" b="1"/>
        </a:p>
      </dgm:t>
    </dgm:pt>
    <dgm:pt modelId="{27308B37-471E-42D7-B3FC-67DFB4835FBD}">
      <dgm:prSet phldrT="[Text]"/>
      <dgm:spPr>
        <a:solidFill>
          <a:schemeClr val="accent1"/>
        </a:solidFill>
      </dgm:spPr>
      <dgm:t>
        <a:bodyPr/>
        <a:lstStyle/>
        <a:p>
          <a:r>
            <a:rPr lang="en-US" b="1" i="1" dirty="0"/>
            <a:t>[</a:t>
          </a:r>
          <a:r>
            <a:rPr lang="en-US" b="0" i="1" dirty="0"/>
            <a:t>vacant</a:t>
          </a:r>
          <a:r>
            <a:rPr lang="en-US" b="1" i="1" dirty="0"/>
            <a:t>]</a:t>
          </a:r>
          <a:endParaRPr lang="en-US" b="1" dirty="0"/>
        </a:p>
      </dgm:t>
    </dgm:pt>
    <dgm:pt modelId="{5112B89C-0FF9-4EE8-BF1A-929A4B48007B}" type="parTrans" cxnId="{2015DA94-B6D6-4572-801E-F2F53876FBCB}">
      <dgm:prSet/>
      <dgm:spPr/>
      <dgm:t>
        <a:bodyPr/>
        <a:lstStyle/>
        <a:p>
          <a:endParaRPr lang="en-US" b="1"/>
        </a:p>
      </dgm:t>
    </dgm:pt>
    <dgm:pt modelId="{408F6A17-91CE-41A5-BB9D-AFF986778FD4}" type="sibTrans" cxnId="{2015DA94-B6D6-4572-801E-F2F53876FBCB}">
      <dgm:prSet/>
      <dgm:spPr/>
      <dgm:t>
        <a:bodyPr/>
        <a:lstStyle/>
        <a:p>
          <a:endParaRPr lang="en-US" b="1"/>
        </a:p>
      </dgm:t>
    </dgm:pt>
    <dgm:pt modelId="{EA7D2919-FDE1-4EBF-BC29-9C1E31AA02F3}">
      <dgm:prSet phldrT="[Text]"/>
      <dgm:spPr/>
      <dgm:t>
        <a:bodyPr/>
        <a:lstStyle/>
        <a:p>
          <a:r>
            <a:rPr lang="en-US" b="1" i="1" dirty="0"/>
            <a:t>[</a:t>
          </a:r>
          <a:r>
            <a:rPr lang="en-US" b="0" i="1" dirty="0"/>
            <a:t>vacant</a:t>
          </a:r>
          <a:r>
            <a:rPr lang="en-US" b="1" i="1" dirty="0"/>
            <a:t>]</a:t>
          </a:r>
          <a:endParaRPr lang="en-US" b="1" dirty="0"/>
        </a:p>
      </dgm:t>
    </dgm:pt>
    <dgm:pt modelId="{4FDBBE95-DCC8-492D-A0A5-E83BA02DBD19}" type="parTrans" cxnId="{080AA8AC-BB64-49B2-85B4-67A5A8200104}">
      <dgm:prSet/>
      <dgm:spPr/>
      <dgm:t>
        <a:bodyPr/>
        <a:lstStyle/>
        <a:p>
          <a:endParaRPr lang="en-US" b="1"/>
        </a:p>
      </dgm:t>
    </dgm:pt>
    <dgm:pt modelId="{A30BA24F-A496-43B3-A7BD-642C96265B20}" type="sibTrans" cxnId="{080AA8AC-BB64-49B2-85B4-67A5A8200104}">
      <dgm:prSet/>
      <dgm:spPr/>
      <dgm:t>
        <a:bodyPr/>
        <a:lstStyle/>
        <a:p>
          <a:endParaRPr lang="en-US" b="1"/>
        </a:p>
      </dgm:t>
    </dgm:pt>
    <dgm:pt modelId="{E48FA8B3-18AA-498E-A70E-A4EEC08F12A8}">
      <dgm:prSet phldrT="[Text]"/>
      <dgm:spPr>
        <a:solidFill>
          <a:schemeClr val="accent1"/>
        </a:solidFill>
      </dgm:spPr>
      <dgm:t>
        <a:bodyPr/>
        <a:lstStyle/>
        <a:p>
          <a:r>
            <a:rPr lang="en-US" b="1" dirty="0"/>
            <a:t>Erin O’Brien</a:t>
          </a:r>
        </a:p>
      </dgm:t>
    </dgm:pt>
    <dgm:pt modelId="{2C56B0EE-477E-4C77-85B6-65AF6D73EA1B}" type="parTrans" cxnId="{0C61D94C-6C6B-455C-BF08-0E747BD53F7D}">
      <dgm:prSet/>
      <dgm:spPr/>
      <dgm:t>
        <a:bodyPr/>
        <a:lstStyle/>
        <a:p>
          <a:endParaRPr lang="en-US" b="1"/>
        </a:p>
      </dgm:t>
    </dgm:pt>
    <dgm:pt modelId="{48BB9478-BEEE-47B9-9CA0-BD5D3D015310}" type="sibTrans" cxnId="{0C61D94C-6C6B-455C-BF08-0E747BD53F7D}">
      <dgm:prSet/>
      <dgm:spPr/>
      <dgm:t>
        <a:bodyPr/>
        <a:lstStyle/>
        <a:p>
          <a:endParaRPr lang="en-US" b="1"/>
        </a:p>
      </dgm:t>
    </dgm:pt>
    <dgm:pt modelId="{67CE08E0-A0C7-4094-936F-03BA46E556CD}">
      <dgm:prSet phldrT="[Text]"/>
      <dgm:spPr/>
      <dgm:t>
        <a:bodyPr/>
        <a:lstStyle/>
        <a:p>
          <a:r>
            <a:rPr lang="en-US" b="1" dirty="0"/>
            <a:t>Regina Juliano</a:t>
          </a:r>
        </a:p>
      </dgm:t>
    </dgm:pt>
    <dgm:pt modelId="{940549BC-759E-475D-8E6D-8DBE7BD987B9}" type="parTrans" cxnId="{4E5C42E4-0E5E-442E-8A11-01CABFBDADA9}">
      <dgm:prSet/>
      <dgm:spPr/>
      <dgm:t>
        <a:bodyPr/>
        <a:lstStyle/>
        <a:p>
          <a:endParaRPr lang="en-US" b="1"/>
        </a:p>
      </dgm:t>
    </dgm:pt>
    <dgm:pt modelId="{22081DF6-4B82-4533-AD6F-2226FCB7F2F8}" type="sibTrans" cxnId="{4E5C42E4-0E5E-442E-8A11-01CABFBDADA9}">
      <dgm:prSet/>
      <dgm:spPr/>
      <dgm:t>
        <a:bodyPr/>
        <a:lstStyle/>
        <a:p>
          <a:endParaRPr lang="en-US" b="1"/>
        </a:p>
      </dgm:t>
    </dgm:pt>
    <dgm:pt modelId="{0AB3BA6E-DFFF-4783-8705-8CB19A2266A7}">
      <dgm:prSet phldrT="[Text]"/>
      <dgm:spPr>
        <a:solidFill>
          <a:schemeClr val="accent1"/>
        </a:solidFill>
      </dgm:spPr>
      <dgm:t>
        <a:bodyPr/>
        <a:lstStyle/>
        <a:p>
          <a:r>
            <a:rPr lang="en-US" b="1" dirty="0"/>
            <a:t>Mary Sylvester</a:t>
          </a:r>
        </a:p>
      </dgm:t>
    </dgm:pt>
    <dgm:pt modelId="{A5C352A6-3CF9-4CF3-9D63-9447773076CB}" type="parTrans" cxnId="{6717807D-5E75-43AB-9BDC-AE985846D8CA}">
      <dgm:prSet/>
      <dgm:spPr/>
      <dgm:t>
        <a:bodyPr/>
        <a:lstStyle/>
        <a:p>
          <a:endParaRPr lang="en-US" b="1"/>
        </a:p>
      </dgm:t>
    </dgm:pt>
    <dgm:pt modelId="{277165FF-25EA-41CB-9315-8BD3F580CE41}" type="sibTrans" cxnId="{6717807D-5E75-43AB-9BDC-AE985846D8CA}">
      <dgm:prSet/>
      <dgm:spPr/>
      <dgm:t>
        <a:bodyPr/>
        <a:lstStyle/>
        <a:p>
          <a:endParaRPr lang="en-US" b="1"/>
        </a:p>
      </dgm:t>
    </dgm:pt>
    <dgm:pt modelId="{E320A34A-30D7-4BDB-A0D9-B718836A3D96}">
      <dgm:prSet phldrT="[Text]"/>
      <dgm:spPr/>
      <dgm:t>
        <a:bodyPr/>
        <a:lstStyle/>
        <a:p>
          <a:r>
            <a:rPr lang="en-US" b="1" dirty="0"/>
            <a:t>Jessica Buday</a:t>
          </a:r>
        </a:p>
      </dgm:t>
    </dgm:pt>
    <dgm:pt modelId="{4A04CD11-9CE5-4662-BF81-C8C6337EF671}" type="parTrans" cxnId="{A0C9C9EC-167F-40AF-A6B4-9689892B56AC}">
      <dgm:prSet/>
      <dgm:spPr/>
      <dgm:t>
        <a:bodyPr/>
        <a:lstStyle/>
        <a:p>
          <a:endParaRPr lang="en-US" b="1"/>
        </a:p>
      </dgm:t>
    </dgm:pt>
    <dgm:pt modelId="{D95EB055-28E9-4255-BA05-66C35672696A}" type="sibTrans" cxnId="{A0C9C9EC-167F-40AF-A6B4-9689892B56AC}">
      <dgm:prSet/>
      <dgm:spPr/>
      <dgm:t>
        <a:bodyPr/>
        <a:lstStyle/>
        <a:p>
          <a:endParaRPr lang="en-US" b="1"/>
        </a:p>
      </dgm:t>
    </dgm:pt>
    <dgm:pt modelId="{29950F53-D471-445B-8ACA-01948212762D}">
      <dgm:prSet phldrT="[Text]"/>
      <dgm:spPr>
        <a:solidFill>
          <a:schemeClr val="accent1"/>
        </a:solidFill>
      </dgm:spPr>
      <dgm:t>
        <a:bodyPr/>
        <a:lstStyle/>
        <a:p>
          <a:r>
            <a:rPr lang="en-US" b="1" dirty="0"/>
            <a:t>Dawn Kumiega</a:t>
          </a:r>
        </a:p>
      </dgm:t>
    </dgm:pt>
    <dgm:pt modelId="{E7210082-737C-4106-AD21-ACA3009170D7}" type="parTrans" cxnId="{59436A2D-0FE9-46F1-8543-21121EFACBA0}">
      <dgm:prSet/>
      <dgm:spPr/>
      <dgm:t>
        <a:bodyPr/>
        <a:lstStyle/>
        <a:p>
          <a:endParaRPr lang="en-US" b="1"/>
        </a:p>
      </dgm:t>
    </dgm:pt>
    <dgm:pt modelId="{09196E78-F67E-4B41-9045-BF563612DF3D}" type="sibTrans" cxnId="{59436A2D-0FE9-46F1-8543-21121EFACBA0}">
      <dgm:prSet/>
      <dgm:spPr/>
      <dgm:t>
        <a:bodyPr/>
        <a:lstStyle/>
        <a:p>
          <a:endParaRPr lang="en-US" b="1"/>
        </a:p>
      </dgm:t>
    </dgm:pt>
    <dgm:pt modelId="{43515F20-7E6D-4179-BE42-51A95341A841}">
      <dgm:prSet phldrT="[Text]"/>
      <dgm:spPr/>
      <dgm:t>
        <a:bodyPr/>
        <a:lstStyle/>
        <a:p>
          <a:r>
            <a:rPr lang="en-US" b="1" dirty="0"/>
            <a:t>Becky Kelly</a:t>
          </a:r>
        </a:p>
      </dgm:t>
    </dgm:pt>
    <dgm:pt modelId="{5A7FF8EE-457C-48DC-A6DF-6C99BB3D8B26}" type="parTrans" cxnId="{C18A0942-4FE3-49F4-83D5-4A3FB75D0ACE}">
      <dgm:prSet/>
      <dgm:spPr/>
      <dgm:t>
        <a:bodyPr/>
        <a:lstStyle/>
        <a:p>
          <a:endParaRPr lang="en-US" b="1"/>
        </a:p>
      </dgm:t>
    </dgm:pt>
    <dgm:pt modelId="{FC19E721-4480-40D9-AD1F-F5B4661D2020}" type="sibTrans" cxnId="{C18A0942-4FE3-49F4-83D5-4A3FB75D0ACE}">
      <dgm:prSet/>
      <dgm:spPr/>
      <dgm:t>
        <a:bodyPr/>
        <a:lstStyle/>
        <a:p>
          <a:endParaRPr lang="en-US" b="1"/>
        </a:p>
      </dgm:t>
    </dgm:pt>
    <dgm:pt modelId="{4A1D87DE-CB3C-412C-95CF-2A6E0BF95F3A}">
      <dgm:prSet phldrT="[Text]"/>
      <dgm:spPr>
        <a:solidFill>
          <a:schemeClr val="accent1"/>
        </a:solidFill>
      </dgm:spPr>
      <dgm:t>
        <a:bodyPr/>
        <a:lstStyle/>
        <a:p>
          <a:r>
            <a:rPr lang="en-US" b="1" dirty="0"/>
            <a:t>Dagmar Albers</a:t>
          </a:r>
        </a:p>
      </dgm:t>
    </dgm:pt>
    <dgm:pt modelId="{F7EF70F5-AEAD-4FCF-B432-4906ED884FB4}" type="parTrans" cxnId="{74C08E29-D108-4CA6-996D-F4D523A2E411}">
      <dgm:prSet/>
      <dgm:spPr/>
      <dgm:t>
        <a:bodyPr/>
        <a:lstStyle/>
        <a:p>
          <a:endParaRPr lang="en-US" b="1"/>
        </a:p>
      </dgm:t>
    </dgm:pt>
    <dgm:pt modelId="{03D8599E-442E-4756-A996-DDABCC9C0BDF}" type="sibTrans" cxnId="{74C08E29-D108-4CA6-996D-F4D523A2E411}">
      <dgm:prSet/>
      <dgm:spPr/>
      <dgm:t>
        <a:bodyPr/>
        <a:lstStyle/>
        <a:p>
          <a:endParaRPr lang="en-US" b="1"/>
        </a:p>
      </dgm:t>
    </dgm:pt>
    <dgm:pt modelId="{ECFD44A6-FBC7-476C-9E08-1BCF74B3995D}">
      <dgm:prSet phldrT="[Text]"/>
      <dgm:spPr/>
      <dgm:t>
        <a:bodyPr/>
        <a:lstStyle/>
        <a:p>
          <a:r>
            <a:rPr lang="en-US" b="1" dirty="0"/>
            <a:t>Diana Calderhead</a:t>
          </a:r>
        </a:p>
      </dgm:t>
    </dgm:pt>
    <dgm:pt modelId="{E4ED3275-77A5-48C7-BA29-01724446D06B}" type="parTrans" cxnId="{B092436D-47EB-43E6-AD3D-1DAA2A57C8F2}">
      <dgm:prSet/>
      <dgm:spPr/>
      <dgm:t>
        <a:bodyPr/>
        <a:lstStyle/>
        <a:p>
          <a:endParaRPr lang="en-US" b="1"/>
        </a:p>
      </dgm:t>
    </dgm:pt>
    <dgm:pt modelId="{5114BD35-3581-445B-928C-81334C6A528E}" type="sibTrans" cxnId="{B092436D-47EB-43E6-AD3D-1DAA2A57C8F2}">
      <dgm:prSet/>
      <dgm:spPr/>
      <dgm:t>
        <a:bodyPr/>
        <a:lstStyle/>
        <a:p>
          <a:endParaRPr lang="en-US" b="1"/>
        </a:p>
      </dgm:t>
    </dgm:pt>
    <dgm:pt modelId="{79E39F7C-EED7-45E2-9307-7752BF100D05}" type="pres">
      <dgm:prSet presAssocID="{05F71DAB-1CFB-41C8-9B2D-D746051BC1E0}" presName="hierChild1" presStyleCnt="0">
        <dgm:presLayoutVars>
          <dgm:orgChart val="1"/>
          <dgm:chPref val="1"/>
          <dgm:dir/>
          <dgm:animOne val="branch"/>
          <dgm:animLvl val="lvl"/>
          <dgm:resizeHandles/>
        </dgm:presLayoutVars>
      </dgm:prSet>
      <dgm:spPr/>
    </dgm:pt>
    <dgm:pt modelId="{A559AE45-4B1E-40CC-B4F7-BECBB047BBE3}" type="pres">
      <dgm:prSet presAssocID="{B4A20081-A18F-4A9E-B8BB-4A8340AD6E3F}" presName="hierRoot1" presStyleCnt="0">
        <dgm:presLayoutVars>
          <dgm:hierBranch val="init"/>
        </dgm:presLayoutVars>
      </dgm:prSet>
      <dgm:spPr/>
    </dgm:pt>
    <dgm:pt modelId="{F3550F09-21CC-4D75-BA04-52D561DA21C9}" type="pres">
      <dgm:prSet presAssocID="{B4A20081-A18F-4A9E-B8BB-4A8340AD6E3F}" presName="rootComposite1" presStyleCnt="0"/>
      <dgm:spPr/>
    </dgm:pt>
    <dgm:pt modelId="{01EBDC0B-FD00-419B-8DA4-9BAC4A13EE87}" type="pres">
      <dgm:prSet presAssocID="{B4A20081-A18F-4A9E-B8BB-4A8340AD6E3F}" presName="rootText1" presStyleLbl="node0" presStyleIdx="0" presStyleCnt="1" custScaleX="160929" custScaleY="141374" custLinFactNeighborY="-20765">
        <dgm:presLayoutVars>
          <dgm:chPref val="3"/>
        </dgm:presLayoutVars>
      </dgm:prSet>
      <dgm:spPr/>
    </dgm:pt>
    <dgm:pt modelId="{55D72DF5-6C79-4CEC-8CD6-36C9F0238239}" type="pres">
      <dgm:prSet presAssocID="{B4A20081-A18F-4A9E-B8BB-4A8340AD6E3F}" presName="rootConnector1" presStyleLbl="node1" presStyleIdx="0" presStyleCnt="0"/>
      <dgm:spPr/>
    </dgm:pt>
    <dgm:pt modelId="{6E576DEB-7D01-4A83-81A5-550346385613}" type="pres">
      <dgm:prSet presAssocID="{B4A20081-A18F-4A9E-B8BB-4A8340AD6E3F}" presName="hierChild2" presStyleCnt="0"/>
      <dgm:spPr/>
    </dgm:pt>
    <dgm:pt modelId="{85F94DB6-F788-45D5-80C8-85B6967ACC2B}" type="pres">
      <dgm:prSet presAssocID="{D1B3BFFB-4881-4976-BC7A-24FF6950E27B}" presName="Name37" presStyleLbl="parChTrans1D2" presStyleIdx="0" presStyleCnt="8"/>
      <dgm:spPr/>
    </dgm:pt>
    <dgm:pt modelId="{FADC8C1E-8333-4790-8CF1-CBD2907DBB09}" type="pres">
      <dgm:prSet presAssocID="{BA6F54F0-5829-47D3-A611-6F8E8B924F8A}" presName="hierRoot2" presStyleCnt="0">
        <dgm:presLayoutVars>
          <dgm:hierBranch val="init"/>
        </dgm:presLayoutVars>
      </dgm:prSet>
      <dgm:spPr/>
    </dgm:pt>
    <dgm:pt modelId="{6AA6289B-9A31-48A0-B971-234D97DD866F}" type="pres">
      <dgm:prSet presAssocID="{BA6F54F0-5829-47D3-A611-6F8E8B924F8A}" presName="rootComposite" presStyleCnt="0"/>
      <dgm:spPr/>
    </dgm:pt>
    <dgm:pt modelId="{83F6F977-3072-4B91-BDFB-30FDCD06614E}" type="pres">
      <dgm:prSet presAssocID="{BA6F54F0-5829-47D3-A611-6F8E8B924F8A}" presName="rootText" presStyleLbl="node2" presStyleIdx="0" presStyleCnt="8">
        <dgm:presLayoutVars>
          <dgm:chPref val="3"/>
        </dgm:presLayoutVars>
      </dgm:prSet>
      <dgm:spPr/>
    </dgm:pt>
    <dgm:pt modelId="{55C17151-B710-42FB-9559-4C1953F7C920}" type="pres">
      <dgm:prSet presAssocID="{BA6F54F0-5829-47D3-A611-6F8E8B924F8A}" presName="rootConnector" presStyleLbl="node2" presStyleIdx="0" presStyleCnt="8"/>
      <dgm:spPr/>
    </dgm:pt>
    <dgm:pt modelId="{FA7612C2-FDAB-4D03-AB58-24B0F86FD411}" type="pres">
      <dgm:prSet presAssocID="{BA6F54F0-5829-47D3-A611-6F8E8B924F8A}" presName="hierChild4" presStyleCnt="0"/>
      <dgm:spPr/>
    </dgm:pt>
    <dgm:pt modelId="{ED57D8F7-4473-4469-85CD-2F6FE0BDE92E}" type="pres">
      <dgm:prSet presAssocID="{5B97AB4D-726B-4B63-A04F-180EF29BD90A}" presName="Name37" presStyleLbl="parChTrans1D3" presStyleIdx="0" presStyleCnt="16"/>
      <dgm:spPr/>
    </dgm:pt>
    <dgm:pt modelId="{BB1A0782-D3CC-4714-9D30-F3202855E73C}" type="pres">
      <dgm:prSet presAssocID="{433898DD-7DA8-4C2E-9C72-B458A6A961BC}" presName="hierRoot2" presStyleCnt="0">
        <dgm:presLayoutVars>
          <dgm:hierBranch val="init"/>
        </dgm:presLayoutVars>
      </dgm:prSet>
      <dgm:spPr/>
    </dgm:pt>
    <dgm:pt modelId="{A92CE6A8-DA1B-45AC-BA66-F567D71CCE1A}" type="pres">
      <dgm:prSet presAssocID="{433898DD-7DA8-4C2E-9C72-B458A6A961BC}" presName="rootComposite" presStyleCnt="0"/>
      <dgm:spPr/>
    </dgm:pt>
    <dgm:pt modelId="{BAED0F4A-17BF-4050-9E70-EE1C623319AE}" type="pres">
      <dgm:prSet presAssocID="{433898DD-7DA8-4C2E-9C72-B458A6A961BC}" presName="rootText" presStyleLbl="node3" presStyleIdx="0" presStyleCnt="16">
        <dgm:presLayoutVars>
          <dgm:chPref val="3"/>
        </dgm:presLayoutVars>
      </dgm:prSet>
      <dgm:spPr/>
    </dgm:pt>
    <dgm:pt modelId="{D9D7ACE4-2946-4FC0-ACDD-2EFCD2094784}" type="pres">
      <dgm:prSet presAssocID="{433898DD-7DA8-4C2E-9C72-B458A6A961BC}" presName="rootConnector" presStyleLbl="node3" presStyleIdx="0" presStyleCnt="16"/>
      <dgm:spPr/>
    </dgm:pt>
    <dgm:pt modelId="{726A16B5-13EE-47A4-8AD6-51AB870F8F79}" type="pres">
      <dgm:prSet presAssocID="{433898DD-7DA8-4C2E-9C72-B458A6A961BC}" presName="hierChild4" presStyleCnt="0"/>
      <dgm:spPr/>
    </dgm:pt>
    <dgm:pt modelId="{344346B2-259B-4685-B7C0-1F8C70787338}" type="pres">
      <dgm:prSet presAssocID="{433898DD-7DA8-4C2E-9C72-B458A6A961BC}" presName="hierChild5" presStyleCnt="0"/>
      <dgm:spPr/>
    </dgm:pt>
    <dgm:pt modelId="{A2A28F63-2FC7-4BE9-B8E4-DEDEA7E91D35}" type="pres">
      <dgm:prSet presAssocID="{28FA9087-D623-4753-87AF-0E4736BC4C57}" presName="Name37" presStyleLbl="parChTrans1D3" presStyleIdx="1" presStyleCnt="16"/>
      <dgm:spPr/>
    </dgm:pt>
    <dgm:pt modelId="{093300E1-6529-47D6-B525-FFC08166CCCD}" type="pres">
      <dgm:prSet presAssocID="{61744EF9-0D72-4EE1-99C1-BF7E6C524966}" presName="hierRoot2" presStyleCnt="0">
        <dgm:presLayoutVars>
          <dgm:hierBranch val="init"/>
        </dgm:presLayoutVars>
      </dgm:prSet>
      <dgm:spPr/>
    </dgm:pt>
    <dgm:pt modelId="{59A82911-EE71-4873-9718-4C6E44E5FC4D}" type="pres">
      <dgm:prSet presAssocID="{61744EF9-0D72-4EE1-99C1-BF7E6C524966}" presName="rootComposite" presStyleCnt="0"/>
      <dgm:spPr/>
    </dgm:pt>
    <dgm:pt modelId="{01DBAAAD-D3CE-40E1-9AB0-49A9EE0653A9}" type="pres">
      <dgm:prSet presAssocID="{61744EF9-0D72-4EE1-99C1-BF7E6C524966}" presName="rootText" presStyleLbl="node3" presStyleIdx="1" presStyleCnt="16">
        <dgm:presLayoutVars>
          <dgm:chPref val="3"/>
        </dgm:presLayoutVars>
      </dgm:prSet>
      <dgm:spPr/>
    </dgm:pt>
    <dgm:pt modelId="{BBB5FDCB-5466-4BB2-996E-C0A81F2AD1B3}" type="pres">
      <dgm:prSet presAssocID="{61744EF9-0D72-4EE1-99C1-BF7E6C524966}" presName="rootConnector" presStyleLbl="node3" presStyleIdx="1" presStyleCnt="16"/>
      <dgm:spPr/>
    </dgm:pt>
    <dgm:pt modelId="{832B723A-4234-4928-9428-EF0ACCF46990}" type="pres">
      <dgm:prSet presAssocID="{61744EF9-0D72-4EE1-99C1-BF7E6C524966}" presName="hierChild4" presStyleCnt="0"/>
      <dgm:spPr/>
    </dgm:pt>
    <dgm:pt modelId="{F781410D-38F5-4128-87A4-FD068BF7BF1E}" type="pres">
      <dgm:prSet presAssocID="{61744EF9-0D72-4EE1-99C1-BF7E6C524966}" presName="hierChild5" presStyleCnt="0"/>
      <dgm:spPr/>
    </dgm:pt>
    <dgm:pt modelId="{D1A0E19A-5EDC-480C-AECC-46D4E9131E03}" type="pres">
      <dgm:prSet presAssocID="{BA6F54F0-5829-47D3-A611-6F8E8B924F8A}" presName="hierChild5" presStyleCnt="0"/>
      <dgm:spPr/>
    </dgm:pt>
    <dgm:pt modelId="{BDCC8F58-7827-49E3-AC1B-081D59E9135A}" type="pres">
      <dgm:prSet presAssocID="{C49ABCF8-A6A0-473F-B745-B1C9B2BF9331}" presName="Name37" presStyleLbl="parChTrans1D2" presStyleIdx="1" presStyleCnt="8"/>
      <dgm:spPr/>
    </dgm:pt>
    <dgm:pt modelId="{EE529C84-DE1A-48C4-9E16-9B382CFF8F8B}" type="pres">
      <dgm:prSet presAssocID="{20174298-F81A-4972-A67E-056D1E2F968E}" presName="hierRoot2" presStyleCnt="0">
        <dgm:presLayoutVars>
          <dgm:hierBranch val="init"/>
        </dgm:presLayoutVars>
      </dgm:prSet>
      <dgm:spPr/>
    </dgm:pt>
    <dgm:pt modelId="{415F365A-65C2-455C-8715-66363F66061E}" type="pres">
      <dgm:prSet presAssocID="{20174298-F81A-4972-A67E-056D1E2F968E}" presName="rootComposite" presStyleCnt="0"/>
      <dgm:spPr/>
    </dgm:pt>
    <dgm:pt modelId="{6E0C3F0F-8345-4FB0-B9A6-04C8F2947930}" type="pres">
      <dgm:prSet presAssocID="{20174298-F81A-4972-A67E-056D1E2F968E}" presName="rootText" presStyleLbl="node2" presStyleIdx="1" presStyleCnt="8" custLinFactNeighborX="2464">
        <dgm:presLayoutVars>
          <dgm:chPref val="3"/>
        </dgm:presLayoutVars>
      </dgm:prSet>
      <dgm:spPr/>
    </dgm:pt>
    <dgm:pt modelId="{84BF7B19-8045-43A0-9CA9-66368F2F3023}" type="pres">
      <dgm:prSet presAssocID="{20174298-F81A-4972-A67E-056D1E2F968E}" presName="rootConnector" presStyleLbl="node2" presStyleIdx="1" presStyleCnt="8"/>
      <dgm:spPr/>
    </dgm:pt>
    <dgm:pt modelId="{E177EFDE-796B-47A3-879C-318CA4944916}" type="pres">
      <dgm:prSet presAssocID="{20174298-F81A-4972-A67E-056D1E2F968E}" presName="hierChild4" presStyleCnt="0"/>
      <dgm:spPr/>
    </dgm:pt>
    <dgm:pt modelId="{23FEBD5A-998B-4AE2-A5A8-11DE96B65D53}" type="pres">
      <dgm:prSet presAssocID="{9D651C95-457B-4C48-8EB5-0FDEFA99942F}" presName="Name37" presStyleLbl="parChTrans1D3" presStyleIdx="2" presStyleCnt="16"/>
      <dgm:spPr/>
    </dgm:pt>
    <dgm:pt modelId="{894E33C1-109C-42B2-8706-58D0ED47D303}" type="pres">
      <dgm:prSet presAssocID="{FBDB2BF7-BC9F-471A-93F3-08D8EF386B29}" presName="hierRoot2" presStyleCnt="0">
        <dgm:presLayoutVars>
          <dgm:hierBranch val="init"/>
        </dgm:presLayoutVars>
      </dgm:prSet>
      <dgm:spPr/>
    </dgm:pt>
    <dgm:pt modelId="{33840AE3-CEED-4405-9F70-8DA2AEA15D67}" type="pres">
      <dgm:prSet presAssocID="{FBDB2BF7-BC9F-471A-93F3-08D8EF386B29}" presName="rootComposite" presStyleCnt="0"/>
      <dgm:spPr/>
    </dgm:pt>
    <dgm:pt modelId="{AF121E64-4A76-4406-B704-6C614F52B842}" type="pres">
      <dgm:prSet presAssocID="{FBDB2BF7-BC9F-471A-93F3-08D8EF386B29}" presName="rootText" presStyleLbl="node3" presStyleIdx="2" presStyleCnt="16">
        <dgm:presLayoutVars>
          <dgm:chPref val="3"/>
        </dgm:presLayoutVars>
      </dgm:prSet>
      <dgm:spPr/>
    </dgm:pt>
    <dgm:pt modelId="{0D9F7FBF-A253-47ED-BD8D-4B42383D3C36}" type="pres">
      <dgm:prSet presAssocID="{FBDB2BF7-BC9F-471A-93F3-08D8EF386B29}" presName="rootConnector" presStyleLbl="node3" presStyleIdx="2" presStyleCnt="16"/>
      <dgm:spPr/>
    </dgm:pt>
    <dgm:pt modelId="{73B63C1F-27E3-42AD-B191-99B4761C41A0}" type="pres">
      <dgm:prSet presAssocID="{FBDB2BF7-BC9F-471A-93F3-08D8EF386B29}" presName="hierChild4" presStyleCnt="0"/>
      <dgm:spPr/>
    </dgm:pt>
    <dgm:pt modelId="{1CF490B6-4819-4BF3-AD35-3FC2071F1DAE}" type="pres">
      <dgm:prSet presAssocID="{FBDB2BF7-BC9F-471A-93F3-08D8EF386B29}" presName="hierChild5" presStyleCnt="0"/>
      <dgm:spPr/>
    </dgm:pt>
    <dgm:pt modelId="{9C8E04FB-8B29-46D6-939B-DE719058D2DC}" type="pres">
      <dgm:prSet presAssocID="{36C2916D-31A3-40DE-A10A-DC595B6CB0D2}" presName="Name37" presStyleLbl="parChTrans1D3" presStyleIdx="3" presStyleCnt="16"/>
      <dgm:spPr/>
    </dgm:pt>
    <dgm:pt modelId="{59AD419A-DD79-45A4-9804-25D6052DF05E}" type="pres">
      <dgm:prSet presAssocID="{CB0F0C6F-5600-4858-9592-8CC2B072584C}" presName="hierRoot2" presStyleCnt="0">
        <dgm:presLayoutVars>
          <dgm:hierBranch val="init"/>
        </dgm:presLayoutVars>
      </dgm:prSet>
      <dgm:spPr/>
    </dgm:pt>
    <dgm:pt modelId="{5DE186BB-07B5-4B7D-8F24-6CE03EB057BA}" type="pres">
      <dgm:prSet presAssocID="{CB0F0C6F-5600-4858-9592-8CC2B072584C}" presName="rootComposite" presStyleCnt="0"/>
      <dgm:spPr/>
    </dgm:pt>
    <dgm:pt modelId="{2E37AA04-C144-46B2-A0E1-17D32797D103}" type="pres">
      <dgm:prSet presAssocID="{CB0F0C6F-5600-4858-9592-8CC2B072584C}" presName="rootText" presStyleLbl="node3" presStyleIdx="3" presStyleCnt="16">
        <dgm:presLayoutVars>
          <dgm:chPref val="3"/>
        </dgm:presLayoutVars>
      </dgm:prSet>
      <dgm:spPr/>
    </dgm:pt>
    <dgm:pt modelId="{E76AAF77-C957-4CF8-B68E-FA5BDCB08A17}" type="pres">
      <dgm:prSet presAssocID="{CB0F0C6F-5600-4858-9592-8CC2B072584C}" presName="rootConnector" presStyleLbl="node3" presStyleIdx="3" presStyleCnt="16"/>
      <dgm:spPr/>
    </dgm:pt>
    <dgm:pt modelId="{6A94FD76-91A8-4808-AF63-C872723848CB}" type="pres">
      <dgm:prSet presAssocID="{CB0F0C6F-5600-4858-9592-8CC2B072584C}" presName="hierChild4" presStyleCnt="0"/>
      <dgm:spPr/>
    </dgm:pt>
    <dgm:pt modelId="{E4254871-B3E9-4CE1-A89D-52D941CE5D7A}" type="pres">
      <dgm:prSet presAssocID="{CB0F0C6F-5600-4858-9592-8CC2B072584C}" presName="hierChild5" presStyleCnt="0"/>
      <dgm:spPr/>
    </dgm:pt>
    <dgm:pt modelId="{35927FD1-3DE4-4EDF-AAE4-AA66B2F395A8}" type="pres">
      <dgm:prSet presAssocID="{20174298-F81A-4972-A67E-056D1E2F968E}" presName="hierChild5" presStyleCnt="0"/>
      <dgm:spPr/>
    </dgm:pt>
    <dgm:pt modelId="{7898CEE7-1AE0-4A10-86DA-C4C8A452A3AB}" type="pres">
      <dgm:prSet presAssocID="{E54E0E77-EBCE-4535-8DE2-6539BC51B95E}" presName="Name37" presStyleLbl="parChTrans1D2" presStyleIdx="2" presStyleCnt="8"/>
      <dgm:spPr/>
    </dgm:pt>
    <dgm:pt modelId="{66856D91-0C79-4957-8B29-EDB3A771CFA5}" type="pres">
      <dgm:prSet presAssocID="{9E7BB080-A852-49BC-8D60-EA373AAA73B6}" presName="hierRoot2" presStyleCnt="0">
        <dgm:presLayoutVars>
          <dgm:hierBranch val="init"/>
        </dgm:presLayoutVars>
      </dgm:prSet>
      <dgm:spPr/>
    </dgm:pt>
    <dgm:pt modelId="{222EA57C-E402-4F5A-B085-BB12B6DF90F8}" type="pres">
      <dgm:prSet presAssocID="{9E7BB080-A852-49BC-8D60-EA373AAA73B6}" presName="rootComposite" presStyleCnt="0"/>
      <dgm:spPr/>
    </dgm:pt>
    <dgm:pt modelId="{2B409FF3-6904-47C5-9E7B-4CBC56C93701}" type="pres">
      <dgm:prSet presAssocID="{9E7BB080-A852-49BC-8D60-EA373AAA73B6}" presName="rootText" presStyleLbl="node2" presStyleIdx="2" presStyleCnt="8" custLinFactNeighborX="2464">
        <dgm:presLayoutVars>
          <dgm:chPref val="3"/>
        </dgm:presLayoutVars>
      </dgm:prSet>
      <dgm:spPr/>
    </dgm:pt>
    <dgm:pt modelId="{AAC1F2D6-56A3-4173-87E7-F66B0A9C2167}" type="pres">
      <dgm:prSet presAssocID="{9E7BB080-A852-49BC-8D60-EA373AAA73B6}" presName="rootConnector" presStyleLbl="node2" presStyleIdx="2" presStyleCnt="8"/>
      <dgm:spPr/>
    </dgm:pt>
    <dgm:pt modelId="{2870BDA0-1D8B-4C31-9D9E-C78B92B42F4B}" type="pres">
      <dgm:prSet presAssocID="{9E7BB080-A852-49BC-8D60-EA373AAA73B6}" presName="hierChild4" presStyleCnt="0"/>
      <dgm:spPr/>
    </dgm:pt>
    <dgm:pt modelId="{B81D1890-F0AD-4834-BF5C-A038382066CE}" type="pres">
      <dgm:prSet presAssocID="{7979EF20-E519-47BE-827B-25AD97350A83}" presName="Name37" presStyleLbl="parChTrans1D3" presStyleIdx="4" presStyleCnt="16"/>
      <dgm:spPr/>
    </dgm:pt>
    <dgm:pt modelId="{40060582-C2F0-47A3-8CDB-C4C33F51F426}" type="pres">
      <dgm:prSet presAssocID="{FB2E8064-17A1-4487-950F-97A3AE3346CF}" presName="hierRoot2" presStyleCnt="0">
        <dgm:presLayoutVars>
          <dgm:hierBranch val="init"/>
        </dgm:presLayoutVars>
      </dgm:prSet>
      <dgm:spPr/>
    </dgm:pt>
    <dgm:pt modelId="{A6CFECDC-1D43-4E62-81C5-C1F149A59EE3}" type="pres">
      <dgm:prSet presAssocID="{FB2E8064-17A1-4487-950F-97A3AE3346CF}" presName="rootComposite" presStyleCnt="0"/>
      <dgm:spPr/>
    </dgm:pt>
    <dgm:pt modelId="{B44921B6-619D-4461-A372-296D3FAF0BB9}" type="pres">
      <dgm:prSet presAssocID="{FB2E8064-17A1-4487-950F-97A3AE3346CF}" presName="rootText" presStyleLbl="node3" presStyleIdx="4" presStyleCnt="16">
        <dgm:presLayoutVars>
          <dgm:chPref val="3"/>
        </dgm:presLayoutVars>
      </dgm:prSet>
      <dgm:spPr/>
    </dgm:pt>
    <dgm:pt modelId="{C227EAE4-8C93-4DD0-9CFE-12E63D173CEC}" type="pres">
      <dgm:prSet presAssocID="{FB2E8064-17A1-4487-950F-97A3AE3346CF}" presName="rootConnector" presStyleLbl="node3" presStyleIdx="4" presStyleCnt="16"/>
      <dgm:spPr/>
    </dgm:pt>
    <dgm:pt modelId="{FC2C50E3-85C7-4A17-957B-BE3AA019913D}" type="pres">
      <dgm:prSet presAssocID="{FB2E8064-17A1-4487-950F-97A3AE3346CF}" presName="hierChild4" presStyleCnt="0"/>
      <dgm:spPr/>
    </dgm:pt>
    <dgm:pt modelId="{E3A4C2BD-106A-4569-9168-25920C9811A1}" type="pres">
      <dgm:prSet presAssocID="{FB2E8064-17A1-4487-950F-97A3AE3346CF}" presName="hierChild5" presStyleCnt="0"/>
      <dgm:spPr/>
    </dgm:pt>
    <dgm:pt modelId="{33126AA9-330E-416D-A3C6-0D059ACB566B}" type="pres">
      <dgm:prSet presAssocID="{0F49D11B-4E8E-4037-A04F-88F51C10463C}" presName="Name37" presStyleLbl="parChTrans1D3" presStyleIdx="5" presStyleCnt="16"/>
      <dgm:spPr/>
    </dgm:pt>
    <dgm:pt modelId="{E4268EAC-B13E-4E1D-AC1E-BCA5FC546E16}" type="pres">
      <dgm:prSet presAssocID="{EA30CB11-5822-40A9-8165-ED0BFAF9730D}" presName="hierRoot2" presStyleCnt="0">
        <dgm:presLayoutVars>
          <dgm:hierBranch val="init"/>
        </dgm:presLayoutVars>
      </dgm:prSet>
      <dgm:spPr/>
    </dgm:pt>
    <dgm:pt modelId="{CC409490-104C-4DDF-9734-90D406627ED3}" type="pres">
      <dgm:prSet presAssocID="{EA30CB11-5822-40A9-8165-ED0BFAF9730D}" presName="rootComposite" presStyleCnt="0"/>
      <dgm:spPr/>
    </dgm:pt>
    <dgm:pt modelId="{4769CF3D-9ACE-4391-BFAD-869005CA99BB}" type="pres">
      <dgm:prSet presAssocID="{EA30CB11-5822-40A9-8165-ED0BFAF9730D}" presName="rootText" presStyleLbl="node3" presStyleIdx="5" presStyleCnt="16">
        <dgm:presLayoutVars>
          <dgm:chPref val="3"/>
        </dgm:presLayoutVars>
      </dgm:prSet>
      <dgm:spPr/>
    </dgm:pt>
    <dgm:pt modelId="{9BFB92A3-E7DD-4768-BDFB-55ED3628B7C7}" type="pres">
      <dgm:prSet presAssocID="{EA30CB11-5822-40A9-8165-ED0BFAF9730D}" presName="rootConnector" presStyleLbl="node3" presStyleIdx="5" presStyleCnt="16"/>
      <dgm:spPr/>
    </dgm:pt>
    <dgm:pt modelId="{B5D4FB6A-7D6D-4CCB-ADE5-77716052E350}" type="pres">
      <dgm:prSet presAssocID="{EA30CB11-5822-40A9-8165-ED0BFAF9730D}" presName="hierChild4" presStyleCnt="0"/>
      <dgm:spPr/>
    </dgm:pt>
    <dgm:pt modelId="{5E8C3671-BA93-4143-9D68-B33DB3A63FEA}" type="pres">
      <dgm:prSet presAssocID="{EA30CB11-5822-40A9-8165-ED0BFAF9730D}" presName="hierChild5" presStyleCnt="0"/>
      <dgm:spPr/>
    </dgm:pt>
    <dgm:pt modelId="{302FE65C-4B64-4770-88C8-CC8FE7634BBF}" type="pres">
      <dgm:prSet presAssocID="{9E7BB080-A852-49BC-8D60-EA373AAA73B6}" presName="hierChild5" presStyleCnt="0"/>
      <dgm:spPr/>
    </dgm:pt>
    <dgm:pt modelId="{3AF5789A-5629-4742-A525-0C550386995E}" type="pres">
      <dgm:prSet presAssocID="{796978CC-FD11-4221-B525-187B37637D44}" presName="Name37" presStyleLbl="parChTrans1D2" presStyleIdx="3" presStyleCnt="8"/>
      <dgm:spPr/>
    </dgm:pt>
    <dgm:pt modelId="{153B6CA8-4A9B-4C24-A448-E29A052872EB}" type="pres">
      <dgm:prSet presAssocID="{09F87B6F-BF69-4F1B-B149-2894A9AD3A26}" presName="hierRoot2" presStyleCnt="0">
        <dgm:presLayoutVars>
          <dgm:hierBranch val="init"/>
        </dgm:presLayoutVars>
      </dgm:prSet>
      <dgm:spPr/>
    </dgm:pt>
    <dgm:pt modelId="{7846DE45-146F-4939-B2C3-2837D41C5C4E}" type="pres">
      <dgm:prSet presAssocID="{09F87B6F-BF69-4F1B-B149-2894A9AD3A26}" presName="rootComposite" presStyleCnt="0"/>
      <dgm:spPr/>
    </dgm:pt>
    <dgm:pt modelId="{A9C6BE38-414D-486C-8565-3767DA22B9EA}" type="pres">
      <dgm:prSet presAssocID="{09F87B6F-BF69-4F1B-B149-2894A9AD3A26}" presName="rootText" presStyleLbl="node2" presStyleIdx="3" presStyleCnt="8" custLinFactNeighborX="2464">
        <dgm:presLayoutVars>
          <dgm:chPref val="3"/>
        </dgm:presLayoutVars>
      </dgm:prSet>
      <dgm:spPr/>
    </dgm:pt>
    <dgm:pt modelId="{5299F473-38A1-4784-BA0B-BBA5DD647053}" type="pres">
      <dgm:prSet presAssocID="{09F87B6F-BF69-4F1B-B149-2894A9AD3A26}" presName="rootConnector" presStyleLbl="node2" presStyleIdx="3" presStyleCnt="8"/>
      <dgm:spPr/>
    </dgm:pt>
    <dgm:pt modelId="{4CA02B67-1BE6-44C8-8599-86E16F7C387F}" type="pres">
      <dgm:prSet presAssocID="{09F87B6F-BF69-4F1B-B149-2894A9AD3A26}" presName="hierChild4" presStyleCnt="0"/>
      <dgm:spPr/>
    </dgm:pt>
    <dgm:pt modelId="{821BE85C-7C3F-41AF-B04D-5698B2C838DA}" type="pres">
      <dgm:prSet presAssocID="{5112B89C-0FF9-4EE8-BF1A-929A4B48007B}" presName="Name37" presStyleLbl="parChTrans1D3" presStyleIdx="6" presStyleCnt="16"/>
      <dgm:spPr/>
    </dgm:pt>
    <dgm:pt modelId="{4341C36B-4302-4F9B-A192-73CD039548B2}" type="pres">
      <dgm:prSet presAssocID="{27308B37-471E-42D7-B3FC-67DFB4835FBD}" presName="hierRoot2" presStyleCnt="0">
        <dgm:presLayoutVars>
          <dgm:hierBranch val="init"/>
        </dgm:presLayoutVars>
      </dgm:prSet>
      <dgm:spPr/>
    </dgm:pt>
    <dgm:pt modelId="{27B1F3C9-9B17-47A0-A268-A57E0D147B82}" type="pres">
      <dgm:prSet presAssocID="{27308B37-471E-42D7-B3FC-67DFB4835FBD}" presName="rootComposite" presStyleCnt="0"/>
      <dgm:spPr/>
    </dgm:pt>
    <dgm:pt modelId="{8B5450B8-FE30-4F8E-BD5B-980A581C0009}" type="pres">
      <dgm:prSet presAssocID="{27308B37-471E-42D7-B3FC-67DFB4835FBD}" presName="rootText" presStyleLbl="node3" presStyleIdx="6" presStyleCnt="16">
        <dgm:presLayoutVars>
          <dgm:chPref val="3"/>
        </dgm:presLayoutVars>
      </dgm:prSet>
      <dgm:spPr/>
    </dgm:pt>
    <dgm:pt modelId="{BAC7905B-AA61-46BE-8F08-88E7C83730F2}" type="pres">
      <dgm:prSet presAssocID="{27308B37-471E-42D7-B3FC-67DFB4835FBD}" presName="rootConnector" presStyleLbl="node3" presStyleIdx="6" presStyleCnt="16"/>
      <dgm:spPr/>
    </dgm:pt>
    <dgm:pt modelId="{EB2F57AC-F120-4719-8E86-161D7E6893BE}" type="pres">
      <dgm:prSet presAssocID="{27308B37-471E-42D7-B3FC-67DFB4835FBD}" presName="hierChild4" presStyleCnt="0"/>
      <dgm:spPr/>
    </dgm:pt>
    <dgm:pt modelId="{D676D6AB-AE00-4114-98EF-A2D17D33865F}" type="pres">
      <dgm:prSet presAssocID="{27308B37-471E-42D7-B3FC-67DFB4835FBD}" presName="hierChild5" presStyleCnt="0"/>
      <dgm:spPr/>
    </dgm:pt>
    <dgm:pt modelId="{3D735DD8-8F45-49D0-8DC7-CCE94FC5069E}" type="pres">
      <dgm:prSet presAssocID="{4FDBBE95-DCC8-492D-A0A5-E83BA02DBD19}" presName="Name37" presStyleLbl="parChTrans1D3" presStyleIdx="7" presStyleCnt="16"/>
      <dgm:spPr/>
    </dgm:pt>
    <dgm:pt modelId="{1C5275D7-8208-42E8-BD4F-4F2B7234F43E}" type="pres">
      <dgm:prSet presAssocID="{EA7D2919-FDE1-4EBF-BC29-9C1E31AA02F3}" presName="hierRoot2" presStyleCnt="0">
        <dgm:presLayoutVars>
          <dgm:hierBranch val="init"/>
        </dgm:presLayoutVars>
      </dgm:prSet>
      <dgm:spPr/>
    </dgm:pt>
    <dgm:pt modelId="{6B389704-AB4A-44B5-B5DD-5F92F4AF0A73}" type="pres">
      <dgm:prSet presAssocID="{EA7D2919-FDE1-4EBF-BC29-9C1E31AA02F3}" presName="rootComposite" presStyleCnt="0"/>
      <dgm:spPr/>
    </dgm:pt>
    <dgm:pt modelId="{D94CFFBE-64FB-4A69-A0E3-85EA8C4D4CBC}" type="pres">
      <dgm:prSet presAssocID="{EA7D2919-FDE1-4EBF-BC29-9C1E31AA02F3}" presName="rootText" presStyleLbl="node3" presStyleIdx="7" presStyleCnt="16">
        <dgm:presLayoutVars>
          <dgm:chPref val="3"/>
        </dgm:presLayoutVars>
      </dgm:prSet>
      <dgm:spPr/>
    </dgm:pt>
    <dgm:pt modelId="{1C61C766-7F37-4A43-91FE-77240946C1CB}" type="pres">
      <dgm:prSet presAssocID="{EA7D2919-FDE1-4EBF-BC29-9C1E31AA02F3}" presName="rootConnector" presStyleLbl="node3" presStyleIdx="7" presStyleCnt="16"/>
      <dgm:spPr/>
    </dgm:pt>
    <dgm:pt modelId="{1B5E32FA-7521-45EA-9B41-4048B6B914F3}" type="pres">
      <dgm:prSet presAssocID="{EA7D2919-FDE1-4EBF-BC29-9C1E31AA02F3}" presName="hierChild4" presStyleCnt="0"/>
      <dgm:spPr/>
    </dgm:pt>
    <dgm:pt modelId="{5131E197-646F-4304-9826-AED5242903B0}" type="pres">
      <dgm:prSet presAssocID="{EA7D2919-FDE1-4EBF-BC29-9C1E31AA02F3}" presName="hierChild5" presStyleCnt="0"/>
      <dgm:spPr/>
    </dgm:pt>
    <dgm:pt modelId="{D6F8B4E0-1C3A-44FC-9C98-D17E68569F90}" type="pres">
      <dgm:prSet presAssocID="{09F87B6F-BF69-4F1B-B149-2894A9AD3A26}" presName="hierChild5" presStyleCnt="0"/>
      <dgm:spPr/>
    </dgm:pt>
    <dgm:pt modelId="{EBEF0280-D8E9-4F39-8CE3-4B0AED9AF9DB}" type="pres">
      <dgm:prSet presAssocID="{09D893C5-6675-4373-97BC-A097535B136E}" presName="Name37" presStyleLbl="parChTrans1D2" presStyleIdx="4" presStyleCnt="8"/>
      <dgm:spPr/>
    </dgm:pt>
    <dgm:pt modelId="{ECCE53AA-CE8E-4FA5-B487-9E623E41BAC5}" type="pres">
      <dgm:prSet presAssocID="{E7A829BD-2C69-4D1E-87FB-E9D451EC37EF}" presName="hierRoot2" presStyleCnt="0">
        <dgm:presLayoutVars>
          <dgm:hierBranch val="init"/>
        </dgm:presLayoutVars>
      </dgm:prSet>
      <dgm:spPr/>
    </dgm:pt>
    <dgm:pt modelId="{A0FB6982-3DCF-4694-BCEC-08435A39E761}" type="pres">
      <dgm:prSet presAssocID="{E7A829BD-2C69-4D1E-87FB-E9D451EC37EF}" presName="rootComposite" presStyleCnt="0"/>
      <dgm:spPr/>
    </dgm:pt>
    <dgm:pt modelId="{541D115A-050C-4ACD-AC2C-E8A1E4286946}" type="pres">
      <dgm:prSet presAssocID="{E7A829BD-2C69-4D1E-87FB-E9D451EC37EF}" presName="rootText" presStyleLbl="node2" presStyleIdx="4" presStyleCnt="8" custLinFactNeighborX="2464">
        <dgm:presLayoutVars>
          <dgm:chPref val="3"/>
        </dgm:presLayoutVars>
      </dgm:prSet>
      <dgm:spPr/>
    </dgm:pt>
    <dgm:pt modelId="{6C67E971-801E-416F-B35B-37CFEF0A6EAF}" type="pres">
      <dgm:prSet presAssocID="{E7A829BD-2C69-4D1E-87FB-E9D451EC37EF}" presName="rootConnector" presStyleLbl="node2" presStyleIdx="4" presStyleCnt="8"/>
      <dgm:spPr/>
    </dgm:pt>
    <dgm:pt modelId="{33B948DA-6AE1-4216-94DB-EE7D8CB05921}" type="pres">
      <dgm:prSet presAssocID="{E7A829BD-2C69-4D1E-87FB-E9D451EC37EF}" presName="hierChild4" presStyleCnt="0"/>
      <dgm:spPr/>
    </dgm:pt>
    <dgm:pt modelId="{A7A69619-A608-4EE2-8ACE-F8D2B2A4D035}" type="pres">
      <dgm:prSet presAssocID="{2C56B0EE-477E-4C77-85B6-65AF6D73EA1B}" presName="Name37" presStyleLbl="parChTrans1D3" presStyleIdx="8" presStyleCnt="16"/>
      <dgm:spPr/>
    </dgm:pt>
    <dgm:pt modelId="{5956ADDA-0309-4607-9E91-29175F95849F}" type="pres">
      <dgm:prSet presAssocID="{E48FA8B3-18AA-498E-A70E-A4EEC08F12A8}" presName="hierRoot2" presStyleCnt="0">
        <dgm:presLayoutVars>
          <dgm:hierBranch val="init"/>
        </dgm:presLayoutVars>
      </dgm:prSet>
      <dgm:spPr/>
    </dgm:pt>
    <dgm:pt modelId="{71218084-8256-4744-8A69-21AE36795D29}" type="pres">
      <dgm:prSet presAssocID="{E48FA8B3-18AA-498E-A70E-A4EEC08F12A8}" presName="rootComposite" presStyleCnt="0"/>
      <dgm:spPr/>
    </dgm:pt>
    <dgm:pt modelId="{D4151515-E118-47A7-8034-AD8DA8EF1750}" type="pres">
      <dgm:prSet presAssocID="{E48FA8B3-18AA-498E-A70E-A4EEC08F12A8}" presName="rootText" presStyleLbl="node3" presStyleIdx="8" presStyleCnt="16">
        <dgm:presLayoutVars>
          <dgm:chPref val="3"/>
        </dgm:presLayoutVars>
      </dgm:prSet>
      <dgm:spPr/>
    </dgm:pt>
    <dgm:pt modelId="{9EA274F1-2E38-438C-B47A-C54C413D7C5E}" type="pres">
      <dgm:prSet presAssocID="{E48FA8B3-18AA-498E-A70E-A4EEC08F12A8}" presName="rootConnector" presStyleLbl="node3" presStyleIdx="8" presStyleCnt="16"/>
      <dgm:spPr/>
    </dgm:pt>
    <dgm:pt modelId="{CABB4489-20F2-4CB8-8EE8-E3C7AAB6AFF1}" type="pres">
      <dgm:prSet presAssocID="{E48FA8B3-18AA-498E-A70E-A4EEC08F12A8}" presName="hierChild4" presStyleCnt="0"/>
      <dgm:spPr/>
    </dgm:pt>
    <dgm:pt modelId="{8C3DF8C4-0BBD-41AA-A596-E1117947DB91}" type="pres">
      <dgm:prSet presAssocID="{E48FA8B3-18AA-498E-A70E-A4EEC08F12A8}" presName="hierChild5" presStyleCnt="0"/>
      <dgm:spPr/>
    </dgm:pt>
    <dgm:pt modelId="{E2F3E7CA-690B-48E1-B565-1B5D4315D365}" type="pres">
      <dgm:prSet presAssocID="{940549BC-759E-475D-8E6D-8DBE7BD987B9}" presName="Name37" presStyleLbl="parChTrans1D3" presStyleIdx="9" presStyleCnt="16"/>
      <dgm:spPr/>
    </dgm:pt>
    <dgm:pt modelId="{F1273878-1704-4AC7-A961-8DACACDE493C}" type="pres">
      <dgm:prSet presAssocID="{67CE08E0-A0C7-4094-936F-03BA46E556CD}" presName="hierRoot2" presStyleCnt="0">
        <dgm:presLayoutVars>
          <dgm:hierBranch val="init"/>
        </dgm:presLayoutVars>
      </dgm:prSet>
      <dgm:spPr/>
    </dgm:pt>
    <dgm:pt modelId="{27726081-DB29-48F5-9C88-721F6D101173}" type="pres">
      <dgm:prSet presAssocID="{67CE08E0-A0C7-4094-936F-03BA46E556CD}" presName="rootComposite" presStyleCnt="0"/>
      <dgm:spPr/>
    </dgm:pt>
    <dgm:pt modelId="{FBF5D570-972C-4294-9E82-2DF5D8D3EE5E}" type="pres">
      <dgm:prSet presAssocID="{67CE08E0-A0C7-4094-936F-03BA46E556CD}" presName="rootText" presStyleLbl="node3" presStyleIdx="9" presStyleCnt="16">
        <dgm:presLayoutVars>
          <dgm:chPref val="3"/>
        </dgm:presLayoutVars>
      </dgm:prSet>
      <dgm:spPr/>
    </dgm:pt>
    <dgm:pt modelId="{4D1DBDBC-BF6E-4540-A49E-9780301F8DCD}" type="pres">
      <dgm:prSet presAssocID="{67CE08E0-A0C7-4094-936F-03BA46E556CD}" presName="rootConnector" presStyleLbl="node3" presStyleIdx="9" presStyleCnt="16"/>
      <dgm:spPr/>
    </dgm:pt>
    <dgm:pt modelId="{E3F48350-08FF-4A47-BDE2-C0F63026F347}" type="pres">
      <dgm:prSet presAssocID="{67CE08E0-A0C7-4094-936F-03BA46E556CD}" presName="hierChild4" presStyleCnt="0"/>
      <dgm:spPr/>
    </dgm:pt>
    <dgm:pt modelId="{1F198A88-E717-4D3D-A16A-EA26B2D6EBDE}" type="pres">
      <dgm:prSet presAssocID="{67CE08E0-A0C7-4094-936F-03BA46E556CD}" presName="hierChild5" presStyleCnt="0"/>
      <dgm:spPr/>
    </dgm:pt>
    <dgm:pt modelId="{D8D8EE1E-B030-4E16-9DA4-A2E30F232411}" type="pres">
      <dgm:prSet presAssocID="{E7A829BD-2C69-4D1E-87FB-E9D451EC37EF}" presName="hierChild5" presStyleCnt="0"/>
      <dgm:spPr/>
    </dgm:pt>
    <dgm:pt modelId="{56EF4F64-C16A-4A13-A951-4DF12F913B70}" type="pres">
      <dgm:prSet presAssocID="{CE175C3F-600C-40ED-BC85-80A3FCD003A3}" presName="Name37" presStyleLbl="parChTrans1D2" presStyleIdx="5" presStyleCnt="8"/>
      <dgm:spPr/>
    </dgm:pt>
    <dgm:pt modelId="{C2C01872-B336-4C0E-A821-9288012FC2F9}" type="pres">
      <dgm:prSet presAssocID="{3149BFF1-4921-4B68-9947-4127DEACFA4F}" presName="hierRoot2" presStyleCnt="0">
        <dgm:presLayoutVars>
          <dgm:hierBranch val="init"/>
        </dgm:presLayoutVars>
      </dgm:prSet>
      <dgm:spPr/>
    </dgm:pt>
    <dgm:pt modelId="{4744FE99-EDC5-4A3F-9DA3-201E73FADB2D}" type="pres">
      <dgm:prSet presAssocID="{3149BFF1-4921-4B68-9947-4127DEACFA4F}" presName="rootComposite" presStyleCnt="0"/>
      <dgm:spPr/>
    </dgm:pt>
    <dgm:pt modelId="{B0A8359F-31DA-42D5-8190-AD75A8F194CA}" type="pres">
      <dgm:prSet presAssocID="{3149BFF1-4921-4B68-9947-4127DEACFA4F}" presName="rootText" presStyleLbl="node2" presStyleIdx="5" presStyleCnt="8" custLinFactNeighborX="2464">
        <dgm:presLayoutVars>
          <dgm:chPref val="3"/>
        </dgm:presLayoutVars>
      </dgm:prSet>
      <dgm:spPr/>
    </dgm:pt>
    <dgm:pt modelId="{F0E8AF05-D1E0-4F6B-B3AE-E4ACD9F68A37}" type="pres">
      <dgm:prSet presAssocID="{3149BFF1-4921-4B68-9947-4127DEACFA4F}" presName="rootConnector" presStyleLbl="node2" presStyleIdx="5" presStyleCnt="8"/>
      <dgm:spPr/>
    </dgm:pt>
    <dgm:pt modelId="{F83B16B7-04E2-4672-94AD-8DEF02692CD7}" type="pres">
      <dgm:prSet presAssocID="{3149BFF1-4921-4B68-9947-4127DEACFA4F}" presName="hierChild4" presStyleCnt="0"/>
      <dgm:spPr/>
    </dgm:pt>
    <dgm:pt modelId="{8E73ABB4-257C-4940-8F3A-91B275F25ECB}" type="pres">
      <dgm:prSet presAssocID="{A5C352A6-3CF9-4CF3-9D63-9447773076CB}" presName="Name37" presStyleLbl="parChTrans1D3" presStyleIdx="10" presStyleCnt="16"/>
      <dgm:spPr/>
    </dgm:pt>
    <dgm:pt modelId="{B9D873E1-1842-46A3-85C0-56007220BF49}" type="pres">
      <dgm:prSet presAssocID="{0AB3BA6E-DFFF-4783-8705-8CB19A2266A7}" presName="hierRoot2" presStyleCnt="0">
        <dgm:presLayoutVars>
          <dgm:hierBranch val="init"/>
        </dgm:presLayoutVars>
      </dgm:prSet>
      <dgm:spPr/>
    </dgm:pt>
    <dgm:pt modelId="{B1F12F3C-A651-4141-91AD-0F482BBC1DCE}" type="pres">
      <dgm:prSet presAssocID="{0AB3BA6E-DFFF-4783-8705-8CB19A2266A7}" presName="rootComposite" presStyleCnt="0"/>
      <dgm:spPr/>
    </dgm:pt>
    <dgm:pt modelId="{35F03D66-25CB-4C74-B9F6-E78B41BF9482}" type="pres">
      <dgm:prSet presAssocID="{0AB3BA6E-DFFF-4783-8705-8CB19A2266A7}" presName="rootText" presStyleLbl="node3" presStyleIdx="10" presStyleCnt="16">
        <dgm:presLayoutVars>
          <dgm:chPref val="3"/>
        </dgm:presLayoutVars>
      </dgm:prSet>
      <dgm:spPr/>
    </dgm:pt>
    <dgm:pt modelId="{8EC0C33A-394F-49FD-9228-4B5C3F4AAFEB}" type="pres">
      <dgm:prSet presAssocID="{0AB3BA6E-DFFF-4783-8705-8CB19A2266A7}" presName="rootConnector" presStyleLbl="node3" presStyleIdx="10" presStyleCnt="16"/>
      <dgm:spPr/>
    </dgm:pt>
    <dgm:pt modelId="{55F8590A-378C-430A-851B-D58BAB95F086}" type="pres">
      <dgm:prSet presAssocID="{0AB3BA6E-DFFF-4783-8705-8CB19A2266A7}" presName="hierChild4" presStyleCnt="0"/>
      <dgm:spPr/>
    </dgm:pt>
    <dgm:pt modelId="{B236A533-57B2-4497-8CC4-70F4C8EB8539}" type="pres">
      <dgm:prSet presAssocID="{0AB3BA6E-DFFF-4783-8705-8CB19A2266A7}" presName="hierChild5" presStyleCnt="0"/>
      <dgm:spPr/>
    </dgm:pt>
    <dgm:pt modelId="{7A521969-120E-44DA-A61B-465519481F39}" type="pres">
      <dgm:prSet presAssocID="{4A04CD11-9CE5-4662-BF81-C8C6337EF671}" presName="Name37" presStyleLbl="parChTrans1D3" presStyleIdx="11" presStyleCnt="16"/>
      <dgm:spPr/>
    </dgm:pt>
    <dgm:pt modelId="{3DF590A4-C26B-4F1C-8EDF-1135E6EFA1D5}" type="pres">
      <dgm:prSet presAssocID="{E320A34A-30D7-4BDB-A0D9-B718836A3D96}" presName="hierRoot2" presStyleCnt="0">
        <dgm:presLayoutVars>
          <dgm:hierBranch val="init"/>
        </dgm:presLayoutVars>
      </dgm:prSet>
      <dgm:spPr/>
    </dgm:pt>
    <dgm:pt modelId="{B62A9472-4AE0-4B73-9009-CB0E4B4FC1AA}" type="pres">
      <dgm:prSet presAssocID="{E320A34A-30D7-4BDB-A0D9-B718836A3D96}" presName="rootComposite" presStyleCnt="0"/>
      <dgm:spPr/>
    </dgm:pt>
    <dgm:pt modelId="{0A90B0D6-6A96-4D7D-889D-24CE2E595505}" type="pres">
      <dgm:prSet presAssocID="{E320A34A-30D7-4BDB-A0D9-B718836A3D96}" presName="rootText" presStyleLbl="node3" presStyleIdx="11" presStyleCnt="16">
        <dgm:presLayoutVars>
          <dgm:chPref val="3"/>
        </dgm:presLayoutVars>
      </dgm:prSet>
      <dgm:spPr/>
    </dgm:pt>
    <dgm:pt modelId="{5A1B885A-CE5E-4F98-9BD2-7E5963F30732}" type="pres">
      <dgm:prSet presAssocID="{E320A34A-30D7-4BDB-A0D9-B718836A3D96}" presName="rootConnector" presStyleLbl="node3" presStyleIdx="11" presStyleCnt="16"/>
      <dgm:spPr/>
    </dgm:pt>
    <dgm:pt modelId="{9E2E40E7-BFE4-4E97-9E3A-CC71A3FBA3AD}" type="pres">
      <dgm:prSet presAssocID="{E320A34A-30D7-4BDB-A0D9-B718836A3D96}" presName="hierChild4" presStyleCnt="0"/>
      <dgm:spPr/>
    </dgm:pt>
    <dgm:pt modelId="{FD9B3806-74A3-49C5-A8F6-DDC2E8E98F33}" type="pres">
      <dgm:prSet presAssocID="{E320A34A-30D7-4BDB-A0D9-B718836A3D96}" presName="hierChild5" presStyleCnt="0"/>
      <dgm:spPr/>
    </dgm:pt>
    <dgm:pt modelId="{3ABFB9E9-F54F-4509-8D92-C2F05A80997A}" type="pres">
      <dgm:prSet presAssocID="{3149BFF1-4921-4B68-9947-4127DEACFA4F}" presName="hierChild5" presStyleCnt="0"/>
      <dgm:spPr/>
    </dgm:pt>
    <dgm:pt modelId="{EA405F97-B180-4467-AA93-921266FC7083}" type="pres">
      <dgm:prSet presAssocID="{3EBD3DA6-64C2-479A-A5AC-94851E2A68AE}" presName="Name37" presStyleLbl="parChTrans1D2" presStyleIdx="6" presStyleCnt="8"/>
      <dgm:spPr/>
    </dgm:pt>
    <dgm:pt modelId="{2101A45D-0389-4A45-825A-6D6860DD71BF}" type="pres">
      <dgm:prSet presAssocID="{F3034F1C-D4A6-41EE-A149-F65F9735BD5A}" presName="hierRoot2" presStyleCnt="0">
        <dgm:presLayoutVars>
          <dgm:hierBranch val="init"/>
        </dgm:presLayoutVars>
      </dgm:prSet>
      <dgm:spPr/>
    </dgm:pt>
    <dgm:pt modelId="{EF689DE0-4812-475D-BCA2-2BB9A91A5591}" type="pres">
      <dgm:prSet presAssocID="{F3034F1C-D4A6-41EE-A149-F65F9735BD5A}" presName="rootComposite" presStyleCnt="0"/>
      <dgm:spPr/>
    </dgm:pt>
    <dgm:pt modelId="{3B61C540-CD93-4554-B477-8DC771BE577E}" type="pres">
      <dgm:prSet presAssocID="{F3034F1C-D4A6-41EE-A149-F65F9735BD5A}" presName="rootText" presStyleLbl="node2" presStyleIdx="6" presStyleCnt="8" custLinFactNeighborX="2464">
        <dgm:presLayoutVars>
          <dgm:chPref val="3"/>
        </dgm:presLayoutVars>
      </dgm:prSet>
      <dgm:spPr/>
    </dgm:pt>
    <dgm:pt modelId="{D3FB28EC-6480-4F3B-A361-3E7043296F6D}" type="pres">
      <dgm:prSet presAssocID="{F3034F1C-D4A6-41EE-A149-F65F9735BD5A}" presName="rootConnector" presStyleLbl="node2" presStyleIdx="6" presStyleCnt="8"/>
      <dgm:spPr/>
    </dgm:pt>
    <dgm:pt modelId="{7B9DB03B-852B-4957-977B-A60EEF347915}" type="pres">
      <dgm:prSet presAssocID="{F3034F1C-D4A6-41EE-A149-F65F9735BD5A}" presName="hierChild4" presStyleCnt="0"/>
      <dgm:spPr/>
    </dgm:pt>
    <dgm:pt modelId="{917044DC-2DB8-4B63-8ED1-DA16D909546C}" type="pres">
      <dgm:prSet presAssocID="{E7210082-737C-4106-AD21-ACA3009170D7}" presName="Name37" presStyleLbl="parChTrans1D3" presStyleIdx="12" presStyleCnt="16"/>
      <dgm:spPr/>
    </dgm:pt>
    <dgm:pt modelId="{7516E464-3827-4AD6-B8FD-B37A232C0B85}" type="pres">
      <dgm:prSet presAssocID="{29950F53-D471-445B-8ACA-01948212762D}" presName="hierRoot2" presStyleCnt="0">
        <dgm:presLayoutVars>
          <dgm:hierBranch val="init"/>
        </dgm:presLayoutVars>
      </dgm:prSet>
      <dgm:spPr/>
    </dgm:pt>
    <dgm:pt modelId="{B3E26C18-B496-4843-A34D-DFA58464CC8D}" type="pres">
      <dgm:prSet presAssocID="{29950F53-D471-445B-8ACA-01948212762D}" presName="rootComposite" presStyleCnt="0"/>
      <dgm:spPr/>
    </dgm:pt>
    <dgm:pt modelId="{A9E7A827-F59A-49D1-8A37-31CEFEBAFD4E}" type="pres">
      <dgm:prSet presAssocID="{29950F53-D471-445B-8ACA-01948212762D}" presName="rootText" presStyleLbl="node3" presStyleIdx="12" presStyleCnt="16">
        <dgm:presLayoutVars>
          <dgm:chPref val="3"/>
        </dgm:presLayoutVars>
      </dgm:prSet>
      <dgm:spPr/>
    </dgm:pt>
    <dgm:pt modelId="{099B732F-6131-4FC6-87C1-3CA99C072B01}" type="pres">
      <dgm:prSet presAssocID="{29950F53-D471-445B-8ACA-01948212762D}" presName="rootConnector" presStyleLbl="node3" presStyleIdx="12" presStyleCnt="16"/>
      <dgm:spPr/>
    </dgm:pt>
    <dgm:pt modelId="{4263F808-47F7-4910-AE9F-862569F02620}" type="pres">
      <dgm:prSet presAssocID="{29950F53-D471-445B-8ACA-01948212762D}" presName="hierChild4" presStyleCnt="0"/>
      <dgm:spPr/>
    </dgm:pt>
    <dgm:pt modelId="{074C2A51-89D1-4E43-BB9C-0E5B3BAD5FBD}" type="pres">
      <dgm:prSet presAssocID="{29950F53-D471-445B-8ACA-01948212762D}" presName="hierChild5" presStyleCnt="0"/>
      <dgm:spPr/>
    </dgm:pt>
    <dgm:pt modelId="{D1622DF4-8820-4343-9C4D-AAA1AFDF52D5}" type="pres">
      <dgm:prSet presAssocID="{5A7FF8EE-457C-48DC-A6DF-6C99BB3D8B26}" presName="Name37" presStyleLbl="parChTrans1D3" presStyleIdx="13" presStyleCnt="16"/>
      <dgm:spPr/>
    </dgm:pt>
    <dgm:pt modelId="{0B03FBF5-34CD-4D9F-8DA3-AAB20F263508}" type="pres">
      <dgm:prSet presAssocID="{43515F20-7E6D-4179-BE42-51A95341A841}" presName="hierRoot2" presStyleCnt="0">
        <dgm:presLayoutVars>
          <dgm:hierBranch val="init"/>
        </dgm:presLayoutVars>
      </dgm:prSet>
      <dgm:spPr/>
    </dgm:pt>
    <dgm:pt modelId="{62F3B5B1-060B-4B81-8D23-4DC16C41A247}" type="pres">
      <dgm:prSet presAssocID="{43515F20-7E6D-4179-BE42-51A95341A841}" presName="rootComposite" presStyleCnt="0"/>
      <dgm:spPr/>
    </dgm:pt>
    <dgm:pt modelId="{7C0C083E-2378-4E36-9FF7-769BF10B6231}" type="pres">
      <dgm:prSet presAssocID="{43515F20-7E6D-4179-BE42-51A95341A841}" presName="rootText" presStyleLbl="node3" presStyleIdx="13" presStyleCnt="16">
        <dgm:presLayoutVars>
          <dgm:chPref val="3"/>
        </dgm:presLayoutVars>
      </dgm:prSet>
      <dgm:spPr/>
    </dgm:pt>
    <dgm:pt modelId="{6DF2AD97-3A96-4EFF-98D2-1F483985124E}" type="pres">
      <dgm:prSet presAssocID="{43515F20-7E6D-4179-BE42-51A95341A841}" presName="rootConnector" presStyleLbl="node3" presStyleIdx="13" presStyleCnt="16"/>
      <dgm:spPr/>
    </dgm:pt>
    <dgm:pt modelId="{DC3AE3B0-41C2-47C3-95A0-0C93DAFF4FC1}" type="pres">
      <dgm:prSet presAssocID="{43515F20-7E6D-4179-BE42-51A95341A841}" presName="hierChild4" presStyleCnt="0"/>
      <dgm:spPr/>
    </dgm:pt>
    <dgm:pt modelId="{A0CF9E16-E8AB-4540-96AB-2F5FCC38D47D}" type="pres">
      <dgm:prSet presAssocID="{43515F20-7E6D-4179-BE42-51A95341A841}" presName="hierChild5" presStyleCnt="0"/>
      <dgm:spPr/>
    </dgm:pt>
    <dgm:pt modelId="{95B54962-157F-4AD6-A7B5-24F43C061853}" type="pres">
      <dgm:prSet presAssocID="{F3034F1C-D4A6-41EE-A149-F65F9735BD5A}" presName="hierChild5" presStyleCnt="0"/>
      <dgm:spPr/>
    </dgm:pt>
    <dgm:pt modelId="{70C704B0-9218-4D8F-8375-312550C7015F}" type="pres">
      <dgm:prSet presAssocID="{06A98CEB-1DA0-4604-8728-CA5F901C6F84}" presName="Name37" presStyleLbl="parChTrans1D2" presStyleIdx="7" presStyleCnt="8"/>
      <dgm:spPr/>
    </dgm:pt>
    <dgm:pt modelId="{598EF6BB-A779-4B0B-A8C4-8DD560AE9301}" type="pres">
      <dgm:prSet presAssocID="{3AEB7F92-A0A2-4AA2-A0BB-67B859281575}" presName="hierRoot2" presStyleCnt="0">
        <dgm:presLayoutVars>
          <dgm:hierBranch val="init"/>
        </dgm:presLayoutVars>
      </dgm:prSet>
      <dgm:spPr/>
    </dgm:pt>
    <dgm:pt modelId="{A5151953-83E4-43A9-A9D9-53A145E93C55}" type="pres">
      <dgm:prSet presAssocID="{3AEB7F92-A0A2-4AA2-A0BB-67B859281575}" presName="rootComposite" presStyleCnt="0"/>
      <dgm:spPr/>
    </dgm:pt>
    <dgm:pt modelId="{C7B4BC57-597F-495D-91D1-BFB4E424F709}" type="pres">
      <dgm:prSet presAssocID="{3AEB7F92-A0A2-4AA2-A0BB-67B859281575}" presName="rootText" presStyleLbl="node2" presStyleIdx="7" presStyleCnt="8" custLinFactNeighborX="2464">
        <dgm:presLayoutVars>
          <dgm:chPref val="3"/>
        </dgm:presLayoutVars>
      </dgm:prSet>
      <dgm:spPr/>
    </dgm:pt>
    <dgm:pt modelId="{EC653D4A-DD31-48CD-9CD2-8BB4FAD6D609}" type="pres">
      <dgm:prSet presAssocID="{3AEB7F92-A0A2-4AA2-A0BB-67B859281575}" presName="rootConnector" presStyleLbl="node2" presStyleIdx="7" presStyleCnt="8"/>
      <dgm:spPr/>
    </dgm:pt>
    <dgm:pt modelId="{0D589792-A965-4F70-AFA7-DCC807EFD104}" type="pres">
      <dgm:prSet presAssocID="{3AEB7F92-A0A2-4AA2-A0BB-67B859281575}" presName="hierChild4" presStyleCnt="0"/>
      <dgm:spPr/>
    </dgm:pt>
    <dgm:pt modelId="{8A4192C8-F52B-4499-B39D-CAE322B6F144}" type="pres">
      <dgm:prSet presAssocID="{F7EF70F5-AEAD-4FCF-B432-4906ED884FB4}" presName="Name37" presStyleLbl="parChTrans1D3" presStyleIdx="14" presStyleCnt="16"/>
      <dgm:spPr/>
    </dgm:pt>
    <dgm:pt modelId="{095EC2BA-048E-42D0-8979-670CF183204A}" type="pres">
      <dgm:prSet presAssocID="{4A1D87DE-CB3C-412C-95CF-2A6E0BF95F3A}" presName="hierRoot2" presStyleCnt="0">
        <dgm:presLayoutVars>
          <dgm:hierBranch val="init"/>
        </dgm:presLayoutVars>
      </dgm:prSet>
      <dgm:spPr/>
    </dgm:pt>
    <dgm:pt modelId="{5275F03F-62F1-4FFD-B193-88406BD0177B}" type="pres">
      <dgm:prSet presAssocID="{4A1D87DE-CB3C-412C-95CF-2A6E0BF95F3A}" presName="rootComposite" presStyleCnt="0"/>
      <dgm:spPr/>
    </dgm:pt>
    <dgm:pt modelId="{82891185-465D-4E45-853B-1066AF62C24E}" type="pres">
      <dgm:prSet presAssocID="{4A1D87DE-CB3C-412C-95CF-2A6E0BF95F3A}" presName="rootText" presStyleLbl="node3" presStyleIdx="14" presStyleCnt="16">
        <dgm:presLayoutVars>
          <dgm:chPref val="3"/>
        </dgm:presLayoutVars>
      </dgm:prSet>
      <dgm:spPr/>
    </dgm:pt>
    <dgm:pt modelId="{FE96D693-4B9D-42B1-9F70-59FBA50E23D2}" type="pres">
      <dgm:prSet presAssocID="{4A1D87DE-CB3C-412C-95CF-2A6E0BF95F3A}" presName="rootConnector" presStyleLbl="node3" presStyleIdx="14" presStyleCnt="16"/>
      <dgm:spPr/>
    </dgm:pt>
    <dgm:pt modelId="{FB3C596C-B74B-4257-9741-CCFE73D92C2B}" type="pres">
      <dgm:prSet presAssocID="{4A1D87DE-CB3C-412C-95CF-2A6E0BF95F3A}" presName="hierChild4" presStyleCnt="0"/>
      <dgm:spPr/>
    </dgm:pt>
    <dgm:pt modelId="{1C4FB418-BAFA-4FAD-B613-AF9AE1932FE3}" type="pres">
      <dgm:prSet presAssocID="{4A1D87DE-CB3C-412C-95CF-2A6E0BF95F3A}" presName="hierChild5" presStyleCnt="0"/>
      <dgm:spPr/>
    </dgm:pt>
    <dgm:pt modelId="{F6725D79-BC14-4A82-885F-08E9F09096FC}" type="pres">
      <dgm:prSet presAssocID="{E4ED3275-77A5-48C7-BA29-01724446D06B}" presName="Name37" presStyleLbl="parChTrans1D3" presStyleIdx="15" presStyleCnt="16"/>
      <dgm:spPr/>
    </dgm:pt>
    <dgm:pt modelId="{D79AAA59-3741-4F10-A035-4A8E73263852}" type="pres">
      <dgm:prSet presAssocID="{ECFD44A6-FBC7-476C-9E08-1BCF74B3995D}" presName="hierRoot2" presStyleCnt="0">
        <dgm:presLayoutVars>
          <dgm:hierBranch val="init"/>
        </dgm:presLayoutVars>
      </dgm:prSet>
      <dgm:spPr/>
    </dgm:pt>
    <dgm:pt modelId="{E4153D1B-AE9A-408D-964A-0A18A3E2248C}" type="pres">
      <dgm:prSet presAssocID="{ECFD44A6-FBC7-476C-9E08-1BCF74B3995D}" presName="rootComposite" presStyleCnt="0"/>
      <dgm:spPr/>
    </dgm:pt>
    <dgm:pt modelId="{92C58215-AF5E-46AE-9730-46BEA0DCD2C5}" type="pres">
      <dgm:prSet presAssocID="{ECFD44A6-FBC7-476C-9E08-1BCF74B3995D}" presName="rootText" presStyleLbl="node3" presStyleIdx="15" presStyleCnt="16">
        <dgm:presLayoutVars>
          <dgm:chPref val="3"/>
        </dgm:presLayoutVars>
      </dgm:prSet>
      <dgm:spPr/>
    </dgm:pt>
    <dgm:pt modelId="{CB13858B-6036-469E-B51C-35B2B0E01C39}" type="pres">
      <dgm:prSet presAssocID="{ECFD44A6-FBC7-476C-9E08-1BCF74B3995D}" presName="rootConnector" presStyleLbl="node3" presStyleIdx="15" presStyleCnt="16"/>
      <dgm:spPr/>
    </dgm:pt>
    <dgm:pt modelId="{BE759DBF-3055-4127-9167-6229FC3B2ECE}" type="pres">
      <dgm:prSet presAssocID="{ECFD44A6-FBC7-476C-9E08-1BCF74B3995D}" presName="hierChild4" presStyleCnt="0"/>
      <dgm:spPr/>
    </dgm:pt>
    <dgm:pt modelId="{C5F56F92-2FAF-4565-9F4F-7029ADFDE459}" type="pres">
      <dgm:prSet presAssocID="{ECFD44A6-FBC7-476C-9E08-1BCF74B3995D}" presName="hierChild5" presStyleCnt="0"/>
      <dgm:spPr/>
    </dgm:pt>
    <dgm:pt modelId="{7F9980F7-B0D0-41AF-B4C4-95EF3408459F}" type="pres">
      <dgm:prSet presAssocID="{3AEB7F92-A0A2-4AA2-A0BB-67B859281575}" presName="hierChild5" presStyleCnt="0"/>
      <dgm:spPr/>
    </dgm:pt>
    <dgm:pt modelId="{6F542CBF-BB5B-4CBE-A3A0-BA667D67D4FB}" type="pres">
      <dgm:prSet presAssocID="{B4A20081-A18F-4A9E-B8BB-4A8340AD6E3F}" presName="hierChild3" presStyleCnt="0"/>
      <dgm:spPr/>
    </dgm:pt>
  </dgm:ptLst>
  <dgm:cxnLst>
    <dgm:cxn modelId="{E982F602-FD9F-436A-BB9E-120769A21F07}" type="presOf" srcId="{FBDB2BF7-BC9F-471A-93F3-08D8EF386B29}" destId="{AF121E64-4A76-4406-B704-6C614F52B842}" srcOrd="0" destOrd="0" presId="urn:microsoft.com/office/officeart/2005/8/layout/orgChart1"/>
    <dgm:cxn modelId="{8E9A4003-E9E0-4D18-8586-8AAEA75E949C}" type="presOf" srcId="{EA30CB11-5822-40A9-8165-ED0BFAF9730D}" destId="{4769CF3D-9ACE-4391-BFAD-869005CA99BB}" srcOrd="0" destOrd="0" presId="urn:microsoft.com/office/officeart/2005/8/layout/orgChart1"/>
    <dgm:cxn modelId="{4C0D0804-9B5E-4BF6-93BA-CEAD56C97710}" srcId="{20174298-F81A-4972-A67E-056D1E2F968E}" destId="{CB0F0C6F-5600-4858-9592-8CC2B072584C}" srcOrd="1" destOrd="0" parTransId="{36C2916D-31A3-40DE-A10A-DC595B6CB0D2}" sibTransId="{33C0CB07-188C-4907-A08C-48406779A5EA}"/>
    <dgm:cxn modelId="{689D4F07-24AC-466C-8F7D-CBFECEA2D310}" type="presOf" srcId="{5B97AB4D-726B-4B63-A04F-180EF29BD90A}" destId="{ED57D8F7-4473-4469-85CD-2F6FE0BDE92E}" srcOrd="0" destOrd="0" presId="urn:microsoft.com/office/officeart/2005/8/layout/orgChart1"/>
    <dgm:cxn modelId="{AE85DD07-65C2-4277-9780-75C50F9B1BF9}" type="presOf" srcId="{E7210082-737C-4106-AD21-ACA3009170D7}" destId="{917044DC-2DB8-4B63-8ED1-DA16D909546C}" srcOrd="0" destOrd="0" presId="urn:microsoft.com/office/officeart/2005/8/layout/orgChart1"/>
    <dgm:cxn modelId="{94C2870B-DCD3-4985-9815-331D795937EE}" type="presOf" srcId="{CB0F0C6F-5600-4858-9592-8CC2B072584C}" destId="{2E37AA04-C144-46B2-A0E1-17D32797D103}" srcOrd="0" destOrd="0" presId="urn:microsoft.com/office/officeart/2005/8/layout/orgChart1"/>
    <dgm:cxn modelId="{E116440E-C11D-4F32-BB25-4766A56EB486}" srcId="{B4A20081-A18F-4A9E-B8BB-4A8340AD6E3F}" destId="{9E7BB080-A852-49BC-8D60-EA373AAA73B6}" srcOrd="2" destOrd="0" parTransId="{E54E0E77-EBCE-4535-8DE2-6539BC51B95E}" sibTransId="{7773195A-A31F-4C49-9725-9BF278784D97}"/>
    <dgm:cxn modelId="{DE933F11-8469-4306-AB04-881A3E015142}" type="presOf" srcId="{433898DD-7DA8-4C2E-9C72-B458A6A961BC}" destId="{BAED0F4A-17BF-4050-9E70-EE1C623319AE}" srcOrd="0" destOrd="0" presId="urn:microsoft.com/office/officeart/2005/8/layout/orgChart1"/>
    <dgm:cxn modelId="{F8E0D111-45EF-4EC5-83FB-CC8EB501128F}" type="presOf" srcId="{20174298-F81A-4972-A67E-056D1E2F968E}" destId="{84BF7B19-8045-43A0-9CA9-66368F2F3023}" srcOrd="1" destOrd="0" presId="urn:microsoft.com/office/officeart/2005/8/layout/orgChart1"/>
    <dgm:cxn modelId="{A4D6EE12-736E-4649-BB13-EFD1282AF411}" srcId="{9E7BB080-A852-49BC-8D60-EA373AAA73B6}" destId="{FB2E8064-17A1-4487-950F-97A3AE3346CF}" srcOrd="0" destOrd="0" parTransId="{7979EF20-E519-47BE-827B-25AD97350A83}" sibTransId="{B8D47448-CEA4-4003-A439-C576E15E258D}"/>
    <dgm:cxn modelId="{E9FF1413-0C53-497D-8069-A5A794FD3554}" type="presOf" srcId="{7979EF20-E519-47BE-827B-25AD97350A83}" destId="{B81D1890-F0AD-4834-BF5C-A038382066CE}" srcOrd="0" destOrd="0" presId="urn:microsoft.com/office/officeart/2005/8/layout/orgChart1"/>
    <dgm:cxn modelId="{67073915-4AD5-48CD-8705-98868AF1291D}" srcId="{B4A20081-A18F-4A9E-B8BB-4A8340AD6E3F}" destId="{3149BFF1-4921-4B68-9947-4127DEACFA4F}" srcOrd="5" destOrd="0" parTransId="{CE175C3F-600C-40ED-BC85-80A3FCD003A3}" sibTransId="{20F3540A-F494-4A4A-9D35-935DE7E3243C}"/>
    <dgm:cxn modelId="{68A9D11B-6E34-437C-9C27-22DF00624255}" type="presOf" srcId="{4A1D87DE-CB3C-412C-95CF-2A6E0BF95F3A}" destId="{FE96D693-4B9D-42B1-9F70-59FBA50E23D2}" srcOrd="1" destOrd="0" presId="urn:microsoft.com/office/officeart/2005/8/layout/orgChart1"/>
    <dgm:cxn modelId="{90AFB821-140E-4D13-9790-6ABC86D39F9E}" type="presOf" srcId="{FB2E8064-17A1-4487-950F-97A3AE3346CF}" destId="{C227EAE4-8C93-4DD0-9CFE-12E63D173CEC}" srcOrd="1" destOrd="0" presId="urn:microsoft.com/office/officeart/2005/8/layout/orgChart1"/>
    <dgm:cxn modelId="{F53FE223-A1A5-4D6B-AE0D-F2D1DABA9209}" type="presOf" srcId="{ECFD44A6-FBC7-476C-9E08-1BCF74B3995D}" destId="{CB13858B-6036-469E-B51C-35B2B0E01C39}" srcOrd="1" destOrd="0" presId="urn:microsoft.com/office/officeart/2005/8/layout/orgChart1"/>
    <dgm:cxn modelId="{74C08E29-D108-4CA6-996D-F4D523A2E411}" srcId="{3AEB7F92-A0A2-4AA2-A0BB-67B859281575}" destId="{4A1D87DE-CB3C-412C-95CF-2A6E0BF95F3A}" srcOrd="0" destOrd="0" parTransId="{F7EF70F5-AEAD-4FCF-B432-4906ED884FB4}" sibTransId="{03D8599E-442E-4756-A996-DDABCC9C0BDF}"/>
    <dgm:cxn modelId="{8764EA2B-762B-4AA5-8EFA-DCB4A0833B64}" type="presOf" srcId="{ECFD44A6-FBC7-476C-9E08-1BCF74B3995D}" destId="{92C58215-AF5E-46AE-9730-46BEA0DCD2C5}" srcOrd="0" destOrd="0" presId="urn:microsoft.com/office/officeart/2005/8/layout/orgChart1"/>
    <dgm:cxn modelId="{3383082D-F6D9-4FF0-85F1-3ED58B955F82}" type="presOf" srcId="{E48FA8B3-18AA-498E-A70E-A4EEC08F12A8}" destId="{9EA274F1-2E38-438C-B47A-C54C413D7C5E}" srcOrd="1" destOrd="0" presId="urn:microsoft.com/office/officeart/2005/8/layout/orgChart1"/>
    <dgm:cxn modelId="{59436A2D-0FE9-46F1-8543-21121EFACBA0}" srcId="{F3034F1C-D4A6-41EE-A149-F65F9735BD5A}" destId="{29950F53-D471-445B-8ACA-01948212762D}" srcOrd="0" destOrd="0" parTransId="{E7210082-737C-4106-AD21-ACA3009170D7}" sibTransId="{09196E78-F67E-4B41-9045-BF563612DF3D}"/>
    <dgm:cxn modelId="{B5D1E331-F889-4DA8-A490-3CEC497BE581}" type="presOf" srcId="{27308B37-471E-42D7-B3FC-67DFB4835FBD}" destId="{BAC7905B-AA61-46BE-8F08-88E7C83730F2}" srcOrd="1" destOrd="0" presId="urn:microsoft.com/office/officeart/2005/8/layout/orgChart1"/>
    <dgm:cxn modelId="{87AFE232-3612-4302-A302-A59823B7F672}" type="presOf" srcId="{C49ABCF8-A6A0-473F-B745-B1C9B2BF9331}" destId="{BDCC8F58-7827-49E3-AC1B-081D59E9135A}" srcOrd="0" destOrd="0" presId="urn:microsoft.com/office/officeart/2005/8/layout/orgChart1"/>
    <dgm:cxn modelId="{32EFC135-6AB2-42D3-85FE-E3C67B5409F9}" type="presOf" srcId="{43515F20-7E6D-4179-BE42-51A95341A841}" destId="{7C0C083E-2378-4E36-9FF7-769BF10B6231}" srcOrd="0" destOrd="0" presId="urn:microsoft.com/office/officeart/2005/8/layout/orgChart1"/>
    <dgm:cxn modelId="{660EE33C-8662-49C6-82AF-A043A66F3CBA}" type="presOf" srcId="{36C2916D-31A3-40DE-A10A-DC595B6CB0D2}" destId="{9C8E04FB-8B29-46D6-939B-DE719058D2DC}" srcOrd="0" destOrd="0" presId="urn:microsoft.com/office/officeart/2005/8/layout/orgChart1"/>
    <dgm:cxn modelId="{1EB1DF5E-6C5E-4304-92C6-30F629247F61}" type="presOf" srcId="{3149BFF1-4921-4B68-9947-4127DEACFA4F}" destId="{F0E8AF05-D1E0-4F6B-B3AE-E4ACD9F68A37}" srcOrd="1" destOrd="0" presId="urn:microsoft.com/office/officeart/2005/8/layout/orgChart1"/>
    <dgm:cxn modelId="{CF58065F-60C3-4C03-9251-9C70ACF82D59}" type="presOf" srcId="{2C56B0EE-477E-4C77-85B6-65AF6D73EA1B}" destId="{A7A69619-A608-4EE2-8ACE-F8D2B2A4D035}" srcOrd="0" destOrd="0" presId="urn:microsoft.com/office/officeart/2005/8/layout/orgChart1"/>
    <dgm:cxn modelId="{5DD50860-075B-45B5-AB7B-71497457B104}" srcId="{B4A20081-A18F-4A9E-B8BB-4A8340AD6E3F}" destId="{3AEB7F92-A0A2-4AA2-A0BB-67B859281575}" srcOrd="7" destOrd="0" parTransId="{06A98CEB-1DA0-4604-8728-CA5F901C6F84}" sibTransId="{226DF86F-9482-4649-9503-2F7B5888E029}"/>
    <dgm:cxn modelId="{4C63A160-B57F-4AC5-9F37-46D7A7C8A319}" type="presOf" srcId="{67CE08E0-A0C7-4094-936F-03BA46E556CD}" destId="{4D1DBDBC-BF6E-4540-A49E-9780301F8DCD}" srcOrd="1" destOrd="0" presId="urn:microsoft.com/office/officeart/2005/8/layout/orgChart1"/>
    <dgm:cxn modelId="{C18A0942-4FE3-49F4-83D5-4A3FB75D0ACE}" srcId="{F3034F1C-D4A6-41EE-A149-F65F9735BD5A}" destId="{43515F20-7E6D-4179-BE42-51A95341A841}" srcOrd="1" destOrd="0" parTransId="{5A7FF8EE-457C-48DC-A6DF-6C99BB3D8B26}" sibTransId="{FC19E721-4480-40D9-AD1F-F5B4661D2020}"/>
    <dgm:cxn modelId="{C6F08B64-9E6B-4EB9-B3BE-CB9F1A328B51}" type="presOf" srcId="{D1B3BFFB-4881-4976-BC7A-24FF6950E27B}" destId="{85F94DB6-F788-45D5-80C8-85B6967ACC2B}" srcOrd="0" destOrd="0" presId="urn:microsoft.com/office/officeart/2005/8/layout/orgChart1"/>
    <dgm:cxn modelId="{DFE9BE64-3A8C-40E5-A05F-7AE49F21758C}" type="presOf" srcId="{09F87B6F-BF69-4F1B-B149-2894A9AD3A26}" destId="{A9C6BE38-414D-486C-8565-3767DA22B9EA}" srcOrd="0" destOrd="0" presId="urn:microsoft.com/office/officeart/2005/8/layout/orgChart1"/>
    <dgm:cxn modelId="{3DE88467-05B0-4DD5-80D5-57C9ED8BBE89}" type="presOf" srcId="{EA7D2919-FDE1-4EBF-BC29-9C1E31AA02F3}" destId="{D94CFFBE-64FB-4A69-A0E3-85EA8C4D4CBC}" srcOrd="0" destOrd="0" presId="urn:microsoft.com/office/officeart/2005/8/layout/orgChart1"/>
    <dgm:cxn modelId="{0C61D94C-6C6B-455C-BF08-0E747BD53F7D}" srcId="{E7A829BD-2C69-4D1E-87FB-E9D451EC37EF}" destId="{E48FA8B3-18AA-498E-A70E-A4EEC08F12A8}" srcOrd="0" destOrd="0" parTransId="{2C56B0EE-477E-4C77-85B6-65AF6D73EA1B}" sibTransId="{48BB9478-BEEE-47B9-9CA0-BD5D3D015310}"/>
    <dgm:cxn modelId="{D219216D-CA37-4FC3-97D3-B1F98E8075DB}" type="presOf" srcId="{E7A829BD-2C69-4D1E-87FB-E9D451EC37EF}" destId="{541D115A-050C-4ACD-AC2C-E8A1E4286946}" srcOrd="0" destOrd="0" presId="urn:microsoft.com/office/officeart/2005/8/layout/orgChart1"/>
    <dgm:cxn modelId="{B092436D-47EB-43E6-AD3D-1DAA2A57C8F2}" srcId="{3AEB7F92-A0A2-4AA2-A0BB-67B859281575}" destId="{ECFD44A6-FBC7-476C-9E08-1BCF74B3995D}" srcOrd="1" destOrd="0" parTransId="{E4ED3275-77A5-48C7-BA29-01724446D06B}" sibTransId="{5114BD35-3581-445B-928C-81334C6A528E}"/>
    <dgm:cxn modelId="{A2A5866E-49A7-4089-AEF4-865DD9522E36}" type="presOf" srcId="{CB0F0C6F-5600-4858-9592-8CC2B072584C}" destId="{E76AAF77-C957-4CF8-B68E-FA5BDCB08A17}" srcOrd="1" destOrd="0" presId="urn:microsoft.com/office/officeart/2005/8/layout/orgChart1"/>
    <dgm:cxn modelId="{7C6D1770-A82D-4260-ABCA-1C47661A86D4}" type="presOf" srcId="{F3034F1C-D4A6-41EE-A149-F65F9735BD5A}" destId="{3B61C540-CD93-4554-B477-8DC771BE577E}" srcOrd="0" destOrd="0" presId="urn:microsoft.com/office/officeart/2005/8/layout/orgChart1"/>
    <dgm:cxn modelId="{FBE62950-1488-4E99-83BE-71CF78A68F86}" type="presOf" srcId="{FBDB2BF7-BC9F-471A-93F3-08D8EF386B29}" destId="{0D9F7FBF-A253-47ED-BD8D-4B42383D3C36}" srcOrd="1" destOrd="0" presId="urn:microsoft.com/office/officeart/2005/8/layout/orgChart1"/>
    <dgm:cxn modelId="{232FCA70-1DB4-4012-9FDD-6105B754DE9A}" type="presOf" srcId="{9D651C95-457B-4C48-8EB5-0FDEFA99942F}" destId="{23FEBD5A-998B-4AE2-A5A8-11DE96B65D53}" srcOrd="0" destOrd="0" presId="urn:microsoft.com/office/officeart/2005/8/layout/orgChart1"/>
    <dgm:cxn modelId="{D33FD150-2877-44B9-9FCD-3B9EE2F6ED11}" type="presOf" srcId="{F7EF70F5-AEAD-4FCF-B432-4906ED884FB4}" destId="{8A4192C8-F52B-4499-B39D-CAE322B6F144}" srcOrd="0" destOrd="0" presId="urn:microsoft.com/office/officeart/2005/8/layout/orgChart1"/>
    <dgm:cxn modelId="{743DF950-CE04-4DA8-9729-53811EE28F30}" type="presOf" srcId="{05F71DAB-1CFB-41C8-9B2D-D746051BC1E0}" destId="{79E39F7C-EED7-45E2-9307-7752BF100D05}" srcOrd="0" destOrd="0" presId="urn:microsoft.com/office/officeart/2005/8/layout/orgChart1"/>
    <dgm:cxn modelId="{A5D8C671-C649-4DCA-961B-222A648B583C}" type="presOf" srcId="{E48FA8B3-18AA-498E-A70E-A4EEC08F12A8}" destId="{D4151515-E118-47A7-8034-AD8DA8EF1750}" srcOrd="0" destOrd="0" presId="urn:microsoft.com/office/officeart/2005/8/layout/orgChart1"/>
    <dgm:cxn modelId="{C704B153-A496-46B6-B151-57CC6332425D}" type="presOf" srcId="{BA6F54F0-5829-47D3-A611-6F8E8B924F8A}" destId="{83F6F977-3072-4B91-BDFB-30FDCD06614E}" srcOrd="0" destOrd="0" presId="urn:microsoft.com/office/officeart/2005/8/layout/orgChart1"/>
    <dgm:cxn modelId="{15E9B977-8485-4E73-BDB4-D833564D910E}" type="presOf" srcId="{20174298-F81A-4972-A67E-056D1E2F968E}" destId="{6E0C3F0F-8345-4FB0-B9A6-04C8F2947930}" srcOrd="0" destOrd="0" presId="urn:microsoft.com/office/officeart/2005/8/layout/orgChart1"/>
    <dgm:cxn modelId="{6717807D-5E75-43AB-9BDC-AE985846D8CA}" srcId="{3149BFF1-4921-4B68-9947-4127DEACFA4F}" destId="{0AB3BA6E-DFFF-4783-8705-8CB19A2266A7}" srcOrd="0" destOrd="0" parTransId="{A5C352A6-3CF9-4CF3-9D63-9447773076CB}" sibTransId="{277165FF-25EA-41CB-9315-8BD3F580CE41}"/>
    <dgm:cxn modelId="{29498780-71BD-49FC-995F-F7D4A538AB6D}" type="presOf" srcId="{5A7FF8EE-457C-48DC-A6DF-6C99BB3D8B26}" destId="{D1622DF4-8820-4343-9C4D-AAA1AFDF52D5}" srcOrd="0" destOrd="0" presId="urn:microsoft.com/office/officeart/2005/8/layout/orgChart1"/>
    <dgm:cxn modelId="{16E2E183-3B4C-4B48-AF0D-83100309130D}" type="presOf" srcId="{9E7BB080-A852-49BC-8D60-EA373AAA73B6}" destId="{AAC1F2D6-56A3-4173-87E7-F66B0A9C2167}" srcOrd="1" destOrd="0" presId="urn:microsoft.com/office/officeart/2005/8/layout/orgChart1"/>
    <dgm:cxn modelId="{7C534E85-3E42-4E8D-9877-232FAE31D275}" srcId="{BA6F54F0-5829-47D3-A611-6F8E8B924F8A}" destId="{433898DD-7DA8-4C2E-9C72-B458A6A961BC}" srcOrd="0" destOrd="0" parTransId="{5B97AB4D-726B-4B63-A04F-180EF29BD90A}" sibTransId="{A79BDA1C-1B23-4CE3-AAFE-E18D12874C69}"/>
    <dgm:cxn modelId="{18C0AE85-1A46-4B8C-AB3E-792E1641F848}" type="presOf" srcId="{4A1D87DE-CB3C-412C-95CF-2A6E0BF95F3A}" destId="{82891185-465D-4E45-853B-1066AF62C24E}" srcOrd="0" destOrd="0" presId="urn:microsoft.com/office/officeart/2005/8/layout/orgChart1"/>
    <dgm:cxn modelId="{CFFC7B87-A909-49D8-9D32-094BF2782AB3}" type="presOf" srcId="{E4ED3275-77A5-48C7-BA29-01724446D06B}" destId="{F6725D79-BC14-4A82-885F-08E9F09096FC}" srcOrd="0" destOrd="0" presId="urn:microsoft.com/office/officeart/2005/8/layout/orgChart1"/>
    <dgm:cxn modelId="{E122CE8A-C541-486D-A356-F0ADB7065C59}" type="presOf" srcId="{A5C352A6-3CF9-4CF3-9D63-9447773076CB}" destId="{8E73ABB4-257C-4940-8F3A-91B275F25ECB}" srcOrd="0" destOrd="0" presId="urn:microsoft.com/office/officeart/2005/8/layout/orgChart1"/>
    <dgm:cxn modelId="{4311868B-1811-4EF2-B120-271A0F24C5A0}" type="presOf" srcId="{09D893C5-6675-4373-97BC-A097535B136E}" destId="{EBEF0280-D8E9-4F39-8CE3-4B0AED9AF9DB}" srcOrd="0" destOrd="0" presId="urn:microsoft.com/office/officeart/2005/8/layout/orgChart1"/>
    <dgm:cxn modelId="{38AD7D8F-22BD-4F4B-82B1-2038A80D27B6}" type="presOf" srcId="{4FDBBE95-DCC8-492D-A0A5-E83BA02DBD19}" destId="{3D735DD8-8F45-49D0-8DC7-CCE94FC5069E}" srcOrd="0" destOrd="0" presId="urn:microsoft.com/office/officeart/2005/8/layout/orgChart1"/>
    <dgm:cxn modelId="{39E82F90-F269-4E68-93E4-304D4D0B6428}" type="presOf" srcId="{0AB3BA6E-DFFF-4783-8705-8CB19A2266A7}" destId="{35F03D66-25CB-4C74-B9F6-E78B41BF9482}" srcOrd="0" destOrd="0" presId="urn:microsoft.com/office/officeart/2005/8/layout/orgChart1"/>
    <dgm:cxn modelId="{2015DA94-B6D6-4572-801E-F2F53876FBCB}" srcId="{09F87B6F-BF69-4F1B-B149-2894A9AD3A26}" destId="{27308B37-471E-42D7-B3FC-67DFB4835FBD}" srcOrd="0" destOrd="0" parTransId="{5112B89C-0FF9-4EE8-BF1A-929A4B48007B}" sibTransId="{408F6A17-91CE-41A5-BB9D-AFF986778FD4}"/>
    <dgm:cxn modelId="{4A9DBF99-FB2D-4015-8D4F-442774A6C1F8}" type="presOf" srcId="{B4A20081-A18F-4A9E-B8BB-4A8340AD6E3F}" destId="{01EBDC0B-FD00-419B-8DA4-9BAC4A13EE87}" srcOrd="0" destOrd="0" presId="urn:microsoft.com/office/officeart/2005/8/layout/orgChart1"/>
    <dgm:cxn modelId="{B149159A-E098-4F47-BA88-4165B71D9B1B}" type="presOf" srcId="{67CE08E0-A0C7-4094-936F-03BA46E556CD}" destId="{FBF5D570-972C-4294-9E82-2DF5D8D3EE5E}" srcOrd="0" destOrd="0" presId="urn:microsoft.com/office/officeart/2005/8/layout/orgChart1"/>
    <dgm:cxn modelId="{F6753C9B-8318-4501-B6DE-A0D86D162AEF}" type="presOf" srcId="{3AEB7F92-A0A2-4AA2-A0BB-67B859281575}" destId="{C7B4BC57-597F-495D-91D1-BFB4E424F709}" srcOrd="0" destOrd="0" presId="urn:microsoft.com/office/officeart/2005/8/layout/orgChart1"/>
    <dgm:cxn modelId="{480BBC9E-8CFC-4244-A0CF-1F6675711FC1}" type="presOf" srcId="{4A04CD11-9CE5-4662-BF81-C8C6337EF671}" destId="{7A521969-120E-44DA-A61B-465519481F39}" srcOrd="0" destOrd="0" presId="urn:microsoft.com/office/officeart/2005/8/layout/orgChart1"/>
    <dgm:cxn modelId="{B9823A9F-211F-408F-8DED-5D4ED3F3926E}" srcId="{B4A20081-A18F-4A9E-B8BB-4A8340AD6E3F}" destId="{09F87B6F-BF69-4F1B-B149-2894A9AD3A26}" srcOrd="3" destOrd="0" parTransId="{796978CC-FD11-4221-B525-187B37637D44}" sibTransId="{35BF0EDC-B4F6-4405-A151-659339553BC7}"/>
    <dgm:cxn modelId="{A2A181A4-82B5-470B-9345-916786941B0C}" type="presOf" srcId="{796978CC-FD11-4221-B525-187B37637D44}" destId="{3AF5789A-5629-4742-A525-0C550386995E}" srcOrd="0" destOrd="0" presId="urn:microsoft.com/office/officeart/2005/8/layout/orgChart1"/>
    <dgm:cxn modelId="{0A7865A6-994A-4C7F-947E-9631BA3DB4CE}" type="presOf" srcId="{29950F53-D471-445B-8ACA-01948212762D}" destId="{099B732F-6131-4FC6-87C1-3CA99C072B01}" srcOrd="1" destOrd="0" presId="urn:microsoft.com/office/officeart/2005/8/layout/orgChart1"/>
    <dgm:cxn modelId="{997CF0AB-F6A2-4F6D-A254-6083A7185806}" type="presOf" srcId="{EA7D2919-FDE1-4EBF-BC29-9C1E31AA02F3}" destId="{1C61C766-7F37-4A43-91FE-77240946C1CB}" srcOrd="1" destOrd="0" presId="urn:microsoft.com/office/officeart/2005/8/layout/orgChart1"/>
    <dgm:cxn modelId="{080AA8AC-BB64-49B2-85B4-67A5A8200104}" srcId="{09F87B6F-BF69-4F1B-B149-2894A9AD3A26}" destId="{EA7D2919-FDE1-4EBF-BC29-9C1E31AA02F3}" srcOrd="1" destOrd="0" parTransId="{4FDBBE95-DCC8-492D-A0A5-E83BA02DBD19}" sibTransId="{A30BA24F-A496-43B3-A7BD-642C96265B20}"/>
    <dgm:cxn modelId="{43A65FAE-58B8-42E2-BDEA-3E3F4390A60A}" type="presOf" srcId="{BA6F54F0-5829-47D3-A611-6F8E8B924F8A}" destId="{55C17151-B710-42FB-9559-4C1953F7C920}" srcOrd="1" destOrd="0" presId="urn:microsoft.com/office/officeart/2005/8/layout/orgChart1"/>
    <dgm:cxn modelId="{4D8C7EAE-86D0-4797-9127-6B2680A09036}" srcId="{20174298-F81A-4972-A67E-056D1E2F968E}" destId="{FBDB2BF7-BC9F-471A-93F3-08D8EF386B29}" srcOrd="0" destOrd="0" parTransId="{9D651C95-457B-4C48-8EB5-0FDEFA99942F}" sibTransId="{4AF897BF-DD22-4389-9903-EE623781B259}"/>
    <dgm:cxn modelId="{F91520B5-B08B-4912-9075-B38CA4D67EC5}" type="presOf" srcId="{E7A829BD-2C69-4D1E-87FB-E9D451EC37EF}" destId="{6C67E971-801E-416F-B35B-37CFEF0A6EAF}" srcOrd="1" destOrd="0" presId="urn:microsoft.com/office/officeart/2005/8/layout/orgChart1"/>
    <dgm:cxn modelId="{07EE0BB6-B1D0-4153-B5F1-7BBE8F6F901A}" type="presOf" srcId="{29950F53-D471-445B-8ACA-01948212762D}" destId="{A9E7A827-F59A-49D1-8A37-31CEFEBAFD4E}" srcOrd="0" destOrd="0" presId="urn:microsoft.com/office/officeart/2005/8/layout/orgChart1"/>
    <dgm:cxn modelId="{2D5BFCB8-0B97-4E9E-BEE9-8E3EA03CAB43}" type="presOf" srcId="{61744EF9-0D72-4EE1-99C1-BF7E6C524966}" destId="{BBB5FDCB-5466-4BB2-996E-C0A81F2AD1B3}" srcOrd="1" destOrd="0" presId="urn:microsoft.com/office/officeart/2005/8/layout/orgChart1"/>
    <dgm:cxn modelId="{CCB095BB-8FDF-41AB-BBE1-33DA5ED1DDCE}" type="presOf" srcId="{940549BC-759E-475D-8E6D-8DBE7BD987B9}" destId="{E2F3E7CA-690B-48E1-B565-1B5D4315D365}" srcOrd="0" destOrd="0" presId="urn:microsoft.com/office/officeart/2005/8/layout/orgChart1"/>
    <dgm:cxn modelId="{4A9526BC-446E-480B-B349-C15191AEF4B2}" type="presOf" srcId="{61744EF9-0D72-4EE1-99C1-BF7E6C524966}" destId="{01DBAAAD-D3CE-40E1-9AB0-49A9EE0653A9}" srcOrd="0" destOrd="0" presId="urn:microsoft.com/office/officeart/2005/8/layout/orgChart1"/>
    <dgm:cxn modelId="{132BD5BD-40EE-42C3-B64C-6CA62B3C3C3D}" srcId="{B4A20081-A18F-4A9E-B8BB-4A8340AD6E3F}" destId="{E7A829BD-2C69-4D1E-87FB-E9D451EC37EF}" srcOrd="4" destOrd="0" parTransId="{09D893C5-6675-4373-97BC-A097535B136E}" sibTransId="{115976E4-0CBE-45C1-A9A8-2D792CC525F3}"/>
    <dgm:cxn modelId="{322420BE-E84A-4BEB-9F54-A9C78F1D1527}" type="presOf" srcId="{0F49D11B-4E8E-4037-A04F-88F51C10463C}" destId="{33126AA9-330E-416D-A3C6-0D059ACB566B}" srcOrd="0" destOrd="0" presId="urn:microsoft.com/office/officeart/2005/8/layout/orgChart1"/>
    <dgm:cxn modelId="{0DD5CCC8-E090-4D7E-8DCF-D0B311D610D6}" type="presOf" srcId="{E320A34A-30D7-4BDB-A0D9-B718836A3D96}" destId="{5A1B885A-CE5E-4F98-9BD2-7E5963F30732}" srcOrd="1" destOrd="0" presId="urn:microsoft.com/office/officeart/2005/8/layout/orgChart1"/>
    <dgm:cxn modelId="{375FCBC9-7210-4309-BFEC-B8FCAB95E063}" type="presOf" srcId="{3149BFF1-4921-4B68-9947-4127DEACFA4F}" destId="{B0A8359F-31DA-42D5-8190-AD75A8F194CA}" srcOrd="0" destOrd="0" presId="urn:microsoft.com/office/officeart/2005/8/layout/orgChart1"/>
    <dgm:cxn modelId="{6B62CBCA-3F63-4E39-AA64-2D053EEC00E8}" type="presOf" srcId="{0AB3BA6E-DFFF-4783-8705-8CB19A2266A7}" destId="{8EC0C33A-394F-49FD-9228-4B5C3F4AAFEB}" srcOrd="1" destOrd="0" presId="urn:microsoft.com/office/officeart/2005/8/layout/orgChart1"/>
    <dgm:cxn modelId="{7F48BACC-CAD4-4121-A712-B161556F2082}" srcId="{9E7BB080-A852-49BC-8D60-EA373AAA73B6}" destId="{EA30CB11-5822-40A9-8165-ED0BFAF9730D}" srcOrd="1" destOrd="0" parTransId="{0F49D11B-4E8E-4037-A04F-88F51C10463C}" sibTransId="{F9A0A548-A72B-4E1D-8CBF-43F2CB7B85BA}"/>
    <dgm:cxn modelId="{CC14FECC-B2B7-41D4-AF36-16CEA01F5F43}" type="presOf" srcId="{433898DD-7DA8-4C2E-9C72-B458A6A961BC}" destId="{D9D7ACE4-2946-4FC0-ACDD-2EFCD2094784}" srcOrd="1" destOrd="0" presId="urn:microsoft.com/office/officeart/2005/8/layout/orgChart1"/>
    <dgm:cxn modelId="{5C8B1CCD-FAE9-4149-8840-306EBF975DD0}" type="presOf" srcId="{9E7BB080-A852-49BC-8D60-EA373AAA73B6}" destId="{2B409FF3-6904-47C5-9E7B-4CBC56C93701}" srcOrd="0" destOrd="0" presId="urn:microsoft.com/office/officeart/2005/8/layout/orgChart1"/>
    <dgm:cxn modelId="{B0AA33DB-F0D2-405F-B3F1-3F1FFE5D33C4}" type="presOf" srcId="{06A98CEB-1DA0-4604-8728-CA5F901C6F84}" destId="{70C704B0-9218-4D8F-8375-312550C7015F}" srcOrd="0" destOrd="0" presId="urn:microsoft.com/office/officeart/2005/8/layout/orgChart1"/>
    <dgm:cxn modelId="{2DB53FDC-4E55-4C6F-A15E-E31FAE60A5FB}" type="presOf" srcId="{28FA9087-D623-4753-87AF-0E4736BC4C57}" destId="{A2A28F63-2FC7-4BE9-B8E4-DEDEA7E91D35}" srcOrd="0" destOrd="0" presId="urn:microsoft.com/office/officeart/2005/8/layout/orgChart1"/>
    <dgm:cxn modelId="{62F330DD-DE81-4B67-A307-1D644F17DB6B}" srcId="{B4A20081-A18F-4A9E-B8BB-4A8340AD6E3F}" destId="{F3034F1C-D4A6-41EE-A149-F65F9735BD5A}" srcOrd="6" destOrd="0" parTransId="{3EBD3DA6-64C2-479A-A5AC-94851E2A68AE}" sibTransId="{6A771FAB-7494-4728-B985-CEDC2794D075}"/>
    <dgm:cxn modelId="{79A631DF-2225-4CAF-829D-93E69C966862}" srcId="{05F71DAB-1CFB-41C8-9B2D-D746051BC1E0}" destId="{B4A20081-A18F-4A9E-B8BB-4A8340AD6E3F}" srcOrd="0" destOrd="0" parTransId="{46C654DA-A1E2-401F-8A82-6B5DD4AE2059}" sibTransId="{EB28A883-310C-41D7-8399-4752BFE64303}"/>
    <dgm:cxn modelId="{0133B5E2-B403-43A1-A0BC-76D4018A799A}" type="presOf" srcId="{CE175C3F-600C-40ED-BC85-80A3FCD003A3}" destId="{56EF4F64-C16A-4A13-A951-4DF12F913B70}" srcOrd="0" destOrd="0" presId="urn:microsoft.com/office/officeart/2005/8/layout/orgChart1"/>
    <dgm:cxn modelId="{ED86AEE3-7625-47C3-8534-8FB47A6CCF08}" srcId="{BA6F54F0-5829-47D3-A611-6F8E8B924F8A}" destId="{61744EF9-0D72-4EE1-99C1-BF7E6C524966}" srcOrd="1" destOrd="0" parTransId="{28FA9087-D623-4753-87AF-0E4736BC4C57}" sibTransId="{31062987-22F2-47BA-ADA4-4A69EC3FEF46}"/>
    <dgm:cxn modelId="{4E5C42E4-0E5E-442E-8A11-01CABFBDADA9}" srcId="{E7A829BD-2C69-4D1E-87FB-E9D451EC37EF}" destId="{67CE08E0-A0C7-4094-936F-03BA46E556CD}" srcOrd="1" destOrd="0" parTransId="{940549BC-759E-475D-8E6D-8DBE7BD987B9}" sibTransId="{22081DF6-4B82-4533-AD6F-2226FCB7F2F8}"/>
    <dgm:cxn modelId="{8D5357E5-AF81-4B6D-8424-BF27C36516A1}" type="presOf" srcId="{B4A20081-A18F-4A9E-B8BB-4A8340AD6E3F}" destId="{55D72DF5-6C79-4CEC-8CD6-36C9F0238239}" srcOrd="1" destOrd="0" presId="urn:microsoft.com/office/officeart/2005/8/layout/orgChart1"/>
    <dgm:cxn modelId="{0D9129E6-6505-4D8A-AD28-4C9A322B6433}" type="presOf" srcId="{3EBD3DA6-64C2-479A-A5AC-94851E2A68AE}" destId="{EA405F97-B180-4467-AA93-921266FC7083}" srcOrd="0" destOrd="0" presId="urn:microsoft.com/office/officeart/2005/8/layout/orgChart1"/>
    <dgm:cxn modelId="{B88202EA-89CC-4F80-AB37-D8123344E825}" type="presOf" srcId="{E320A34A-30D7-4BDB-A0D9-B718836A3D96}" destId="{0A90B0D6-6A96-4D7D-889D-24CE2E595505}" srcOrd="0" destOrd="0" presId="urn:microsoft.com/office/officeart/2005/8/layout/orgChart1"/>
    <dgm:cxn modelId="{FD50EEEB-E321-49FF-8E7C-B2079F7FBFCB}" srcId="{B4A20081-A18F-4A9E-B8BB-4A8340AD6E3F}" destId="{20174298-F81A-4972-A67E-056D1E2F968E}" srcOrd="1" destOrd="0" parTransId="{C49ABCF8-A6A0-473F-B745-B1C9B2BF9331}" sibTransId="{8AC08884-FF7F-4B84-B568-F21DD1FE67BA}"/>
    <dgm:cxn modelId="{A0C9C9EC-167F-40AF-A6B4-9689892B56AC}" srcId="{3149BFF1-4921-4B68-9947-4127DEACFA4F}" destId="{E320A34A-30D7-4BDB-A0D9-B718836A3D96}" srcOrd="1" destOrd="0" parTransId="{4A04CD11-9CE5-4662-BF81-C8C6337EF671}" sibTransId="{D95EB055-28E9-4255-BA05-66C35672696A}"/>
    <dgm:cxn modelId="{F4AAE1EF-5400-4CEE-B1A0-80A2A935A8C7}" type="presOf" srcId="{09F87B6F-BF69-4F1B-B149-2894A9AD3A26}" destId="{5299F473-38A1-4784-BA0B-BBA5DD647053}" srcOrd="1" destOrd="0" presId="urn:microsoft.com/office/officeart/2005/8/layout/orgChart1"/>
    <dgm:cxn modelId="{B904B3F0-4422-4D98-A2AB-09886FA5E104}" type="presOf" srcId="{3AEB7F92-A0A2-4AA2-A0BB-67B859281575}" destId="{EC653D4A-DD31-48CD-9CD2-8BB4FAD6D609}" srcOrd="1" destOrd="0" presId="urn:microsoft.com/office/officeart/2005/8/layout/orgChart1"/>
    <dgm:cxn modelId="{AFA2C9F5-F398-423E-BF33-CA9D909BC1F6}" type="presOf" srcId="{43515F20-7E6D-4179-BE42-51A95341A841}" destId="{6DF2AD97-3A96-4EFF-98D2-1F483985124E}" srcOrd="1" destOrd="0" presId="urn:microsoft.com/office/officeart/2005/8/layout/orgChart1"/>
    <dgm:cxn modelId="{82915DF8-A41A-43B0-BBE3-4D35901E088B}" type="presOf" srcId="{27308B37-471E-42D7-B3FC-67DFB4835FBD}" destId="{8B5450B8-FE30-4F8E-BD5B-980A581C0009}" srcOrd="0" destOrd="0" presId="urn:microsoft.com/office/officeart/2005/8/layout/orgChart1"/>
    <dgm:cxn modelId="{BB057CF9-7186-4909-800B-EEB65BF6016D}" type="presOf" srcId="{5112B89C-0FF9-4EE8-BF1A-929A4B48007B}" destId="{821BE85C-7C3F-41AF-B04D-5698B2C838DA}" srcOrd="0" destOrd="0" presId="urn:microsoft.com/office/officeart/2005/8/layout/orgChart1"/>
    <dgm:cxn modelId="{4F4067FA-ED59-4DA2-AF5E-CD691AF1EF83}" srcId="{B4A20081-A18F-4A9E-B8BB-4A8340AD6E3F}" destId="{BA6F54F0-5829-47D3-A611-6F8E8B924F8A}" srcOrd="0" destOrd="0" parTransId="{D1B3BFFB-4881-4976-BC7A-24FF6950E27B}" sibTransId="{B3D5CDFE-1603-4DCD-A051-5093EBB47E7A}"/>
    <dgm:cxn modelId="{1368DBFB-920E-4944-AE05-A0A23E8BCD7D}" type="presOf" srcId="{E54E0E77-EBCE-4535-8DE2-6539BC51B95E}" destId="{7898CEE7-1AE0-4A10-86DA-C4C8A452A3AB}" srcOrd="0" destOrd="0" presId="urn:microsoft.com/office/officeart/2005/8/layout/orgChart1"/>
    <dgm:cxn modelId="{32697EFD-5D93-4E85-942A-18903B8BD39B}" type="presOf" srcId="{EA30CB11-5822-40A9-8165-ED0BFAF9730D}" destId="{9BFB92A3-E7DD-4768-BDFB-55ED3628B7C7}" srcOrd="1" destOrd="0" presId="urn:microsoft.com/office/officeart/2005/8/layout/orgChart1"/>
    <dgm:cxn modelId="{9B5439FE-76D1-4B3C-B9D5-853D7AC2C07E}" type="presOf" srcId="{F3034F1C-D4A6-41EE-A149-F65F9735BD5A}" destId="{D3FB28EC-6480-4F3B-A361-3E7043296F6D}" srcOrd="1" destOrd="0" presId="urn:microsoft.com/office/officeart/2005/8/layout/orgChart1"/>
    <dgm:cxn modelId="{661B48FF-38F7-4CFA-9956-9E900E4A8554}" type="presOf" srcId="{FB2E8064-17A1-4487-950F-97A3AE3346CF}" destId="{B44921B6-619D-4461-A372-296D3FAF0BB9}" srcOrd="0" destOrd="0" presId="urn:microsoft.com/office/officeart/2005/8/layout/orgChart1"/>
    <dgm:cxn modelId="{091C86CC-4307-4961-989D-896E4C7C50E9}" type="presParOf" srcId="{79E39F7C-EED7-45E2-9307-7752BF100D05}" destId="{A559AE45-4B1E-40CC-B4F7-BECBB047BBE3}" srcOrd="0" destOrd="0" presId="urn:microsoft.com/office/officeart/2005/8/layout/orgChart1"/>
    <dgm:cxn modelId="{9C7FD4EB-DA78-4DC7-8805-F635966899AE}" type="presParOf" srcId="{A559AE45-4B1E-40CC-B4F7-BECBB047BBE3}" destId="{F3550F09-21CC-4D75-BA04-52D561DA21C9}" srcOrd="0" destOrd="0" presId="urn:microsoft.com/office/officeart/2005/8/layout/orgChart1"/>
    <dgm:cxn modelId="{EC1BFC4E-6DFC-4B6A-A9B9-33A56C67325E}" type="presParOf" srcId="{F3550F09-21CC-4D75-BA04-52D561DA21C9}" destId="{01EBDC0B-FD00-419B-8DA4-9BAC4A13EE87}" srcOrd="0" destOrd="0" presId="urn:microsoft.com/office/officeart/2005/8/layout/orgChart1"/>
    <dgm:cxn modelId="{2208488C-DAF4-4067-803A-351BC682B84F}" type="presParOf" srcId="{F3550F09-21CC-4D75-BA04-52D561DA21C9}" destId="{55D72DF5-6C79-4CEC-8CD6-36C9F0238239}" srcOrd="1" destOrd="0" presId="urn:microsoft.com/office/officeart/2005/8/layout/orgChart1"/>
    <dgm:cxn modelId="{1CB031A5-63EC-455C-B6C7-97D2FDC3F073}" type="presParOf" srcId="{A559AE45-4B1E-40CC-B4F7-BECBB047BBE3}" destId="{6E576DEB-7D01-4A83-81A5-550346385613}" srcOrd="1" destOrd="0" presId="urn:microsoft.com/office/officeart/2005/8/layout/orgChart1"/>
    <dgm:cxn modelId="{C56A473E-1EB5-441C-A229-CE124CEA58EB}" type="presParOf" srcId="{6E576DEB-7D01-4A83-81A5-550346385613}" destId="{85F94DB6-F788-45D5-80C8-85B6967ACC2B}" srcOrd="0" destOrd="0" presId="urn:microsoft.com/office/officeart/2005/8/layout/orgChart1"/>
    <dgm:cxn modelId="{440A9369-95B5-4623-90E9-C066D7BA3547}" type="presParOf" srcId="{6E576DEB-7D01-4A83-81A5-550346385613}" destId="{FADC8C1E-8333-4790-8CF1-CBD2907DBB09}" srcOrd="1" destOrd="0" presId="urn:microsoft.com/office/officeart/2005/8/layout/orgChart1"/>
    <dgm:cxn modelId="{04D2ED75-1937-4914-B5E7-60572C2465FF}" type="presParOf" srcId="{FADC8C1E-8333-4790-8CF1-CBD2907DBB09}" destId="{6AA6289B-9A31-48A0-B971-234D97DD866F}" srcOrd="0" destOrd="0" presId="urn:microsoft.com/office/officeart/2005/8/layout/orgChart1"/>
    <dgm:cxn modelId="{A13B2552-9B44-47E2-8CF6-C960511070FE}" type="presParOf" srcId="{6AA6289B-9A31-48A0-B971-234D97DD866F}" destId="{83F6F977-3072-4B91-BDFB-30FDCD06614E}" srcOrd="0" destOrd="0" presId="urn:microsoft.com/office/officeart/2005/8/layout/orgChart1"/>
    <dgm:cxn modelId="{8CBF2A8F-DAF5-4BD7-A89A-858B893E08BD}" type="presParOf" srcId="{6AA6289B-9A31-48A0-B971-234D97DD866F}" destId="{55C17151-B710-42FB-9559-4C1953F7C920}" srcOrd="1" destOrd="0" presId="urn:microsoft.com/office/officeart/2005/8/layout/orgChart1"/>
    <dgm:cxn modelId="{40880453-4D96-46B3-9CE7-4B260E7822C8}" type="presParOf" srcId="{FADC8C1E-8333-4790-8CF1-CBD2907DBB09}" destId="{FA7612C2-FDAB-4D03-AB58-24B0F86FD411}" srcOrd="1" destOrd="0" presId="urn:microsoft.com/office/officeart/2005/8/layout/orgChart1"/>
    <dgm:cxn modelId="{DF11ACBE-66E5-45F4-8109-AB60C53F6236}" type="presParOf" srcId="{FA7612C2-FDAB-4D03-AB58-24B0F86FD411}" destId="{ED57D8F7-4473-4469-85CD-2F6FE0BDE92E}" srcOrd="0" destOrd="0" presId="urn:microsoft.com/office/officeart/2005/8/layout/orgChart1"/>
    <dgm:cxn modelId="{B2FF949B-B1AD-428E-966A-F90A6E186C3C}" type="presParOf" srcId="{FA7612C2-FDAB-4D03-AB58-24B0F86FD411}" destId="{BB1A0782-D3CC-4714-9D30-F3202855E73C}" srcOrd="1" destOrd="0" presId="urn:microsoft.com/office/officeart/2005/8/layout/orgChart1"/>
    <dgm:cxn modelId="{65D69642-547B-4DEB-9AA1-252518F71598}" type="presParOf" srcId="{BB1A0782-D3CC-4714-9D30-F3202855E73C}" destId="{A92CE6A8-DA1B-45AC-BA66-F567D71CCE1A}" srcOrd="0" destOrd="0" presId="urn:microsoft.com/office/officeart/2005/8/layout/orgChart1"/>
    <dgm:cxn modelId="{94733902-7838-49E7-9B98-68420557D3E9}" type="presParOf" srcId="{A92CE6A8-DA1B-45AC-BA66-F567D71CCE1A}" destId="{BAED0F4A-17BF-4050-9E70-EE1C623319AE}" srcOrd="0" destOrd="0" presId="urn:microsoft.com/office/officeart/2005/8/layout/orgChart1"/>
    <dgm:cxn modelId="{597D8E07-A910-475B-B3E3-E81E4F5B236F}" type="presParOf" srcId="{A92CE6A8-DA1B-45AC-BA66-F567D71CCE1A}" destId="{D9D7ACE4-2946-4FC0-ACDD-2EFCD2094784}" srcOrd="1" destOrd="0" presId="urn:microsoft.com/office/officeart/2005/8/layout/orgChart1"/>
    <dgm:cxn modelId="{80914AE3-D5D0-45AB-82D8-C8DB74D171BB}" type="presParOf" srcId="{BB1A0782-D3CC-4714-9D30-F3202855E73C}" destId="{726A16B5-13EE-47A4-8AD6-51AB870F8F79}" srcOrd="1" destOrd="0" presId="urn:microsoft.com/office/officeart/2005/8/layout/orgChart1"/>
    <dgm:cxn modelId="{757C090F-BFC7-4846-8E83-08A3B372BD87}" type="presParOf" srcId="{BB1A0782-D3CC-4714-9D30-F3202855E73C}" destId="{344346B2-259B-4685-B7C0-1F8C70787338}" srcOrd="2" destOrd="0" presId="urn:microsoft.com/office/officeart/2005/8/layout/orgChart1"/>
    <dgm:cxn modelId="{4220DD0B-462E-4B93-AD87-58999B3CBFA9}" type="presParOf" srcId="{FA7612C2-FDAB-4D03-AB58-24B0F86FD411}" destId="{A2A28F63-2FC7-4BE9-B8E4-DEDEA7E91D35}" srcOrd="2" destOrd="0" presId="urn:microsoft.com/office/officeart/2005/8/layout/orgChart1"/>
    <dgm:cxn modelId="{5EA4C098-17F5-4DA0-9E28-64D1A79C3064}" type="presParOf" srcId="{FA7612C2-FDAB-4D03-AB58-24B0F86FD411}" destId="{093300E1-6529-47D6-B525-FFC08166CCCD}" srcOrd="3" destOrd="0" presId="urn:microsoft.com/office/officeart/2005/8/layout/orgChart1"/>
    <dgm:cxn modelId="{FD06E8DA-438F-46DE-9697-098AA4DD1CF3}" type="presParOf" srcId="{093300E1-6529-47D6-B525-FFC08166CCCD}" destId="{59A82911-EE71-4873-9718-4C6E44E5FC4D}" srcOrd="0" destOrd="0" presId="urn:microsoft.com/office/officeart/2005/8/layout/orgChart1"/>
    <dgm:cxn modelId="{08E82190-5C88-4934-86CB-7708906C4B3B}" type="presParOf" srcId="{59A82911-EE71-4873-9718-4C6E44E5FC4D}" destId="{01DBAAAD-D3CE-40E1-9AB0-49A9EE0653A9}" srcOrd="0" destOrd="0" presId="urn:microsoft.com/office/officeart/2005/8/layout/orgChart1"/>
    <dgm:cxn modelId="{4C22496E-48B4-4907-A5CB-272AC5198C33}" type="presParOf" srcId="{59A82911-EE71-4873-9718-4C6E44E5FC4D}" destId="{BBB5FDCB-5466-4BB2-996E-C0A81F2AD1B3}" srcOrd="1" destOrd="0" presId="urn:microsoft.com/office/officeart/2005/8/layout/orgChart1"/>
    <dgm:cxn modelId="{971794CD-5614-4D6D-90E5-53FD5BFF55DC}" type="presParOf" srcId="{093300E1-6529-47D6-B525-FFC08166CCCD}" destId="{832B723A-4234-4928-9428-EF0ACCF46990}" srcOrd="1" destOrd="0" presId="urn:microsoft.com/office/officeart/2005/8/layout/orgChart1"/>
    <dgm:cxn modelId="{6C8AF287-C591-4E28-8411-190B16A6C790}" type="presParOf" srcId="{093300E1-6529-47D6-B525-FFC08166CCCD}" destId="{F781410D-38F5-4128-87A4-FD068BF7BF1E}" srcOrd="2" destOrd="0" presId="urn:microsoft.com/office/officeart/2005/8/layout/orgChart1"/>
    <dgm:cxn modelId="{8101DB1E-B2B1-42FB-8C44-758FFB6747E7}" type="presParOf" srcId="{FADC8C1E-8333-4790-8CF1-CBD2907DBB09}" destId="{D1A0E19A-5EDC-480C-AECC-46D4E9131E03}" srcOrd="2" destOrd="0" presId="urn:microsoft.com/office/officeart/2005/8/layout/orgChart1"/>
    <dgm:cxn modelId="{2C3920FE-D6AA-404E-AAD5-C4EFEC3C4F84}" type="presParOf" srcId="{6E576DEB-7D01-4A83-81A5-550346385613}" destId="{BDCC8F58-7827-49E3-AC1B-081D59E9135A}" srcOrd="2" destOrd="0" presId="urn:microsoft.com/office/officeart/2005/8/layout/orgChart1"/>
    <dgm:cxn modelId="{49834F6B-E4A7-4DB9-86B2-F2EF955044DE}" type="presParOf" srcId="{6E576DEB-7D01-4A83-81A5-550346385613}" destId="{EE529C84-DE1A-48C4-9E16-9B382CFF8F8B}" srcOrd="3" destOrd="0" presId="urn:microsoft.com/office/officeart/2005/8/layout/orgChart1"/>
    <dgm:cxn modelId="{78B263A1-D163-4C11-9695-50A6DC2B5140}" type="presParOf" srcId="{EE529C84-DE1A-48C4-9E16-9B382CFF8F8B}" destId="{415F365A-65C2-455C-8715-66363F66061E}" srcOrd="0" destOrd="0" presId="urn:microsoft.com/office/officeart/2005/8/layout/orgChart1"/>
    <dgm:cxn modelId="{0B6C7407-947D-419F-8E9C-06535673DF90}" type="presParOf" srcId="{415F365A-65C2-455C-8715-66363F66061E}" destId="{6E0C3F0F-8345-4FB0-B9A6-04C8F2947930}" srcOrd="0" destOrd="0" presId="urn:microsoft.com/office/officeart/2005/8/layout/orgChart1"/>
    <dgm:cxn modelId="{1AD162AA-9DC3-44CF-A7C9-8209ED4CE8FA}" type="presParOf" srcId="{415F365A-65C2-455C-8715-66363F66061E}" destId="{84BF7B19-8045-43A0-9CA9-66368F2F3023}" srcOrd="1" destOrd="0" presId="urn:microsoft.com/office/officeart/2005/8/layout/orgChart1"/>
    <dgm:cxn modelId="{4354635B-6EB3-428F-986A-F4C5E2672ABC}" type="presParOf" srcId="{EE529C84-DE1A-48C4-9E16-9B382CFF8F8B}" destId="{E177EFDE-796B-47A3-879C-318CA4944916}" srcOrd="1" destOrd="0" presId="urn:microsoft.com/office/officeart/2005/8/layout/orgChart1"/>
    <dgm:cxn modelId="{DFD87248-3882-406E-B5C0-B58CFA66DA7B}" type="presParOf" srcId="{E177EFDE-796B-47A3-879C-318CA4944916}" destId="{23FEBD5A-998B-4AE2-A5A8-11DE96B65D53}" srcOrd="0" destOrd="0" presId="urn:microsoft.com/office/officeart/2005/8/layout/orgChart1"/>
    <dgm:cxn modelId="{69402304-FDE3-4A86-9C82-FE101E175B7B}" type="presParOf" srcId="{E177EFDE-796B-47A3-879C-318CA4944916}" destId="{894E33C1-109C-42B2-8706-58D0ED47D303}" srcOrd="1" destOrd="0" presId="urn:microsoft.com/office/officeart/2005/8/layout/orgChart1"/>
    <dgm:cxn modelId="{8FB0660E-0282-4A32-89C1-A3D75CB84B5E}" type="presParOf" srcId="{894E33C1-109C-42B2-8706-58D0ED47D303}" destId="{33840AE3-CEED-4405-9F70-8DA2AEA15D67}" srcOrd="0" destOrd="0" presId="urn:microsoft.com/office/officeart/2005/8/layout/orgChart1"/>
    <dgm:cxn modelId="{42307FB5-D2C0-40ED-AE7B-B9DA52C3A7F5}" type="presParOf" srcId="{33840AE3-CEED-4405-9F70-8DA2AEA15D67}" destId="{AF121E64-4A76-4406-B704-6C614F52B842}" srcOrd="0" destOrd="0" presId="urn:microsoft.com/office/officeart/2005/8/layout/orgChart1"/>
    <dgm:cxn modelId="{605B15E5-D50C-4EF1-8090-F0DB9045AA55}" type="presParOf" srcId="{33840AE3-CEED-4405-9F70-8DA2AEA15D67}" destId="{0D9F7FBF-A253-47ED-BD8D-4B42383D3C36}" srcOrd="1" destOrd="0" presId="urn:microsoft.com/office/officeart/2005/8/layout/orgChart1"/>
    <dgm:cxn modelId="{26E86A15-87A6-4187-A686-7B61CFDF3A76}" type="presParOf" srcId="{894E33C1-109C-42B2-8706-58D0ED47D303}" destId="{73B63C1F-27E3-42AD-B191-99B4761C41A0}" srcOrd="1" destOrd="0" presId="urn:microsoft.com/office/officeart/2005/8/layout/orgChart1"/>
    <dgm:cxn modelId="{B93B6122-151E-4173-A8AC-2EB54D4EA4B1}" type="presParOf" srcId="{894E33C1-109C-42B2-8706-58D0ED47D303}" destId="{1CF490B6-4819-4BF3-AD35-3FC2071F1DAE}" srcOrd="2" destOrd="0" presId="urn:microsoft.com/office/officeart/2005/8/layout/orgChart1"/>
    <dgm:cxn modelId="{3CD41DCD-07E4-4C0B-8C82-858C81A0899E}" type="presParOf" srcId="{E177EFDE-796B-47A3-879C-318CA4944916}" destId="{9C8E04FB-8B29-46D6-939B-DE719058D2DC}" srcOrd="2" destOrd="0" presId="urn:microsoft.com/office/officeart/2005/8/layout/orgChart1"/>
    <dgm:cxn modelId="{DDF3AD77-4AEB-4A37-BF5B-234063F8C897}" type="presParOf" srcId="{E177EFDE-796B-47A3-879C-318CA4944916}" destId="{59AD419A-DD79-45A4-9804-25D6052DF05E}" srcOrd="3" destOrd="0" presId="urn:microsoft.com/office/officeart/2005/8/layout/orgChart1"/>
    <dgm:cxn modelId="{48F73AA5-D974-49DA-8A00-1EEC35394C1B}" type="presParOf" srcId="{59AD419A-DD79-45A4-9804-25D6052DF05E}" destId="{5DE186BB-07B5-4B7D-8F24-6CE03EB057BA}" srcOrd="0" destOrd="0" presId="urn:microsoft.com/office/officeart/2005/8/layout/orgChart1"/>
    <dgm:cxn modelId="{DCA2952A-D640-4AC1-94C6-FD51439D2849}" type="presParOf" srcId="{5DE186BB-07B5-4B7D-8F24-6CE03EB057BA}" destId="{2E37AA04-C144-46B2-A0E1-17D32797D103}" srcOrd="0" destOrd="0" presId="urn:microsoft.com/office/officeart/2005/8/layout/orgChart1"/>
    <dgm:cxn modelId="{E5B2166F-DA67-49E3-9FD6-DB74E89ADB59}" type="presParOf" srcId="{5DE186BB-07B5-4B7D-8F24-6CE03EB057BA}" destId="{E76AAF77-C957-4CF8-B68E-FA5BDCB08A17}" srcOrd="1" destOrd="0" presId="urn:microsoft.com/office/officeart/2005/8/layout/orgChart1"/>
    <dgm:cxn modelId="{C25ECB87-E01A-4805-9C4F-BCC96D8DEFA4}" type="presParOf" srcId="{59AD419A-DD79-45A4-9804-25D6052DF05E}" destId="{6A94FD76-91A8-4808-AF63-C872723848CB}" srcOrd="1" destOrd="0" presId="urn:microsoft.com/office/officeart/2005/8/layout/orgChart1"/>
    <dgm:cxn modelId="{37D22C6A-8126-40D8-83CA-B7B10F38B1BB}" type="presParOf" srcId="{59AD419A-DD79-45A4-9804-25D6052DF05E}" destId="{E4254871-B3E9-4CE1-A89D-52D941CE5D7A}" srcOrd="2" destOrd="0" presId="urn:microsoft.com/office/officeart/2005/8/layout/orgChart1"/>
    <dgm:cxn modelId="{72BAA9AB-D1CF-42D7-B204-72F8D4621179}" type="presParOf" srcId="{EE529C84-DE1A-48C4-9E16-9B382CFF8F8B}" destId="{35927FD1-3DE4-4EDF-AAE4-AA66B2F395A8}" srcOrd="2" destOrd="0" presId="urn:microsoft.com/office/officeart/2005/8/layout/orgChart1"/>
    <dgm:cxn modelId="{9152577B-0CE7-402F-A975-64BC82EF41BF}" type="presParOf" srcId="{6E576DEB-7D01-4A83-81A5-550346385613}" destId="{7898CEE7-1AE0-4A10-86DA-C4C8A452A3AB}" srcOrd="4" destOrd="0" presId="urn:microsoft.com/office/officeart/2005/8/layout/orgChart1"/>
    <dgm:cxn modelId="{2F92AD86-F3C9-487A-B3FD-DA3F0F9FC499}" type="presParOf" srcId="{6E576DEB-7D01-4A83-81A5-550346385613}" destId="{66856D91-0C79-4957-8B29-EDB3A771CFA5}" srcOrd="5" destOrd="0" presId="urn:microsoft.com/office/officeart/2005/8/layout/orgChart1"/>
    <dgm:cxn modelId="{4A2D951A-91CD-46C3-A555-00381430CB2A}" type="presParOf" srcId="{66856D91-0C79-4957-8B29-EDB3A771CFA5}" destId="{222EA57C-E402-4F5A-B085-BB12B6DF90F8}" srcOrd="0" destOrd="0" presId="urn:microsoft.com/office/officeart/2005/8/layout/orgChart1"/>
    <dgm:cxn modelId="{7F0BD1D9-C2F7-4C50-8584-27BE9785160A}" type="presParOf" srcId="{222EA57C-E402-4F5A-B085-BB12B6DF90F8}" destId="{2B409FF3-6904-47C5-9E7B-4CBC56C93701}" srcOrd="0" destOrd="0" presId="urn:microsoft.com/office/officeart/2005/8/layout/orgChart1"/>
    <dgm:cxn modelId="{1AC0FB8F-ADBF-4772-9AAF-D0B5DFCCDFB6}" type="presParOf" srcId="{222EA57C-E402-4F5A-B085-BB12B6DF90F8}" destId="{AAC1F2D6-56A3-4173-87E7-F66B0A9C2167}" srcOrd="1" destOrd="0" presId="urn:microsoft.com/office/officeart/2005/8/layout/orgChart1"/>
    <dgm:cxn modelId="{F4B32802-1F18-4A48-96D9-28CC7C7A5EC7}" type="presParOf" srcId="{66856D91-0C79-4957-8B29-EDB3A771CFA5}" destId="{2870BDA0-1D8B-4C31-9D9E-C78B92B42F4B}" srcOrd="1" destOrd="0" presId="urn:microsoft.com/office/officeart/2005/8/layout/orgChart1"/>
    <dgm:cxn modelId="{9765E25A-A691-42D8-85A7-01A8D134A16B}" type="presParOf" srcId="{2870BDA0-1D8B-4C31-9D9E-C78B92B42F4B}" destId="{B81D1890-F0AD-4834-BF5C-A038382066CE}" srcOrd="0" destOrd="0" presId="urn:microsoft.com/office/officeart/2005/8/layout/orgChart1"/>
    <dgm:cxn modelId="{67F7834D-3AC2-44FE-9428-7AD1B35519A2}" type="presParOf" srcId="{2870BDA0-1D8B-4C31-9D9E-C78B92B42F4B}" destId="{40060582-C2F0-47A3-8CDB-C4C33F51F426}" srcOrd="1" destOrd="0" presId="urn:microsoft.com/office/officeart/2005/8/layout/orgChart1"/>
    <dgm:cxn modelId="{368FBA99-90AF-49B5-A091-F663D663C966}" type="presParOf" srcId="{40060582-C2F0-47A3-8CDB-C4C33F51F426}" destId="{A6CFECDC-1D43-4E62-81C5-C1F149A59EE3}" srcOrd="0" destOrd="0" presId="urn:microsoft.com/office/officeart/2005/8/layout/orgChart1"/>
    <dgm:cxn modelId="{88E0A37D-29AB-4E94-9D1F-26E7E54D2766}" type="presParOf" srcId="{A6CFECDC-1D43-4E62-81C5-C1F149A59EE3}" destId="{B44921B6-619D-4461-A372-296D3FAF0BB9}" srcOrd="0" destOrd="0" presId="urn:microsoft.com/office/officeart/2005/8/layout/orgChart1"/>
    <dgm:cxn modelId="{00E4A2E9-B2C9-4A78-93E0-425F6F446C0D}" type="presParOf" srcId="{A6CFECDC-1D43-4E62-81C5-C1F149A59EE3}" destId="{C227EAE4-8C93-4DD0-9CFE-12E63D173CEC}" srcOrd="1" destOrd="0" presId="urn:microsoft.com/office/officeart/2005/8/layout/orgChart1"/>
    <dgm:cxn modelId="{106A43F1-E2D0-4BA0-813F-D0549FB5F9BD}" type="presParOf" srcId="{40060582-C2F0-47A3-8CDB-C4C33F51F426}" destId="{FC2C50E3-85C7-4A17-957B-BE3AA019913D}" srcOrd="1" destOrd="0" presId="urn:microsoft.com/office/officeart/2005/8/layout/orgChart1"/>
    <dgm:cxn modelId="{E726D9F3-F6B3-45CE-AEC2-6C48B63E8C09}" type="presParOf" srcId="{40060582-C2F0-47A3-8CDB-C4C33F51F426}" destId="{E3A4C2BD-106A-4569-9168-25920C9811A1}" srcOrd="2" destOrd="0" presId="urn:microsoft.com/office/officeart/2005/8/layout/orgChart1"/>
    <dgm:cxn modelId="{228E247B-8177-4713-841E-3DF07965D5EE}" type="presParOf" srcId="{2870BDA0-1D8B-4C31-9D9E-C78B92B42F4B}" destId="{33126AA9-330E-416D-A3C6-0D059ACB566B}" srcOrd="2" destOrd="0" presId="urn:microsoft.com/office/officeart/2005/8/layout/orgChart1"/>
    <dgm:cxn modelId="{77617258-384A-431E-ADA3-911F109FE323}" type="presParOf" srcId="{2870BDA0-1D8B-4C31-9D9E-C78B92B42F4B}" destId="{E4268EAC-B13E-4E1D-AC1E-BCA5FC546E16}" srcOrd="3" destOrd="0" presId="urn:microsoft.com/office/officeart/2005/8/layout/orgChart1"/>
    <dgm:cxn modelId="{4678CE9E-35F7-4570-820B-BCF1680E6DA1}" type="presParOf" srcId="{E4268EAC-B13E-4E1D-AC1E-BCA5FC546E16}" destId="{CC409490-104C-4DDF-9734-90D406627ED3}" srcOrd="0" destOrd="0" presId="urn:microsoft.com/office/officeart/2005/8/layout/orgChart1"/>
    <dgm:cxn modelId="{9E70A2DE-9624-4BF6-8BAE-84BCDA3ADEEF}" type="presParOf" srcId="{CC409490-104C-4DDF-9734-90D406627ED3}" destId="{4769CF3D-9ACE-4391-BFAD-869005CA99BB}" srcOrd="0" destOrd="0" presId="urn:microsoft.com/office/officeart/2005/8/layout/orgChart1"/>
    <dgm:cxn modelId="{251792A7-7343-4278-8B3B-6BF86362A3C4}" type="presParOf" srcId="{CC409490-104C-4DDF-9734-90D406627ED3}" destId="{9BFB92A3-E7DD-4768-BDFB-55ED3628B7C7}" srcOrd="1" destOrd="0" presId="urn:microsoft.com/office/officeart/2005/8/layout/orgChart1"/>
    <dgm:cxn modelId="{935616A9-8F75-4CA1-AEF1-1EE4F8EBC83D}" type="presParOf" srcId="{E4268EAC-B13E-4E1D-AC1E-BCA5FC546E16}" destId="{B5D4FB6A-7D6D-4CCB-ADE5-77716052E350}" srcOrd="1" destOrd="0" presId="urn:microsoft.com/office/officeart/2005/8/layout/orgChart1"/>
    <dgm:cxn modelId="{6EF43CC1-2260-4E9A-B8C7-122CF47AFBE4}" type="presParOf" srcId="{E4268EAC-B13E-4E1D-AC1E-BCA5FC546E16}" destId="{5E8C3671-BA93-4143-9D68-B33DB3A63FEA}" srcOrd="2" destOrd="0" presId="urn:microsoft.com/office/officeart/2005/8/layout/orgChart1"/>
    <dgm:cxn modelId="{5330B6CD-12FE-44BB-9CDB-A2E8CFF83622}" type="presParOf" srcId="{66856D91-0C79-4957-8B29-EDB3A771CFA5}" destId="{302FE65C-4B64-4770-88C8-CC8FE7634BBF}" srcOrd="2" destOrd="0" presId="urn:microsoft.com/office/officeart/2005/8/layout/orgChart1"/>
    <dgm:cxn modelId="{D9021E7E-41B1-46D8-BA11-CDFE15C08F26}" type="presParOf" srcId="{6E576DEB-7D01-4A83-81A5-550346385613}" destId="{3AF5789A-5629-4742-A525-0C550386995E}" srcOrd="6" destOrd="0" presId="urn:microsoft.com/office/officeart/2005/8/layout/orgChart1"/>
    <dgm:cxn modelId="{60FAA649-1B07-46D1-84F2-D246629046A6}" type="presParOf" srcId="{6E576DEB-7D01-4A83-81A5-550346385613}" destId="{153B6CA8-4A9B-4C24-A448-E29A052872EB}" srcOrd="7" destOrd="0" presId="urn:microsoft.com/office/officeart/2005/8/layout/orgChart1"/>
    <dgm:cxn modelId="{2866B137-FC55-42E9-B484-1F6C13D21209}" type="presParOf" srcId="{153B6CA8-4A9B-4C24-A448-E29A052872EB}" destId="{7846DE45-146F-4939-B2C3-2837D41C5C4E}" srcOrd="0" destOrd="0" presId="urn:microsoft.com/office/officeart/2005/8/layout/orgChart1"/>
    <dgm:cxn modelId="{8A8642F9-7E33-4886-AA22-FDBA622E747F}" type="presParOf" srcId="{7846DE45-146F-4939-B2C3-2837D41C5C4E}" destId="{A9C6BE38-414D-486C-8565-3767DA22B9EA}" srcOrd="0" destOrd="0" presId="urn:microsoft.com/office/officeart/2005/8/layout/orgChart1"/>
    <dgm:cxn modelId="{9CA2F15E-B4A2-4E8C-AF86-CF3D28CC75EA}" type="presParOf" srcId="{7846DE45-146F-4939-B2C3-2837D41C5C4E}" destId="{5299F473-38A1-4784-BA0B-BBA5DD647053}" srcOrd="1" destOrd="0" presId="urn:microsoft.com/office/officeart/2005/8/layout/orgChart1"/>
    <dgm:cxn modelId="{FEA90675-0477-4F93-8BBE-5B4A689E577E}" type="presParOf" srcId="{153B6CA8-4A9B-4C24-A448-E29A052872EB}" destId="{4CA02B67-1BE6-44C8-8599-86E16F7C387F}" srcOrd="1" destOrd="0" presId="urn:microsoft.com/office/officeart/2005/8/layout/orgChart1"/>
    <dgm:cxn modelId="{FA495A2E-F37F-4AD4-850C-F8288C7F8551}" type="presParOf" srcId="{4CA02B67-1BE6-44C8-8599-86E16F7C387F}" destId="{821BE85C-7C3F-41AF-B04D-5698B2C838DA}" srcOrd="0" destOrd="0" presId="urn:microsoft.com/office/officeart/2005/8/layout/orgChart1"/>
    <dgm:cxn modelId="{BCF24194-0CA5-4675-BF13-A27887CE0D58}" type="presParOf" srcId="{4CA02B67-1BE6-44C8-8599-86E16F7C387F}" destId="{4341C36B-4302-4F9B-A192-73CD039548B2}" srcOrd="1" destOrd="0" presId="urn:microsoft.com/office/officeart/2005/8/layout/orgChart1"/>
    <dgm:cxn modelId="{FFA7DEAF-1589-4797-A904-1FB93E69C77C}" type="presParOf" srcId="{4341C36B-4302-4F9B-A192-73CD039548B2}" destId="{27B1F3C9-9B17-47A0-A268-A57E0D147B82}" srcOrd="0" destOrd="0" presId="urn:microsoft.com/office/officeart/2005/8/layout/orgChart1"/>
    <dgm:cxn modelId="{5B7E12D4-7009-4332-8DF5-0E909EE043D3}" type="presParOf" srcId="{27B1F3C9-9B17-47A0-A268-A57E0D147B82}" destId="{8B5450B8-FE30-4F8E-BD5B-980A581C0009}" srcOrd="0" destOrd="0" presId="urn:microsoft.com/office/officeart/2005/8/layout/orgChart1"/>
    <dgm:cxn modelId="{8906483A-A486-44CF-A36F-94FB32579564}" type="presParOf" srcId="{27B1F3C9-9B17-47A0-A268-A57E0D147B82}" destId="{BAC7905B-AA61-46BE-8F08-88E7C83730F2}" srcOrd="1" destOrd="0" presId="urn:microsoft.com/office/officeart/2005/8/layout/orgChart1"/>
    <dgm:cxn modelId="{C4C63C57-65C3-450E-8300-1B47DB0F4DA8}" type="presParOf" srcId="{4341C36B-4302-4F9B-A192-73CD039548B2}" destId="{EB2F57AC-F120-4719-8E86-161D7E6893BE}" srcOrd="1" destOrd="0" presId="urn:microsoft.com/office/officeart/2005/8/layout/orgChart1"/>
    <dgm:cxn modelId="{23E27451-829D-4A81-B56D-AAECB63B2DE9}" type="presParOf" srcId="{4341C36B-4302-4F9B-A192-73CD039548B2}" destId="{D676D6AB-AE00-4114-98EF-A2D17D33865F}" srcOrd="2" destOrd="0" presId="urn:microsoft.com/office/officeart/2005/8/layout/orgChart1"/>
    <dgm:cxn modelId="{9EC8A6EF-F551-4F0C-B6BA-6D2E7565FC6A}" type="presParOf" srcId="{4CA02B67-1BE6-44C8-8599-86E16F7C387F}" destId="{3D735DD8-8F45-49D0-8DC7-CCE94FC5069E}" srcOrd="2" destOrd="0" presId="urn:microsoft.com/office/officeart/2005/8/layout/orgChart1"/>
    <dgm:cxn modelId="{43D026ED-C7AA-4B91-A9A9-13E87EE672D6}" type="presParOf" srcId="{4CA02B67-1BE6-44C8-8599-86E16F7C387F}" destId="{1C5275D7-8208-42E8-BD4F-4F2B7234F43E}" srcOrd="3" destOrd="0" presId="urn:microsoft.com/office/officeart/2005/8/layout/orgChart1"/>
    <dgm:cxn modelId="{15E2EA6D-63FC-4C55-9937-A60BE45D68DF}" type="presParOf" srcId="{1C5275D7-8208-42E8-BD4F-4F2B7234F43E}" destId="{6B389704-AB4A-44B5-B5DD-5F92F4AF0A73}" srcOrd="0" destOrd="0" presId="urn:microsoft.com/office/officeart/2005/8/layout/orgChart1"/>
    <dgm:cxn modelId="{2CC5011B-FA75-4E97-AD19-AD04A96684B5}" type="presParOf" srcId="{6B389704-AB4A-44B5-B5DD-5F92F4AF0A73}" destId="{D94CFFBE-64FB-4A69-A0E3-85EA8C4D4CBC}" srcOrd="0" destOrd="0" presId="urn:microsoft.com/office/officeart/2005/8/layout/orgChart1"/>
    <dgm:cxn modelId="{6BA4C033-C219-48B6-8F41-27DCF1CB4F14}" type="presParOf" srcId="{6B389704-AB4A-44B5-B5DD-5F92F4AF0A73}" destId="{1C61C766-7F37-4A43-91FE-77240946C1CB}" srcOrd="1" destOrd="0" presId="urn:microsoft.com/office/officeart/2005/8/layout/orgChart1"/>
    <dgm:cxn modelId="{396267FC-A5E2-4ECE-BCB7-302338E2F3DB}" type="presParOf" srcId="{1C5275D7-8208-42E8-BD4F-4F2B7234F43E}" destId="{1B5E32FA-7521-45EA-9B41-4048B6B914F3}" srcOrd="1" destOrd="0" presId="urn:microsoft.com/office/officeart/2005/8/layout/orgChart1"/>
    <dgm:cxn modelId="{A3AF1AB1-A6F2-489A-8553-2F1A7BA7C81A}" type="presParOf" srcId="{1C5275D7-8208-42E8-BD4F-4F2B7234F43E}" destId="{5131E197-646F-4304-9826-AED5242903B0}" srcOrd="2" destOrd="0" presId="urn:microsoft.com/office/officeart/2005/8/layout/orgChart1"/>
    <dgm:cxn modelId="{71B11B1F-7B0C-403B-B723-C5BB34498193}" type="presParOf" srcId="{153B6CA8-4A9B-4C24-A448-E29A052872EB}" destId="{D6F8B4E0-1C3A-44FC-9C98-D17E68569F90}" srcOrd="2" destOrd="0" presId="urn:microsoft.com/office/officeart/2005/8/layout/orgChart1"/>
    <dgm:cxn modelId="{F6B86989-43D4-4911-A182-73CB8E9F9A58}" type="presParOf" srcId="{6E576DEB-7D01-4A83-81A5-550346385613}" destId="{EBEF0280-D8E9-4F39-8CE3-4B0AED9AF9DB}" srcOrd="8" destOrd="0" presId="urn:microsoft.com/office/officeart/2005/8/layout/orgChart1"/>
    <dgm:cxn modelId="{324ECD96-9C36-485A-9C03-E49C7D53C6D9}" type="presParOf" srcId="{6E576DEB-7D01-4A83-81A5-550346385613}" destId="{ECCE53AA-CE8E-4FA5-B487-9E623E41BAC5}" srcOrd="9" destOrd="0" presId="urn:microsoft.com/office/officeart/2005/8/layout/orgChart1"/>
    <dgm:cxn modelId="{4A359BCF-AB7A-46D1-A150-4D84FDC91B65}" type="presParOf" srcId="{ECCE53AA-CE8E-4FA5-B487-9E623E41BAC5}" destId="{A0FB6982-3DCF-4694-BCEC-08435A39E761}" srcOrd="0" destOrd="0" presId="urn:microsoft.com/office/officeart/2005/8/layout/orgChart1"/>
    <dgm:cxn modelId="{38707C65-99EB-4543-BD94-E4A0018106B8}" type="presParOf" srcId="{A0FB6982-3DCF-4694-BCEC-08435A39E761}" destId="{541D115A-050C-4ACD-AC2C-E8A1E4286946}" srcOrd="0" destOrd="0" presId="urn:microsoft.com/office/officeart/2005/8/layout/orgChart1"/>
    <dgm:cxn modelId="{67E5AA1E-AFC0-4089-B6ED-A29D77704095}" type="presParOf" srcId="{A0FB6982-3DCF-4694-BCEC-08435A39E761}" destId="{6C67E971-801E-416F-B35B-37CFEF0A6EAF}" srcOrd="1" destOrd="0" presId="urn:microsoft.com/office/officeart/2005/8/layout/orgChart1"/>
    <dgm:cxn modelId="{433F4BA4-845F-4122-B9B2-21624F18D7AC}" type="presParOf" srcId="{ECCE53AA-CE8E-4FA5-B487-9E623E41BAC5}" destId="{33B948DA-6AE1-4216-94DB-EE7D8CB05921}" srcOrd="1" destOrd="0" presId="urn:microsoft.com/office/officeart/2005/8/layout/orgChart1"/>
    <dgm:cxn modelId="{5A7EB878-3AD2-43CB-A165-919969998290}" type="presParOf" srcId="{33B948DA-6AE1-4216-94DB-EE7D8CB05921}" destId="{A7A69619-A608-4EE2-8ACE-F8D2B2A4D035}" srcOrd="0" destOrd="0" presId="urn:microsoft.com/office/officeart/2005/8/layout/orgChart1"/>
    <dgm:cxn modelId="{ED90F57D-59A7-44D5-A504-4ACC236C56B7}" type="presParOf" srcId="{33B948DA-6AE1-4216-94DB-EE7D8CB05921}" destId="{5956ADDA-0309-4607-9E91-29175F95849F}" srcOrd="1" destOrd="0" presId="urn:microsoft.com/office/officeart/2005/8/layout/orgChart1"/>
    <dgm:cxn modelId="{EAE13305-AF94-4091-A7BD-D280972C2834}" type="presParOf" srcId="{5956ADDA-0309-4607-9E91-29175F95849F}" destId="{71218084-8256-4744-8A69-21AE36795D29}" srcOrd="0" destOrd="0" presId="urn:microsoft.com/office/officeart/2005/8/layout/orgChart1"/>
    <dgm:cxn modelId="{D126E0EA-DC4A-42EB-AA4E-CA6A097A883E}" type="presParOf" srcId="{71218084-8256-4744-8A69-21AE36795D29}" destId="{D4151515-E118-47A7-8034-AD8DA8EF1750}" srcOrd="0" destOrd="0" presId="urn:microsoft.com/office/officeart/2005/8/layout/orgChart1"/>
    <dgm:cxn modelId="{5E69559F-777D-41BF-9344-A82AB6E26051}" type="presParOf" srcId="{71218084-8256-4744-8A69-21AE36795D29}" destId="{9EA274F1-2E38-438C-B47A-C54C413D7C5E}" srcOrd="1" destOrd="0" presId="urn:microsoft.com/office/officeart/2005/8/layout/orgChart1"/>
    <dgm:cxn modelId="{BC3CED2E-63E6-4BD9-AA7E-29D060B120BE}" type="presParOf" srcId="{5956ADDA-0309-4607-9E91-29175F95849F}" destId="{CABB4489-20F2-4CB8-8EE8-E3C7AAB6AFF1}" srcOrd="1" destOrd="0" presId="urn:microsoft.com/office/officeart/2005/8/layout/orgChart1"/>
    <dgm:cxn modelId="{612F31E1-6C2C-4AE9-8258-CDCA3FBBDFDA}" type="presParOf" srcId="{5956ADDA-0309-4607-9E91-29175F95849F}" destId="{8C3DF8C4-0BBD-41AA-A596-E1117947DB91}" srcOrd="2" destOrd="0" presId="urn:microsoft.com/office/officeart/2005/8/layout/orgChart1"/>
    <dgm:cxn modelId="{2CCCE3F6-6202-4233-9322-7FE104A32D9E}" type="presParOf" srcId="{33B948DA-6AE1-4216-94DB-EE7D8CB05921}" destId="{E2F3E7CA-690B-48E1-B565-1B5D4315D365}" srcOrd="2" destOrd="0" presId="urn:microsoft.com/office/officeart/2005/8/layout/orgChart1"/>
    <dgm:cxn modelId="{1CE658A1-3D9F-4B53-BA0F-9549AD438CCE}" type="presParOf" srcId="{33B948DA-6AE1-4216-94DB-EE7D8CB05921}" destId="{F1273878-1704-4AC7-A961-8DACACDE493C}" srcOrd="3" destOrd="0" presId="urn:microsoft.com/office/officeart/2005/8/layout/orgChart1"/>
    <dgm:cxn modelId="{2CA14B3C-1595-4E68-9AD4-C59B41755ABE}" type="presParOf" srcId="{F1273878-1704-4AC7-A961-8DACACDE493C}" destId="{27726081-DB29-48F5-9C88-721F6D101173}" srcOrd="0" destOrd="0" presId="urn:microsoft.com/office/officeart/2005/8/layout/orgChart1"/>
    <dgm:cxn modelId="{E0661971-0FE0-411D-BE58-F98DD6F35EB3}" type="presParOf" srcId="{27726081-DB29-48F5-9C88-721F6D101173}" destId="{FBF5D570-972C-4294-9E82-2DF5D8D3EE5E}" srcOrd="0" destOrd="0" presId="urn:microsoft.com/office/officeart/2005/8/layout/orgChart1"/>
    <dgm:cxn modelId="{98E651C8-E1E5-4B79-98BC-0913E0EFC54B}" type="presParOf" srcId="{27726081-DB29-48F5-9C88-721F6D101173}" destId="{4D1DBDBC-BF6E-4540-A49E-9780301F8DCD}" srcOrd="1" destOrd="0" presId="urn:microsoft.com/office/officeart/2005/8/layout/orgChart1"/>
    <dgm:cxn modelId="{FE7763BA-1F64-4B56-88DB-7FCF817B21F0}" type="presParOf" srcId="{F1273878-1704-4AC7-A961-8DACACDE493C}" destId="{E3F48350-08FF-4A47-BDE2-C0F63026F347}" srcOrd="1" destOrd="0" presId="urn:microsoft.com/office/officeart/2005/8/layout/orgChart1"/>
    <dgm:cxn modelId="{AD51BFBD-9629-4BCE-9E83-AABBDDA53FF9}" type="presParOf" srcId="{F1273878-1704-4AC7-A961-8DACACDE493C}" destId="{1F198A88-E717-4D3D-A16A-EA26B2D6EBDE}" srcOrd="2" destOrd="0" presId="urn:microsoft.com/office/officeart/2005/8/layout/orgChart1"/>
    <dgm:cxn modelId="{52FC9E48-D276-4ED8-BA92-4A85CE43CB5B}" type="presParOf" srcId="{ECCE53AA-CE8E-4FA5-B487-9E623E41BAC5}" destId="{D8D8EE1E-B030-4E16-9DA4-A2E30F232411}" srcOrd="2" destOrd="0" presId="urn:microsoft.com/office/officeart/2005/8/layout/orgChart1"/>
    <dgm:cxn modelId="{BF4DF8A8-F150-4A3B-827D-3BDAC9E8EBEF}" type="presParOf" srcId="{6E576DEB-7D01-4A83-81A5-550346385613}" destId="{56EF4F64-C16A-4A13-A951-4DF12F913B70}" srcOrd="10" destOrd="0" presId="urn:microsoft.com/office/officeart/2005/8/layout/orgChart1"/>
    <dgm:cxn modelId="{05723964-8DB5-4C59-B1E3-EF4729859599}" type="presParOf" srcId="{6E576DEB-7D01-4A83-81A5-550346385613}" destId="{C2C01872-B336-4C0E-A821-9288012FC2F9}" srcOrd="11" destOrd="0" presId="urn:microsoft.com/office/officeart/2005/8/layout/orgChart1"/>
    <dgm:cxn modelId="{78357094-F1B0-4272-88EC-E13596DD2749}" type="presParOf" srcId="{C2C01872-B336-4C0E-A821-9288012FC2F9}" destId="{4744FE99-EDC5-4A3F-9DA3-201E73FADB2D}" srcOrd="0" destOrd="0" presId="urn:microsoft.com/office/officeart/2005/8/layout/orgChart1"/>
    <dgm:cxn modelId="{3531C820-3841-4D42-A117-0AFD230DD6F0}" type="presParOf" srcId="{4744FE99-EDC5-4A3F-9DA3-201E73FADB2D}" destId="{B0A8359F-31DA-42D5-8190-AD75A8F194CA}" srcOrd="0" destOrd="0" presId="urn:microsoft.com/office/officeart/2005/8/layout/orgChart1"/>
    <dgm:cxn modelId="{6C496F13-5781-40AC-BB9A-304638305E96}" type="presParOf" srcId="{4744FE99-EDC5-4A3F-9DA3-201E73FADB2D}" destId="{F0E8AF05-D1E0-4F6B-B3AE-E4ACD9F68A37}" srcOrd="1" destOrd="0" presId="urn:microsoft.com/office/officeart/2005/8/layout/orgChart1"/>
    <dgm:cxn modelId="{1264DFA4-9506-45E4-A5A3-C4217C8D93A7}" type="presParOf" srcId="{C2C01872-B336-4C0E-A821-9288012FC2F9}" destId="{F83B16B7-04E2-4672-94AD-8DEF02692CD7}" srcOrd="1" destOrd="0" presId="urn:microsoft.com/office/officeart/2005/8/layout/orgChart1"/>
    <dgm:cxn modelId="{0C8F0813-6AF7-4551-9D52-BB4F4B6666A7}" type="presParOf" srcId="{F83B16B7-04E2-4672-94AD-8DEF02692CD7}" destId="{8E73ABB4-257C-4940-8F3A-91B275F25ECB}" srcOrd="0" destOrd="0" presId="urn:microsoft.com/office/officeart/2005/8/layout/orgChart1"/>
    <dgm:cxn modelId="{EE463B83-95AA-44DD-9E07-98FD7E248700}" type="presParOf" srcId="{F83B16B7-04E2-4672-94AD-8DEF02692CD7}" destId="{B9D873E1-1842-46A3-85C0-56007220BF49}" srcOrd="1" destOrd="0" presId="urn:microsoft.com/office/officeart/2005/8/layout/orgChart1"/>
    <dgm:cxn modelId="{2B79BEA9-0B9B-4A89-8F6E-303C83DB7A7F}" type="presParOf" srcId="{B9D873E1-1842-46A3-85C0-56007220BF49}" destId="{B1F12F3C-A651-4141-91AD-0F482BBC1DCE}" srcOrd="0" destOrd="0" presId="urn:microsoft.com/office/officeart/2005/8/layout/orgChart1"/>
    <dgm:cxn modelId="{445B323F-A850-42A9-91F9-52DDCC60983F}" type="presParOf" srcId="{B1F12F3C-A651-4141-91AD-0F482BBC1DCE}" destId="{35F03D66-25CB-4C74-B9F6-E78B41BF9482}" srcOrd="0" destOrd="0" presId="urn:microsoft.com/office/officeart/2005/8/layout/orgChart1"/>
    <dgm:cxn modelId="{61AC63C9-5C5E-46EC-BE74-4064BC86358B}" type="presParOf" srcId="{B1F12F3C-A651-4141-91AD-0F482BBC1DCE}" destId="{8EC0C33A-394F-49FD-9228-4B5C3F4AAFEB}" srcOrd="1" destOrd="0" presId="urn:microsoft.com/office/officeart/2005/8/layout/orgChart1"/>
    <dgm:cxn modelId="{851678A0-1BB6-4EB2-9AC3-406E119F8BD1}" type="presParOf" srcId="{B9D873E1-1842-46A3-85C0-56007220BF49}" destId="{55F8590A-378C-430A-851B-D58BAB95F086}" srcOrd="1" destOrd="0" presId="urn:microsoft.com/office/officeart/2005/8/layout/orgChart1"/>
    <dgm:cxn modelId="{D519BF1A-9CB0-4674-A1FD-783DB84B6CFC}" type="presParOf" srcId="{B9D873E1-1842-46A3-85C0-56007220BF49}" destId="{B236A533-57B2-4497-8CC4-70F4C8EB8539}" srcOrd="2" destOrd="0" presId="urn:microsoft.com/office/officeart/2005/8/layout/orgChart1"/>
    <dgm:cxn modelId="{204FD785-45CE-4299-A964-8CAFF538BA66}" type="presParOf" srcId="{F83B16B7-04E2-4672-94AD-8DEF02692CD7}" destId="{7A521969-120E-44DA-A61B-465519481F39}" srcOrd="2" destOrd="0" presId="urn:microsoft.com/office/officeart/2005/8/layout/orgChart1"/>
    <dgm:cxn modelId="{2A8F6375-1EDB-4F36-817B-6189DC1BD045}" type="presParOf" srcId="{F83B16B7-04E2-4672-94AD-8DEF02692CD7}" destId="{3DF590A4-C26B-4F1C-8EDF-1135E6EFA1D5}" srcOrd="3" destOrd="0" presId="urn:microsoft.com/office/officeart/2005/8/layout/orgChart1"/>
    <dgm:cxn modelId="{48F6EBEB-5D12-47DC-8D61-FA93B7C316C8}" type="presParOf" srcId="{3DF590A4-C26B-4F1C-8EDF-1135E6EFA1D5}" destId="{B62A9472-4AE0-4B73-9009-CB0E4B4FC1AA}" srcOrd="0" destOrd="0" presId="urn:microsoft.com/office/officeart/2005/8/layout/orgChart1"/>
    <dgm:cxn modelId="{2E0CFA26-9917-4389-A04A-47AF73B69479}" type="presParOf" srcId="{B62A9472-4AE0-4B73-9009-CB0E4B4FC1AA}" destId="{0A90B0D6-6A96-4D7D-889D-24CE2E595505}" srcOrd="0" destOrd="0" presId="urn:microsoft.com/office/officeart/2005/8/layout/orgChart1"/>
    <dgm:cxn modelId="{FCAA4FC2-D26D-44B4-9C58-643CEC2CE33B}" type="presParOf" srcId="{B62A9472-4AE0-4B73-9009-CB0E4B4FC1AA}" destId="{5A1B885A-CE5E-4F98-9BD2-7E5963F30732}" srcOrd="1" destOrd="0" presId="urn:microsoft.com/office/officeart/2005/8/layout/orgChart1"/>
    <dgm:cxn modelId="{E1D23C28-02C8-4E1F-9C4E-013D662B0283}" type="presParOf" srcId="{3DF590A4-C26B-4F1C-8EDF-1135E6EFA1D5}" destId="{9E2E40E7-BFE4-4E97-9E3A-CC71A3FBA3AD}" srcOrd="1" destOrd="0" presId="urn:microsoft.com/office/officeart/2005/8/layout/orgChart1"/>
    <dgm:cxn modelId="{8DC7978D-811D-4BCF-BAF9-6AA9B2056E03}" type="presParOf" srcId="{3DF590A4-C26B-4F1C-8EDF-1135E6EFA1D5}" destId="{FD9B3806-74A3-49C5-A8F6-DDC2E8E98F33}" srcOrd="2" destOrd="0" presId="urn:microsoft.com/office/officeart/2005/8/layout/orgChart1"/>
    <dgm:cxn modelId="{E0ED5EB6-9F54-4C25-B74B-DD3897F83D1C}" type="presParOf" srcId="{C2C01872-B336-4C0E-A821-9288012FC2F9}" destId="{3ABFB9E9-F54F-4509-8D92-C2F05A80997A}" srcOrd="2" destOrd="0" presId="urn:microsoft.com/office/officeart/2005/8/layout/orgChart1"/>
    <dgm:cxn modelId="{55F7A606-288F-448F-94C7-6E9CE9DD4997}" type="presParOf" srcId="{6E576DEB-7D01-4A83-81A5-550346385613}" destId="{EA405F97-B180-4467-AA93-921266FC7083}" srcOrd="12" destOrd="0" presId="urn:microsoft.com/office/officeart/2005/8/layout/orgChart1"/>
    <dgm:cxn modelId="{81C76FBC-676E-4DCD-8F55-9746F7D4AF38}" type="presParOf" srcId="{6E576DEB-7D01-4A83-81A5-550346385613}" destId="{2101A45D-0389-4A45-825A-6D6860DD71BF}" srcOrd="13" destOrd="0" presId="urn:microsoft.com/office/officeart/2005/8/layout/orgChart1"/>
    <dgm:cxn modelId="{CA7B2294-0C33-4D66-8F4A-E00C08CC1136}" type="presParOf" srcId="{2101A45D-0389-4A45-825A-6D6860DD71BF}" destId="{EF689DE0-4812-475D-BCA2-2BB9A91A5591}" srcOrd="0" destOrd="0" presId="urn:microsoft.com/office/officeart/2005/8/layout/orgChart1"/>
    <dgm:cxn modelId="{BF9796AB-ACE7-4DB1-9B36-BDC2245C2571}" type="presParOf" srcId="{EF689DE0-4812-475D-BCA2-2BB9A91A5591}" destId="{3B61C540-CD93-4554-B477-8DC771BE577E}" srcOrd="0" destOrd="0" presId="urn:microsoft.com/office/officeart/2005/8/layout/orgChart1"/>
    <dgm:cxn modelId="{D99A97A9-DDA3-4AFF-9974-10E55F30FAF6}" type="presParOf" srcId="{EF689DE0-4812-475D-BCA2-2BB9A91A5591}" destId="{D3FB28EC-6480-4F3B-A361-3E7043296F6D}" srcOrd="1" destOrd="0" presId="urn:microsoft.com/office/officeart/2005/8/layout/orgChart1"/>
    <dgm:cxn modelId="{61EB43E5-C588-4E47-B470-67554F9E60FA}" type="presParOf" srcId="{2101A45D-0389-4A45-825A-6D6860DD71BF}" destId="{7B9DB03B-852B-4957-977B-A60EEF347915}" srcOrd="1" destOrd="0" presId="urn:microsoft.com/office/officeart/2005/8/layout/orgChart1"/>
    <dgm:cxn modelId="{B259DC2B-412D-4946-A6B6-40E8029EE67D}" type="presParOf" srcId="{7B9DB03B-852B-4957-977B-A60EEF347915}" destId="{917044DC-2DB8-4B63-8ED1-DA16D909546C}" srcOrd="0" destOrd="0" presId="urn:microsoft.com/office/officeart/2005/8/layout/orgChart1"/>
    <dgm:cxn modelId="{1012525C-38D0-418D-A4C3-FCE90D815794}" type="presParOf" srcId="{7B9DB03B-852B-4957-977B-A60EEF347915}" destId="{7516E464-3827-4AD6-B8FD-B37A232C0B85}" srcOrd="1" destOrd="0" presId="urn:microsoft.com/office/officeart/2005/8/layout/orgChart1"/>
    <dgm:cxn modelId="{793B2229-3FDA-4740-9D07-0FEE02487183}" type="presParOf" srcId="{7516E464-3827-4AD6-B8FD-B37A232C0B85}" destId="{B3E26C18-B496-4843-A34D-DFA58464CC8D}" srcOrd="0" destOrd="0" presId="urn:microsoft.com/office/officeart/2005/8/layout/orgChart1"/>
    <dgm:cxn modelId="{D8C85BA7-DC40-4918-8008-D7C31A220FF6}" type="presParOf" srcId="{B3E26C18-B496-4843-A34D-DFA58464CC8D}" destId="{A9E7A827-F59A-49D1-8A37-31CEFEBAFD4E}" srcOrd="0" destOrd="0" presId="urn:microsoft.com/office/officeart/2005/8/layout/orgChart1"/>
    <dgm:cxn modelId="{BC1227CF-C4FC-4B7D-9E15-0C1534D97A72}" type="presParOf" srcId="{B3E26C18-B496-4843-A34D-DFA58464CC8D}" destId="{099B732F-6131-4FC6-87C1-3CA99C072B01}" srcOrd="1" destOrd="0" presId="urn:microsoft.com/office/officeart/2005/8/layout/orgChart1"/>
    <dgm:cxn modelId="{C17B839D-3CDA-46D9-B630-ED0511831503}" type="presParOf" srcId="{7516E464-3827-4AD6-B8FD-B37A232C0B85}" destId="{4263F808-47F7-4910-AE9F-862569F02620}" srcOrd="1" destOrd="0" presId="urn:microsoft.com/office/officeart/2005/8/layout/orgChart1"/>
    <dgm:cxn modelId="{B8D05177-D02F-4331-A961-B10749D105E1}" type="presParOf" srcId="{7516E464-3827-4AD6-B8FD-B37A232C0B85}" destId="{074C2A51-89D1-4E43-BB9C-0E5B3BAD5FBD}" srcOrd="2" destOrd="0" presId="urn:microsoft.com/office/officeart/2005/8/layout/orgChart1"/>
    <dgm:cxn modelId="{42584BE8-1FB8-4CD6-A7C0-1866A9A70807}" type="presParOf" srcId="{7B9DB03B-852B-4957-977B-A60EEF347915}" destId="{D1622DF4-8820-4343-9C4D-AAA1AFDF52D5}" srcOrd="2" destOrd="0" presId="urn:microsoft.com/office/officeart/2005/8/layout/orgChart1"/>
    <dgm:cxn modelId="{38D6F1EB-5092-43DB-B0B3-C38925EBFD73}" type="presParOf" srcId="{7B9DB03B-852B-4957-977B-A60EEF347915}" destId="{0B03FBF5-34CD-4D9F-8DA3-AAB20F263508}" srcOrd="3" destOrd="0" presId="urn:microsoft.com/office/officeart/2005/8/layout/orgChart1"/>
    <dgm:cxn modelId="{6BA6823B-53D0-4788-935E-DBEC5395D0D0}" type="presParOf" srcId="{0B03FBF5-34CD-4D9F-8DA3-AAB20F263508}" destId="{62F3B5B1-060B-4B81-8D23-4DC16C41A247}" srcOrd="0" destOrd="0" presId="urn:microsoft.com/office/officeart/2005/8/layout/orgChart1"/>
    <dgm:cxn modelId="{EA9C694E-8316-4D97-BAD6-662488A41734}" type="presParOf" srcId="{62F3B5B1-060B-4B81-8D23-4DC16C41A247}" destId="{7C0C083E-2378-4E36-9FF7-769BF10B6231}" srcOrd="0" destOrd="0" presId="urn:microsoft.com/office/officeart/2005/8/layout/orgChart1"/>
    <dgm:cxn modelId="{DE2148EC-6963-4DA7-B878-3F2CECDDB303}" type="presParOf" srcId="{62F3B5B1-060B-4B81-8D23-4DC16C41A247}" destId="{6DF2AD97-3A96-4EFF-98D2-1F483985124E}" srcOrd="1" destOrd="0" presId="urn:microsoft.com/office/officeart/2005/8/layout/orgChart1"/>
    <dgm:cxn modelId="{4C322E04-8F59-449B-A277-057690E28287}" type="presParOf" srcId="{0B03FBF5-34CD-4D9F-8DA3-AAB20F263508}" destId="{DC3AE3B0-41C2-47C3-95A0-0C93DAFF4FC1}" srcOrd="1" destOrd="0" presId="urn:microsoft.com/office/officeart/2005/8/layout/orgChart1"/>
    <dgm:cxn modelId="{87A4713E-F4B9-46C7-ABC0-91A029F3E38B}" type="presParOf" srcId="{0B03FBF5-34CD-4D9F-8DA3-AAB20F263508}" destId="{A0CF9E16-E8AB-4540-96AB-2F5FCC38D47D}" srcOrd="2" destOrd="0" presId="urn:microsoft.com/office/officeart/2005/8/layout/orgChart1"/>
    <dgm:cxn modelId="{2A711BA1-18F2-4154-ADC5-FD8B19D0546D}" type="presParOf" srcId="{2101A45D-0389-4A45-825A-6D6860DD71BF}" destId="{95B54962-157F-4AD6-A7B5-24F43C061853}" srcOrd="2" destOrd="0" presId="urn:microsoft.com/office/officeart/2005/8/layout/orgChart1"/>
    <dgm:cxn modelId="{115D7C67-BCFC-4A23-9575-2039A9D241C8}" type="presParOf" srcId="{6E576DEB-7D01-4A83-81A5-550346385613}" destId="{70C704B0-9218-4D8F-8375-312550C7015F}" srcOrd="14" destOrd="0" presId="urn:microsoft.com/office/officeart/2005/8/layout/orgChart1"/>
    <dgm:cxn modelId="{8D0F139C-D004-41F8-A112-454B0068DC81}" type="presParOf" srcId="{6E576DEB-7D01-4A83-81A5-550346385613}" destId="{598EF6BB-A779-4B0B-A8C4-8DD560AE9301}" srcOrd="15" destOrd="0" presId="urn:microsoft.com/office/officeart/2005/8/layout/orgChart1"/>
    <dgm:cxn modelId="{58E9D791-44CB-464E-A5E4-B7F4C1BFEB76}" type="presParOf" srcId="{598EF6BB-A779-4B0B-A8C4-8DD560AE9301}" destId="{A5151953-83E4-43A9-A9D9-53A145E93C55}" srcOrd="0" destOrd="0" presId="urn:microsoft.com/office/officeart/2005/8/layout/orgChart1"/>
    <dgm:cxn modelId="{88E7AE6B-41CE-4B35-9FB3-54E2CDD780B7}" type="presParOf" srcId="{A5151953-83E4-43A9-A9D9-53A145E93C55}" destId="{C7B4BC57-597F-495D-91D1-BFB4E424F709}" srcOrd="0" destOrd="0" presId="urn:microsoft.com/office/officeart/2005/8/layout/orgChart1"/>
    <dgm:cxn modelId="{72099545-378A-4F72-A711-A28834FA55DC}" type="presParOf" srcId="{A5151953-83E4-43A9-A9D9-53A145E93C55}" destId="{EC653D4A-DD31-48CD-9CD2-8BB4FAD6D609}" srcOrd="1" destOrd="0" presId="urn:microsoft.com/office/officeart/2005/8/layout/orgChart1"/>
    <dgm:cxn modelId="{E4A28EA0-4520-44BD-BE9B-999D6BECBB8E}" type="presParOf" srcId="{598EF6BB-A779-4B0B-A8C4-8DD560AE9301}" destId="{0D589792-A965-4F70-AFA7-DCC807EFD104}" srcOrd="1" destOrd="0" presId="urn:microsoft.com/office/officeart/2005/8/layout/orgChart1"/>
    <dgm:cxn modelId="{1D9942E7-5F29-44EE-BA50-878F81310377}" type="presParOf" srcId="{0D589792-A965-4F70-AFA7-DCC807EFD104}" destId="{8A4192C8-F52B-4499-B39D-CAE322B6F144}" srcOrd="0" destOrd="0" presId="urn:microsoft.com/office/officeart/2005/8/layout/orgChart1"/>
    <dgm:cxn modelId="{80C52561-F53B-4548-846D-2A84D88B0E58}" type="presParOf" srcId="{0D589792-A965-4F70-AFA7-DCC807EFD104}" destId="{095EC2BA-048E-42D0-8979-670CF183204A}" srcOrd="1" destOrd="0" presId="urn:microsoft.com/office/officeart/2005/8/layout/orgChart1"/>
    <dgm:cxn modelId="{73F53A44-5651-452B-9E77-25433DFACCEE}" type="presParOf" srcId="{095EC2BA-048E-42D0-8979-670CF183204A}" destId="{5275F03F-62F1-4FFD-B193-88406BD0177B}" srcOrd="0" destOrd="0" presId="urn:microsoft.com/office/officeart/2005/8/layout/orgChart1"/>
    <dgm:cxn modelId="{1B5CF797-0947-4EE3-AC37-EBC521D9AA16}" type="presParOf" srcId="{5275F03F-62F1-4FFD-B193-88406BD0177B}" destId="{82891185-465D-4E45-853B-1066AF62C24E}" srcOrd="0" destOrd="0" presId="urn:microsoft.com/office/officeart/2005/8/layout/orgChart1"/>
    <dgm:cxn modelId="{3065CAE2-9858-46B6-A8AA-26EA7F7DD56F}" type="presParOf" srcId="{5275F03F-62F1-4FFD-B193-88406BD0177B}" destId="{FE96D693-4B9D-42B1-9F70-59FBA50E23D2}" srcOrd="1" destOrd="0" presId="urn:microsoft.com/office/officeart/2005/8/layout/orgChart1"/>
    <dgm:cxn modelId="{2D1EA6E3-73F9-43E8-9171-9C563B5A053B}" type="presParOf" srcId="{095EC2BA-048E-42D0-8979-670CF183204A}" destId="{FB3C596C-B74B-4257-9741-CCFE73D92C2B}" srcOrd="1" destOrd="0" presId="urn:microsoft.com/office/officeart/2005/8/layout/orgChart1"/>
    <dgm:cxn modelId="{3A1D83CC-B399-4652-AFD4-9E9AC6AC10C1}" type="presParOf" srcId="{095EC2BA-048E-42D0-8979-670CF183204A}" destId="{1C4FB418-BAFA-4FAD-B613-AF9AE1932FE3}" srcOrd="2" destOrd="0" presId="urn:microsoft.com/office/officeart/2005/8/layout/orgChart1"/>
    <dgm:cxn modelId="{1ED8E31A-BF59-42A8-8941-1C155FBA3FCB}" type="presParOf" srcId="{0D589792-A965-4F70-AFA7-DCC807EFD104}" destId="{F6725D79-BC14-4A82-885F-08E9F09096FC}" srcOrd="2" destOrd="0" presId="urn:microsoft.com/office/officeart/2005/8/layout/orgChart1"/>
    <dgm:cxn modelId="{DD8BCB5E-091F-4E21-BF3C-8839F239F3F2}" type="presParOf" srcId="{0D589792-A965-4F70-AFA7-DCC807EFD104}" destId="{D79AAA59-3741-4F10-A035-4A8E73263852}" srcOrd="3" destOrd="0" presId="urn:microsoft.com/office/officeart/2005/8/layout/orgChart1"/>
    <dgm:cxn modelId="{8DD0D8D1-675B-4624-8ABA-B8EEFF3972C6}" type="presParOf" srcId="{D79AAA59-3741-4F10-A035-4A8E73263852}" destId="{E4153D1B-AE9A-408D-964A-0A18A3E2248C}" srcOrd="0" destOrd="0" presId="urn:microsoft.com/office/officeart/2005/8/layout/orgChart1"/>
    <dgm:cxn modelId="{92DFE0B7-C3D1-4794-89FF-4DF132C76461}" type="presParOf" srcId="{E4153D1B-AE9A-408D-964A-0A18A3E2248C}" destId="{92C58215-AF5E-46AE-9730-46BEA0DCD2C5}" srcOrd="0" destOrd="0" presId="urn:microsoft.com/office/officeart/2005/8/layout/orgChart1"/>
    <dgm:cxn modelId="{B971E9E4-0D02-4CD1-98F0-0EA56BAC2AD3}" type="presParOf" srcId="{E4153D1B-AE9A-408D-964A-0A18A3E2248C}" destId="{CB13858B-6036-469E-B51C-35B2B0E01C39}" srcOrd="1" destOrd="0" presId="urn:microsoft.com/office/officeart/2005/8/layout/orgChart1"/>
    <dgm:cxn modelId="{A8BD4614-D20A-4C9E-B133-4340CEF88540}" type="presParOf" srcId="{D79AAA59-3741-4F10-A035-4A8E73263852}" destId="{BE759DBF-3055-4127-9167-6229FC3B2ECE}" srcOrd="1" destOrd="0" presId="urn:microsoft.com/office/officeart/2005/8/layout/orgChart1"/>
    <dgm:cxn modelId="{8316B332-1BB1-4A85-8CC1-074F1733B2C8}" type="presParOf" srcId="{D79AAA59-3741-4F10-A035-4A8E73263852}" destId="{C5F56F92-2FAF-4565-9F4F-7029ADFDE459}" srcOrd="2" destOrd="0" presId="urn:microsoft.com/office/officeart/2005/8/layout/orgChart1"/>
    <dgm:cxn modelId="{56293C9D-7D81-48ED-BED8-94539E1F5A5D}" type="presParOf" srcId="{598EF6BB-A779-4B0B-A8C4-8DD560AE9301}" destId="{7F9980F7-B0D0-41AF-B4C4-95EF3408459F}" srcOrd="2" destOrd="0" presId="urn:microsoft.com/office/officeart/2005/8/layout/orgChart1"/>
    <dgm:cxn modelId="{B624D328-84D7-4E1A-BD34-C284D91E8EEC}" type="presParOf" srcId="{A559AE45-4B1E-40CC-B4F7-BECBB047BBE3}" destId="{6F542CBF-BB5B-4CBE-A3A0-BA667D67D4F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25D79-BC14-4A82-885F-08E9F09096FC}">
      <dsp:nvSpPr>
        <dsp:cNvPr id="0" name=""/>
        <dsp:cNvSpPr/>
      </dsp:nvSpPr>
      <dsp:spPr>
        <a:xfrm>
          <a:off x="9414588"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4192C8-F52B-4499-B39D-CAE322B6F144}">
      <dsp:nvSpPr>
        <dsp:cNvPr id="0" name=""/>
        <dsp:cNvSpPr/>
      </dsp:nvSpPr>
      <dsp:spPr>
        <a:xfrm>
          <a:off x="9414588"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C704B0-9218-4D8F-8375-312550C7015F}">
      <dsp:nvSpPr>
        <dsp:cNvPr id="0" name=""/>
        <dsp:cNvSpPr/>
      </dsp:nvSpPr>
      <dsp:spPr>
        <a:xfrm>
          <a:off x="5187576" y="1940686"/>
          <a:ext cx="4665085" cy="343695"/>
        </a:xfrm>
        <a:custGeom>
          <a:avLst/>
          <a:gdLst/>
          <a:ahLst/>
          <a:cxnLst/>
          <a:rect l="0" t="0" r="0" b="0"/>
          <a:pathLst>
            <a:path>
              <a:moveTo>
                <a:pt x="0" y="0"/>
              </a:moveTo>
              <a:lnTo>
                <a:pt x="0" y="228701"/>
              </a:lnTo>
              <a:lnTo>
                <a:pt x="4665085" y="228701"/>
              </a:lnTo>
              <a:lnTo>
                <a:pt x="4665085"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22DF4-8820-4343-9C4D-AAA1AFDF52D5}">
      <dsp:nvSpPr>
        <dsp:cNvPr id="0" name=""/>
        <dsp:cNvSpPr/>
      </dsp:nvSpPr>
      <dsp:spPr>
        <a:xfrm>
          <a:off x="8089417"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044DC-2DB8-4B63-8ED1-DA16D909546C}">
      <dsp:nvSpPr>
        <dsp:cNvPr id="0" name=""/>
        <dsp:cNvSpPr/>
      </dsp:nvSpPr>
      <dsp:spPr>
        <a:xfrm>
          <a:off x="8089417"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05F97-B180-4467-AA93-921266FC7083}">
      <dsp:nvSpPr>
        <dsp:cNvPr id="0" name=""/>
        <dsp:cNvSpPr/>
      </dsp:nvSpPr>
      <dsp:spPr>
        <a:xfrm>
          <a:off x="5187576" y="1940686"/>
          <a:ext cx="3339914" cy="343695"/>
        </a:xfrm>
        <a:custGeom>
          <a:avLst/>
          <a:gdLst/>
          <a:ahLst/>
          <a:cxnLst/>
          <a:rect l="0" t="0" r="0" b="0"/>
          <a:pathLst>
            <a:path>
              <a:moveTo>
                <a:pt x="0" y="0"/>
              </a:moveTo>
              <a:lnTo>
                <a:pt x="0" y="228701"/>
              </a:lnTo>
              <a:lnTo>
                <a:pt x="3339914" y="228701"/>
              </a:lnTo>
              <a:lnTo>
                <a:pt x="3339914"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521969-120E-44DA-A61B-465519481F39}">
      <dsp:nvSpPr>
        <dsp:cNvPr id="0" name=""/>
        <dsp:cNvSpPr/>
      </dsp:nvSpPr>
      <dsp:spPr>
        <a:xfrm>
          <a:off x="6764245"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3ABB4-257C-4940-8F3A-91B275F25ECB}">
      <dsp:nvSpPr>
        <dsp:cNvPr id="0" name=""/>
        <dsp:cNvSpPr/>
      </dsp:nvSpPr>
      <dsp:spPr>
        <a:xfrm>
          <a:off x="6764245"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EF4F64-C16A-4A13-A951-4DF12F913B70}">
      <dsp:nvSpPr>
        <dsp:cNvPr id="0" name=""/>
        <dsp:cNvSpPr/>
      </dsp:nvSpPr>
      <dsp:spPr>
        <a:xfrm>
          <a:off x="5187576" y="1940686"/>
          <a:ext cx="2014742" cy="343695"/>
        </a:xfrm>
        <a:custGeom>
          <a:avLst/>
          <a:gdLst/>
          <a:ahLst/>
          <a:cxnLst/>
          <a:rect l="0" t="0" r="0" b="0"/>
          <a:pathLst>
            <a:path>
              <a:moveTo>
                <a:pt x="0" y="0"/>
              </a:moveTo>
              <a:lnTo>
                <a:pt x="0" y="228701"/>
              </a:lnTo>
              <a:lnTo>
                <a:pt x="2014742" y="228701"/>
              </a:lnTo>
              <a:lnTo>
                <a:pt x="2014742"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3E7CA-690B-48E1-B565-1B5D4315D365}">
      <dsp:nvSpPr>
        <dsp:cNvPr id="0" name=""/>
        <dsp:cNvSpPr/>
      </dsp:nvSpPr>
      <dsp:spPr>
        <a:xfrm>
          <a:off x="5439074"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A69619-A608-4EE2-8ACE-F8D2B2A4D035}">
      <dsp:nvSpPr>
        <dsp:cNvPr id="0" name=""/>
        <dsp:cNvSpPr/>
      </dsp:nvSpPr>
      <dsp:spPr>
        <a:xfrm>
          <a:off x="5439074"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EF0280-D8E9-4F39-8CE3-4B0AED9AF9DB}">
      <dsp:nvSpPr>
        <dsp:cNvPr id="0" name=""/>
        <dsp:cNvSpPr/>
      </dsp:nvSpPr>
      <dsp:spPr>
        <a:xfrm>
          <a:off x="5187576" y="1940686"/>
          <a:ext cx="689571" cy="343695"/>
        </a:xfrm>
        <a:custGeom>
          <a:avLst/>
          <a:gdLst/>
          <a:ahLst/>
          <a:cxnLst/>
          <a:rect l="0" t="0" r="0" b="0"/>
          <a:pathLst>
            <a:path>
              <a:moveTo>
                <a:pt x="0" y="0"/>
              </a:moveTo>
              <a:lnTo>
                <a:pt x="0" y="228701"/>
              </a:lnTo>
              <a:lnTo>
                <a:pt x="689571" y="228701"/>
              </a:lnTo>
              <a:lnTo>
                <a:pt x="689571"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35DD8-8F45-49D0-8DC7-CCE94FC5069E}">
      <dsp:nvSpPr>
        <dsp:cNvPr id="0" name=""/>
        <dsp:cNvSpPr/>
      </dsp:nvSpPr>
      <dsp:spPr>
        <a:xfrm>
          <a:off x="4113902"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BE85C-7C3F-41AF-B04D-5698B2C838DA}">
      <dsp:nvSpPr>
        <dsp:cNvPr id="0" name=""/>
        <dsp:cNvSpPr/>
      </dsp:nvSpPr>
      <dsp:spPr>
        <a:xfrm>
          <a:off x="4113902"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5789A-5629-4742-A525-0C550386995E}">
      <dsp:nvSpPr>
        <dsp:cNvPr id="0" name=""/>
        <dsp:cNvSpPr/>
      </dsp:nvSpPr>
      <dsp:spPr>
        <a:xfrm>
          <a:off x="4551976" y="1940686"/>
          <a:ext cx="635600" cy="343695"/>
        </a:xfrm>
        <a:custGeom>
          <a:avLst/>
          <a:gdLst/>
          <a:ahLst/>
          <a:cxnLst/>
          <a:rect l="0" t="0" r="0" b="0"/>
          <a:pathLst>
            <a:path>
              <a:moveTo>
                <a:pt x="635600" y="0"/>
              </a:moveTo>
              <a:lnTo>
                <a:pt x="635600" y="228701"/>
              </a:lnTo>
              <a:lnTo>
                <a:pt x="0" y="228701"/>
              </a:lnTo>
              <a:lnTo>
                <a:pt x="0"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26AA9-330E-416D-A3C6-0D059ACB566B}">
      <dsp:nvSpPr>
        <dsp:cNvPr id="0" name=""/>
        <dsp:cNvSpPr/>
      </dsp:nvSpPr>
      <dsp:spPr>
        <a:xfrm>
          <a:off x="2788731"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D1890-F0AD-4834-BF5C-A038382066CE}">
      <dsp:nvSpPr>
        <dsp:cNvPr id="0" name=""/>
        <dsp:cNvSpPr/>
      </dsp:nvSpPr>
      <dsp:spPr>
        <a:xfrm>
          <a:off x="2788731"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8CEE7-1AE0-4A10-86DA-C4C8A452A3AB}">
      <dsp:nvSpPr>
        <dsp:cNvPr id="0" name=""/>
        <dsp:cNvSpPr/>
      </dsp:nvSpPr>
      <dsp:spPr>
        <a:xfrm>
          <a:off x="3226804" y="1940686"/>
          <a:ext cx="1960771" cy="343695"/>
        </a:xfrm>
        <a:custGeom>
          <a:avLst/>
          <a:gdLst/>
          <a:ahLst/>
          <a:cxnLst/>
          <a:rect l="0" t="0" r="0" b="0"/>
          <a:pathLst>
            <a:path>
              <a:moveTo>
                <a:pt x="1960771" y="0"/>
              </a:moveTo>
              <a:lnTo>
                <a:pt x="1960771" y="228701"/>
              </a:lnTo>
              <a:lnTo>
                <a:pt x="0" y="228701"/>
              </a:lnTo>
              <a:lnTo>
                <a:pt x="0"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E04FB-8B29-46D6-939B-DE719058D2DC}">
      <dsp:nvSpPr>
        <dsp:cNvPr id="0" name=""/>
        <dsp:cNvSpPr/>
      </dsp:nvSpPr>
      <dsp:spPr>
        <a:xfrm>
          <a:off x="1463559" y="2831973"/>
          <a:ext cx="137292" cy="1281364"/>
        </a:xfrm>
        <a:custGeom>
          <a:avLst/>
          <a:gdLst/>
          <a:ahLst/>
          <a:cxnLst/>
          <a:rect l="0" t="0" r="0" b="0"/>
          <a:pathLst>
            <a:path>
              <a:moveTo>
                <a:pt x="0" y="0"/>
              </a:moveTo>
              <a:lnTo>
                <a:pt x="0" y="1281364"/>
              </a:lnTo>
              <a:lnTo>
                <a:pt x="137292"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EBD5A-998B-4AE2-A5A8-11DE96B65D53}">
      <dsp:nvSpPr>
        <dsp:cNvPr id="0" name=""/>
        <dsp:cNvSpPr/>
      </dsp:nvSpPr>
      <dsp:spPr>
        <a:xfrm>
          <a:off x="1463559" y="2831973"/>
          <a:ext cx="137292" cy="503784"/>
        </a:xfrm>
        <a:custGeom>
          <a:avLst/>
          <a:gdLst/>
          <a:ahLst/>
          <a:cxnLst/>
          <a:rect l="0" t="0" r="0" b="0"/>
          <a:pathLst>
            <a:path>
              <a:moveTo>
                <a:pt x="0" y="0"/>
              </a:moveTo>
              <a:lnTo>
                <a:pt x="0" y="503784"/>
              </a:lnTo>
              <a:lnTo>
                <a:pt x="137292"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CC8F58-7827-49E3-AC1B-081D59E9135A}">
      <dsp:nvSpPr>
        <dsp:cNvPr id="0" name=""/>
        <dsp:cNvSpPr/>
      </dsp:nvSpPr>
      <dsp:spPr>
        <a:xfrm>
          <a:off x="1901633" y="1940686"/>
          <a:ext cx="3285943" cy="343695"/>
        </a:xfrm>
        <a:custGeom>
          <a:avLst/>
          <a:gdLst/>
          <a:ahLst/>
          <a:cxnLst/>
          <a:rect l="0" t="0" r="0" b="0"/>
          <a:pathLst>
            <a:path>
              <a:moveTo>
                <a:pt x="3285943" y="0"/>
              </a:moveTo>
              <a:lnTo>
                <a:pt x="3285943" y="228701"/>
              </a:lnTo>
              <a:lnTo>
                <a:pt x="0" y="228701"/>
              </a:lnTo>
              <a:lnTo>
                <a:pt x="0"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28F63-2FC7-4BE9-B8E4-DEDEA7E91D35}">
      <dsp:nvSpPr>
        <dsp:cNvPr id="0" name=""/>
        <dsp:cNvSpPr/>
      </dsp:nvSpPr>
      <dsp:spPr>
        <a:xfrm>
          <a:off x="111403" y="2831973"/>
          <a:ext cx="164277" cy="1281364"/>
        </a:xfrm>
        <a:custGeom>
          <a:avLst/>
          <a:gdLst/>
          <a:ahLst/>
          <a:cxnLst/>
          <a:rect l="0" t="0" r="0" b="0"/>
          <a:pathLst>
            <a:path>
              <a:moveTo>
                <a:pt x="0" y="0"/>
              </a:moveTo>
              <a:lnTo>
                <a:pt x="0" y="1281364"/>
              </a:lnTo>
              <a:lnTo>
                <a:pt x="164277" y="12813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57D8F7-4473-4469-85CD-2F6FE0BDE92E}">
      <dsp:nvSpPr>
        <dsp:cNvPr id="0" name=""/>
        <dsp:cNvSpPr/>
      </dsp:nvSpPr>
      <dsp:spPr>
        <a:xfrm>
          <a:off x="111403" y="2831973"/>
          <a:ext cx="164277" cy="503784"/>
        </a:xfrm>
        <a:custGeom>
          <a:avLst/>
          <a:gdLst/>
          <a:ahLst/>
          <a:cxnLst/>
          <a:rect l="0" t="0" r="0" b="0"/>
          <a:pathLst>
            <a:path>
              <a:moveTo>
                <a:pt x="0" y="0"/>
              </a:moveTo>
              <a:lnTo>
                <a:pt x="0" y="503784"/>
              </a:lnTo>
              <a:lnTo>
                <a:pt x="164277" y="50378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94DB6-F788-45D5-80C8-85B6967ACC2B}">
      <dsp:nvSpPr>
        <dsp:cNvPr id="0" name=""/>
        <dsp:cNvSpPr/>
      </dsp:nvSpPr>
      <dsp:spPr>
        <a:xfrm>
          <a:off x="549476" y="1940686"/>
          <a:ext cx="4638100" cy="343695"/>
        </a:xfrm>
        <a:custGeom>
          <a:avLst/>
          <a:gdLst/>
          <a:ahLst/>
          <a:cxnLst/>
          <a:rect l="0" t="0" r="0" b="0"/>
          <a:pathLst>
            <a:path>
              <a:moveTo>
                <a:pt x="4638100" y="0"/>
              </a:moveTo>
              <a:lnTo>
                <a:pt x="4638100" y="228701"/>
              </a:lnTo>
              <a:lnTo>
                <a:pt x="0" y="228701"/>
              </a:lnTo>
              <a:lnTo>
                <a:pt x="0" y="34369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EBDC0B-FD00-419B-8DA4-9BAC4A13EE87}">
      <dsp:nvSpPr>
        <dsp:cNvPr id="0" name=""/>
        <dsp:cNvSpPr/>
      </dsp:nvSpPr>
      <dsp:spPr>
        <a:xfrm>
          <a:off x="4306343" y="1166534"/>
          <a:ext cx="1762467" cy="774152"/>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rPr>
            <a:t>Global Committee Chair</a:t>
          </a:r>
        </a:p>
        <a:p>
          <a:pPr marL="0" lvl="0" indent="0" algn="ctr" defTabSz="666750">
            <a:lnSpc>
              <a:spcPct val="90000"/>
            </a:lnSpc>
            <a:spcBef>
              <a:spcPct val="0"/>
            </a:spcBef>
            <a:spcAft>
              <a:spcPct val="35000"/>
            </a:spcAft>
            <a:buNone/>
          </a:pPr>
          <a:r>
            <a:rPr lang="en-US" sz="1500" b="1" kern="1200" dirty="0">
              <a:solidFill>
                <a:schemeClr val="bg1"/>
              </a:solidFill>
            </a:rPr>
            <a:t>TBD</a:t>
          </a:r>
        </a:p>
      </dsp:txBody>
      <dsp:txXfrm>
        <a:off x="4306343" y="1166534"/>
        <a:ext cx="1762467" cy="774152"/>
      </dsp:txXfrm>
    </dsp:sp>
    <dsp:sp modelId="{83F6F977-3072-4B91-BDFB-30FDCD06614E}">
      <dsp:nvSpPr>
        <dsp:cNvPr id="0" name=""/>
        <dsp:cNvSpPr/>
      </dsp:nvSpPr>
      <dsp:spPr>
        <a:xfrm>
          <a:off x="1884"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Pacific</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1884" y="2284382"/>
        <a:ext cx="1095183" cy="547591"/>
      </dsp:txXfrm>
    </dsp:sp>
    <dsp:sp modelId="{BAED0F4A-17BF-4050-9E70-EE1C623319AE}">
      <dsp:nvSpPr>
        <dsp:cNvPr id="0" name=""/>
        <dsp:cNvSpPr/>
      </dsp:nvSpPr>
      <dsp:spPr>
        <a:xfrm>
          <a:off x="275680"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Allison Marshall</a:t>
          </a:r>
        </a:p>
      </dsp:txBody>
      <dsp:txXfrm>
        <a:off x="275680" y="3061961"/>
        <a:ext cx="1095183" cy="547591"/>
      </dsp:txXfrm>
    </dsp:sp>
    <dsp:sp modelId="{01DBAAAD-D3CE-40E1-9AB0-49A9EE0653A9}">
      <dsp:nvSpPr>
        <dsp:cNvPr id="0" name=""/>
        <dsp:cNvSpPr/>
      </dsp:nvSpPr>
      <dsp:spPr>
        <a:xfrm>
          <a:off x="275680"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Ana Barbosa</a:t>
          </a:r>
        </a:p>
      </dsp:txBody>
      <dsp:txXfrm>
        <a:off x="275680" y="3839541"/>
        <a:ext cx="1095183" cy="547591"/>
      </dsp:txXfrm>
    </dsp:sp>
    <dsp:sp modelId="{6E0C3F0F-8345-4FB0-B9A6-04C8F2947930}">
      <dsp:nvSpPr>
        <dsp:cNvPr id="0" name=""/>
        <dsp:cNvSpPr/>
      </dsp:nvSpPr>
      <dsp:spPr>
        <a:xfrm>
          <a:off x="1354041"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Southwest </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1354041" y="2284382"/>
        <a:ext cx="1095183" cy="547591"/>
      </dsp:txXfrm>
    </dsp:sp>
    <dsp:sp modelId="{AF121E64-4A76-4406-B704-6C614F52B842}">
      <dsp:nvSpPr>
        <dsp:cNvPr id="0" name=""/>
        <dsp:cNvSpPr/>
      </dsp:nvSpPr>
      <dsp:spPr>
        <a:xfrm>
          <a:off x="1600852"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Emily Hobaugh*</a:t>
          </a:r>
        </a:p>
      </dsp:txBody>
      <dsp:txXfrm>
        <a:off x="1600852" y="3061961"/>
        <a:ext cx="1095183" cy="547591"/>
      </dsp:txXfrm>
    </dsp:sp>
    <dsp:sp modelId="{2E37AA04-C144-46B2-A0E1-17D32797D103}">
      <dsp:nvSpPr>
        <dsp:cNvPr id="0" name=""/>
        <dsp:cNvSpPr/>
      </dsp:nvSpPr>
      <dsp:spPr>
        <a:xfrm>
          <a:off x="1600852"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i="1" kern="1200" dirty="0"/>
            <a:t>[</a:t>
          </a:r>
          <a:r>
            <a:rPr lang="en-US" sz="1500" b="0" i="1" kern="1200" dirty="0"/>
            <a:t>vacant</a:t>
          </a:r>
          <a:r>
            <a:rPr lang="en-US" sz="1500" b="1" i="1" kern="1200" dirty="0"/>
            <a:t>]</a:t>
          </a:r>
          <a:endParaRPr lang="en-US" sz="1500" b="1" kern="1200" dirty="0"/>
        </a:p>
      </dsp:txBody>
      <dsp:txXfrm>
        <a:off x="1600852" y="3839541"/>
        <a:ext cx="1095183" cy="547591"/>
      </dsp:txXfrm>
    </dsp:sp>
    <dsp:sp modelId="{2B409FF3-6904-47C5-9E7B-4CBC56C93701}">
      <dsp:nvSpPr>
        <dsp:cNvPr id="0" name=""/>
        <dsp:cNvSpPr/>
      </dsp:nvSpPr>
      <dsp:spPr>
        <a:xfrm>
          <a:off x="2679213"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Midwest </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2679213" y="2284382"/>
        <a:ext cx="1095183" cy="547591"/>
      </dsp:txXfrm>
    </dsp:sp>
    <dsp:sp modelId="{B44921B6-619D-4461-A372-296D3FAF0BB9}">
      <dsp:nvSpPr>
        <dsp:cNvPr id="0" name=""/>
        <dsp:cNvSpPr/>
      </dsp:nvSpPr>
      <dsp:spPr>
        <a:xfrm>
          <a:off x="2926023"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Ruth Martin</a:t>
          </a:r>
        </a:p>
      </dsp:txBody>
      <dsp:txXfrm>
        <a:off x="2926023" y="3061961"/>
        <a:ext cx="1095183" cy="547591"/>
      </dsp:txXfrm>
    </dsp:sp>
    <dsp:sp modelId="{4769CF3D-9ACE-4391-BFAD-869005CA99BB}">
      <dsp:nvSpPr>
        <dsp:cNvPr id="0" name=""/>
        <dsp:cNvSpPr/>
      </dsp:nvSpPr>
      <dsp:spPr>
        <a:xfrm>
          <a:off x="2926023"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i="1" kern="1200" dirty="0"/>
            <a:t>[</a:t>
          </a:r>
          <a:r>
            <a:rPr lang="en-US" sz="1500" b="0" i="1" kern="1200" dirty="0"/>
            <a:t>vacant</a:t>
          </a:r>
          <a:r>
            <a:rPr lang="en-US" sz="1500" b="1" i="1" kern="1200" dirty="0"/>
            <a:t>]</a:t>
          </a:r>
          <a:endParaRPr lang="en-US" sz="1500" b="1" kern="1200" dirty="0"/>
        </a:p>
      </dsp:txBody>
      <dsp:txXfrm>
        <a:off x="2926023" y="3839541"/>
        <a:ext cx="1095183" cy="547591"/>
      </dsp:txXfrm>
    </dsp:sp>
    <dsp:sp modelId="{A9C6BE38-414D-486C-8565-3767DA22B9EA}">
      <dsp:nvSpPr>
        <dsp:cNvPr id="0" name=""/>
        <dsp:cNvSpPr/>
      </dsp:nvSpPr>
      <dsp:spPr>
        <a:xfrm>
          <a:off x="4004384"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Southeast </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4004384" y="2284382"/>
        <a:ext cx="1095183" cy="547591"/>
      </dsp:txXfrm>
    </dsp:sp>
    <dsp:sp modelId="{8B5450B8-FE30-4F8E-BD5B-980A581C0009}">
      <dsp:nvSpPr>
        <dsp:cNvPr id="0" name=""/>
        <dsp:cNvSpPr/>
      </dsp:nvSpPr>
      <dsp:spPr>
        <a:xfrm>
          <a:off x="4251195"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i="1" kern="1200" dirty="0"/>
            <a:t>[</a:t>
          </a:r>
          <a:r>
            <a:rPr lang="en-US" sz="1500" b="0" i="1" kern="1200" dirty="0"/>
            <a:t>vacant</a:t>
          </a:r>
          <a:r>
            <a:rPr lang="en-US" sz="1500" b="1" i="1" kern="1200" dirty="0"/>
            <a:t>]</a:t>
          </a:r>
          <a:endParaRPr lang="en-US" sz="1500" b="1" kern="1200" dirty="0"/>
        </a:p>
      </dsp:txBody>
      <dsp:txXfrm>
        <a:off x="4251195" y="3061961"/>
        <a:ext cx="1095183" cy="547591"/>
      </dsp:txXfrm>
    </dsp:sp>
    <dsp:sp modelId="{D94CFFBE-64FB-4A69-A0E3-85EA8C4D4CBC}">
      <dsp:nvSpPr>
        <dsp:cNvPr id="0" name=""/>
        <dsp:cNvSpPr/>
      </dsp:nvSpPr>
      <dsp:spPr>
        <a:xfrm>
          <a:off x="4251195"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i="1" kern="1200" dirty="0"/>
            <a:t>[</a:t>
          </a:r>
          <a:r>
            <a:rPr lang="en-US" sz="1500" b="0" i="1" kern="1200" dirty="0"/>
            <a:t>vacant</a:t>
          </a:r>
          <a:r>
            <a:rPr lang="en-US" sz="1500" b="1" i="1" kern="1200" dirty="0"/>
            <a:t>]</a:t>
          </a:r>
          <a:endParaRPr lang="en-US" sz="1500" b="1" kern="1200" dirty="0"/>
        </a:p>
      </dsp:txBody>
      <dsp:txXfrm>
        <a:off x="4251195" y="3839541"/>
        <a:ext cx="1095183" cy="547591"/>
      </dsp:txXfrm>
    </dsp:sp>
    <dsp:sp modelId="{541D115A-050C-4ACD-AC2C-E8A1E4286946}">
      <dsp:nvSpPr>
        <dsp:cNvPr id="0" name=""/>
        <dsp:cNvSpPr/>
      </dsp:nvSpPr>
      <dsp:spPr>
        <a:xfrm>
          <a:off x="5329556"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Mid-Atlantic Region</a:t>
          </a:r>
        </a:p>
      </dsp:txBody>
      <dsp:txXfrm>
        <a:off x="5329556" y="2284382"/>
        <a:ext cx="1095183" cy="547591"/>
      </dsp:txXfrm>
    </dsp:sp>
    <dsp:sp modelId="{D4151515-E118-47A7-8034-AD8DA8EF1750}">
      <dsp:nvSpPr>
        <dsp:cNvPr id="0" name=""/>
        <dsp:cNvSpPr/>
      </dsp:nvSpPr>
      <dsp:spPr>
        <a:xfrm>
          <a:off x="5576366"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Erin O’Brien</a:t>
          </a:r>
        </a:p>
      </dsp:txBody>
      <dsp:txXfrm>
        <a:off x="5576366" y="3061961"/>
        <a:ext cx="1095183" cy="547591"/>
      </dsp:txXfrm>
    </dsp:sp>
    <dsp:sp modelId="{FBF5D570-972C-4294-9E82-2DF5D8D3EE5E}">
      <dsp:nvSpPr>
        <dsp:cNvPr id="0" name=""/>
        <dsp:cNvSpPr/>
      </dsp:nvSpPr>
      <dsp:spPr>
        <a:xfrm>
          <a:off x="5576366"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Regina Juliano</a:t>
          </a:r>
        </a:p>
      </dsp:txBody>
      <dsp:txXfrm>
        <a:off x="5576366" y="3839541"/>
        <a:ext cx="1095183" cy="547591"/>
      </dsp:txXfrm>
    </dsp:sp>
    <dsp:sp modelId="{B0A8359F-31DA-42D5-8190-AD75A8F194CA}">
      <dsp:nvSpPr>
        <dsp:cNvPr id="0" name=""/>
        <dsp:cNvSpPr/>
      </dsp:nvSpPr>
      <dsp:spPr>
        <a:xfrm>
          <a:off x="6654727"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NY/NJ </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6654727" y="2284382"/>
        <a:ext cx="1095183" cy="547591"/>
      </dsp:txXfrm>
    </dsp:sp>
    <dsp:sp modelId="{35F03D66-25CB-4C74-B9F6-E78B41BF9482}">
      <dsp:nvSpPr>
        <dsp:cNvPr id="0" name=""/>
        <dsp:cNvSpPr/>
      </dsp:nvSpPr>
      <dsp:spPr>
        <a:xfrm>
          <a:off x="6901538"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Mary Sylvester</a:t>
          </a:r>
        </a:p>
      </dsp:txBody>
      <dsp:txXfrm>
        <a:off x="6901538" y="3061961"/>
        <a:ext cx="1095183" cy="547591"/>
      </dsp:txXfrm>
    </dsp:sp>
    <dsp:sp modelId="{0A90B0D6-6A96-4D7D-889D-24CE2E595505}">
      <dsp:nvSpPr>
        <dsp:cNvPr id="0" name=""/>
        <dsp:cNvSpPr/>
      </dsp:nvSpPr>
      <dsp:spPr>
        <a:xfrm>
          <a:off x="6901538"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Jessica Buday</a:t>
          </a:r>
        </a:p>
      </dsp:txBody>
      <dsp:txXfrm>
        <a:off x="6901538" y="3839541"/>
        <a:ext cx="1095183" cy="547591"/>
      </dsp:txXfrm>
    </dsp:sp>
    <dsp:sp modelId="{3B61C540-CD93-4554-B477-8DC771BE577E}">
      <dsp:nvSpPr>
        <dsp:cNvPr id="0" name=""/>
        <dsp:cNvSpPr/>
      </dsp:nvSpPr>
      <dsp:spPr>
        <a:xfrm>
          <a:off x="7979899"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New England Region</a:t>
          </a:r>
        </a:p>
      </dsp:txBody>
      <dsp:txXfrm>
        <a:off x="7979899" y="2284382"/>
        <a:ext cx="1095183" cy="547591"/>
      </dsp:txXfrm>
    </dsp:sp>
    <dsp:sp modelId="{A9E7A827-F59A-49D1-8A37-31CEFEBAFD4E}">
      <dsp:nvSpPr>
        <dsp:cNvPr id="0" name=""/>
        <dsp:cNvSpPr/>
      </dsp:nvSpPr>
      <dsp:spPr>
        <a:xfrm>
          <a:off x="8226709"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Dawn Kumiega</a:t>
          </a:r>
        </a:p>
      </dsp:txBody>
      <dsp:txXfrm>
        <a:off x="8226709" y="3061961"/>
        <a:ext cx="1095183" cy="547591"/>
      </dsp:txXfrm>
    </dsp:sp>
    <dsp:sp modelId="{7C0C083E-2378-4E36-9FF7-769BF10B6231}">
      <dsp:nvSpPr>
        <dsp:cNvPr id="0" name=""/>
        <dsp:cNvSpPr/>
      </dsp:nvSpPr>
      <dsp:spPr>
        <a:xfrm>
          <a:off x="8226709"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Becky Kelly</a:t>
          </a:r>
        </a:p>
      </dsp:txBody>
      <dsp:txXfrm>
        <a:off x="8226709" y="3839541"/>
        <a:ext cx="1095183" cy="547591"/>
      </dsp:txXfrm>
    </dsp:sp>
    <dsp:sp modelId="{C7B4BC57-597F-495D-91D1-BFB4E424F709}">
      <dsp:nvSpPr>
        <dsp:cNvPr id="0" name=""/>
        <dsp:cNvSpPr/>
      </dsp:nvSpPr>
      <dsp:spPr>
        <a:xfrm>
          <a:off x="9305070" y="2284382"/>
          <a:ext cx="1095183" cy="547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Europe </a:t>
          </a:r>
        </a:p>
        <a:p>
          <a:pPr marL="0" lvl="0" indent="0" algn="ctr" defTabSz="622300">
            <a:lnSpc>
              <a:spcPct val="100000"/>
            </a:lnSpc>
            <a:spcBef>
              <a:spcPct val="0"/>
            </a:spcBef>
            <a:spcAft>
              <a:spcPts val="0"/>
            </a:spcAft>
            <a:buNone/>
          </a:pPr>
          <a:r>
            <a:rPr lang="en-US" sz="1400" b="1" kern="1200" dirty="0">
              <a:latin typeface="DIN Next LT Pro" panose="020B0503020203050203" pitchFamily="34" charset="0"/>
            </a:rPr>
            <a:t>Region</a:t>
          </a:r>
        </a:p>
      </dsp:txBody>
      <dsp:txXfrm>
        <a:off x="9305070" y="2284382"/>
        <a:ext cx="1095183" cy="547591"/>
      </dsp:txXfrm>
    </dsp:sp>
    <dsp:sp modelId="{82891185-465D-4E45-853B-1066AF62C24E}">
      <dsp:nvSpPr>
        <dsp:cNvPr id="0" name=""/>
        <dsp:cNvSpPr/>
      </dsp:nvSpPr>
      <dsp:spPr>
        <a:xfrm>
          <a:off x="9551881" y="3061961"/>
          <a:ext cx="1095183" cy="54759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Dagmar Albers</a:t>
          </a:r>
        </a:p>
      </dsp:txBody>
      <dsp:txXfrm>
        <a:off x="9551881" y="3061961"/>
        <a:ext cx="1095183" cy="547591"/>
      </dsp:txXfrm>
    </dsp:sp>
    <dsp:sp modelId="{92C58215-AF5E-46AE-9730-46BEA0DCD2C5}">
      <dsp:nvSpPr>
        <dsp:cNvPr id="0" name=""/>
        <dsp:cNvSpPr/>
      </dsp:nvSpPr>
      <dsp:spPr>
        <a:xfrm>
          <a:off x="9551881" y="3839541"/>
          <a:ext cx="1095183" cy="547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Diana Calderhead</a:t>
          </a:r>
        </a:p>
      </dsp:txBody>
      <dsp:txXfrm>
        <a:off x="9551881" y="3839541"/>
        <a:ext cx="1095183" cy="5475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365B1-5630-45B9-9C83-3D0E0288222E}" type="datetimeFigureOut">
              <a:rPr lang="en-US" smtClean="0"/>
              <a:t>10/29/2020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918A0-28F0-440C-BB9C-ED3EB12F0F5E}" type="slidenum">
              <a:rPr lang="en-US" smtClean="0"/>
              <a:t>‹#›</a:t>
            </a:fld>
            <a:endParaRPr lang="en-US" dirty="0"/>
          </a:p>
        </p:txBody>
      </p:sp>
    </p:spTree>
    <p:extLst>
      <p:ext uri="{BB962C8B-B14F-4D97-AF65-F5344CB8AC3E}">
        <p14:creationId xmlns:p14="http://schemas.microsoft.com/office/powerpoint/2010/main" val="20958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918A0-28F0-440C-BB9C-ED3EB12F0F5E}" type="slidenum">
              <a:rPr lang="en-US" smtClean="0"/>
              <a:t>1</a:t>
            </a:fld>
            <a:endParaRPr lang="en-US" dirty="0"/>
          </a:p>
        </p:txBody>
      </p:sp>
    </p:spTree>
    <p:extLst>
      <p:ext uri="{BB962C8B-B14F-4D97-AF65-F5344CB8AC3E}">
        <p14:creationId xmlns:p14="http://schemas.microsoft.com/office/powerpoint/2010/main" val="31831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12</a:t>
            </a:fld>
            <a:endParaRPr lang="en-US" dirty="0"/>
          </a:p>
        </p:txBody>
      </p:sp>
    </p:spTree>
    <p:extLst>
      <p:ext uri="{BB962C8B-B14F-4D97-AF65-F5344CB8AC3E}">
        <p14:creationId xmlns:p14="http://schemas.microsoft.com/office/powerpoint/2010/main" val="84973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9363">
              <a:defRPr/>
            </a:pPr>
            <a:fld id="{70442CFC-E2EB-BB43-8FFD-BCD2A690488E}" type="slidenum">
              <a:rPr lang="en-US">
                <a:solidFill>
                  <a:prstClr val="black"/>
                </a:solidFill>
                <a:latin typeface="Calibri" panose="020F0502020204030204"/>
              </a:rPr>
              <a:pPr defTabSz="939363">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331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14</a:t>
            </a:fld>
            <a:endParaRPr lang="en-US" dirty="0"/>
          </a:p>
        </p:txBody>
      </p:sp>
    </p:spTree>
    <p:extLst>
      <p:ext uri="{BB962C8B-B14F-4D97-AF65-F5344CB8AC3E}">
        <p14:creationId xmlns:p14="http://schemas.microsoft.com/office/powerpoint/2010/main" val="6800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0" i="0" dirty="0"/>
              <a:t>I’m sure you’re all asking yourselves “what comes next?</a:t>
            </a:r>
          </a:p>
          <a:p>
            <a:pPr marL="171450" lvl="0" indent="-171450">
              <a:buFont typeface="Arial" panose="020B0604020202020204" pitchFamily="34" charset="0"/>
              <a:buChar char="•"/>
            </a:pPr>
            <a:r>
              <a:rPr lang="en-US" b="0" i="0" dirty="0"/>
              <a:t>I am happy to share that we are planning to handle all of these and any future changes as they come. We will be taking our time, doing them right and handling them in phases. This will not be an overnight switch as it was when we moved into our operating model a few years ago. We hope also that this long-term, phased approach will help further emphasize our culture of feedback and adaptation</a:t>
            </a:r>
          </a:p>
          <a:p>
            <a:pPr marL="171450" lvl="0" indent="-171450">
              <a:buFont typeface="Arial" panose="020B0604020202020204" pitchFamily="34" charset="0"/>
              <a:buChar char="•"/>
            </a:pPr>
            <a:r>
              <a:rPr lang="en-US" b="0" i="0" dirty="0"/>
              <a:t>Luckily many of these concepts have actually already been socialized to the regional programming and engagement teams – so the most immediate changes you will see will be there over the next few months, and likely before 2021. We’ll be working closely with these COEs over the coming months to determine which of the new or revised roles are needed for their region and who on their teams might be appropriate to fill them. This way, in a few months when we have everything necessary in place, we’ll only be dealing with a few title shifts here and there</a:t>
            </a:r>
          </a:p>
          <a:p>
            <a:pPr marL="171450" lvl="0" indent="-171450">
              <a:buFont typeface="Arial" panose="020B0604020202020204" pitchFamily="34" charset="0"/>
              <a:buChar char="•"/>
            </a:pPr>
            <a:r>
              <a:rPr lang="en-US" b="0" i="0" dirty="0"/>
              <a:t>We’ll also add the option to add VPs and operations and insights roles to </a:t>
            </a:r>
            <a:r>
              <a:rPr lang="en-US" b="0" i="1" dirty="0"/>
              <a:t>all </a:t>
            </a:r>
            <a:r>
              <a:rPr lang="en-US" b="0" i="0" dirty="0"/>
              <a:t>the regional departments. Again: </a:t>
            </a:r>
            <a:r>
              <a:rPr lang="en-US" b="0" i="1" dirty="0"/>
              <a:t>optional</a:t>
            </a:r>
          </a:p>
          <a:p>
            <a:pPr marL="171450" lvl="0" indent="-171450">
              <a:buFont typeface="Arial" panose="020B0604020202020204" pitchFamily="34" charset="0"/>
              <a:buChar char="•"/>
            </a:pPr>
            <a:r>
              <a:rPr lang="en-US" b="0" i="0" dirty="0"/>
              <a:t>We’ll be developing new role descriptions that are simplified, concise and clear to outline the new positions and the new departments as well. </a:t>
            </a:r>
          </a:p>
          <a:p>
            <a:pPr marL="171450" lvl="0" indent="-171450">
              <a:buFont typeface="Arial" panose="020B0604020202020204" pitchFamily="34" charset="0"/>
              <a:buChar char="•"/>
            </a:pPr>
            <a:r>
              <a:rPr lang="en-US" b="0" i="0" dirty="0"/>
              <a:t>We’ll continue over the coming months to socialize and more clearly define these new concepts, mindset shifts and connections. Especially the idea of the flex committee structure, which will also be introduced and refined at the chapter level along with some chapter committee refinements we’ve identified. Nothing major, just some committee structure changes</a:t>
            </a:r>
          </a:p>
          <a:p>
            <a:pPr marL="171450" lvl="0" indent="-171450">
              <a:buFont typeface="Arial" panose="020B0604020202020204" pitchFamily="34" charset="0"/>
              <a:buChar char="•"/>
            </a:pPr>
            <a:r>
              <a:rPr lang="en-US" b="0" i="0" dirty="0"/>
              <a:t>Lastly – and this is where everyone comes in – we’ll be pulling together a few cross-functional working teams to focus on change management AND refining the concepts we shared with you today to ensure the connections, reporting structure, titles and role responsibilities are the best they can be and so we don’t miss any gaps.</a:t>
            </a:r>
          </a:p>
        </p:txBody>
      </p:sp>
      <p:sp>
        <p:nvSpPr>
          <p:cNvPr id="4" name="Slide Number Placeholder 3"/>
          <p:cNvSpPr>
            <a:spLocks noGrp="1"/>
          </p:cNvSpPr>
          <p:nvPr>
            <p:ph type="sldNum" sz="quarter" idx="10"/>
          </p:nvPr>
        </p:nvSpPr>
        <p:spPr/>
        <p:txBody>
          <a:bodyPr/>
          <a:lstStyle/>
          <a:p>
            <a:fld id="{4025BE84-1738-42CE-9A32-2A765ED8DFC6}" type="slidenum">
              <a:rPr lang="en-US" smtClean="0"/>
              <a:t>15</a:t>
            </a:fld>
            <a:endParaRPr lang="en-US"/>
          </a:p>
        </p:txBody>
      </p:sp>
    </p:spTree>
    <p:extLst>
      <p:ext uri="{BB962C8B-B14F-4D97-AF65-F5344CB8AC3E}">
        <p14:creationId xmlns:p14="http://schemas.microsoft.com/office/powerpoint/2010/main" val="302870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POTENTIAL, not final</a:t>
            </a:r>
          </a:p>
        </p:txBody>
      </p:sp>
      <p:sp>
        <p:nvSpPr>
          <p:cNvPr id="4" name="Slide Number Placeholder 3"/>
          <p:cNvSpPr>
            <a:spLocks noGrp="1"/>
          </p:cNvSpPr>
          <p:nvPr>
            <p:ph type="sldNum" sz="quarter" idx="10"/>
          </p:nvPr>
        </p:nvSpPr>
        <p:spPr/>
        <p:txBody>
          <a:bodyPr/>
          <a:lstStyle/>
          <a:p>
            <a:fld id="{4025BE84-1738-42CE-9A32-2A765ED8DFC6}" type="slidenum">
              <a:rPr lang="en-US" smtClean="0"/>
              <a:t>16</a:t>
            </a:fld>
            <a:endParaRPr lang="en-US"/>
          </a:p>
        </p:txBody>
      </p:sp>
    </p:spTree>
    <p:extLst>
      <p:ext uri="{BB962C8B-B14F-4D97-AF65-F5344CB8AC3E}">
        <p14:creationId xmlns:p14="http://schemas.microsoft.com/office/powerpoint/2010/main" val="349804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918A0-28F0-440C-BB9C-ED3EB12F0F5E}" type="slidenum">
              <a:rPr lang="en-US" smtClean="0"/>
              <a:t>2</a:t>
            </a:fld>
            <a:endParaRPr lang="en-US" dirty="0"/>
          </a:p>
        </p:txBody>
      </p:sp>
    </p:spTree>
    <p:extLst>
      <p:ext uri="{BB962C8B-B14F-4D97-AF65-F5344CB8AC3E}">
        <p14:creationId xmlns:p14="http://schemas.microsoft.com/office/powerpoint/2010/main" val="322443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3</a:t>
            </a:fld>
            <a:endParaRPr lang="en-US" dirty="0"/>
          </a:p>
        </p:txBody>
      </p:sp>
    </p:spTree>
    <p:extLst>
      <p:ext uri="{BB962C8B-B14F-4D97-AF65-F5344CB8AC3E}">
        <p14:creationId xmlns:p14="http://schemas.microsoft.com/office/powerpoint/2010/main" val="65077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4</a:t>
            </a:fld>
            <a:endParaRPr lang="en-US" dirty="0"/>
          </a:p>
        </p:txBody>
      </p:sp>
    </p:spTree>
    <p:extLst>
      <p:ext uri="{BB962C8B-B14F-4D97-AF65-F5344CB8AC3E}">
        <p14:creationId xmlns:p14="http://schemas.microsoft.com/office/powerpoint/2010/main" val="272466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Check Calendly, our dynamic scheduling tool, to see what dates/times are available for booking. </a:t>
            </a:r>
            <a:r>
              <a:rPr lang="en-US" sz="2000" dirty="0"/>
              <a:t>Calendly is for booking educational, association-wide webinars; local engagement and networking events do not need to go through Calendly. This tool was created to avoid </a:t>
            </a:r>
            <a:r>
              <a:rPr lang="en-US" sz="2000"/>
              <a:t>competing webinars. </a:t>
            </a: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Webinars must be opened for registration at least four weeks before the webinar takes place. This ensure optimal promotion time.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The Step-by-step process for setting up educational webinars is available in the resource center. </a:t>
            </a:r>
          </a:p>
          <a:p>
            <a:pPr marL="0" indent="0">
              <a:buFont typeface="Arial" panose="020B0604020202020204" pitchFamily="34" charset="0"/>
              <a:buNone/>
            </a:pPr>
            <a:endParaRPr lang="en-US" sz="20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61001-9A16-402C-BBC2-CF38E4097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9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918A0-28F0-440C-BB9C-ED3EB12F0F5E}" type="slidenum">
              <a:rPr lang="en-US" smtClean="0"/>
              <a:t>6</a:t>
            </a:fld>
            <a:endParaRPr lang="en-US" dirty="0"/>
          </a:p>
        </p:txBody>
      </p:sp>
    </p:spTree>
    <p:extLst>
      <p:ext uri="{BB962C8B-B14F-4D97-AF65-F5344CB8AC3E}">
        <p14:creationId xmlns:p14="http://schemas.microsoft.com/office/powerpoint/2010/main" val="303869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8</a:t>
            </a:fld>
            <a:endParaRPr lang="en-US" dirty="0"/>
          </a:p>
        </p:txBody>
      </p:sp>
    </p:spTree>
    <p:extLst>
      <p:ext uri="{BB962C8B-B14F-4D97-AF65-F5344CB8AC3E}">
        <p14:creationId xmlns:p14="http://schemas.microsoft.com/office/powerpoint/2010/main" val="33194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haven’t yet begun formally program planning for 2020, use this template! If you have already begun working on them, just send to Barbara. </a:t>
            </a:r>
          </a:p>
        </p:txBody>
      </p:sp>
      <p:sp>
        <p:nvSpPr>
          <p:cNvPr id="4" name="Slide Number Placeholder 3"/>
          <p:cNvSpPr>
            <a:spLocks noGrp="1"/>
          </p:cNvSpPr>
          <p:nvPr>
            <p:ph type="sldNum" sz="quarter" idx="5"/>
          </p:nvPr>
        </p:nvSpPr>
        <p:spPr/>
        <p:txBody>
          <a:bodyPr/>
          <a:lstStyle/>
          <a:p>
            <a:fld id="{0A1918A0-28F0-440C-BB9C-ED3EB12F0F5E}" type="slidenum">
              <a:rPr lang="en-US" smtClean="0"/>
              <a:t>10</a:t>
            </a:fld>
            <a:endParaRPr lang="en-US" dirty="0"/>
          </a:p>
        </p:txBody>
      </p:sp>
    </p:spTree>
    <p:extLst>
      <p:ext uri="{BB962C8B-B14F-4D97-AF65-F5344CB8AC3E}">
        <p14:creationId xmlns:p14="http://schemas.microsoft.com/office/powerpoint/2010/main" val="206785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0A1918A0-28F0-440C-BB9C-ED3EB12F0F5E}" type="slidenum">
              <a:rPr lang="en-US" smtClean="0"/>
              <a:t>11</a:t>
            </a:fld>
            <a:endParaRPr lang="en-US" dirty="0"/>
          </a:p>
        </p:txBody>
      </p:sp>
    </p:spTree>
    <p:extLst>
      <p:ext uri="{BB962C8B-B14F-4D97-AF65-F5344CB8AC3E}">
        <p14:creationId xmlns:p14="http://schemas.microsoft.com/office/powerpoint/2010/main" val="3040282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12192000"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userDrawn="1"/>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userDrawn="1"/>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userDrawn="1"/>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2" name="Picture 1">
            <a:extLst>
              <a:ext uri="{FF2B5EF4-FFF2-40B4-BE49-F238E27FC236}">
                <a16:creationId xmlns:a16="http://schemas.microsoft.com/office/drawing/2014/main" id="{0A0025C2-1B2A-4442-8433-6DCE26492ED6}"/>
              </a:ext>
            </a:extLst>
          </p:cNvPr>
          <p:cNvPicPr>
            <a:picLocks noChangeAspect="1"/>
          </p:cNvPicPr>
          <p:nvPr userDrawn="1"/>
        </p:nvPicPr>
        <p:blipFill>
          <a:blip r:embed="rId3"/>
          <a:stretch>
            <a:fillRect/>
          </a:stretch>
        </p:blipFill>
        <p:spPr>
          <a:xfrm>
            <a:off x="437745" y="5241065"/>
            <a:ext cx="2533650" cy="590550"/>
          </a:xfrm>
          <a:prstGeom prst="rect">
            <a:avLst/>
          </a:prstGeom>
        </p:spPr>
      </p:pic>
    </p:spTree>
    <p:extLst>
      <p:ext uri="{BB962C8B-B14F-4D97-AF65-F5344CB8AC3E}">
        <p14:creationId xmlns:p14="http://schemas.microsoft.com/office/powerpoint/2010/main" val="3274558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8050-CD1A-48DE-9A8B-95E0B2D30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0FB36-0932-48AB-B8D5-639AB6C5CE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1F3D8-5E0C-40DE-84DB-C88AEF4F24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6EA2D-7CE6-4BC1-9D58-FB8582DBFF2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BEBC2FA-07BA-4109-B90D-6DE26AB066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927CDB-2577-439D-8A54-F58553F68E4E}"/>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276280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DD43-4CC0-4B26-9667-F9F32E3758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DC750-AFF3-4A19-BD8A-4E32515BE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273BB9-B01E-4E87-A540-085FF75F98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EF43-BF8A-4066-BDB5-8125ADA9B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5E36E6-A5BE-4A16-984E-05A697C79D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955A4-6CBD-4AE6-AA8A-2DEA2A765E5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8E6FCE5-617F-47FE-9D93-CDD84734624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C002C7-1401-4EE1-9C9A-A0CFCBA645F8}"/>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256103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14B-FE94-4528-873A-857D9DFC4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1AA65-B8B4-4675-8E5B-EBAFC3D2BCD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23EC980-ABE3-4168-8FDA-B9398913AC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9B4E3-186F-4FFB-9FFC-B0E15C581CAC}"/>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358016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EEFF0-7E61-4F33-A82F-A6A07E55F87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628B200-E1F0-4FD8-8CC2-7C0C3B11B7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497A1B-D49B-48D3-A965-39266747BD85}"/>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80271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EB16-C7C4-4375-B003-0BEC513F1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C3628-2E9C-4ADE-B45C-9975C6EC3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65C1F-BFF5-47DD-A1BB-960D0C6A1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45572-4231-481B-9F9F-902FCAA3CAA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089CD55-468D-4482-818B-DB0E80BAE4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DC5280-FFF9-4996-BC56-D45DB40AFE6E}"/>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429207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DE4C-EF31-444B-93D8-E20BA6371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F121E-0564-4D09-A769-9CC41BFC2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A2FD2B-F7B3-4A03-9DD3-F3D9FDCA6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22F64-5C3F-4254-BA2A-A84313DBDB1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AF1F03-EE42-48EA-81E9-BA217D438F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15D6DA-63FD-4A6D-963E-E10942AF8905}"/>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5001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195B-24DB-4AF2-AAF7-C5120E2AAC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BACFB-A561-49E6-B0F1-DE90F8159B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92004-1E5A-4D30-BB49-9481AF0F0B2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B679C1-CE35-4B13-804A-8D724594C9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7B8CCB-66CE-46AE-BB70-D80C0E2BDE57}"/>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1860529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4136A-1721-4FE1-AFD6-76488550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65B67-0C81-44EF-AA6A-8230486B49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28CA7-2B43-4900-8CC9-941934D3090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2E9750-C2C9-4CA3-ADE4-8B97FA39CC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F804D6-88BE-4657-A947-CF96F7598426}"/>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40720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5CDA68-7DA5-4B7B-BF23-702DC00FC031}"/>
              </a:ext>
            </a:extLst>
          </p:cNvPr>
          <p:cNvSpPr>
            <a:spLocks noGrp="1"/>
          </p:cNvSpPr>
          <p:nvPr>
            <p:ph type="title"/>
          </p:nvPr>
        </p:nvSpPr>
        <p:spPr>
          <a:xfrm>
            <a:off x="591311" y="504919"/>
            <a:ext cx="11009378" cy="563549"/>
          </a:xfrm>
          <a:prstGeom prst="rect">
            <a:avLst/>
          </a:prstGeom>
        </p:spPr>
        <p:txBody>
          <a:bodyPr lIns="0" rIns="0" bIns="0" anchor="b"/>
          <a:lstStyle>
            <a:lvl1pPr>
              <a:lnSpc>
                <a:spcPts val="2800"/>
              </a:lnSpc>
              <a:defRPr sz="3200" b="0" i="0">
                <a:solidFill>
                  <a:schemeClr val="accent1"/>
                </a:solidFill>
                <a:latin typeface="Rokkitt" pitchFamily="2" charset="77"/>
              </a:defRPr>
            </a:lvl1pPr>
          </a:lstStyle>
          <a:p>
            <a:r>
              <a:rPr lang="en-US"/>
              <a:t>Click to edit Master title style</a:t>
            </a:r>
            <a:endParaRPr lang="en-US" dirty="0"/>
          </a:p>
        </p:txBody>
      </p:sp>
      <p:sp>
        <p:nvSpPr>
          <p:cNvPr id="8" name="Text Placeholder 14">
            <a:extLst>
              <a:ext uri="{FF2B5EF4-FFF2-40B4-BE49-F238E27FC236}">
                <a16:creationId xmlns:a16="http://schemas.microsoft.com/office/drawing/2014/main" id="{86690665-ABD9-F54D-A4CA-D09151B12B25}"/>
              </a:ext>
            </a:extLst>
          </p:cNvPr>
          <p:cNvSpPr>
            <a:spLocks noGrp="1"/>
          </p:cNvSpPr>
          <p:nvPr>
            <p:ph type="body" sz="quarter" idx="11"/>
          </p:nvPr>
        </p:nvSpPr>
        <p:spPr>
          <a:xfrm>
            <a:off x="591311" y="1079904"/>
            <a:ext cx="11009378" cy="240066"/>
          </a:xfrm>
          <a:prstGeom prst="rect">
            <a:avLst/>
          </a:prstGeom>
          <a:noFill/>
        </p:spPr>
        <p:txBody>
          <a:bodyPr wrap="square" lIns="0" tIns="0" rIns="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400" b="0" i="0" smtClean="0">
                <a:solidFill>
                  <a:schemeClr val="tx1">
                    <a:lumMod val="75000"/>
                    <a:lumOff val="25000"/>
                  </a:schemeClr>
                </a:solidFill>
                <a:latin typeface="Montserrat" pitchFamily="2" charset="77"/>
                <a:ea typeface="Montserrat" pitchFamily="2" charset="77"/>
                <a:cs typeface="Arial" panose="020B0604020202020204" pitchFamily="34" charset="0"/>
              </a:defRPr>
            </a:lvl1pPr>
            <a:lvl2pPr marL="228600" indent="0">
              <a:buNone/>
              <a:defRPr lang="en-US" sz="1800" smtClean="0"/>
            </a:lvl2pPr>
            <a:lvl3pPr>
              <a:defRPr lang="en-US" sz="1800" smtClean="0"/>
            </a:lvl3pPr>
            <a:lvl4pPr>
              <a:defRPr lang="en-US" smtClean="0"/>
            </a:lvl4pPr>
            <a:lvl5pPr>
              <a:defRPr lang="en-US"/>
            </a:lvl5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Edit Master text styles</a:t>
            </a:r>
          </a:p>
        </p:txBody>
      </p:sp>
      <p:sp>
        <p:nvSpPr>
          <p:cNvPr id="7" name="Text Placeholder 5">
            <a:extLst>
              <a:ext uri="{FF2B5EF4-FFF2-40B4-BE49-F238E27FC236}">
                <a16:creationId xmlns:a16="http://schemas.microsoft.com/office/drawing/2014/main" id="{8766042E-36B7-43D2-AE06-72BDC81790A8}"/>
              </a:ext>
            </a:extLst>
          </p:cNvPr>
          <p:cNvSpPr>
            <a:spLocks noGrp="1"/>
          </p:cNvSpPr>
          <p:nvPr>
            <p:ph type="body" sz="quarter" idx="14"/>
          </p:nvPr>
        </p:nvSpPr>
        <p:spPr>
          <a:xfrm>
            <a:off x="590550" y="1443038"/>
            <a:ext cx="11010900" cy="4335462"/>
          </a:xfrm>
          <a:prstGeom prst="rect">
            <a:avLst/>
          </a:prstGeom>
        </p:spPr>
        <p:txBody>
          <a:bodyPr/>
          <a:lstStyle>
            <a:lvl1pPr>
              <a:defRPr sz="1600">
                <a:solidFill>
                  <a:schemeClr val="tx1">
                    <a:lumMod val="75000"/>
                    <a:lumOff val="25000"/>
                  </a:schemeClr>
                </a:solidFill>
              </a:defRPr>
            </a:lvl1pPr>
            <a:lvl2pPr marL="685800" indent="-228600">
              <a:buFont typeface="Arial" panose="020B0604020202020204" pitchFamily="34" charset="0"/>
              <a:buChar char="‒"/>
              <a:defRPr sz="1400">
                <a:solidFill>
                  <a:schemeClr val="tx1">
                    <a:lumMod val="75000"/>
                    <a:lumOff val="25000"/>
                  </a:schemeClr>
                </a:solidFill>
              </a:defRPr>
            </a:lvl2pPr>
            <a:lvl3pPr marL="1143000" indent="-228600">
              <a:buFont typeface="Courier New" panose="02070309020205020404" pitchFamily="49" charset="0"/>
              <a:buChar char="o"/>
              <a:defRPr sz="1200">
                <a:solidFill>
                  <a:schemeClr val="tx1">
                    <a:lumMod val="85000"/>
                    <a:lumOff val="15000"/>
                  </a:schemeClr>
                </a:solidFill>
              </a:defRPr>
            </a:lvl3pPr>
            <a:lvl4pPr>
              <a:defRPr sz="1100">
                <a:solidFill>
                  <a:schemeClr val="tx1">
                    <a:lumMod val="85000"/>
                    <a:lumOff val="15000"/>
                  </a:schemeClr>
                </a:solidFill>
              </a:defRPr>
            </a:lvl4pPr>
            <a:lvl5pPr>
              <a:defRPr sz="1100">
                <a:solidFill>
                  <a:schemeClr val="tx1">
                    <a:lumMod val="85000"/>
                    <a:lumOff val="15000"/>
                  </a:schemeClr>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55645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12192000"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2" name="Picture 1">
            <a:extLst>
              <a:ext uri="{FF2B5EF4-FFF2-40B4-BE49-F238E27FC236}">
                <a16:creationId xmlns:a16="http://schemas.microsoft.com/office/drawing/2014/main" id="{0A0025C2-1B2A-4442-8433-6DCE26492ED6}"/>
              </a:ext>
            </a:extLst>
          </p:cNvPr>
          <p:cNvPicPr>
            <a:picLocks noChangeAspect="1"/>
          </p:cNvPicPr>
          <p:nvPr/>
        </p:nvPicPr>
        <p:blipFill>
          <a:blip r:embed="rId3"/>
          <a:stretch>
            <a:fillRect/>
          </a:stretch>
        </p:blipFill>
        <p:spPr>
          <a:xfrm>
            <a:off x="437745" y="5241065"/>
            <a:ext cx="2533650" cy="590550"/>
          </a:xfrm>
          <a:prstGeom prst="rect">
            <a:avLst/>
          </a:prstGeom>
        </p:spPr>
      </p:pic>
      <p:sp>
        <p:nvSpPr>
          <p:cNvPr id="15" name="Text Placeholder 14"/>
          <p:cNvSpPr>
            <a:spLocks noGrp="1"/>
          </p:cNvSpPr>
          <p:nvPr>
            <p:ph type="body" sz="quarter" idx="11" hasCustomPrompt="1"/>
          </p:nvPr>
        </p:nvSpPr>
        <p:spPr>
          <a:xfrm>
            <a:off x="438150" y="3346450"/>
            <a:ext cx="9705975" cy="735013"/>
          </a:xfrm>
        </p:spPr>
        <p:txBody>
          <a:bodyPr>
            <a:noAutofit/>
          </a:bodyPr>
          <a:lstStyle>
            <a:lvl1pPr marL="0" indent="0">
              <a:buNone/>
              <a:defRPr sz="4800" baseline="0">
                <a:solidFill>
                  <a:schemeClr val="accent4"/>
                </a:solidFill>
                <a:latin typeface="Tahoma" panose="020B0604030504040204" pitchFamily="34" charset="0"/>
                <a:ea typeface="Tahoma" panose="020B0604030504040204" pitchFamily="34" charset="0"/>
                <a:cs typeface="Tahoma" panose="020B0604030504040204" pitchFamily="34" charset="0"/>
              </a:defRPr>
            </a:lvl1pPr>
            <a:lvl2pPr>
              <a:defRPr sz="4800">
                <a:solidFill>
                  <a:schemeClr val="accent4"/>
                </a:solidFill>
              </a:defRPr>
            </a:lvl2pPr>
            <a:lvl3pPr>
              <a:defRPr sz="4800">
                <a:solidFill>
                  <a:schemeClr val="accent4"/>
                </a:solidFill>
              </a:defRPr>
            </a:lvl3pPr>
            <a:lvl4pPr>
              <a:defRPr sz="4800">
                <a:solidFill>
                  <a:schemeClr val="accent4"/>
                </a:solidFill>
              </a:defRPr>
            </a:lvl4pPr>
            <a:lvl5pPr>
              <a:defRPr sz="4800">
                <a:solidFill>
                  <a:schemeClr val="accent4"/>
                </a:solidFill>
              </a:defRPr>
            </a:lvl5pPr>
          </a:lstStyle>
          <a:p>
            <a:pPr lvl="0"/>
            <a:r>
              <a:rPr lang="en-US" dirty="0"/>
              <a:t>Insert presenter name(s) here</a:t>
            </a:r>
          </a:p>
        </p:txBody>
      </p:sp>
      <p:sp>
        <p:nvSpPr>
          <p:cNvPr id="14" name="Text Placeholder 5"/>
          <p:cNvSpPr>
            <a:spLocks noGrp="1"/>
          </p:cNvSpPr>
          <p:nvPr>
            <p:ph type="body" sz="quarter" idx="12" hasCustomPrompt="1"/>
          </p:nvPr>
        </p:nvSpPr>
        <p:spPr>
          <a:xfrm>
            <a:off x="438150" y="2378793"/>
            <a:ext cx="9705975" cy="628650"/>
          </a:xfrm>
        </p:spPr>
        <p:txBody>
          <a:bodyPr>
            <a:noAutofit/>
          </a:bodyPr>
          <a:lstStyle>
            <a:lvl1pPr>
              <a:defRPr sz="4800">
                <a:solidFill>
                  <a:schemeClr val="bg1"/>
                </a:solidFill>
              </a:defRPr>
            </a:lvl1pPr>
          </a:lstStyle>
          <a:p>
            <a:pPr lvl="0"/>
            <a:r>
              <a:rPr lang="en-US" dirty="0"/>
              <a:t>Insert presentation title here</a:t>
            </a:r>
          </a:p>
        </p:txBody>
      </p:sp>
    </p:spTree>
    <p:extLst>
      <p:ext uri="{BB962C8B-B14F-4D97-AF65-F5344CB8AC3E}">
        <p14:creationId xmlns:p14="http://schemas.microsoft.com/office/powerpoint/2010/main" val="68657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di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C825A-9E62-4D83-BBBC-677C1CAB3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 y="-1"/>
            <a:ext cx="12207022" cy="6858001"/>
          </a:xfrm>
          <a:prstGeom prst="rect">
            <a:avLst/>
          </a:prstGeom>
        </p:spPr>
      </p:pic>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userDrawn="1"/>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userDrawn="1"/>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userDrawn="1"/>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6" name="Picture 5">
            <a:extLst>
              <a:ext uri="{FF2B5EF4-FFF2-40B4-BE49-F238E27FC236}">
                <a16:creationId xmlns:a16="http://schemas.microsoft.com/office/drawing/2014/main" id="{AA51B0BD-D723-402E-844C-44F35D245CA0}"/>
              </a:ext>
            </a:extLst>
          </p:cNvPr>
          <p:cNvPicPr>
            <a:picLocks noChangeAspect="1"/>
          </p:cNvPicPr>
          <p:nvPr userDrawn="1"/>
        </p:nvPicPr>
        <p:blipFill>
          <a:blip r:embed="rId4"/>
          <a:stretch>
            <a:fillRect/>
          </a:stretch>
        </p:blipFill>
        <p:spPr>
          <a:xfrm>
            <a:off x="437745" y="5294762"/>
            <a:ext cx="2476500" cy="485775"/>
          </a:xfrm>
          <a:prstGeom prst="rect">
            <a:avLst/>
          </a:prstGeom>
        </p:spPr>
      </p:pic>
    </p:spTree>
    <p:extLst>
      <p:ext uri="{BB962C8B-B14F-4D97-AF65-F5344CB8AC3E}">
        <p14:creationId xmlns:p14="http://schemas.microsoft.com/office/powerpoint/2010/main" val="288890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Gradi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0C825A-9E62-4D83-BBBC-677C1CAB3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9" y="-1"/>
            <a:ext cx="12207022" cy="6858001"/>
          </a:xfrm>
          <a:prstGeom prst="rect">
            <a:avLst/>
          </a:prstGeom>
        </p:spPr>
      </p:pic>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45" y="1183132"/>
            <a:ext cx="2681375" cy="679281"/>
          </a:xfrm>
          <a:prstGeom prst="rect">
            <a:avLst/>
          </a:prstGeom>
        </p:spPr>
      </p:pic>
      <p:cxnSp>
        <p:nvCxnSpPr>
          <p:cNvPr id="11" name="Straight Connector 10">
            <a:extLst>
              <a:ext uri="{FF2B5EF4-FFF2-40B4-BE49-F238E27FC236}">
                <a16:creationId xmlns:a16="http://schemas.microsoft.com/office/drawing/2014/main" id="{94BF3282-D615-4942-B153-7DA6A0F402BD}"/>
              </a:ext>
            </a:extLst>
          </p:cNvPr>
          <p:cNvCxnSpPr/>
          <p:nvPr/>
        </p:nvCxnSpPr>
        <p:spPr>
          <a:xfrm>
            <a:off x="437745" y="51714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F4EB36-3AAF-4966-AD85-26AED9BA913F}"/>
              </a:ext>
            </a:extLst>
          </p:cNvPr>
          <p:cNvCxnSpPr/>
          <p:nvPr/>
        </p:nvCxnSpPr>
        <p:spPr>
          <a:xfrm>
            <a:off x="437745" y="2021840"/>
            <a:ext cx="79442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B9B7B0BB-251E-4D4A-8DE2-2258F3114021}"/>
              </a:ext>
            </a:extLst>
          </p:cNvPr>
          <p:cNvSpPr txBox="1">
            <a:spLocks/>
          </p:cNvSpPr>
          <p:nvPr/>
        </p:nvSpPr>
        <p:spPr>
          <a:xfrm>
            <a:off x="437745" y="3479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9EB3B"/>
                </a:solidFill>
                <a:latin typeface="Palatino Linotype" panose="02040502050505030304" pitchFamily="18" charset="0"/>
                <a:ea typeface="+mj-ea"/>
                <a:cs typeface="+mj-cs"/>
              </a:defRPr>
            </a:lvl1pPr>
          </a:lstStyle>
          <a:p>
            <a:endParaRPr lang="en-US" dirty="0"/>
          </a:p>
        </p:txBody>
      </p:sp>
      <p:pic>
        <p:nvPicPr>
          <p:cNvPr id="6" name="Picture 5">
            <a:extLst>
              <a:ext uri="{FF2B5EF4-FFF2-40B4-BE49-F238E27FC236}">
                <a16:creationId xmlns:a16="http://schemas.microsoft.com/office/drawing/2014/main" id="{AA51B0BD-D723-402E-844C-44F35D245CA0}"/>
              </a:ext>
            </a:extLst>
          </p:cNvPr>
          <p:cNvPicPr>
            <a:picLocks noChangeAspect="1"/>
          </p:cNvPicPr>
          <p:nvPr/>
        </p:nvPicPr>
        <p:blipFill>
          <a:blip r:embed="rId4"/>
          <a:stretch>
            <a:fillRect/>
          </a:stretch>
        </p:blipFill>
        <p:spPr>
          <a:xfrm>
            <a:off x="437745" y="5294762"/>
            <a:ext cx="2476500" cy="485775"/>
          </a:xfrm>
          <a:prstGeom prst="rect">
            <a:avLst/>
          </a:prstGeom>
        </p:spPr>
      </p:pic>
      <p:sp>
        <p:nvSpPr>
          <p:cNvPr id="13" name="Text Placeholder 14"/>
          <p:cNvSpPr>
            <a:spLocks noGrp="1"/>
          </p:cNvSpPr>
          <p:nvPr>
            <p:ph type="body" sz="quarter" idx="11" hasCustomPrompt="1"/>
          </p:nvPr>
        </p:nvSpPr>
        <p:spPr>
          <a:xfrm>
            <a:off x="438150" y="3346450"/>
            <a:ext cx="9705975" cy="735013"/>
          </a:xfrm>
        </p:spPr>
        <p:txBody>
          <a:bodyPr>
            <a:noAutofit/>
          </a:bodyPr>
          <a:lstStyle>
            <a:lvl1pPr marL="0" indent="0">
              <a:buNone/>
              <a:defRPr sz="4800" baseline="0">
                <a:solidFill>
                  <a:schemeClr val="accent4"/>
                </a:solidFill>
                <a:latin typeface="Tahoma" panose="020B0604030504040204" pitchFamily="34" charset="0"/>
                <a:ea typeface="Tahoma" panose="020B0604030504040204" pitchFamily="34" charset="0"/>
                <a:cs typeface="Tahoma" panose="020B0604030504040204" pitchFamily="34" charset="0"/>
              </a:defRPr>
            </a:lvl1pPr>
            <a:lvl2pPr>
              <a:defRPr sz="4800">
                <a:solidFill>
                  <a:schemeClr val="accent4"/>
                </a:solidFill>
              </a:defRPr>
            </a:lvl2pPr>
            <a:lvl3pPr>
              <a:defRPr sz="4800">
                <a:solidFill>
                  <a:schemeClr val="accent4"/>
                </a:solidFill>
              </a:defRPr>
            </a:lvl3pPr>
            <a:lvl4pPr>
              <a:defRPr sz="4800">
                <a:solidFill>
                  <a:schemeClr val="accent4"/>
                </a:solidFill>
              </a:defRPr>
            </a:lvl4pPr>
            <a:lvl5pPr>
              <a:defRPr sz="4800">
                <a:solidFill>
                  <a:schemeClr val="accent4"/>
                </a:solidFill>
              </a:defRPr>
            </a:lvl5pPr>
          </a:lstStyle>
          <a:p>
            <a:pPr lvl="0"/>
            <a:r>
              <a:rPr lang="en-US" dirty="0"/>
              <a:t>Insert presenter name(s) here</a:t>
            </a:r>
          </a:p>
        </p:txBody>
      </p:sp>
      <p:sp>
        <p:nvSpPr>
          <p:cNvPr id="14" name="Text Placeholder 5"/>
          <p:cNvSpPr>
            <a:spLocks noGrp="1"/>
          </p:cNvSpPr>
          <p:nvPr>
            <p:ph type="body" sz="quarter" idx="12" hasCustomPrompt="1"/>
          </p:nvPr>
        </p:nvSpPr>
        <p:spPr>
          <a:xfrm>
            <a:off x="438150" y="2378793"/>
            <a:ext cx="9705975" cy="628650"/>
          </a:xfrm>
        </p:spPr>
        <p:txBody>
          <a:bodyPr>
            <a:noAutofit/>
          </a:bodyPr>
          <a:lstStyle>
            <a:lvl1pPr>
              <a:defRPr sz="4800">
                <a:solidFill>
                  <a:schemeClr val="bg1"/>
                </a:solidFill>
              </a:defRPr>
            </a:lvl1pPr>
          </a:lstStyle>
          <a:p>
            <a:pPr lvl="0"/>
            <a:r>
              <a:rPr lang="en-US" dirty="0"/>
              <a:t>Insert presentation title here</a:t>
            </a:r>
          </a:p>
        </p:txBody>
      </p:sp>
    </p:spTree>
    <p:extLst>
      <p:ext uri="{BB962C8B-B14F-4D97-AF65-F5344CB8AC3E}">
        <p14:creationId xmlns:p14="http://schemas.microsoft.com/office/powerpoint/2010/main" val="210183161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C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cxnSp>
        <p:nvCxnSpPr>
          <p:cNvPr id="4" name="Straight Connector 3">
            <a:extLst>
              <a:ext uri="{FF2B5EF4-FFF2-40B4-BE49-F238E27FC236}">
                <a16:creationId xmlns:a16="http://schemas.microsoft.com/office/drawing/2014/main" id="{9886C41F-4CDD-4625-904D-173F568A8F34}"/>
              </a:ext>
            </a:extLst>
          </p:cNvPr>
          <p:cNvCxnSpPr/>
          <p:nvPr/>
        </p:nvCxnSpPr>
        <p:spPr>
          <a:xfrm>
            <a:off x="657112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F0928D-029B-4701-AF1F-8B9ED97B3AB4}"/>
              </a:ext>
            </a:extLst>
          </p:cNvPr>
          <p:cNvCxnSpPr/>
          <p:nvPr/>
        </p:nvCxnSpPr>
        <p:spPr>
          <a:xfrm>
            <a:off x="657112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6571129" y="357809"/>
            <a:ext cx="4634753" cy="753815"/>
          </a:xfrm>
        </p:spPr>
        <p:txBody>
          <a:bodyPr>
            <a:noAutofit/>
          </a:bodyPr>
          <a:lstStyle>
            <a:lvl1pPr>
              <a:defRPr sz="4000" baseline="0">
                <a:solidFill>
                  <a:schemeClr val="accent2"/>
                </a:solidFill>
              </a:defRPr>
            </a:lvl1pPr>
          </a:lstStyle>
          <a:p>
            <a:r>
              <a:rPr lang="en-US" dirty="0"/>
              <a:t>Click to Add Title</a:t>
            </a:r>
          </a:p>
        </p:txBody>
      </p:sp>
      <p:sp>
        <p:nvSpPr>
          <p:cNvPr id="13" name="Text Placeholder 12"/>
          <p:cNvSpPr>
            <a:spLocks noGrp="1"/>
          </p:cNvSpPr>
          <p:nvPr>
            <p:ph type="body" sz="quarter" idx="10" hasCustomPrompt="1"/>
          </p:nvPr>
        </p:nvSpPr>
        <p:spPr>
          <a:xfrm>
            <a:off x="6102350" y="1590675"/>
            <a:ext cx="5845175" cy="3517900"/>
          </a:xfrm>
        </p:spPr>
        <p:txBody>
          <a:bodyPr>
            <a:normAutofit/>
          </a:bodyPr>
          <a:lstStyle>
            <a:lvl1pPr marL="514350" indent="-514350">
              <a:buClr>
                <a:schemeClr val="accent2"/>
              </a:buClr>
              <a:buFont typeface="+mj-lt"/>
              <a:buAutoNum type="arabicPeriod"/>
              <a:defRPr sz="3200">
                <a:solidFill>
                  <a:schemeClr val="tx1"/>
                </a:solidFill>
                <a:latin typeface="Palatino Linotype" panose="02040502050505030304" pitchFamily="18" charset="0"/>
              </a:defRPr>
            </a:lvl1pPr>
            <a:lvl2pPr>
              <a:defRPr sz="3200"/>
            </a:lvl2pPr>
            <a:lvl3pPr>
              <a:defRPr sz="3200"/>
            </a:lvl3pPr>
            <a:lvl4pPr>
              <a:defRPr sz="3200"/>
            </a:lvl4pPr>
            <a:lvl5pPr>
              <a:defRPr sz="3200"/>
            </a:lvl5pPr>
          </a:lstStyle>
          <a:p>
            <a:pPr lvl="0"/>
            <a:r>
              <a:rPr lang="en-US" dirty="0"/>
              <a:t>Click to insert agenda</a:t>
            </a:r>
          </a:p>
        </p:txBody>
      </p:sp>
      <p:sp>
        <p:nvSpPr>
          <p:cNvPr id="14" name="Slide Number Placeholder 13"/>
          <p:cNvSpPr>
            <a:spLocks noGrp="1"/>
          </p:cNvSpPr>
          <p:nvPr>
            <p:ph type="sldNum" sz="quarter" idx="11"/>
          </p:nvPr>
        </p:nvSpPr>
        <p:spPr/>
        <p:txBody>
          <a:bodyPr/>
          <a:lstStyle/>
          <a:p>
            <a:fld id="{31385F27-A374-4E9B-BCB7-128375816622}" type="slidenum">
              <a:rPr lang="en-US" smtClean="0"/>
              <a:t>‹#›</a:t>
            </a:fld>
            <a:endParaRPr lang="en-US"/>
          </a:p>
        </p:txBody>
      </p:sp>
    </p:spTree>
    <p:extLst>
      <p:ext uri="{BB962C8B-B14F-4D97-AF65-F5344CB8AC3E}">
        <p14:creationId xmlns:p14="http://schemas.microsoft.com/office/powerpoint/2010/main" val="1557934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C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6820526"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cxnSp>
        <p:nvCxnSpPr>
          <p:cNvPr id="5" name="Straight Connector 4">
            <a:extLst>
              <a:ext uri="{FF2B5EF4-FFF2-40B4-BE49-F238E27FC236}">
                <a16:creationId xmlns:a16="http://schemas.microsoft.com/office/drawing/2014/main" id="{12BDA65C-ED68-45DA-9923-02AC9E67C163}"/>
              </a:ext>
            </a:extLst>
          </p:cNvPr>
          <p:cNvCxnSpPr/>
          <p:nvPr/>
        </p:nvCxnSpPr>
        <p:spPr>
          <a:xfrm>
            <a:off x="85104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BBE04F-98F9-468A-8CD7-03ACF080EF1D}"/>
              </a:ext>
            </a:extLst>
          </p:cNvPr>
          <p:cNvCxnSpPr/>
          <p:nvPr/>
        </p:nvCxnSpPr>
        <p:spPr>
          <a:xfrm>
            <a:off x="85104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87A8A1B-867D-4772-937F-8C74E14F2495}"/>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31385F27-A374-4E9B-BCB7-128375816622}" type="slidenum">
              <a:rPr lang="en-US" smtClean="0"/>
              <a:t>‹#›</a:t>
            </a:fld>
            <a:endParaRPr lang="en-US"/>
          </a:p>
        </p:txBody>
      </p:sp>
      <p:sp>
        <p:nvSpPr>
          <p:cNvPr id="10" name="Text Placeholder 12"/>
          <p:cNvSpPr>
            <a:spLocks noGrp="1"/>
          </p:cNvSpPr>
          <p:nvPr>
            <p:ph type="body" sz="quarter" idx="10" hasCustomPrompt="1"/>
          </p:nvPr>
        </p:nvSpPr>
        <p:spPr>
          <a:xfrm>
            <a:off x="350900" y="1590675"/>
            <a:ext cx="5845175" cy="3517900"/>
          </a:xfrm>
        </p:spPr>
        <p:txBody>
          <a:bodyPr>
            <a:normAutofit/>
          </a:bodyPr>
          <a:lstStyle>
            <a:lvl1pPr marL="514350" indent="-514350">
              <a:buClr>
                <a:schemeClr val="accent2"/>
              </a:buClr>
              <a:buFont typeface="+mj-lt"/>
              <a:buAutoNum type="arabicPeriod"/>
              <a:defRPr sz="3200">
                <a:solidFill>
                  <a:schemeClr val="tx1"/>
                </a:solidFill>
                <a:latin typeface="Palatino Linotype" panose="02040502050505030304" pitchFamily="18" charset="0"/>
              </a:defRPr>
            </a:lvl1pPr>
            <a:lvl2pPr>
              <a:defRPr sz="3200"/>
            </a:lvl2pPr>
            <a:lvl3pPr>
              <a:defRPr sz="3200"/>
            </a:lvl3pPr>
            <a:lvl4pPr>
              <a:defRPr sz="3200"/>
            </a:lvl4pPr>
            <a:lvl5pPr>
              <a:defRPr sz="3200"/>
            </a:lvl5pPr>
          </a:lstStyle>
          <a:p>
            <a:pPr lvl="0"/>
            <a:r>
              <a:rPr lang="en-US" dirty="0"/>
              <a:t>Click to insert agenda</a:t>
            </a:r>
          </a:p>
        </p:txBody>
      </p:sp>
      <p:sp>
        <p:nvSpPr>
          <p:cNvPr id="11" name="Title 5"/>
          <p:cNvSpPr txBox="1">
            <a:spLocks/>
          </p:cNvSpPr>
          <p:nvPr/>
        </p:nvSpPr>
        <p:spPr>
          <a:xfrm>
            <a:off x="851049" y="365663"/>
            <a:ext cx="4634753" cy="7538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accent2"/>
                </a:solidFill>
                <a:latin typeface="Palatino Linotype" panose="02040502050505030304" pitchFamily="18" charset="0"/>
                <a:ea typeface="+mj-ea"/>
                <a:cs typeface="+mj-cs"/>
              </a:defRPr>
            </a:lvl1pPr>
          </a:lstStyle>
          <a:p>
            <a:r>
              <a:rPr lang="en-US" dirty="0"/>
              <a:t>Click to Add Title</a:t>
            </a:r>
          </a:p>
        </p:txBody>
      </p:sp>
    </p:spTree>
    <p:extLst>
      <p:ext uri="{BB962C8B-B14F-4D97-AF65-F5344CB8AC3E}">
        <p14:creationId xmlns:p14="http://schemas.microsoft.com/office/powerpoint/2010/main" val="398720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8" name="Text Placeholder 7"/>
          <p:cNvSpPr>
            <a:spLocks noGrp="1"/>
          </p:cNvSpPr>
          <p:nvPr>
            <p:ph type="body" sz="quarter" idx="10" hasCustomPrompt="1"/>
          </p:nvPr>
        </p:nvSpPr>
        <p:spPr>
          <a:xfrm>
            <a:off x="828675" y="1470991"/>
            <a:ext cx="10534650" cy="4377862"/>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latin typeface="Palatino Linotype" panose="02040502050505030304" pitchFamily="18" charset="0"/>
              </a:rPr>
              <a:t>Click to insert text</a:t>
            </a:r>
            <a:endParaRPr lang="en-US" dirty="0"/>
          </a:p>
        </p:txBody>
      </p:sp>
      <p:sp>
        <p:nvSpPr>
          <p:cNvPr id="9" name="Slide Number Placeholder 8"/>
          <p:cNvSpPr>
            <a:spLocks noGrp="1"/>
          </p:cNvSpPr>
          <p:nvPr>
            <p:ph type="sldNum" sz="quarter" idx="11"/>
          </p:nvPr>
        </p:nvSpPr>
        <p:spPr/>
        <p:txBody>
          <a:bodyPr/>
          <a:lstStyle/>
          <a:p>
            <a:fld id="{31385F27-A374-4E9B-BCB7-128375816622}" type="slidenum">
              <a:rPr lang="en-US" smtClean="0"/>
              <a:t>‹#›</a:t>
            </a:fld>
            <a:endParaRPr lang="en-US"/>
          </a:p>
        </p:txBody>
      </p:sp>
      <p:sp>
        <p:nvSpPr>
          <p:cNvPr id="2" name="Title 1"/>
          <p:cNvSpPr>
            <a:spLocks noGrp="1"/>
          </p:cNvSpPr>
          <p:nvPr>
            <p:ph type="title" hasCustomPrompt="1"/>
          </p:nvPr>
        </p:nvSpPr>
        <p:spPr>
          <a:xfrm>
            <a:off x="838200" y="365126"/>
            <a:ext cx="10515600" cy="787814"/>
          </a:xfrm>
        </p:spPr>
        <p:txBody>
          <a:bodyPr/>
          <a:lstStyle>
            <a:lvl1pPr>
              <a:defRPr/>
            </a:lvl1pPr>
          </a:lstStyle>
          <a:p>
            <a:r>
              <a:rPr lang="en-US" dirty="0"/>
              <a:t>Click to Insert Title Header </a:t>
            </a:r>
          </a:p>
        </p:txBody>
      </p:sp>
    </p:spTree>
    <p:extLst>
      <p:ext uri="{BB962C8B-B14F-4D97-AF65-F5344CB8AC3E}">
        <p14:creationId xmlns:p14="http://schemas.microsoft.com/office/powerpoint/2010/main" val="2396535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on left, text on 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8" name="Text Placeholder 7"/>
          <p:cNvSpPr>
            <a:spLocks noGrp="1"/>
          </p:cNvSpPr>
          <p:nvPr>
            <p:ph type="body" sz="quarter" idx="10" hasCustomPrompt="1"/>
          </p:nvPr>
        </p:nvSpPr>
        <p:spPr>
          <a:xfrm>
            <a:off x="5208104" y="1603513"/>
            <a:ext cx="6155221" cy="4245340"/>
          </a:xfrm>
        </p:spPr>
        <p:txBody>
          <a:bodyPr/>
          <a:lstStyle>
            <a:lvl1pPr marL="457200" marR="0" indent="-4572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latin typeface="Palatino Linotype" panose="02040502050505030304" pitchFamily="18" charset="0"/>
              </a:rPr>
              <a:t>Click to insert text</a:t>
            </a:r>
          </a:p>
          <a:p>
            <a:pPr lvl="0"/>
            <a:endParaRPr lang="en-US" dirty="0">
              <a:latin typeface="Palatino Linotype" panose="02040502050505030304" pitchFamily="18" charset="0"/>
            </a:endParaRPr>
          </a:p>
          <a:p>
            <a:pPr lvl="0"/>
            <a:endParaRPr lang="en-US" dirty="0">
              <a:latin typeface="Palatino Linotype" panose="02040502050505030304" pitchFamily="18" charset="0"/>
            </a:endParaRPr>
          </a:p>
          <a:p>
            <a:pPr lvl="0"/>
            <a:endParaRPr lang="en-US" dirty="0"/>
          </a:p>
        </p:txBody>
      </p:sp>
      <p:sp>
        <p:nvSpPr>
          <p:cNvPr id="7" name="Slide Number Placeholder 6"/>
          <p:cNvSpPr>
            <a:spLocks noGrp="1"/>
          </p:cNvSpPr>
          <p:nvPr>
            <p:ph type="sldNum" sz="quarter" idx="11"/>
          </p:nvPr>
        </p:nvSpPr>
        <p:spPr/>
        <p:txBody>
          <a:bodyPr/>
          <a:lstStyle/>
          <a:p>
            <a:fld id="{31385F27-A374-4E9B-BCB7-128375816622}" type="slidenum">
              <a:rPr lang="en-US" smtClean="0"/>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dirty="0"/>
              <a:t>Click to Insert Title Header</a:t>
            </a:r>
          </a:p>
        </p:txBody>
      </p:sp>
      <p:sp>
        <p:nvSpPr>
          <p:cNvPr id="3" name="Content Placeholder 2"/>
          <p:cNvSpPr>
            <a:spLocks noGrp="1"/>
          </p:cNvSpPr>
          <p:nvPr>
            <p:ph sz="quarter" idx="12" hasCustomPrompt="1"/>
          </p:nvPr>
        </p:nvSpPr>
        <p:spPr>
          <a:xfrm>
            <a:off x="838200" y="1603513"/>
            <a:ext cx="3929063" cy="4244837"/>
          </a:xfrm>
        </p:spPr>
        <p:txBody>
          <a:bodyPr>
            <a:normAutofit/>
          </a:bodyPr>
          <a:lstStyle>
            <a:lvl1pPr>
              <a:defRPr sz="2400" baseline="0"/>
            </a:lvl1pPr>
          </a:lstStyle>
          <a:p>
            <a:pPr lvl="0"/>
            <a:r>
              <a:rPr lang="en-US" dirty="0"/>
              <a:t>Click icon to insert content</a:t>
            </a:r>
          </a:p>
        </p:txBody>
      </p:sp>
    </p:spTree>
    <p:extLst>
      <p:ext uri="{BB962C8B-B14F-4D97-AF65-F5344CB8AC3E}">
        <p14:creationId xmlns:p14="http://schemas.microsoft.com/office/powerpoint/2010/main" val="444930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Slide Number Placeholder 6"/>
          <p:cNvSpPr>
            <a:spLocks noGrp="1"/>
          </p:cNvSpPr>
          <p:nvPr>
            <p:ph type="sldNum" sz="quarter" idx="10"/>
          </p:nvPr>
        </p:nvSpPr>
        <p:spPr/>
        <p:txBody>
          <a:bodyPr/>
          <a:lstStyle/>
          <a:p>
            <a:fld id="{31385F27-A374-4E9B-BCB7-128375816622}" type="slidenum">
              <a:rPr lang="en-US" smtClean="0"/>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dirty="0"/>
              <a:t>Click to Insert Title Header</a:t>
            </a:r>
          </a:p>
        </p:txBody>
      </p:sp>
      <p:sp>
        <p:nvSpPr>
          <p:cNvPr id="3" name="Content Placeholder 2"/>
          <p:cNvSpPr>
            <a:spLocks noGrp="1"/>
          </p:cNvSpPr>
          <p:nvPr>
            <p:ph sz="quarter" idx="12" hasCustomPrompt="1"/>
          </p:nvPr>
        </p:nvSpPr>
        <p:spPr>
          <a:xfrm>
            <a:off x="1262062" y="1465179"/>
            <a:ext cx="9667875" cy="4273550"/>
          </a:xfrm>
        </p:spPr>
        <p:txBody>
          <a:bodyPr/>
          <a:lstStyle>
            <a:lvl1pPr>
              <a:defRPr baseline="0"/>
            </a:lvl1pPr>
          </a:lstStyle>
          <a:p>
            <a:pPr lvl="0"/>
            <a:r>
              <a:rPr lang="en-US" dirty="0"/>
              <a:t>Click icon to insert content</a:t>
            </a:r>
          </a:p>
        </p:txBody>
      </p:sp>
    </p:spTree>
    <p:extLst>
      <p:ext uri="{BB962C8B-B14F-4D97-AF65-F5344CB8AC3E}">
        <p14:creationId xmlns:p14="http://schemas.microsoft.com/office/powerpoint/2010/main" val="7043953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urple Bar at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Rectangle 2">
            <a:extLst>
              <a:ext uri="{FF2B5EF4-FFF2-40B4-BE49-F238E27FC236}">
                <a16:creationId xmlns:a16="http://schemas.microsoft.com/office/drawing/2014/main" id="{036B9597-BB78-47B9-9124-E7B6FC4C5EC7}"/>
              </a:ext>
            </a:extLst>
          </p:cNvPr>
          <p:cNvSpPr/>
          <p:nvPr/>
        </p:nvSpPr>
        <p:spPr>
          <a:xfrm>
            <a:off x="1" y="0"/>
            <a:ext cx="12191999" cy="156464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67B00BD-3CD5-462B-8790-1BDBE5FEA0B6}"/>
              </a:ext>
            </a:extLst>
          </p:cNvPr>
          <p:cNvCxnSpPr>
            <a:cxnSpLocks/>
          </p:cNvCxnSpPr>
          <p:nvPr/>
        </p:nvCxnSpPr>
        <p:spPr>
          <a:xfrm>
            <a:off x="275185" y="213360"/>
            <a:ext cx="115815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5"/>
          <p:cNvSpPr>
            <a:spLocks noGrp="1"/>
          </p:cNvSpPr>
          <p:nvPr>
            <p:ph type="title" hasCustomPrompt="1"/>
          </p:nvPr>
        </p:nvSpPr>
        <p:spPr>
          <a:xfrm>
            <a:off x="838200" y="365126"/>
            <a:ext cx="10515600" cy="595658"/>
          </a:xfrm>
        </p:spPr>
        <p:txBody>
          <a:bodyPr/>
          <a:lstStyle>
            <a:lvl1pPr>
              <a:defRPr baseline="0">
                <a:solidFill>
                  <a:schemeClr val="bg2"/>
                </a:solidFill>
              </a:defRPr>
            </a:lvl1pPr>
          </a:lstStyle>
          <a:p>
            <a:r>
              <a:rPr lang="en-US" dirty="0"/>
              <a:t>Click to Insert Title Header</a:t>
            </a:r>
          </a:p>
        </p:txBody>
      </p:sp>
      <p:sp>
        <p:nvSpPr>
          <p:cNvPr id="10" name="Text Placeholder 7"/>
          <p:cNvSpPr>
            <a:spLocks noGrp="1"/>
          </p:cNvSpPr>
          <p:nvPr>
            <p:ph type="body" sz="quarter" idx="10" hasCustomPrompt="1"/>
          </p:nvPr>
        </p:nvSpPr>
        <p:spPr>
          <a:xfrm>
            <a:off x="828675" y="1892803"/>
            <a:ext cx="10534650" cy="3956050"/>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latin typeface="Palatino Linotype" panose="02040502050505030304" pitchFamily="18" charset="0"/>
              </a:rPr>
              <a:t>Click to insert text</a:t>
            </a:r>
            <a:endParaRPr lang="en-US" dirty="0"/>
          </a:p>
        </p:txBody>
      </p:sp>
      <p:sp>
        <p:nvSpPr>
          <p:cNvPr id="11" name="Slide Number Placeholder 10"/>
          <p:cNvSpPr>
            <a:spLocks noGrp="1"/>
          </p:cNvSpPr>
          <p:nvPr>
            <p:ph type="sldNum" sz="quarter" idx="11"/>
          </p:nvPr>
        </p:nvSpPr>
        <p:spPr/>
        <p:txBody>
          <a:bodyPr/>
          <a:lstStyle/>
          <a:p>
            <a:fld id="{31385F27-A374-4E9B-BCB7-128375816622}" type="slidenum">
              <a:rPr lang="en-US" smtClean="0"/>
              <a:t>‹#›</a:t>
            </a:fld>
            <a:endParaRPr lang="en-US"/>
          </a:p>
        </p:txBody>
      </p:sp>
      <p:sp>
        <p:nvSpPr>
          <p:cNvPr id="6" name="Text Placeholder 5"/>
          <p:cNvSpPr>
            <a:spLocks noGrp="1"/>
          </p:cNvSpPr>
          <p:nvPr>
            <p:ph type="body" sz="quarter" idx="12" hasCustomPrompt="1"/>
          </p:nvPr>
        </p:nvSpPr>
        <p:spPr>
          <a:xfrm>
            <a:off x="838200" y="980316"/>
            <a:ext cx="6497638" cy="517525"/>
          </a:xfrm>
        </p:spPr>
        <p:txBody>
          <a:bodyPr>
            <a:noAutofit/>
          </a:bodyPr>
          <a:lstStyle>
            <a:lvl1pPr>
              <a:defRPr sz="3200" baseline="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insert subtitle</a:t>
            </a:r>
          </a:p>
        </p:txBody>
      </p:sp>
    </p:spTree>
    <p:extLst>
      <p:ext uri="{BB962C8B-B14F-4D97-AF65-F5344CB8AC3E}">
        <p14:creationId xmlns:p14="http://schemas.microsoft.com/office/powerpoint/2010/main" val="462395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sp>
        <p:nvSpPr>
          <p:cNvPr id="9" name="Text Placeholder 7"/>
          <p:cNvSpPr>
            <a:spLocks noGrp="1"/>
          </p:cNvSpPr>
          <p:nvPr>
            <p:ph type="body" sz="quarter" idx="10" hasCustomPrompt="1"/>
          </p:nvPr>
        </p:nvSpPr>
        <p:spPr>
          <a:xfrm>
            <a:off x="2888973" y="1298713"/>
            <a:ext cx="8474351" cy="4550140"/>
          </a:xfrm>
        </p:spPr>
        <p:txBody>
          <a:bodyPr/>
          <a:lstStyle>
            <a:lvl1pPr marL="0" indent="0">
              <a:buNone/>
              <a:defRPr baseline="0">
                <a:latin typeface="Palatino Linotype" panose="0204050205050503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latin typeface="Palatino Linotype" panose="02040502050505030304" pitchFamily="18" charset="0"/>
              </a:rPr>
              <a:t>Click to insert text</a:t>
            </a:r>
            <a:endParaRPr lang="en-US" dirty="0"/>
          </a:p>
        </p:txBody>
      </p:sp>
      <p:sp>
        <p:nvSpPr>
          <p:cNvPr id="2" name="Slide Number Placeholder 1"/>
          <p:cNvSpPr>
            <a:spLocks noGrp="1"/>
          </p:cNvSpPr>
          <p:nvPr>
            <p:ph type="sldNum" sz="quarter" idx="11"/>
          </p:nvPr>
        </p:nvSpPr>
        <p:spPr/>
        <p:txBody>
          <a:bodyPr/>
          <a:lstStyle/>
          <a:p>
            <a:fld id="{31385F27-A374-4E9B-BCB7-128375816622}" type="slidenum">
              <a:rPr lang="en-US" smtClean="0"/>
              <a:t>‹#›</a:t>
            </a:fld>
            <a:endParaRPr lang="en-US"/>
          </a:p>
        </p:txBody>
      </p:sp>
      <p:sp>
        <p:nvSpPr>
          <p:cNvPr id="3" name="Title 2"/>
          <p:cNvSpPr>
            <a:spLocks noGrp="1"/>
          </p:cNvSpPr>
          <p:nvPr>
            <p:ph type="title" hasCustomPrompt="1"/>
          </p:nvPr>
        </p:nvSpPr>
        <p:spPr>
          <a:xfrm>
            <a:off x="2888972" y="365126"/>
            <a:ext cx="8464827" cy="774562"/>
          </a:xfrm>
        </p:spPr>
        <p:txBody>
          <a:bodyPr/>
          <a:lstStyle/>
          <a:p>
            <a:r>
              <a:rPr lang="en-US" dirty="0"/>
              <a:t>Click to Insert Title Header</a:t>
            </a:r>
          </a:p>
        </p:txBody>
      </p:sp>
    </p:spTree>
    <p:extLst>
      <p:ext uri="{BB962C8B-B14F-4D97-AF65-F5344CB8AC3E}">
        <p14:creationId xmlns:p14="http://schemas.microsoft.com/office/powerpoint/2010/main" val="428940749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on left, content on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1385F27-A374-4E9B-BCB7-128375816622}" type="slidenum">
              <a:rPr lang="en-US" smtClean="0"/>
              <a:t>‹#›</a:t>
            </a:fld>
            <a:endParaRPr lang="en-US"/>
          </a:p>
        </p:txBody>
      </p:sp>
      <p:sp>
        <p:nvSpPr>
          <p:cNvPr id="5" name="Text Placeholder 4"/>
          <p:cNvSpPr>
            <a:spLocks noGrp="1"/>
          </p:cNvSpPr>
          <p:nvPr>
            <p:ph type="body" sz="quarter" idx="11" hasCustomPrompt="1"/>
          </p:nvPr>
        </p:nvSpPr>
        <p:spPr>
          <a:xfrm>
            <a:off x="838200" y="1610140"/>
            <a:ext cx="5443537" cy="4108173"/>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sz="2400"/>
            </a:lvl1pPr>
          </a:lstStyle>
          <a:p>
            <a:pPr marL="0" marR="0" lvl="0" indent="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lang="en-US" dirty="0"/>
              <a:t>Click to enter text</a:t>
            </a:r>
          </a:p>
        </p:txBody>
      </p:sp>
      <p:sp>
        <p:nvSpPr>
          <p:cNvPr id="8" name="Content Placeholder 7"/>
          <p:cNvSpPr>
            <a:spLocks noGrp="1"/>
          </p:cNvSpPr>
          <p:nvPr>
            <p:ph sz="quarter" idx="12" hasCustomPrompt="1"/>
          </p:nvPr>
        </p:nvSpPr>
        <p:spPr>
          <a:xfrm>
            <a:off x="6565900" y="1610140"/>
            <a:ext cx="4903788" cy="4108173"/>
          </a:xfrm>
        </p:spPr>
        <p:txBody>
          <a:bodyPr>
            <a:normAutofit/>
          </a:bodyPr>
          <a:lstStyle>
            <a:lvl1pPr>
              <a:defRPr sz="2400"/>
            </a:lvl1pPr>
          </a:lstStyle>
          <a:p>
            <a:pPr lvl="0"/>
            <a:r>
              <a:rPr lang="en-US" dirty="0"/>
              <a:t>Click icon to insert content</a:t>
            </a:r>
          </a:p>
        </p:txBody>
      </p:sp>
      <p:pic>
        <p:nvPicPr>
          <p:cNvPr id="9" name="Picture 8">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Title 1"/>
          <p:cNvSpPr>
            <a:spLocks noGrp="1"/>
          </p:cNvSpPr>
          <p:nvPr>
            <p:ph type="title" hasCustomPrompt="1"/>
          </p:nvPr>
        </p:nvSpPr>
        <p:spPr>
          <a:xfrm>
            <a:off x="838200" y="365126"/>
            <a:ext cx="10515600" cy="787814"/>
          </a:xfrm>
        </p:spPr>
        <p:txBody>
          <a:bodyPr/>
          <a:lstStyle/>
          <a:p>
            <a:r>
              <a:rPr lang="en-US" dirty="0"/>
              <a:t>Click to Insert Title Header</a:t>
            </a:r>
          </a:p>
        </p:txBody>
      </p:sp>
    </p:spTree>
    <p:extLst>
      <p:ext uri="{BB962C8B-B14F-4D97-AF65-F5344CB8AC3E}">
        <p14:creationId xmlns:p14="http://schemas.microsoft.com/office/powerpoint/2010/main" val="1773406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7" name="Slide Number Placeholder 6"/>
          <p:cNvSpPr>
            <a:spLocks noGrp="1"/>
          </p:cNvSpPr>
          <p:nvPr>
            <p:ph type="sldNum" sz="quarter" idx="10"/>
          </p:nvPr>
        </p:nvSpPr>
        <p:spPr/>
        <p:txBody>
          <a:bodyPr/>
          <a:lstStyle/>
          <a:p>
            <a:fld id="{31385F27-A374-4E9B-BCB7-128375816622}" type="slidenum">
              <a:rPr lang="en-US" smtClean="0"/>
              <a:t>‹#›</a:t>
            </a:fld>
            <a:endParaRPr lang="en-US"/>
          </a:p>
        </p:txBody>
      </p:sp>
      <p:sp>
        <p:nvSpPr>
          <p:cNvPr id="9" name="Title 1"/>
          <p:cNvSpPr>
            <a:spLocks noGrp="1"/>
          </p:cNvSpPr>
          <p:nvPr>
            <p:ph type="title" hasCustomPrompt="1"/>
          </p:nvPr>
        </p:nvSpPr>
        <p:spPr>
          <a:xfrm>
            <a:off x="838200" y="365126"/>
            <a:ext cx="10515600" cy="787814"/>
          </a:xfrm>
        </p:spPr>
        <p:txBody>
          <a:bodyPr/>
          <a:lstStyle>
            <a:lvl1pPr>
              <a:defRPr/>
            </a:lvl1pPr>
          </a:lstStyle>
          <a:p>
            <a:r>
              <a:rPr lang="en-US" dirty="0"/>
              <a:t>Click to Insert Title Header</a:t>
            </a:r>
          </a:p>
        </p:txBody>
      </p:sp>
    </p:spTree>
    <p:extLst>
      <p:ext uri="{BB962C8B-B14F-4D97-AF65-F5344CB8AC3E}">
        <p14:creationId xmlns:p14="http://schemas.microsoft.com/office/powerpoint/2010/main" val="346662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cxnSp>
        <p:nvCxnSpPr>
          <p:cNvPr id="4" name="Straight Connector 3">
            <a:extLst>
              <a:ext uri="{FF2B5EF4-FFF2-40B4-BE49-F238E27FC236}">
                <a16:creationId xmlns:a16="http://schemas.microsoft.com/office/drawing/2014/main" id="{9886C41F-4CDD-4625-904D-173F568A8F34}"/>
              </a:ext>
            </a:extLst>
          </p:cNvPr>
          <p:cNvCxnSpPr/>
          <p:nvPr userDrawn="1"/>
        </p:nvCxnSpPr>
        <p:spPr>
          <a:xfrm>
            <a:off x="657112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F0928D-029B-4701-AF1F-8B9ED97B3AB4}"/>
              </a:ext>
            </a:extLst>
          </p:cNvPr>
          <p:cNvCxnSpPr/>
          <p:nvPr userDrawn="1"/>
        </p:nvCxnSpPr>
        <p:spPr>
          <a:xfrm>
            <a:off x="657112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C2B4A2C-DDAB-4DE2-868C-84FB81EDA3B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5117F18-6FF0-42D6-88C4-5FFB7C205D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EC7DA8-9076-41C3-8BCC-D648DD8DAB6F}"/>
              </a:ext>
            </a:extLst>
          </p:cNvPr>
          <p:cNvSpPr>
            <a:spLocks noGrp="1"/>
          </p:cNvSpPr>
          <p:nvPr>
            <p:ph type="sldNum" sz="quarter" idx="12"/>
          </p:nvPr>
        </p:nvSpPr>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36004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6820526" y="0"/>
            <a:ext cx="537147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cxnSp>
        <p:nvCxnSpPr>
          <p:cNvPr id="5" name="Straight Connector 4">
            <a:extLst>
              <a:ext uri="{FF2B5EF4-FFF2-40B4-BE49-F238E27FC236}">
                <a16:creationId xmlns:a16="http://schemas.microsoft.com/office/drawing/2014/main" id="{12BDA65C-ED68-45DA-9923-02AC9E67C163}"/>
              </a:ext>
            </a:extLst>
          </p:cNvPr>
          <p:cNvCxnSpPr/>
          <p:nvPr userDrawn="1"/>
        </p:nvCxnSpPr>
        <p:spPr>
          <a:xfrm>
            <a:off x="851049" y="111162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BBE04F-98F9-468A-8CD7-03ACF080EF1D}"/>
              </a:ext>
            </a:extLst>
          </p:cNvPr>
          <p:cNvCxnSpPr/>
          <p:nvPr userDrawn="1"/>
        </p:nvCxnSpPr>
        <p:spPr>
          <a:xfrm>
            <a:off x="851049" y="5693784"/>
            <a:ext cx="4634753" cy="0"/>
          </a:xfrm>
          <a:prstGeom prst="line">
            <a:avLst/>
          </a:prstGeom>
          <a:ln w="19050">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Slide Number Placeholder 4">
            <a:extLst>
              <a:ext uri="{FF2B5EF4-FFF2-40B4-BE49-F238E27FC236}">
                <a16:creationId xmlns:a16="http://schemas.microsoft.com/office/drawing/2014/main" id="{C87A8A1B-867D-4772-937F-8C74E14F2495}"/>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420930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Slide Number Placeholder 4">
            <a:extLst>
              <a:ext uri="{FF2B5EF4-FFF2-40B4-BE49-F238E27FC236}">
                <a16:creationId xmlns:a16="http://schemas.microsoft.com/office/drawing/2014/main" id="{14A610F2-70F4-4A57-871D-7B004D91B124}"/>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62879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Bar at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2A7C6-3D81-4C67-BB29-B2EEBB1DF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050968"/>
            <a:ext cx="2681372" cy="679281"/>
          </a:xfrm>
          <a:prstGeom prst="rect">
            <a:avLst/>
          </a:prstGeom>
        </p:spPr>
      </p:pic>
      <p:sp>
        <p:nvSpPr>
          <p:cNvPr id="3" name="Rectangle 2">
            <a:extLst>
              <a:ext uri="{FF2B5EF4-FFF2-40B4-BE49-F238E27FC236}">
                <a16:creationId xmlns:a16="http://schemas.microsoft.com/office/drawing/2014/main" id="{036B9597-BB78-47B9-9124-E7B6FC4C5EC7}"/>
              </a:ext>
            </a:extLst>
          </p:cNvPr>
          <p:cNvSpPr/>
          <p:nvPr userDrawn="1"/>
        </p:nvSpPr>
        <p:spPr>
          <a:xfrm>
            <a:off x="1" y="0"/>
            <a:ext cx="12191999" cy="156464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A67B00BD-3CD5-462B-8790-1BDBE5FEA0B6}"/>
              </a:ext>
            </a:extLst>
          </p:cNvPr>
          <p:cNvCxnSpPr>
            <a:cxnSpLocks/>
          </p:cNvCxnSpPr>
          <p:nvPr userDrawn="1"/>
        </p:nvCxnSpPr>
        <p:spPr>
          <a:xfrm>
            <a:off x="275185" y="213360"/>
            <a:ext cx="115815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C04BBF7A-C95A-4EE1-91F5-4CAD97F10C03}"/>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26277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Bar on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B2CB7-6413-4053-83BD-0D5B823FB137}"/>
              </a:ext>
            </a:extLst>
          </p:cNvPr>
          <p:cNvSpPr/>
          <p:nvPr userDrawn="1"/>
        </p:nvSpPr>
        <p:spPr>
          <a:xfrm>
            <a:off x="-10579" y="0"/>
            <a:ext cx="2691954" cy="6858000"/>
          </a:xfrm>
          <a:prstGeom prst="rect">
            <a:avLst/>
          </a:prstGeom>
          <a:solidFill>
            <a:srgbClr val="775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B3F55802-17CA-4076-B857-C9DC108ED7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0968"/>
            <a:ext cx="2681375" cy="679281"/>
          </a:xfrm>
          <a:prstGeom prst="rect">
            <a:avLst/>
          </a:prstGeom>
        </p:spPr>
      </p:pic>
      <p:sp>
        <p:nvSpPr>
          <p:cNvPr id="4" name="Slide Number Placeholder 4">
            <a:extLst>
              <a:ext uri="{FF2B5EF4-FFF2-40B4-BE49-F238E27FC236}">
                <a16:creationId xmlns:a16="http://schemas.microsoft.com/office/drawing/2014/main" id="{0F69780B-5D78-4DD4-B3FB-5E22E1272CF6}"/>
              </a:ext>
            </a:extLst>
          </p:cNvPr>
          <p:cNvSpPr>
            <a:spLocks noGrp="1"/>
          </p:cNvSpPr>
          <p:nvPr>
            <p:ph type="sldNum" sz="quarter" idx="12"/>
          </p:nvPr>
        </p:nvSpPr>
        <p:spPr>
          <a:xfrm>
            <a:off x="8610600" y="6356350"/>
            <a:ext cx="2743200" cy="365125"/>
          </a:xfrm>
        </p:spPr>
        <p:txBody>
          <a:bodyPr/>
          <a:lstStyle>
            <a:lvl1pPr>
              <a:defRPr>
                <a:solidFill>
                  <a:srgbClr val="FB515B"/>
                </a:solidFill>
                <a:latin typeface="Palatino Linotype" panose="02040502050505030304" pitchFamily="18" charset="0"/>
              </a:defRPr>
            </a:lvl1pPr>
          </a:lstStyle>
          <a:p>
            <a:fld id="{0AB816CF-AA9B-43E8-B03A-27A77900809F}" type="slidenum">
              <a:rPr lang="en-US" smtClean="0"/>
              <a:pPr/>
              <a:t>‹#›</a:t>
            </a:fld>
            <a:endParaRPr lang="en-US" dirty="0"/>
          </a:p>
        </p:txBody>
      </p:sp>
    </p:spTree>
    <p:extLst>
      <p:ext uri="{BB962C8B-B14F-4D97-AF65-F5344CB8AC3E}">
        <p14:creationId xmlns:p14="http://schemas.microsoft.com/office/powerpoint/2010/main" val="275824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1B9D-D0DC-4A46-9EE0-D8236D2F9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E97A7-E586-4059-9D11-B8657EA7A7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8AB0C-A50A-453E-9830-6184A16806F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8D6ACE7-C742-49A5-8488-DE594C8717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B054EB-B9A6-4837-9BFA-B3C161B0AB51}"/>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401400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DFEA-3139-414C-AC94-FCC8D27FC4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340EA2-8D2A-4A24-9B5D-467179E06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BA1706-B44E-4F95-ABF4-BD81ED3620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F94D12-9E81-4DA3-B425-4F17D36B8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091F32-15D9-4086-86BA-F599701DB77E}"/>
              </a:ext>
            </a:extLst>
          </p:cNvPr>
          <p:cNvSpPr>
            <a:spLocks noGrp="1"/>
          </p:cNvSpPr>
          <p:nvPr>
            <p:ph type="sldNum" sz="quarter" idx="12"/>
          </p:nvPr>
        </p:nvSpPr>
        <p:spPr/>
        <p:txBody>
          <a:bodyPr/>
          <a:lstStyle/>
          <a:p>
            <a:fld id="{0AB816CF-AA9B-43E8-B03A-27A77900809F}" type="slidenum">
              <a:rPr lang="en-US" smtClean="0"/>
              <a:t>‹#›</a:t>
            </a:fld>
            <a:endParaRPr lang="en-US" dirty="0"/>
          </a:p>
        </p:txBody>
      </p:sp>
    </p:spTree>
    <p:extLst>
      <p:ext uri="{BB962C8B-B14F-4D97-AF65-F5344CB8AC3E}">
        <p14:creationId xmlns:p14="http://schemas.microsoft.com/office/powerpoint/2010/main" val="95500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B8936-0D94-41B3-A738-1C3524D27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A2EED2-8833-4199-880B-67F4901C3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6BD90-FCD7-4EF5-AAF5-1A8A3B0B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B6AED56-CE90-48B8-8B9C-761A8B66E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B48842-4896-4BD7-9B6A-1BBC7C8A5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816CF-AA9B-43E8-B03A-27A77900809F}" type="slidenum">
              <a:rPr lang="en-US" smtClean="0"/>
              <a:t>‹#›</a:t>
            </a:fld>
            <a:endParaRPr lang="en-US" dirty="0"/>
          </a:p>
        </p:txBody>
      </p:sp>
    </p:spTree>
    <p:extLst>
      <p:ext uri="{BB962C8B-B14F-4D97-AF65-F5344CB8AC3E}">
        <p14:creationId xmlns:p14="http://schemas.microsoft.com/office/powerpoint/2010/main" val="36772372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B8936-0D94-41B3-A738-1C3524D27662}"/>
              </a:ext>
            </a:extLst>
          </p:cNvPr>
          <p:cNvSpPr>
            <a:spLocks noGrp="1"/>
          </p:cNvSpPr>
          <p:nvPr>
            <p:ph type="title"/>
          </p:nvPr>
        </p:nvSpPr>
        <p:spPr>
          <a:xfrm>
            <a:off x="838200" y="365126"/>
            <a:ext cx="10515600" cy="774562"/>
          </a:xfrm>
          <a:prstGeom prst="rect">
            <a:avLst/>
          </a:prstGeom>
        </p:spPr>
        <p:txBody>
          <a:bodyPr vert="horz" lIns="91440" tIns="45720" rIns="91440" bIns="45720" rtlCol="0" anchor="ctr">
            <a:normAutofit/>
          </a:bodyPr>
          <a:lstStyle/>
          <a:p>
            <a:r>
              <a:rPr lang="en-US" dirty="0"/>
              <a:t>Click to Insert Title Header</a:t>
            </a:r>
          </a:p>
        </p:txBody>
      </p:sp>
      <p:sp>
        <p:nvSpPr>
          <p:cNvPr id="3" name="Text Placeholder 2">
            <a:extLst>
              <a:ext uri="{FF2B5EF4-FFF2-40B4-BE49-F238E27FC236}">
                <a16:creationId xmlns:a16="http://schemas.microsoft.com/office/drawing/2014/main" id="{69A2EED2-8833-4199-880B-67F4901C3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CB48842-4896-4BD7-9B6A-1BBC7C8A53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2"/>
                </a:solidFill>
                <a:latin typeface="Palatino Linotype" panose="02040502050505030304" pitchFamily="18" charset="0"/>
              </a:defRPr>
            </a:lvl1pPr>
          </a:lstStyle>
          <a:p>
            <a:fld id="{31385F27-A374-4E9B-BCB7-128375816622}" type="slidenum">
              <a:rPr lang="en-US" smtClean="0"/>
              <a:t>‹#›</a:t>
            </a:fld>
            <a:endParaRPr lang="en-US"/>
          </a:p>
        </p:txBody>
      </p:sp>
    </p:spTree>
    <p:extLst>
      <p:ext uri="{BB962C8B-B14F-4D97-AF65-F5344CB8AC3E}">
        <p14:creationId xmlns:p14="http://schemas.microsoft.com/office/powerpoint/2010/main" val="186816898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Linotype" panose="02040502050505030304" pitchFamily="18" charset="0"/>
          <a:ea typeface="+mj-ea"/>
          <a:cs typeface="+mj-cs"/>
        </a:defRPr>
      </a:lvl1pPr>
    </p:titleStyle>
    <p:body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alatino Linotype" panose="02040502050505030304" pitchFamily="18"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hbavolunteer.knowledgeowl.com/help/2021-event-planning-templat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bavolunteer.knowledgeowl.com/help/event-speaker-guidanc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hbavolunteer.knowledgeowl.com/help/hba-speaker-agreeme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bavolunteer.knowledgeowl.com/help/virtual-educational-event-setup"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449C9-3856-4347-9B48-018B956468AD}"/>
              </a:ext>
            </a:extLst>
          </p:cNvPr>
          <p:cNvSpPr txBox="1"/>
          <p:nvPr/>
        </p:nvSpPr>
        <p:spPr>
          <a:xfrm>
            <a:off x="347472" y="2194560"/>
            <a:ext cx="11604122" cy="2185214"/>
          </a:xfrm>
          <a:prstGeom prst="rect">
            <a:avLst/>
          </a:prstGeom>
          <a:noFill/>
        </p:spPr>
        <p:txBody>
          <a:bodyPr wrap="square" rtlCol="0">
            <a:spAutoFit/>
          </a:bodyPr>
          <a:lstStyle/>
          <a:p>
            <a:r>
              <a:rPr lang="en-US" sz="4000" b="1" dirty="0">
                <a:solidFill>
                  <a:schemeClr val="bg1"/>
                </a:solidFill>
                <a:latin typeface="Palatino Linotype" panose="02040502050505030304" pitchFamily="18" charset="0"/>
              </a:rPr>
              <a:t>Programming COE </a:t>
            </a:r>
          </a:p>
          <a:p>
            <a:r>
              <a:rPr lang="en-US" sz="4800" b="1" dirty="0">
                <a:solidFill>
                  <a:schemeClr val="bg1"/>
                </a:solidFill>
                <a:latin typeface="Palatino Linotype" panose="02040502050505030304" pitchFamily="18" charset="0"/>
              </a:rPr>
              <a:t>Functional Call</a:t>
            </a:r>
          </a:p>
          <a:p>
            <a:endParaRPr lang="en-US" sz="4800" b="1" dirty="0">
              <a:solidFill>
                <a:schemeClr val="bg1"/>
              </a:solidFill>
              <a:latin typeface="Palatino Linotype" panose="02040502050505030304" pitchFamily="18" charset="0"/>
            </a:endParaRPr>
          </a:p>
        </p:txBody>
      </p:sp>
      <p:sp>
        <p:nvSpPr>
          <p:cNvPr id="6" name="TextBox 5">
            <a:extLst>
              <a:ext uri="{FF2B5EF4-FFF2-40B4-BE49-F238E27FC236}">
                <a16:creationId xmlns:a16="http://schemas.microsoft.com/office/drawing/2014/main" id="{A8E69332-D252-49DC-9539-6079B3065785}"/>
              </a:ext>
            </a:extLst>
          </p:cNvPr>
          <p:cNvSpPr txBox="1"/>
          <p:nvPr/>
        </p:nvSpPr>
        <p:spPr>
          <a:xfrm>
            <a:off x="347472" y="4346465"/>
            <a:ext cx="4733988" cy="830997"/>
          </a:xfrm>
          <a:prstGeom prst="rect">
            <a:avLst/>
          </a:prstGeom>
          <a:noFill/>
        </p:spPr>
        <p:txBody>
          <a:bodyPr wrap="none" rtlCol="0">
            <a:spAutoFit/>
          </a:bodyPr>
          <a:lstStyle/>
          <a:p>
            <a:r>
              <a:rPr lang="en-US" sz="4800" dirty="0">
                <a:solidFill>
                  <a:srgbClr val="F9EB3B"/>
                </a:solidFill>
                <a:latin typeface="Tahoma" panose="020B0604030504040204" pitchFamily="34" charset="0"/>
                <a:ea typeface="Tahoma" panose="020B0604030504040204" pitchFamily="34" charset="0"/>
                <a:cs typeface="Tahoma" panose="020B0604030504040204" pitchFamily="34" charset="0"/>
              </a:rPr>
              <a:t>29 October 2020</a:t>
            </a:r>
          </a:p>
        </p:txBody>
      </p:sp>
    </p:spTree>
    <p:extLst>
      <p:ext uri="{BB962C8B-B14F-4D97-AF65-F5344CB8AC3E}">
        <p14:creationId xmlns:p14="http://schemas.microsoft.com/office/powerpoint/2010/main" val="272950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B816CF-AA9B-43E8-B03A-27A77900809F}" type="slidenum">
              <a:rPr lang="en-US" smtClean="0"/>
              <a:pPr/>
              <a:t>10</a:t>
            </a:fld>
            <a:endParaRPr lang="en-US" dirty="0"/>
          </a:p>
        </p:txBody>
      </p:sp>
      <p:sp>
        <p:nvSpPr>
          <p:cNvPr id="3" name="TextBox 2"/>
          <p:cNvSpPr txBox="1"/>
          <p:nvPr/>
        </p:nvSpPr>
        <p:spPr>
          <a:xfrm>
            <a:off x="694990" y="296471"/>
            <a:ext cx="3198311" cy="646331"/>
          </a:xfrm>
          <a:prstGeom prst="rect">
            <a:avLst/>
          </a:prstGeom>
          <a:noFill/>
        </p:spPr>
        <p:txBody>
          <a:bodyPr wrap="none" rtlCol="0">
            <a:spAutoFit/>
          </a:bodyPr>
          <a:lstStyle/>
          <a:p>
            <a:r>
              <a:rPr lang="en-US" sz="3600" dirty="0">
                <a:solidFill>
                  <a:schemeClr val="accent2"/>
                </a:solidFill>
                <a:latin typeface="Palatino Linotype" panose="02040502050505030304" pitchFamily="18" charset="0"/>
              </a:rPr>
              <a:t>Program plans</a:t>
            </a:r>
          </a:p>
        </p:txBody>
      </p:sp>
      <p:pic>
        <p:nvPicPr>
          <p:cNvPr id="4" name="Picture 3">
            <a:extLst>
              <a:ext uri="{FF2B5EF4-FFF2-40B4-BE49-F238E27FC236}">
                <a16:creationId xmlns:a16="http://schemas.microsoft.com/office/drawing/2014/main" id="{A124354E-CB25-44C2-B564-A1C00AE29E6E}"/>
              </a:ext>
            </a:extLst>
          </p:cNvPr>
          <p:cNvPicPr>
            <a:picLocks noChangeAspect="1"/>
          </p:cNvPicPr>
          <p:nvPr/>
        </p:nvPicPr>
        <p:blipFill>
          <a:blip r:embed="rId3"/>
          <a:stretch>
            <a:fillRect/>
          </a:stretch>
        </p:blipFill>
        <p:spPr>
          <a:xfrm>
            <a:off x="53804" y="1236134"/>
            <a:ext cx="12192000" cy="5621866"/>
          </a:xfrm>
          <a:prstGeom prst="rect">
            <a:avLst/>
          </a:prstGeom>
        </p:spPr>
      </p:pic>
      <p:sp>
        <p:nvSpPr>
          <p:cNvPr id="5" name="TextBox 4">
            <a:extLst>
              <a:ext uri="{FF2B5EF4-FFF2-40B4-BE49-F238E27FC236}">
                <a16:creationId xmlns:a16="http://schemas.microsoft.com/office/drawing/2014/main" id="{D02996FC-6F68-4F77-BBCE-C384E5F10111}"/>
              </a:ext>
            </a:extLst>
          </p:cNvPr>
          <p:cNvSpPr txBox="1"/>
          <p:nvPr/>
        </p:nvSpPr>
        <p:spPr>
          <a:xfrm>
            <a:off x="8706255" y="434970"/>
            <a:ext cx="3404681" cy="369332"/>
          </a:xfrm>
          <a:prstGeom prst="rect">
            <a:avLst/>
          </a:prstGeom>
          <a:noFill/>
        </p:spPr>
        <p:txBody>
          <a:bodyPr wrap="square" rtlCol="0">
            <a:spAutoFit/>
          </a:bodyPr>
          <a:lstStyle/>
          <a:p>
            <a:r>
              <a:rPr lang="en-US" dirty="0">
                <a:hlinkClick r:id="rId4"/>
              </a:rPr>
              <a:t>Template available here!</a:t>
            </a:r>
            <a:endParaRPr lang="en-US" dirty="0"/>
          </a:p>
        </p:txBody>
      </p:sp>
    </p:spTree>
    <p:extLst>
      <p:ext uri="{BB962C8B-B14F-4D97-AF65-F5344CB8AC3E}">
        <p14:creationId xmlns:p14="http://schemas.microsoft.com/office/powerpoint/2010/main" val="16381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08717-29FA-44EF-9ED1-D727A3607601}"/>
              </a:ext>
            </a:extLst>
          </p:cNvPr>
          <p:cNvSpPr>
            <a:spLocks noGrp="1"/>
          </p:cNvSpPr>
          <p:nvPr>
            <p:ph type="sldNum" sz="quarter" idx="12"/>
          </p:nvPr>
        </p:nvSpPr>
        <p:spPr/>
        <p:txBody>
          <a:bodyPr/>
          <a:lstStyle/>
          <a:p>
            <a:fld id="{0AB816CF-AA9B-43E8-B03A-27A77900809F}" type="slidenum">
              <a:rPr lang="en-US" smtClean="0"/>
              <a:pPr/>
              <a:t>11</a:t>
            </a:fld>
            <a:endParaRPr lang="en-US" dirty="0"/>
          </a:p>
        </p:txBody>
      </p:sp>
      <p:sp>
        <p:nvSpPr>
          <p:cNvPr id="4" name="TextBox 3">
            <a:extLst>
              <a:ext uri="{FF2B5EF4-FFF2-40B4-BE49-F238E27FC236}">
                <a16:creationId xmlns:a16="http://schemas.microsoft.com/office/drawing/2014/main" id="{92C98675-6B97-40F7-A502-CEEA80282EE9}"/>
              </a:ext>
            </a:extLst>
          </p:cNvPr>
          <p:cNvSpPr txBox="1"/>
          <p:nvPr/>
        </p:nvSpPr>
        <p:spPr>
          <a:xfrm>
            <a:off x="2800926" y="3429000"/>
            <a:ext cx="8676822" cy="1200329"/>
          </a:xfrm>
          <a:prstGeom prst="rect">
            <a:avLst/>
          </a:prstGeom>
          <a:noFill/>
        </p:spPr>
        <p:txBody>
          <a:bodyPr wrap="square" rtlCol="0">
            <a:spAutoFit/>
          </a:bodyPr>
          <a:lstStyle/>
          <a:p>
            <a:pPr marR="0" lvl="0">
              <a:spcBef>
                <a:spcPts val="0"/>
              </a:spcBef>
              <a:spcAft>
                <a:spcPts val="0"/>
              </a:spcAft>
              <a:buClr>
                <a:schemeClr val="accent2"/>
              </a:buClr>
            </a:pPr>
            <a:r>
              <a:rPr lang="en-US" sz="3600" dirty="0">
                <a:solidFill>
                  <a:schemeClr val="accent2"/>
                </a:solidFill>
                <a:effectLst/>
                <a:latin typeface="Palatino Linotype" panose="02040502050505030304" pitchFamily="18" charset="0"/>
                <a:ea typeface="Times New Roman" panose="02020603050405020304" pitchFamily="18" charset="0"/>
              </a:rPr>
              <a:t>Programming COE division discussion / next steps</a:t>
            </a:r>
          </a:p>
        </p:txBody>
      </p:sp>
    </p:spTree>
    <p:extLst>
      <p:ext uri="{BB962C8B-B14F-4D97-AF65-F5344CB8AC3E}">
        <p14:creationId xmlns:p14="http://schemas.microsoft.com/office/powerpoint/2010/main" val="159417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08717-29FA-44EF-9ED1-D727A3607601}"/>
              </a:ext>
            </a:extLst>
          </p:cNvPr>
          <p:cNvSpPr>
            <a:spLocks noGrp="1"/>
          </p:cNvSpPr>
          <p:nvPr>
            <p:ph type="sldNum" sz="quarter" idx="12"/>
          </p:nvPr>
        </p:nvSpPr>
        <p:spPr/>
        <p:txBody>
          <a:bodyPr/>
          <a:lstStyle/>
          <a:p>
            <a:fld id="{0AB816CF-AA9B-43E8-B03A-27A77900809F}" type="slidenum">
              <a:rPr lang="en-US" smtClean="0"/>
              <a:pPr/>
              <a:t>12</a:t>
            </a:fld>
            <a:endParaRPr lang="en-US" dirty="0"/>
          </a:p>
        </p:txBody>
      </p:sp>
      <p:sp>
        <p:nvSpPr>
          <p:cNvPr id="4" name="TextBox 3">
            <a:extLst>
              <a:ext uri="{FF2B5EF4-FFF2-40B4-BE49-F238E27FC236}">
                <a16:creationId xmlns:a16="http://schemas.microsoft.com/office/drawing/2014/main" id="{92C98675-6B97-40F7-A502-CEEA80282EE9}"/>
              </a:ext>
            </a:extLst>
          </p:cNvPr>
          <p:cNvSpPr txBox="1"/>
          <p:nvPr/>
        </p:nvSpPr>
        <p:spPr>
          <a:xfrm>
            <a:off x="2800926" y="3429000"/>
            <a:ext cx="8676822" cy="646331"/>
          </a:xfrm>
          <a:prstGeom prst="rect">
            <a:avLst/>
          </a:prstGeom>
          <a:noFill/>
        </p:spPr>
        <p:txBody>
          <a:bodyPr wrap="square" rtlCol="0">
            <a:spAutoFit/>
          </a:bodyPr>
          <a:lstStyle/>
          <a:p>
            <a:pPr marR="0" lvl="0">
              <a:spcBef>
                <a:spcPts val="0"/>
              </a:spcBef>
              <a:spcAft>
                <a:spcPts val="0"/>
              </a:spcAft>
              <a:buClr>
                <a:schemeClr val="accent2"/>
              </a:buClr>
            </a:pPr>
            <a:r>
              <a:rPr lang="en-US" sz="3600" dirty="0">
                <a:solidFill>
                  <a:schemeClr val="accent2"/>
                </a:solidFill>
                <a:effectLst/>
                <a:latin typeface="Palatino Linotype" panose="02040502050505030304" pitchFamily="18" charset="0"/>
                <a:ea typeface="Times New Roman" panose="02020603050405020304" pitchFamily="18" charset="0"/>
              </a:rPr>
              <a:t>Appendix</a:t>
            </a:r>
            <a:endParaRPr lang="en-US" sz="1600" dirty="0">
              <a:effectLst/>
              <a:latin typeface="Palatino Linotype" panose="02040502050505030304" pitchFamily="18" charset="0"/>
              <a:ea typeface="Calibri" panose="020F0502020204030204" pitchFamily="34" charset="0"/>
            </a:endParaRPr>
          </a:p>
        </p:txBody>
      </p:sp>
    </p:spTree>
    <p:extLst>
      <p:ext uri="{BB962C8B-B14F-4D97-AF65-F5344CB8AC3E}">
        <p14:creationId xmlns:p14="http://schemas.microsoft.com/office/powerpoint/2010/main" val="281869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7540DC-3EDF-AD45-88CA-6A962A231C85}"/>
              </a:ext>
            </a:extLst>
          </p:cNvPr>
          <p:cNvSpPr>
            <a:spLocks noGrp="1"/>
          </p:cNvSpPr>
          <p:nvPr>
            <p:ph type="title"/>
          </p:nvPr>
        </p:nvSpPr>
        <p:spPr>
          <a:xfrm>
            <a:off x="489565" y="262557"/>
            <a:ext cx="11330523" cy="563549"/>
          </a:xfrm>
        </p:spPr>
        <p:txBody>
          <a:bodyPr anchor="ctr">
            <a:normAutofit/>
          </a:bodyPr>
          <a:lstStyle/>
          <a:p>
            <a:pPr algn="ctr"/>
            <a:r>
              <a:rPr lang="en-US" b="1" dirty="0">
                <a:latin typeface="Palatino Linotype" panose="02040502050505030304" pitchFamily="18" charset="0"/>
              </a:rPr>
              <a:t>HBA Strategic Plan </a:t>
            </a:r>
            <a:endParaRPr lang="en-US" dirty="0">
              <a:latin typeface="Palatino Linotype" panose="02040502050505030304" pitchFamily="18" charset="0"/>
            </a:endParaRPr>
          </a:p>
        </p:txBody>
      </p:sp>
      <p:sp>
        <p:nvSpPr>
          <p:cNvPr id="7" name="Text Placeholder 6">
            <a:extLst>
              <a:ext uri="{FF2B5EF4-FFF2-40B4-BE49-F238E27FC236}">
                <a16:creationId xmlns:a16="http://schemas.microsoft.com/office/drawing/2014/main" id="{5335AB0D-EB16-EC4B-A92B-C7251654ACC8}"/>
              </a:ext>
            </a:extLst>
          </p:cNvPr>
          <p:cNvSpPr>
            <a:spLocks noGrp="1"/>
          </p:cNvSpPr>
          <p:nvPr>
            <p:ph type="body" sz="quarter" idx="14"/>
          </p:nvPr>
        </p:nvSpPr>
        <p:spPr>
          <a:xfrm>
            <a:off x="489565" y="1008973"/>
            <a:ext cx="10616097" cy="2133976"/>
          </a:xfrm>
        </p:spPr>
        <p:txBody>
          <a:bodyPr>
            <a:noAutofit/>
          </a:bodyPr>
          <a:lstStyle/>
          <a:p>
            <a:pPr marL="0" indent="0" algn="ctr">
              <a:buNone/>
            </a:pPr>
            <a:r>
              <a:rPr lang="en-US" sz="1800" b="1" dirty="0">
                <a:solidFill>
                  <a:schemeClr val="tx1">
                    <a:lumMod val="50000"/>
                  </a:schemeClr>
                </a:solidFill>
                <a:latin typeface="Palatino Linotype" panose="02040502050505030304" pitchFamily="18" charset="0"/>
              </a:rPr>
              <a:t>Strategic Success Measures </a:t>
            </a:r>
            <a:r>
              <a:rPr lang="en-US" sz="1800" dirty="0">
                <a:solidFill>
                  <a:schemeClr val="tx1">
                    <a:lumMod val="50000"/>
                  </a:schemeClr>
                </a:solidFill>
                <a:latin typeface="Palatino Linotype" panose="02040502050505030304" pitchFamily="18" charset="0"/>
              </a:rPr>
              <a:t>(</a:t>
            </a:r>
            <a:r>
              <a:rPr lang="en-US" dirty="0">
                <a:solidFill>
                  <a:schemeClr val="tx1">
                    <a:lumMod val="50000"/>
                  </a:schemeClr>
                </a:solidFill>
                <a:latin typeface="Palatino Linotype" panose="02040502050505030304" pitchFamily="18" charset="0"/>
              </a:rPr>
              <a:t>achievement of our top strategic priorities over 2021-2023)</a:t>
            </a:r>
            <a:endParaRPr lang="en-US" sz="1800" dirty="0">
              <a:solidFill>
                <a:schemeClr val="tx1">
                  <a:lumMod val="50000"/>
                </a:schemeClr>
              </a:solidFill>
              <a:latin typeface="Palatino Linotype" panose="02040502050505030304" pitchFamily="18" charset="0"/>
            </a:endParaRPr>
          </a:p>
          <a:p>
            <a:pPr marL="633413" algn="ctr" fontAlgn="base">
              <a:spcBef>
                <a:spcPts val="300"/>
              </a:spcBef>
              <a:spcAft>
                <a:spcPts val="300"/>
              </a:spcAft>
            </a:pPr>
            <a:endParaRPr lang="en-US" sz="100" dirty="0">
              <a:solidFill>
                <a:schemeClr val="tx1">
                  <a:lumMod val="50000"/>
                </a:schemeClr>
              </a:solidFill>
              <a:latin typeface="Palatino Linotype" panose="02040502050505030304" pitchFamily="18" charset="0"/>
            </a:endParaRPr>
          </a:p>
          <a:p>
            <a:pPr marL="463550" indent="-285750" algn="ctr" fontAlgn="base">
              <a:lnSpc>
                <a:spcPct val="100000"/>
              </a:lnSpc>
              <a:spcBef>
                <a:spcPts val="600"/>
              </a:spcBef>
              <a:buFont typeface="Wingdings" panose="05000000000000000000" pitchFamily="2" charset="2"/>
              <a:buChar char="§"/>
            </a:pPr>
            <a:r>
              <a:rPr lang="en-US" sz="1800" b="1" dirty="0">
                <a:solidFill>
                  <a:srgbClr val="FB515B"/>
                </a:solidFill>
                <a:latin typeface="Palatino Linotype" panose="02040502050505030304" pitchFamily="18" charset="0"/>
              </a:rPr>
              <a:t>Satisfaction</a:t>
            </a:r>
            <a:r>
              <a:rPr lang="en-US" b="1" dirty="0">
                <a:solidFill>
                  <a:schemeClr val="tx1"/>
                </a:solidFill>
                <a:latin typeface="Palatino Linotype" panose="02040502050505030304" pitchFamily="18" charset="0"/>
              </a:rPr>
              <a:t> </a:t>
            </a:r>
            <a:r>
              <a:rPr lang="en-US" dirty="0">
                <a:solidFill>
                  <a:schemeClr val="tx1"/>
                </a:solidFill>
                <a:latin typeface="Palatino Linotype" panose="02040502050505030304" pitchFamily="18" charset="0"/>
              </a:rPr>
              <a:t>- </a:t>
            </a:r>
            <a:r>
              <a:rPr lang="en-US" dirty="0">
                <a:solidFill>
                  <a:schemeClr val="tx1">
                    <a:lumMod val="50000"/>
                  </a:schemeClr>
                </a:solidFill>
                <a:latin typeface="Palatino Linotype" panose="02040502050505030304" pitchFamily="18" charset="0"/>
              </a:rPr>
              <a:t>new and retained </a:t>
            </a:r>
            <a:r>
              <a:rPr lang="en-US" altLang="en-US" dirty="0">
                <a:solidFill>
                  <a:schemeClr val="tx1">
                    <a:lumMod val="50000"/>
                  </a:schemeClr>
                </a:solidFill>
                <a:latin typeface="Palatino Linotype" panose="02040502050505030304" pitchFamily="18" charset="0"/>
              </a:rPr>
              <a:t>customers with launch of a new member model </a:t>
            </a:r>
            <a:endParaRPr lang="en-US" dirty="0">
              <a:solidFill>
                <a:schemeClr val="tx1">
                  <a:lumMod val="50000"/>
                </a:schemeClr>
              </a:solidFill>
              <a:latin typeface="Palatino Linotype" panose="02040502050505030304" pitchFamily="18" charset="0"/>
            </a:endParaRPr>
          </a:p>
          <a:p>
            <a:pPr marL="463550" indent="-285750" algn="ctr" fontAlgn="base">
              <a:lnSpc>
                <a:spcPct val="100000"/>
              </a:lnSpc>
              <a:spcBef>
                <a:spcPts val="600"/>
              </a:spcBef>
              <a:buFont typeface="Wingdings" panose="05000000000000000000" pitchFamily="2" charset="2"/>
              <a:buChar char="§"/>
            </a:pPr>
            <a:r>
              <a:rPr lang="en-US" sz="1800" b="1" dirty="0">
                <a:solidFill>
                  <a:srgbClr val="FB515B"/>
                </a:solidFill>
                <a:latin typeface="Palatino Linotype" panose="02040502050505030304" pitchFamily="18" charset="0"/>
              </a:rPr>
              <a:t>Growth</a:t>
            </a:r>
            <a:r>
              <a:rPr lang="en-US" dirty="0">
                <a:solidFill>
                  <a:schemeClr val="tx1"/>
                </a:solidFill>
                <a:latin typeface="Palatino Linotype" panose="02040502050505030304" pitchFamily="18" charset="0"/>
              </a:rPr>
              <a:t> - </a:t>
            </a:r>
            <a:r>
              <a:rPr lang="en-US" dirty="0">
                <a:solidFill>
                  <a:schemeClr val="tx1">
                    <a:lumMod val="50000"/>
                  </a:schemeClr>
                </a:solidFill>
                <a:latin typeface="Palatino Linotype" panose="02040502050505030304" pitchFamily="18" charset="0"/>
              </a:rPr>
              <a:t>within CPs and a geographic presence based on CP support</a:t>
            </a:r>
          </a:p>
          <a:p>
            <a:pPr marL="463550" indent="-285750" algn="ctr" fontAlgn="base">
              <a:lnSpc>
                <a:spcPct val="100000"/>
              </a:lnSpc>
              <a:spcBef>
                <a:spcPts val="600"/>
              </a:spcBef>
              <a:buFont typeface="Wingdings" panose="05000000000000000000" pitchFamily="2" charset="2"/>
              <a:buChar char="§"/>
            </a:pPr>
            <a:r>
              <a:rPr lang="en-US" sz="1800" b="1" dirty="0">
                <a:solidFill>
                  <a:srgbClr val="FB515B"/>
                </a:solidFill>
                <a:latin typeface="Palatino Linotype" panose="02040502050505030304" pitchFamily="18" charset="0"/>
              </a:rPr>
              <a:t>Impact</a:t>
            </a:r>
            <a:r>
              <a:rPr lang="en-US" dirty="0">
                <a:solidFill>
                  <a:schemeClr val="tx1"/>
                </a:solidFill>
                <a:latin typeface="Palatino Linotype" panose="02040502050505030304" pitchFamily="18" charset="0"/>
              </a:rPr>
              <a:t> - </a:t>
            </a:r>
            <a:r>
              <a:rPr lang="en-US" dirty="0">
                <a:solidFill>
                  <a:schemeClr val="tx1">
                    <a:lumMod val="50000"/>
                  </a:schemeClr>
                </a:solidFill>
                <a:latin typeface="Palatino Linotype" panose="02040502050505030304" pitchFamily="18" charset="0"/>
              </a:rPr>
              <a:t>number of companies and amount of progress towards gender parity</a:t>
            </a:r>
          </a:p>
          <a:p>
            <a:pPr marL="463550" indent="-285750" algn="ctr" fontAlgn="base">
              <a:lnSpc>
                <a:spcPct val="100000"/>
              </a:lnSpc>
              <a:spcBef>
                <a:spcPts val="600"/>
              </a:spcBef>
              <a:buFont typeface="Wingdings" panose="05000000000000000000" pitchFamily="2" charset="2"/>
              <a:buChar char="§"/>
            </a:pPr>
            <a:r>
              <a:rPr lang="en-US" sz="1800" b="1" dirty="0">
                <a:solidFill>
                  <a:srgbClr val="FB515B"/>
                </a:solidFill>
                <a:latin typeface="Palatino Linotype" panose="02040502050505030304" pitchFamily="18" charset="0"/>
              </a:rPr>
              <a:t>Brand awareness</a:t>
            </a:r>
            <a:r>
              <a:rPr lang="en-US" sz="1800" dirty="0">
                <a:solidFill>
                  <a:schemeClr val="tx1">
                    <a:lumMod val="50000"/>
                  </a:schemeClr>
                </a:solidFill>
                <a:latin typeface="Palatino Linotype" panose="02040502050505030304" pitchFamily="18" charset="0"/>
              </a:rPr>
              <a:t> </a:t>
            </a:r>
            <a:r>
              <a:rPr lang="en-US" dirty="0">
                <a:solidFill>
                  <a:schemeClr val="tx1">
                    <a:lumMod val="50000"/>
                  </a:schemeClr>
                </a:solidFill>
                <a:latin typeface="Palatino Linotype" panose="02040502050505030304" pitchFamily="18" charset="0"/>
              </a:rPr>
              <a:t>- recognition as a key strategic driver of change and a trusted partner</a:t>
            </a:r>
          </a:p>
          <a:p>
            <a:pPr marL="463550" indent="-285750" algn="ctr" fontAlgn="base">
              <a:lnSpc>
                <a:spcPct val="100000"/>
              </a:lnSpc>
              <a:spcBef>
                <a:spcPts val="600"/>
              </a:spcBef>
              <a:buFont typeface="Wingdings" panose="05000000000000000000" pitchFamily="2" charset="2"/>
              <a:buChar char="§"/>
            </a:pPr>
            <a:r>
              <a:rPr lang="en-US" sz="1800" b="1" dirty="0">
                <a:solidFill>
                  <a:srgbClr val="FB515B"/>
                </a:solidFill>
                <a:latin typeface="Palatino Linotype" panose="02040502050505030304" pitchFamily="18" charset="0"/>
              </a:rPr>
              <a:t>Sustainability</a:t>
            </a:r>
            <a:r>
              <a:rPr lang="en-US" dirty="0">
                <a:solidFill>
                  <a:schemeClr val="tx1"/>
                </a:solidFill>
                <a:latin typeface="Palatino Linotype" panose="02040502050505030304" pitchFamily="18" charset="0"/>
              </a:rPr>
              <a:t> - </a:t>
            </a:r>
            <a:r>
              <a:rPr lang="en-US" dirty="0">
                <a:solidFill>
                  <a:schemeClr val="tx1">
                    <a:lumMod val="50000"/>
                  </a:schemeClr>
                </a:solidFill>
                <a:latin typeface="Palatino Linotype" panose="02040502050505030304" pitchFamily="18" charset="0"/>
              </a:rPr>
              <a:t>top and bottom line growth and healthy reserves</a:t>
            </a:r>
            <a:endParaRPr lang="en-US" sz="1600" dirty="0">
              <a:solidFill>
                <a:schemeClr val="tx1">
                  <a:lumMod val="50000"/>
                </a:schemeClr>
              </a:solidFill>
              <a:latin typeface="Palatino Linotype" panose="02040502050505030304" pitchFamily="18" charset="0"/>
            </a:endParaRPr>
          </a:p>
        </p:txBody>
      </p:sp>
      <p:graphicFrame>
        <p:nvGraphicFramePr>
          <p:cNvPr id="9" name="Table 8">
            <a:extLst>
              <a:ext uri="{FF2B5EF4-FFF2-40B4-BE49-F238E27FC236}">
                <a16:creationId xmlns:a16="http://schemas.microsoft.com/office/drawing/2014/main" id="{AF4E30EC-0E69-504D-A296-85DF282A2CCB}"/>
              </a:ext>
            </a:extLst>
          </p:cNvPr>
          <p:cNvGraphicFramePr>
            <a:graphicFrameLocks noGrp="1"/>
          </p:cNvGraphicFramePr>
          <p:nvPr/>
        </p:nvGraphicFramePr>
        <p:xfrm>
          <a:off x="535050" y="3373796"/>
          <a:ext cx="11165193" cy="457200"/>
        </p:xfrm>
        <a:graphic>
          <a:graphicData uri="http://schemas.openxmlformats.org/drawingml/2006/table">
            <a:tbl>
              <a:tblPr firstRow="1" bandRow="1">
                <a:tableStyleId>{5C22544A-7EE6-4342-B048-85BDC9FD1C3A}</a:tableStyleId>
              </a:tblPr>
              <a:tblGrid>
                <a:gridCol w="11165193">
                  <a:extLst>
                    <a:ext uri="{9D8B030D-6E8A-4147-A177-3AD203B41FA5}">
                      <a16:colId xmlns:a16="http://schemas.microsoft.com/office/drawing/2014/main" val="4156581293"/>
                    </a:ext>
                  </a:extLst>
                </a:gridCol>
              </a:tblGrid>
              <a:tr h="316938">
                <a:tc>
                  <a:txBody>
                    <a:bodyPr/>
                    <a:lstStyle/>
                    <a:p>
                      <a:pPr marL="12700" lvl="0" indent="0" algn="ctr" defTabSz="609265" rtl="0" eaLnBrk="1" latinLnBrk="0" hangingPunct="1">
                        <a:lnSpc>
                          <a:spcPct val="100000"/>
                        </a:lnSpc>
                        <a:spcBef>
                          <a:spcPts val="100"/>
                        </a:spcBef>
                        <a:buNone/>
                        <a:defRPr/>
                      </a:pPr>
                      <a:r>
                        <a:rPr kumimoji="0" lang="en-US" sz="2400" b="1" i="0" u="none" strike="noStrike" kern="1200" cap="none" spc="0" normalizeH="0" baseline="0" dirty="0">
                          <a:ln>
                            <a:noFill/>
                          </a:ln>
                          <a:solidFill>
                            <a:schemeClr val="tx1"/>
                          </a:solidFill>
                          <a:effectLst/>
                          <a:uLnTx/>
                          <a:uFillTx/>
                          <a:latin typeface="Palatino Linotype" panose="02040502050505030304" pitchFamily="18" charset="0"/>
                          <a:ea typeface="+mn-ea"/>
                          <a:cs typeface="+mn-cs"/>
                        </a:rPr>
                        <a:t>Four Strategic Levers</a:t>
                      </a:r>
                    </a:p>
                  </a:txBody>
                  <a:tcPr marL="45720" marR="45720">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sp>
        <p:nvSpPr>
          <p:cNvPr id="10" name="Rectangle 9">
            <a:extLst>
              <a:ext uri="{FF2B5EF4-FFF2-40B4-BE49-F238E27FC236}">
                <a16:creationId xmlns:a16="http://schemas.microsoft.com/office/drawing/2014/main" id="{55D0CBAA-3CB0-4544-A669-752B6E34BC07}"/>
              </a:ext>
            </a:extLst>
          </p:cNvPr>
          <p:cNvSpPr/>
          <p:nvPr/>
        </p:nvSpPr>
        <p:spPr>
          <a:xfrm>
            <a:off x="571500" y="3887500"/>
            <a:ext cx="2600319" cy="2373432"/>
          </a:xfrm>
          <a:prstGeom prst="rect">
            <a:avLst/>
          </a:prstGeom>
          <a:solidFill>
            <a:srgbClr val="86D5C8"/>
          </a:solidFill>
          <a:ln>
            <a:noFill/>
          </a:ln>
          <a:effectLst>
            <a:outerShdw dist="38100" dir="2700000" algn="t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4572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Customers</a:t>
            </a:r>
          </a:p>
        </p:txBody>
      </p:sp>
      <p:sp>
        <p:nvSpPr>
          <p:cNvPr id="11" name="Rectangle 10">
            <a:extLst>
              <a:ext uri="{FF2B5EF4-FFF2-40B4-BE49-F238E27FC236}">
                <a16:creationId xmlns:a16="http://schemas.microsoft.com/office/drawing/2014/main" id="{FF034C35-21E8-E34C-92ED-5AC4662CFB00}"/>
              </a:ext>
            </a:extLst>
          </p:cNvPr>
          <p:cNvSpPr/>
          <p:nvPr/>
        </p:nvSpPr>
        <p:spPr>
          <a:xfrm>
            <a:off x="3387727" y="3887500"/>
            <a:ext cx="2600319" cy="2373432"/>
          </a:xfrm>
          <a:prstGeom prst="rect">
            <a:avLst/>
          </a:prstGeom>
          <a:solidFill>
            <a:schemeClr val="accent4"/>
          </a:solidFill>
          <a:ln>
            <a:noFill/>
          </a:ln>
          <a:effectLst>
            <a:outerShdw dist="38100" dir="2700000" algn="tl" rotWithShape="0">
              <a:schemeClr val="accent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Relevancy</a:t>
            </a:r>
          </a:p>
          <a:p>
            <a:pPr marL="0" marR="0" lvl="0" indent="0" algn="ctr" defTabSz="914400" rtl="0" eaLnBrk="1" fontAlgn="auto" latinLnBrk="0" hangingPunct="1">
              <a:lnSpc>
                <a:spcPct val="100000"/>
              </a:lnSpc>
              <a:spcBef>
                <a:spcPts val="0"/>
              </a:spcBef>
              <a:spcAft>
                <a:spcPts val="15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 </a:t>
            </a:r>
          </a:p>
        </p:txBody>
      </p:sp>
      <p:sp>
        <p:nvSpPr>
          <p:cNvPr id="12" name="Rectangle 11">
            <a:extLst>
              <a:ext uri="{FF2B5EF4-FFF2-40B4-BE49-F238E27FC236}">
                <a16:creationId xmlns:a16="http://schemas.microsoft.com/office/drawing/2014/main" id="{3E6315CA-78CB-B844-9CDF-6F884DABBA3E}"/>
              </a:ext>
            </a:extLst>
          </p:cNvPr>
          <p:cNvSpPr/>
          <p:nvPr/>
        </p:nvSpPr>
        <p:spPr>
          <a:xfrm>
            <a:off x="9117018" y="3887500"/>
            <a:ext cx="2600319" cy="2373432"/>
          </a:xfrm>
          <a:prstGeom prst="rect">
            <a:avLst/>
          </a:prstGeom>
          <a:solidFill>
            <a:srgbClr val="FB515B"/>
          </a:solidFill>
          <a:ln>
            <a:noFill/>
          </a:ln>
          <a:effectLst>
            <a:outerShdw dist="38100" dir="2700000" algn="tl"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ontserrat"/>
                <a:ea typeface="+mn-ea"/>
                <a:cs typeface="Arial" panose="020B0604020202020204" pitchFamily="34" charset="0"/>
              </a:rPr>
              <a:t>4</a:t>
            </a: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Infrastructure</a:t>
            </a:r>
          </a:p>
        </p:txBody>
      </p:sp>
      <p:sp>
        <p:nvSpPr>
          <p:cNvPr id="13" name="Rectangle 12">
            <a:extLst>
              <a:ext uri="{FF2B5EF4-FFF2-40B4-BE49-F238E27FC236}">
                <a16:creationId xmlns:a16="http://schemas.microsoft.com/office/drawing/2014/main" id="{7470C0D6-389F-A149-9306-110B405492DE}"/>
              </a:ext>
            </a:extLst>
          </p:cNvPr>
          <p:cNvSpPr/>
          <p:nvPr/>
        </p:nvSpPr>
        <p:spPr>
          <a:xfrm>
            <a:off x="6252373" y="3887500"/>
            <a:ext cx="2600319" cy="2373432"/>
          </a:xfrm>
          <a:prstGeom prst="rect">
            <a:avLst/>
          </a:prstGeom>
          <a:solidFill>
            <a:schemeClr val="accent1"/>
          </a:solidFill>
          <a:ln>
            <a:noFill/>
          </a:ln>
          <a:effectLst>
            <a:outerShdw dist="38100" dir="2700000" algn="tl" rotWithShape="0">
              <a:schemeClr val="accent4">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ontserrat"/>
                <a:ea typeface="+mn-ea"/>
                <a:cs typeface="Arial" panose="020B0604020202020204" pitchFamily="34" charset="0"/>
              </a:rPr>
              <a:t>3</a:t>
            </a: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a:ea typeface="+mn-ea"/>
                <a:cs typeface="Arial" panose="020B0604020202020204" pitchFamily="34" charset="0"/>
              </a:rPr>
              <a:t>Advocacy</a:t>
            </a:r>
          </a:p>
        </p:txBody>
      </p:sp>
      <p:graphicFrame>
        <p:nvGraphicFramePr>
          <p:cNvPr id="14" name="Table 13">
            <a:extLst>
              <a:ext uri="{FF2B5EF4-FFF2-40B4-BE49-F238E27FC236}">
                <a16:creationId xmlns:a16="http://schemas.microsoft.com/office/drawing/2014/main" id="{8386E040-7BD8-5546-B6C8-37BB8180C4E2}"/>
              </a:ext>
            </a:extLst>
          </p:cNvPr>
          <p:cNvGraphicFramePr>
            <a:graphicFrameLocks noGrp="1"/>
          </p:cNvGraphicFramePr>
          <p:nvPr/>
        </p:nvGraphicFramePr>
        <p:xfrm>
          <a:off x="691904" y="5073469"/>
          <a:ext cx="2245206" cy="822960"/>
        </p:xfrm>
        <a:graphic>
          <a:graphicData uri="http://schemas.openxmlformats.org/drawingml/2006/table">
            <a:tbl>
              <a:tblPr firstRow="1" bandRow="1">
                <a:tableStyleId>{5C22544A-7EE6-4342-B048-85BDC9FD1C3A}</a:tableStyleId>
              </a:tblPr>
              <a:tblGrid>
                <a:gridCol w="2245206">
                  <a:extLst>
                    <a:ext uri="{9D8B030D-6E8A-4147-A177-3AD203B41FA5}">
                      <a16:colId xmlns:a16="http://schemas.microsoft.com/office/drawing/2014/main" val="4156581293"/>
                    </a:ext>
                  </a:extLst>
                </a:gridCol>
              </a:tblGrid>
              <a:tr h="0">
                <a:tc>
                  <a:txBody>
                    <a:bodyPr/>
                    <a:lstStyle/>
                    <a:p>
                      <a:pPr marL="0" lvl="0" indent="0" algn="l">
                        <a:lnSpc>
                          <a:spcPct val="100000"/>
                        </a:lnSpc>
                        <a:spcAft>
                          <a:spcPts val="0"/>
                        </a:spcAft>
                        <a:buFont typeface="Arial" panose="020B0604020202020204" pitchFamily="34" charset="0"/>
                        <a:buNone/>
                      </a:pPr>
                      <a:r>
                        <a:rPr lang="en-US" sz="1200" b="1" dirty="0"/>
                        <a:t>Members*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Collaborative members </a:t>
                      </a:r>
                    </a:p>
                    <a:p>
                      <a:pPr marL="0" lvl="0" indent="0" algn="l">
                        <a:lnSpc>
                          <a:spcPct val="100000"/>
                        </a:lnSpc>
                        <a:spcAft>
                          <a:spcPts val="0"/>
                        </a:spcAft>
                        <a:buFont typeface="Arial" panose="020B0604020202020204" pitchFamily="34" charset="0"/>
                        <a:buNone/>
                      </a:pPr>
                      <a:r>
                        <a:rPr lang="en-US" sz="1200" b="1" dirty="0"/>
                        <a:t>Volunteer leaders</a:t>
                      </a:r>
                    </a:p>
                    <a:p>
                      <a:pPr marL="0" lvl="0" indent="0" algn="l">
                        <a:lnSpc>
                          <a:spcPct val="100000"/>
                        </a:lnSpc>
                        <a:spcAft>
                          <a:spcPts val="0"/>
                        </a:spcAft>
                        <a:buFont typeface="Arial" panose="020B0604020202020204" pitchFamily="34" charset="0"/>
                        <a:buNone/>
                      </a:pPr>
                      <a:r>
                        <a:rPr lang="en-US" sz="1200" b="1" dirty="0"/>
                        <a:t>Sponsors</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graphicFrame>
        <p:nvGraphicFramePr>
          <p:cNvPr id="15" name="Table 14">
            <a:extLst>
              <a:ext uri="{FF2B5EF4-FFF2-40B4-BE49-F238E27FC236}">
                <a16:creationId xmlns:a16="http://schemas.microsoft.com/office/drawing/2014/main" id="{F4A73C57-7D6E-AD41-BF47-0F61D1697655}"/>
              </a:ext>
            </a:extLst>
          </p:cNvPr>
          <p:cNvGraphicFramePr>
            <a:graphicFrameLocks noGrp="1"/>
          </p:cNvGraphicFramePr>
          <p:nvPr/>
        </p:nvGraphicFramePr>
        <p:xfrm>
          <a:off x="3436145" y="5073469"/>
          <a:ext cx="2638671" cy="822960"/>
        </p:xfrm>
        <a:graphic>
          <a:graphicData uri="http://schemas.openxmlformats.org/drawingml/2006/table">
            <a:tbl>
              <a:tblPr firstRow="1" bandRow="1">
                <a:tableStyleId>{5C22544A-7EE6-4342-B048-85BDC9FD1C3A}</a:tableStyleId>
              </a:tblPr>
              <a:tblGrid>
                <a:gridCol w="2638671">
                  <a:extLst>
                    <a:ext uri="{9D8B030D-6E8A-4147-A177-3AD203B41FA5}">
                      <a16:colId xmlns:a16="http://schemas.microsoft.com/office/drawing/2014/main" val="4156581293"/>
                    </a:ext>
                  </a:extLst>
                </a:gridCol>
              </a:tblGrid>
              <a:tr h="0">
                <a:tc>
                  <a:txBody>
                    <a:bodyPr/>
                    <a:lstStyle/>
                    <a:p>
                      <a:pPr lvl="0" algn="l">
                        <a:lnSpc>
                          <a:spcPct val="100000"/>
                        </a:lnSpc>
                        <a:spcAft>
                          <a:spcPts val="0"/>
                        </a:spcAft>
                        <a:buFontTx/>
                        <a:buNone/>
                      </a:pPr>
                      <a:r>
                        <a:rPr lang="en-US" sz="1200" b="1" dirty="0"/>
                        <a:t>Offerings target corporate needs</a:t>
                      </a:r>
                    </a:p>
                    <a:p>
                      <a:pPr marL="0" lvl="0" indent="0" algn="l">
                        <a:lnSpc>
                          <a:spcPct val="100000"/>
                        </a:lnSpc>
                        <a:spcAft>
                          <a:spcPts val="0"/>
                        </a:spcAft>
                        <a:buFontTx/>
                        <a:buNone/>
                      </a:pPr>
                      <a:r>
                        <a:rPr lang="en-US" sz="1200" b="1" kern="1200" dirty="0">
                          <a:solidFill>
                            <a:schemeClr val="lt1"/>
                          </a:solidFill>
                          <a:latin typeface="+mn-lt"/>
                          <a:ea typeface="+mn-ea"/>
                          <a:cs typeface="+mn-cs"/>
                        </a:rPr>
                        <a:t>Executives and allyship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Virtual, FTF &amp; hybrid modalities </a:t>
                      </a:r>
                      <a:endParaRPr lang="en-US" sz="1200" b="1" kern="1200" dirty="0">
                        <a:solidFill>
                          <a:schemeClr val="lt1"/>
                        </a:solidFill>
                        <a:latin typeface="+mn-lt"/>
                        <a:ea typeface="+mn-ea"/>
                        <a:cs typeface="+mn-cs"/>
                      </a:endParaRPr>
                    </a:p>
                    <a:p>
                      <a:pPr marL="171450" lvl="0" indent="-171450" algn="l">
                        <a:lnSpc>
                          <a:spcPct val="100000"/>
                        </a:lnSpc>
                        <a:spcAft>
                          <a:spcPts val="0"/>
                        </a:spcAft>
                        <a:buFont typeface="Arial" panose="020B0604020202020204" pitchFamily="34" charset="0"/>
                        <a:buChar char="•"/>
                      </a:pPr>
                      <a:endParaRPr lang="en-US" sz="1200" b="1" dirty="0"/>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graphicFrame>
        <p:nvGraphicFramePr>
          <p:cNvPr id="16" name="Table 15">
            <a:extLst>
              <a:ext uri="{FF2B5EF4-FFF2-40B4-BE49-F238E27FC236}">
                <a16:creationId xmlns:a16="http://schemas.microsoft.com/office/drawing/2014/main" id="{082C8222-6967-5A43-AD7E-9C54AFBADE7F}"/>
              </a:ext>
            </a:extLst>
          </p:cNvPr>
          <p:cNvGraphicFramePr>
            <a:graphicFrameLocks noGrp="1"/>
          </p:cNvGraphicFramePr>
          <p:nvPr/>
        </p:nvGraphicFramePr>
        <p:xfrm>
          <a:off x="9223135" y="5122828"/>
          <a:ext cx="2245206" cy="640080"/>
        </p:xfrm>
        <a:graphic>
          <a:graphicData uri="http://schemas.openxmlformats.org/drawingml/2006/table">
            <a:tbl>
              <a:tblPr firstRow="1" bandRow="1">
                <a:tableStyleId>{5C22544A-7EE6-4342-B048-85BDC9FD1C3A}</a:tableStyleId>
              </a:tblPr>
              <a:tblGrid>
                <a:gridCol w="2245206">
                  <a:extLst>
                    <a:ext uri="{9D8B030D-6E8A-4147-A177-3AD203B41FA5}">
                      <a16:colId xmlns:a16="http://schemas.microsoft.com/office/drawing/2014/main" val="4156581293"/>
                    </a:ext>
                  </a:extLst>
                </a:gridCol>
              </a:tblGrid>
              <a:tr h="0">
                <a:tc>
                  <a:txBody>
                    <a:bodyPr/>
                    <a:lstStyle/>
                    <a:p>
                      <a:pPr lvl="0">
                        <a:lnSpc>
                          <a:spcPct val="100000"/>
                        </a:lnSpc>
                        <a:spcAft>
                          <a:spcPts val="0"/>
                        </a:spcAft>
                      </a:pPr>
                      <a:r>
                        <a:rPr lang="en-US" sz="1200" b="1" dirty="0"/>
                        <a:t>Technology </a:t>
                      </a:r>
                    </a:p>
                    <a:p>
                      <a:pPr lvl="0">
                        <a:lnSpc>
                          <a:spcPct val="100000"/>
                        </a:lnSpc>
                        <a:spcAft>
                          <a:spcPts val="0"/>
                        </a:spcAft>
                      </a:pPr>
                      <a:r>
                        <a:rPr lang="en-US" sz="1200" dirty="0"/>
                        <a:t>Volunteer leadership support</a:t>
                      </a:r>
                    </a:p>
                    <a:p>
                      <a:pPr lvl="0">
                        <a:lnSpc>
                          <a:spcPct val="100000"/>
                        </a:lnSpc>
                        <a:spcAft>
                          <a:spcPts val="0"/>
                        </a:spcAft>
                      </a:pPr>
                      <a:r>
                        <a:rPr lang="en-US" sz="1200" dirty="0"/>
                        <a:t>Knowledge Center </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graphicFrame>
        <p:nvGraphicFramePr>
          <p:cNvPr id="17" name="Table 16">
            <a:extLst>
              <a:ext uri="{FF2B5EF4-FFF2-40B4-BE49-F238E27FC236}">
                <a16:creationId xmlns:a16="http://schemas.microsoft.com/office/drawing/2014/main" id="{B6B409E0-8A4A-3246-8349-6C4882565446}"/>
              </a:ext>
            </a:extLst>
          </p:cNvPr>
          <p:cNvGraphicFramePr>
            <a:graphicFrameLocks noGrp="1"/>
          </p:cNvGraphicFramePr>
          <p:nvPr/>
        </p:nvGraphicFramePr>
        <p:xfrm>
          <a:off x="6344201" y="5059181"/>
          <a:ext cx="2479915" cy="457200"/>
        </p:xfrm>
        <a:graphic>
          <a:graphicData uri="http://schemas.openxmlformats.org/drawingml/2006/table">
            <a:tbl>
              <a:tblPr firstRow="1" bandRow="1">
                <a:tableStyleId>{5C22544A-7EE6-4342-B048-85BDC9FD1C3A}</a:tableStyleId>
              </a:tblPr>
              <a:tblGrid>
                <a:gridCol w="2479915">
                  <a:extLst>
                    <a:ext uri="{9D8B030D-6E8A-4147-A177-3AD203B41FA5}">
                      <a16:colId xmlns:a16="http://schemas.microsoft.com/office/drawing/2014/main" val="4156581293"/>
                    </a:ext>
                  </a:extLst>
                </a:gridCol>
              </a:tblGrid>
              <a:tr h="0">
                <a:tc>
                  <a:txBody>
                    <a:bodyPr/>
                    <a:lstStyle/>
                    <a:p>
                      <a:pPr marL="0" indent="0" algn="l">
                        <a:buNone/>
                      </a:pPr>
                      <a:r>
                        <a:rPr lang="en-US" sz="1200" b="1" dirty="0">
                          <a:solidFill>
                            <a:schemeClr val="bg1"/>
                          </a:solidFill>
                        </a:rPr>
                        <a:t>Brand awareness &amp; integrity</a:t>
                      </a:r>
                    </a:p>
                    <a:p>
                      <a:pPr marL="0" indent="0" algn="l">
                        <a:buNone/>
                      </a:pPr>
                      <a:r>
                        <a:rPr lang="en-US" sz="1200" b="1" dirty="0">
                          <a:solidFill>
                            <a:schemeClr val="bg1"/>
                          </a:solidFill>
                        </a:rPr>
                        <a:t>Gen Par education and progress</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916966"/>
                  </a:ext>
                </a:extLst>
              </a:tr>
            </a:tbl>
          </a:graphicData>
        </a:graphic>
      </p:graphicFrame>
      <p:sp>
        <p:nvSpPr>
          <p:cNvPr id="18" name="Slide Number Placeholder 2">
            <a:extLst>
              <a:ext uri="{FF2B5EF4-FFF2-40B4-BE49-F238E27FC236}">
                <a16:creationId xmlns:a16="http://schemas.microsoft.com/office/drawing/2014/main" id="{C1FC65FE-E6CC-441C-9975-9DD74BF1CDF7}"/>
              </a:ext>
            </a:extLst>
          </p:cNvPr>
          <p:cNvSpPr txBox="1">
            <a:spLocks/>
          </p:cNvSpPr>
          <p:nvPr/>
        </p:nvSpPr>
        <p:spPr bwMode="auto">
          <a:xfrm>
            <a:off x="11717338" y="6418926"/>
            <a:ext cx="42789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7F14232-5611-412B-94C4-8D12AA652386}" type="slidenum">
              <a:rPr kumimoji="0" lang="en-US" altLang="en-US" sz="1200" b="0" i="0" u="none" strike="noStrike" kern="1200" cap="none" spc="0" normalizeH="0" baseline="0" noProof="0" smtClean="0">
                <a:ln>
                  <a:noFill/>
                </a:ln>
                <a:solidFill>
                  <a:srgbClr val="7757A1"/>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dirty="0">
              <a:ln>
                <a:noFill/>
              </a:ln>
              <a:solidFill>
                <a:srgbClr val="7757A1"/>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6674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08717-29FA-44EF-9ED1-D727A3607601}"/>
              </a:ext>
            </a:extLst>
          </p:cNvPr>
          <p:cNvSpPr>
            <a:spLocks noGrp="1"/>
          </p:cNvSpPr>
          <p:nvPr>
            <p:ph type="sldNum" sz="quarter" idx="12"/>
          </p:nvPr>
        </p:nvSpPr>
        <p:spPr/>
        <p:txBody>
          <a:bodyPr/>
          <a:lstStyle/>
          <a:p>
            <a:fld id="{0AB816CF-AA9B-43E8-B03A-27A77900809F}" type="slidenum">
              <a:rPr lang="en-US" smtClean="0"/>
              <a:pPr/>
              <a:t>14</a:t>
            </a:fld>
            <a:endParaRPr lang="en-US" dirty="0"/>
          </a:p>
        </p:txBody>
      </p:sp>
      <p:sp>
        <p:nvSpPr>
          <p:cNvPr id="4" name="TextBox 3">
            <a:extLst>
              <a:ext uri="{FF2B5EF4-FFF2-40B4-BE49-F238E27FC236}">
                <a16:creationId xmlns:a16="http://schemas.microsoft.com/office/drawing/2014/main" id="{92C98675-6B97-40F7-A502-CEEA80282EE9}"/>
              </a:ext>
            </a:extLst>
          </p:cNvPr>
          <p:cNvSpPr txBox="1"/>
          <p:nvPr/>
        </p:nvSpPr>
        <p:spPr>
          <a:xfrm>
            <a:off x="951048" y="293914"/>
            <a:ext cx="10535408" cy="2785378"/>
          </a:xfrm>
          <a:prstGeom prst="rect">
            <a:avLst/>
          </a:prstGeom>
          <a:noFill/>
        </p:spPr>
        <p:txBody>
          <a:bodyPr wrap="square" rtlCol="0">
            <a:spAutoFit/>
          </a:bodyPr>
          <a:lstStyle/>
          <a:p>
            <a:r>
              <a:rPr lang="en-US" sz="4400" dirty="0">
                <a:solidFill>
                  <a:srgbClr val="FB515B"/>
                </a:solidFill>
                <a:latin typeface="Tisa Pro" panose="02010504030101020104" pitchFamily="50" charset="0"/>
              </a:rPr>
              <a:t>Webinar sponsorship packages - draft</a:t>
            </a:r>
          </a:p>
          <a:p>
            <a:endParaRPr lang="en-US" sz="1000" dirty="0">
              <a:solidFill>
                <a:srgbClr val="FB515B"/>
              </a:solidFill>
              <a:latin typeface="Tisa Pro" panose="02010504030101020104" pitchFamily="50" charset="0"/>
            </a:endParaRPr>
          </a:p>
          <a:p>
            <a:r>
              <a:rPr lang="en-US" sz="1600" dirty="0">
                <a:latin typeface="Tisa Pro" panose="02010504030101020104" pitchFamily="50" charset="0"/>
              </a:rPr>
              <a:t>Feedback from last time:</a:t>
            </a:r>
          </a:p>
          <a:p>
            <a:pPr marL="342900" indent="-342900">
              <a:buFont typeface="Arial" panose="020B0604020202020204" pitchFamily="34" charset="0"/>
              <a:buChar char="•"/>
            </a:pPr>
            <a:r>
              <a:rPr lang="en-US" sz="1600" dirty="0">
                <a:latin typeface="Tisa Pro" panose="02010504030101020104" pitchFamily="50" charset="0"/>
              </a:rPr>
              <a:t>Packages still too high in price, need to make it easier for companies to get involved and allow more flexibility for now</a:t>
            </a:r>
          </a:p>
          <a:p>
            <a:pPr marL="342900" indent="-342900">
              <a:buFont typeface="Arial" panose="020B0604020202020204" pitchFamily="34" charset="0"/>
              <a:buChar char="•"/>
            </a:pPr>
            <a:r>
              <a:rPr lang="en-US" sz="1600" dirty="0">
                <a:latin typeface="Tisa Pro" panose="02010504030101020104" pitchFamily="50" charset="0"/>
              </a:rPr>
              <a:t>Consider a more blanket-approach? Low-level packages sold to multiple companies to raise awareness for the program</a:t>
            </a:r>
          </a:p>
          <a:p>
            <a:pPr marL="342900" indent="-342900">
              <a:buFont typeface="Arial" panose="020B0604020202020204" pitchFamily="34" charset="0"/>
              <a:buChar char="•"/>
            </a:pPr>
            <a:r>
              <a:rPr lang="en-US" sz="1600" dirty="0">
                <a:latin typeface="Tisa Pro" panose="02010504030101020104" pitchFamily="50" charset="0"/>
              </a:rPr>
              <a:t>We need to be able to clearly articulate the value prop and maximize value/visibility</a:t>
            </a:r>
          </a:p>
          <a:p>
            <a:pPr marL="342900" indent="-342900">
              <a:buFont typeface="Arial" panose="020B0604020202020204" pitchFamily="34" charset="0"/>
              <a:buChar char="•"/>
            </a:pPr>
            <a:endParaRPr lang="en-US" sz="1600" dirty="0">
              <a:latin typeface="Tisa Pro" panose="02010504030101020104" pitchFamily="50" charset="0"/>
            </a:endParaRPr>
          </a:p>
          <a:p>
            <a:pPr marL="342900" indent="-342900">
              <a:buFont typeface="Arial" panose="020B0604020202020204" pitchFamily="34" charset="0"/>
              <a:buChar char="•"/>
            </a:pPr>
            <a:endParaRPr lang="en-US" sz="900" dirty="0">
              <a:latin typeface="Palatino Linotype" panose="02040502050505030304" pitchFamily="18" charset="0"/>
            </a:endParaRPr>
          </a:p>
        </p:txBody>
      </p:sp>
      <p:pic>
        <p:nvPicPr>
          <p:cNvPr id="5" name="Picture 4">
            <a:extLst>
              <a:ext uri="{FF2B5EF4-FFF2-40B4-BE49-F238E27FC236}">
                <a16:creationId xmlns:a16="http://schemas.microsoft.com/office/drawing/2014/main" id="{5233B498-904E-4A76-969D-F5D2C5344109}"/>
              </a:ext>
            </a:extLst>
          </p:cNvPr>
          <p:cNvPicPr>
            <a:picLocks noChangeAspect="1"/>
          </p:cNvPicPr>
          <p:nvPr/>
        </p:nvPicPr>
        <p:blipFill>
          <a:blip r:embed="rId3"/>
          <a:stretch>
            <a:fillRect/>
          </a:stretch>
        </p:blipFill>
        <p:spPr>
          <a:xfrm>
            <a:off x="556205" y="3325133"/>
            <a:ext cx="10930251" cy="3031598"/>
          </a:xfrm>
          <a:prstGeom prst="rect">
            <a:avLst/>
          </a:prstGeom>
        </p:spPr>
      </p:pic>
    </p:spTree>
    <p:extLst>
      <p:ext uri="{BB962C8B-B14F-4D97-AF65-F5344CB8AC3E}">
        <p14:creationId xmlns:p14="http://schemas.microsoft.com/office/powerpoint/2010/main" val="135700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D5ED7DB7-2930-4463-90B8-D866F4CD55FC}"/>
              </a:ext>
            </a:extLst>
          </p:cNvPr>
          <p:cNvSpPr txBox="1"/>
          <p:nvPr/>
        </p:nvSpPr>
        <p:spPr>
          <a:xfrm rot="5400000">
            <a:off x="3495557" y="506317"/>
            <a:ext cx="3843339" cy="6059686"/>
          </a:xfrm>
          <a:prstGeom prst="roundRect">
            <a:avLst>
              <a:gd name="adj" fmla="val 4187"/>
            </a:avLst>
          </a:prstGeom>
          <a:solidFill>
            <a:schemeClr val="accent3"/>
          </a:solidFill>
        </p:spPr>
        <p:txBody>
          <a:bodyPr wrap="square" rtlCol="0">
            <a:spAutoFit/>
          </a:bodyPr>
          <a:lstStyle/>
          <a:p>
            <a:pPr algn="ctr"/>
            <a:endParaRPr lang="en-US" sz="2000" dirty="0">
              <a:solidFill>
                <a:schemeClr val="accent1"/>
              </a:solidFill>
              <a:latin typeface="+mj-lt"/>
            </a:endParaRPr>
          </a:p>
          <a:p>
            <a:pPr algn="ctr"/>
            <a:endParaRPr lang="en-US" sz="4400" dirty="0">
              <a:solidFill>
                <a:schemeClr val="accent1"/>
              </a:solidFill>
              <a:latin typeface="+mj-lt"/>
            </a:endParaRPr>
          </a:p>
          <a:p>
            <a:pPr algn="ctr"/>
            <a:endParaRPr lang="en-US" sz="4400" dirty="0">
              <a:solidFill>
                <a:schemeClr val="accent1"/>
              </a:solidFill>
              <a:latin typeface="+mj-lt"/>
            </a:endParaRPr>
          </a:p>
          <a:p>
            <a:pPr algn="ctr"/>
            <a:endParaRPr lang="en-US" sz="4400" dirty="0">
              <a:solidFill>
                <a:schemeClr val="accent1"/>
              </a:solidFill>
              <a:latin typeface="+mj-lt"/>
            </a:endParaRPr>
          </a:p>
          <a:p>
            <a:pPr algn="ctr"/>
            <a:r>
              <a:rPr lang="en-US" sz="4400" dirty="0">
                <a:solidFill>
                  <a:schemeClr val="accent3"/>
                </a:solidFill>
                <a:latin typeface="+mj-lt"/>
              </a:rPr>
              <a:t>HBA </a:t>
            </a:r>
          </a:p>
          <a:p>
            <a:pPr algn="ctr"/>
            <a:r>
              <a:rPr lang="en-US" sz="4200" dirty="0">
                <a:solidFill>
                  <a:schemeClr val="accent3"/>
                </a:solidFill>
                <a:latin typeface="+mj-lt"/>
              </a:rPr>
              <a:t>Experience</a:t>
            </a:r>
          </a:p>
          <a:p>
            <a:pPr algn="ctr"/>
            <a:endParaRPr lang="en-US" sz="2000" dirty="0">
              <a:solidFill>
                <a:schemeClr val="accent1"/>
              </a:solidFill>
              <a:latin typeface="+mj-lt"/>
            </a:endParaRPr>
          </a:p>
          <a:p>
            <a:pPr algn="ctr"/>
            <a:endParaRPr lang="en-US" sz="4200" dirty="0">
              <a:solidFill>
                <a:schemeClr val="accent1"/>
              </a:solidFill>
              <a:latin typeface="+mj-lt"/>
            </a:endParaRPr>
          </a:p>
          <a:p>
            <a:pPr algn="ctr"/>
            <a:endParaRPr lang="en-US" sz="4200" dirty="0">
              <a:solidFill>
                <a:schemeClr val="accent1"/>
              </a:solidFill>
              <a:latin typeface="+mj-lt"/>
            </a:endParaRPr>
          </a:p>
          <a:p>
            <a:pPr algn="ctr"/>
            <a:endParaRPr lang="en-US" sz="4200" dirty="0">
              <a:solidFill>
                <a:schemeClr val="accent1"/>
              </a:solidFill>
              <a:latin typeface="+mj-lt"/>
            </a:endParaRPr>
          </a:p>
        </p:txBody>
      </p:sp>
      <p:sp>
        <p:nvSpPr>
          <p:cNvPr id="28" name="Rectangle: Rounded Corners 27">
            <a:extLst>
              <a:ext uri="{FF2B5EF4-FFF2-40B4-BE49-F238E27FC236}">
                <a16:creationId xmlns:a16="http://schemas.microsoft.com/office/drawing/2014/main" id="{A895AC7E-F56A-4ECF-8AB0-7CFC29226DB0}"/>
              </a:ext>
            </a:extLst>
          </p:cNvPr>
          <p:cNvSpPr/>
          <p:nvPr/>
        </p:nvSpPr>
        <p:spPr>
          <a:xfrm>
            <a:off x="2623059" y="1730627"/>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5DF251C2-0A3C-4DAE-8BB9-7B5359FA91C6}"/>
              </a:ext>
            </a:extLst>
          </p:cNvPr>
          <p:cNvSpPr/>
          <p:nvPr/>
        </p:nvSpPr>
        <p:spPr>
          <a:xfrm>
            <a:off x="2864700" y="2093878"/>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46B9811-9FFF-4CBF-BD28-949D3F7D31C3}"/>
              </a:ext>
            </a:extLst>
          </p:cNvPr>
          <p:cNvSpPr txBox="1"/>
          <p:nvPr/>
        </p:nvSpPr>
        <p:spPr>
          <a:xfrm>
            <a:off x="2687832" y="1752442"/>
            <a:ext cx="1705599"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Corporate Relations</a:t>
            </a:r>
            <a:r>
              <a:rPr lang="en-US" sz="1100" dirty="0">
                <a:solidFill>
                  <a:schemeClr val="bg1"/>
                </a:solidFill>
                <a:latin typeface="DIN Next LT Pro" panose="020B0503020203050203" pitchFamily="34" charset="0"/>
                <a:ea typeface="Tahoma" panose="020B0604030504040204" pitchFamily="34" charset="0"/>
                <a:cs typeface="Tahoma" panose="020B0604030504040204" pitchFamily="34" charset="0"/>
              </a:rPr>
              <a:t> </a:t>
            </a:r>
          </a:p>
        </p:txBody>
      </p:sp>
      <p:sp>
        <p:nvSpPr>
          <p:cNvPr id="44" name="Rectangle: Rounded Corners 43">
            <a:extLst>
              <a:ext uri="{FF2B5EF4-FFF2-40B4-BE49-F238E27FC236}">
                <a16:creationId xmlns:a16="http://schemas.microsoft.com/office/drawing/2014/main" id="{74C8EC25-80DA-434C-9FB0-7CD4965451BD}"/>
              </a:ext>
            </a:extLst>
          </p:cNvPr>
          <p:cNvSpPr/>
          <p:nvPr/>
        </p:nvSpPr>
        <p:spPr>
          <a:xfrm>
            <a:off x="4521070" y="1729318"/>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442CAE0-DDC3-4AA7-B253-AEBA7FFE4F8D}"/>
              </a:ext>
            </a:extLst>
          </p:cNvPr>
          <p:cNvSpPr txBox="1"/>
          <p:nvPr/>
        </p:nvSpPr>
        <p:spPr>
          <a:xfrm>
            <a:off x="4550211" y="1739028"/>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Member Experience</a:t>
            </a:r>
          </a:p>
        </p:txBody>
      </p:sp>
      <p:sp>
        <p:nvSpPr>
          <p:cNvPr id="27" name="Rounded Rectangle 32">
            <a:extLst>
              <a:ext uri="{FF2B5EF4-FFF2-40B4-BE49-F238E27FC236}">
                <a16:creationId xmlns:a16="http://schemas.microsoft.com/office/drawing/2014/main" id="{6FA93B73-39C2-448A-BA17-8AB3F7CCFEAD}"/>
              </a:ext>
            </a:extLst>
          </p:cNvPr>
          <p:cNvSpPr/>
          <p:nvPr/>
        </p:nvSpPr>
        <p:spPr bwMode="auto">
          <a:xfrm>
            <a:off x="2875358" y="2768312"/>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Business Development</a:t>
            </a:r>
          </a:p>
        </p:txBody>
      </p:sp>
      <p:sp>
        <p:nvSpPr>
          <p:cNvPr id="8" name="Rounded Rectangle 32">
            <a:extLst>
              <a:ext uri="{FF2B5EF4-FFF2-40B4-BE49-F238E27FC236}">
                <a16:creationId xmlns:a16="http://schemas.microsoft.com/office/drawing/2014/main" id="{DFB9B0DF-2FB2-4EB9-BFD0-A72176B0B1C9}"/>
              </a:ext>
            </a:extLst>
          </p:cNvPr>
          <p:cNvSpPr/>
          <p:nvPr/>
        </p:nvSpPr>
        <p:spPr bwMode="auto">
          <a:xfrm>
            <a:off x="3464973" y="2462930"/>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51" name="TextBox 50">
            <a:extLst>
              <a:ext uri="{FF2B5EF4-FFF2-40B4-BE49-F238E27FC236}">
                <a16:creationId xmlns:a16="http://schemas.microsoft.com/office/drawing/2014/main" id="{0B401A0D-5DE6-4A88-8780-CF994DAEBF92}"/>
              </a:ext>
            </a:extLst>
          </p:cNvPr>
          <p:cNvSpPr txBox="1"/>
          <p:nvPr/>
        </p:nvSpPr>
        <p:spPr>
          <a:xfrm>
            <a:off x="2958362" y="2155431"/>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45" name="Rectangle: Rounded Corners 44">
            <a:extLst>
              <a:ext uri="{FF2B5EF4-FFF2-40B4-BE49-F238E27FC236}">
                <a16:creationId xmlns:a16="http://schemas.microsoft.com/office/drawing/2014/main" id="{E220D4B2-2BEA-4BEE-AD47-9B36B455EFC1}"/>
              </a:ext>
            </a:extLst>
          </p:cNvPr>
          <p:cNvSpPr/>
          <p:nvPr/>
        </p:nvSpPr>
        <p:spPr>
          <a:xfrm>
            <a:off x="6428461" y="1727056"/>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078C079-558C-42DE-9E78-7896723962D3}"/>
              </a:ext>
            </a:extLst>
          </p:cNvPr>
          <p:cNvSpPr txBox="1"/>
          <p:nvPr/>
        </p:nvSpPr>
        <p:spPr>
          <a:xfrm>
            <a:off x="6470016" y="1727056"/>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 Leader Experience</a:t>
            </a:r>
          </a:p>
        </p:txBody>
      </p:sp>
      <p:sp>
        <p:nvSpPr>
          <p:cNvPr id="68" name="Rectangle: Rounded Corners 67">
            <a:extLst>
              <a:ext uri="{FF2B5EF4-FFF2-40B4-BE49-F238E27FC236}">
                <a16:creationId xmlns:a16="http://schemas.microsoft.com/office/drawing/2014/main" id="{56D6C406-4D0C-410D-8079-A55F9752F2A7}"/>
              </a:ext>
            </a:extLst>
          </p:cNvPr>
          <p:cNvSpPr/>
          <p:nvPr/>
        </p:nvSpPr>
        <p:spPr>
          <a:xfrm>
            <a:off x="6426960" y="3604418"/>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142E46E-9BE2-432D-BEB4-77AB53AA56D8}"/>
              </a:ext>
            </a:extLst>
          </p:cNvPr>
          <p:cNvSpPr txBox="1"/>
          <p:nvPr/>
        </p:nvSpPr>
        <p:spPr>
          <a:xfrm>
            <a:off x="6229860" y="3598333"/>
            <a:ext cx="2191530"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Marketing and Comms</a:t>
            </a:r>
          </a:p>
        </p:txBody>
      </p:sp>
      <p:sp>
        <p:nvSpPr>
          <p:cNvPr id="100" name="Rectangle: Rounded Corners 99">
            <a:extLst>
              <a:ext uri="{FF2B5EF4-FFF2-40B4-BE49-F238E27FC236}">
                <a16:creationId xmlns:a16="http://schemas.microsoft.com/office/drawing/2014/main" id="{EC56A72D-A79B-4AD8-ABD9-FDEFFC93B4A7}"/>
              </a:ext>
            </a:extLst>
          </p:cNvPr>
          <p:cNvSpPr/>
          <p:nvPr/>
        </p:nvSpPr>
        <p:spPr>
          <a:xfrm>
            <a:off x="2639616" y="3600270"/>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D3528235-35C9-4F0A-9DE8-EA845D042F9B}"/>
              </a:ext>
            </a:extLst>
          </p:cNvPr>
          <p:cNvSpPr txBox="1"/>
          <p:nvPr/>
        </p:nvSpPr>
        <p:spPr>
          <a:xfrm>
            <a:off x="2670524" y="3609054"/>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Education And Events</a:t>
            </a:r>
          </a:p>
        </p:txBody>
      </p:sp>
      <p:sp>
        <p:nvSpPr>
          <p:cNvPr id="116" name="Rectangle: Rounded Corners 115">
            <a:extLst>
              <a:ext uri="{FF2B5EF4-FFF2-40B4-BE49-F238E27FC236}">
                <a16:creationId xmlns:a16="http://schemas.microsoft.com/office/drawing/2014/main" id="{C0915264-AF77-4614-9CD8-8589ACA6C5FA}"/>
              </a:ext>
            </a:extLst>
          </p:cNvPr>
          <p:cNvSpPr/>
          <p:nvPr/>
        </p:nvSpPr>
        <p:spPr>
          <a:xfrm>
            <a:off x="4517296" y="3621160"/>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B3419551-9181-42A5-9357-50CAB0C60FEC}"/>
              </a:ext>
            </a:extLst>
          </p:cNvPr>
          <p:cNvSpPr txBox="1"/>
          <p:nvPr/>
        </p:nvSpPr>
        <p:spPr>
          <a:xfrm>
            <a:off x="4552444" y="3621160"/>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Program Offerings</a:t>
            </a:r>
          </a:p>
        </p:txBody>
      </p:sp>
      <p:sp>
        <p:nvSpPr>
          <p:cNvPr id="2" name="Rounded Rectangle 32">
            <a:extLst>
              <a:ext uri="{FF2B5EF4-FFF2-40B4-BE49-F238E27FC236}">
                <a16:creationId xmlns:a16="http://schemas.microsoft.com/office/drawing/2014/main" id="{3161A378-0004-4617-B06F-D84FB88A58F7}"/>
              </a:ext>
            </a:extLst>
          </p:cNvPr>
          <p:cNvSpPr/>
          <p:nvPr/>
        </p:nvSpPr>
        <p:spPr bwMode="auto">
          <a:xfrm>
            <a:off x="2874193" y="2468462"/>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6" name="Rounded Rectangle 32">
            <a:extLst>
              <a:ext uri="{FF2B5EF4-FFF2-40B4-BE49-F238E27FC236}">
                <a16:creationId xmlns:a16="http://schemas.microsoft.com/office/drawing/2014/main" id="{E7AD545D-8C55-465E-8DC2-8F6E771D4106}"/>
              </a:ext>
            </a:extLst>
          </p:cNvPr>
          <p:cNvSpPr/>
          <p:nvPr/>
        </p:nvSpPr>
        <p:spPr bwMode="auto">
          <a:xfrm>
            <a:off x="2864700" y="299203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Corporate Engagement</a:t>
            </a:r>
          </a:p>
        </p:txBody>
      </p:sp>
      <p:sp>
        <p:nvSpPr>
          <p:cNvPr id="9" name="Rounded Rectangle 32">
            <a:extLst>
              <a:ext uri="{FF2B5EF4-FFF2-40B4-BE49-F238E27FC236}">
                <a16:creationId xmlns:a16="http://schemas.microsoft.com/office/drawing/2014/main" id="{E6FAC9A3-600E-4B68-9CCF-7E8D8934622C}"/>
              </a:ext>
            </a:extLst>
          </p:cNvPr>
          <p:cNvSpPr/>
          <p:nvPr/>
        </p:nvSpPr>
        <p:spPr bwMode="auto">
          <a:xfrm>
            <a:off x="2859554" y="3209056"/>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Ambassador Program</a:t>
            </a:r>
          </a:p>
        </p:txBody>
      </p:sp>
      <p:sp>
        <p:nvSpPr>
          <p:cNvPr id="10" name="Rectangle: Rounded Corners 9">
            <a:extLst>
              <a:ext uri="{FF2B5EF4-FFF2-40B4-BE49-F238E27FC236}">
                <a16:creationId xmlns:a16="http://schemas.microsoft.com/office/drawing/2014/main" id="{8A950209-94D2-4350-8B97-A3534FF6AAAC}"/>
              </a:ext>
            </a:extLst>
          </p:cNvPr>
          <p:cNvSpPr/>
          <p:nvPr/>
        </p:nvSpPr>
        <p:spPr>
          <a:xfrm>
            <a:off x="4749398" y="2079795"/>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2">
            <a:extLst>
              <a:ext uri="{FF2B5EF4-FFF2-40B4-BE49-F238E27FC236}">
                <a16:creationId xmlns:a16="http://schemas.microsoft.com/office/drawing/2014/main" id="{E140481A-B966-4F92-806E-FC6CA668CCC8}"/>
              </a:ext>
            </a:extLst>
          </p:cNvPr>
          <p:cNvSpPr/>
          <p:nvPr/>
        </p:nvSpPr>
        <p:spPr bwMode="auto">
          <a:xfrm>
            <a:off x="4760056" y="2754229"/>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Member Recruitment</a:t>
            </a:r>
          </a:p>
        </p:txBody>
      </p:sp>
      <p:sp>
        <p:nvSpPr>
          <p:cNvPr id="12" name="Rounded Rectangle 32">
            <a:extLst>
              <a:ext uri="{FF2B5EF4-FFF2-40B4-BE49-F238E27FC236}">
                <a16:creationId xmlns:a16="http://schemas.microsoft.com/office/drawing/2014/main" id="{1A11F1D8-5819-4934-8B18-72FADFFE7783}"/>
              </a:ext>
            </a:extLst>
          </p:cNvPr>
          <p:cNvSpPr/>
          <p:nvPr/>
        </p:nvSpPr>
        <p:spPr bwMode="auto">
          <a:xfrm>
            <a:off x="5349671" y="2448847"/>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14" name="TextBox 13">
            <a:extLst>
              <a:ext uri="{FF2B5EF4-FFF2-40B4-BE49-F238E27FC236}">
                <a16:creationId xmlns:a16="http://schemas.microsoft.com/office/drawing/2014/main" id="{9C6C866D-F1FD-493C-AE5C-7920E52DB5B0}"/>
              </a:ext>
            </a:extLst>
          </p:cNvPr>
          <p:cNvSpPr txBox="1"/>
          <p:nvPr/>
        </p:nvSpPr>
        <p:spPr>
          <a:xfrm>
            <a:off x="4843060" y="2141348"/>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15" name="Rounded Rectangle 32">
            <a:extLst>
              <a:ext uri="{FF2B5EF4-FFF2-40B4-BE49-F238E27FC236}">
                <a16:creationId xmlns:a16="http://schemas.microsoft.com/office/drawing/2014/main" id="{F091FCCE-8D6F-4E17-8FDB-DA20165BF20E}"/>
              </a:ext>
            </a:extLst>
          </p:cNvPr>
          <p:cNvSpPr/>
          <p:nvPr/>
        </p:nvSpPr>
        <p:spPr bwMode="auto">
          <a:xfrm>
            <a:off x="4758891" y="2454379"/>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16" name="Rounded Rectangle 32">
            <a:extLst>
              <a:ext uri="{FF2B5EF4-FFF2-40B4-BE49-F238E27FC236}">
                <a16:creationId xmlns:a16="http://schemas.microsoft.com/office/drawing/2014/main" id="{73C406D4-FEBD-4321-A435-88B9126ADCAA}"/>
              </a:ext>
            </a:extLst>
          </p:cNvPr>
          <p:cNvSpPr/>
          <p:nvPr/>
        </p:nvSpPr>
        <p:spPr bwMode="auto">
          <a:xfrm>
            <a:off x="4749398" y="2977952"/>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Member Engagement</a:t>
            </a:r>
          </a:p>
        </p:txBody>
      </p:sp>
      <p:sp>
        <p:nvSpPr>
          <p:cNvPr id="18" name="Rectangle: Rounded Corners 17">
            <a:extLst>
              <a:ext uri="{FF2B5EF4-FFF2-40B4-BE49-F238E27FC236}">
                <a16:creationId xmlns:a16="http://schemas.microsoft.com/office/drawing/2014/main" id="{54AD2487-6A6A-4007-B536-4C518826B5F2}"/>
              </a:ext>
            </a:extLst>
          </p:cNvPr>
          <p:cNvSpPr/>
          <p:nvPr/>
        </p:nvSpPr>
        <p:spPr>
          <a:xfrm>
            <a:off x="6651950" y="2057424"/>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2">
            <a:extLst>
              <a:ext uri="{FF2B5EF4-FFF2-40B4-BE49-F238E27FC236}">
                <a16:creationId xmlns:a16="http://schemas.microsoft.com/office/drawing/2014/main" id="{0E3390E6-4939-4123-8533-C3CA758D1006}"/>
              </a:ext>
            </a:extLst>
          </p:cNvPr>
          <p:cNvSpPr/>
          <p:nvPr/>
        </p:nvSpPr>
        <p:spPr bwMode="auto">
          <a:xfrm>
            <a:off x="6662608" y="273185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Leader Recruitment</a:t>
            </a:r>
          </a:p>
        </p:txBody>
      </p:sp>
      <p:sp>
        <p:nvSpPr>
          <p:cNvPr id="21" name="Rounded Rectangle 32">
            <a:extLst>
              <a:ext uri="{FF2B5EF4-FFF2-40B4-BE49-F238E27FC236}">
                <a16:creationId xmlns:a16="http://schemas.microsoft.com/office/drawing/2014/main" id="{0C505B0F-1DAD-4DC6-B3D3-27BCA69E01A4}"/>
              </a:ext>
            </a:extLst>
          </p:cNvPr>
          <p:cNvSpPr/>
          <p:nvPr/>
        </p:nvSpPr>
        <p:spPr bwMode="auto">
          <a:xfrm>
            <a:off x="7252223" y="2426476"/>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2" name="TextBox 21">
            <a:extLst>
              <a:ext uri="{FF2B5EF4-FFF2-40B4-BE49-F238E27FC236}">
                <a16:creationId xmlns:a16="http://schemas.microsoft.com/office/drawing/2014/main" id="{269E135E-25F3-4E25-9C6E-D462CFA926BC}"/>
              </a:ext>
            </a:extLst>
          </p:cNvPr>
          <p:cNvSpPr txBox="1"/>
          <p:nvPr/>
        </p:nvSpPr>
        <p:spPr>
          <a:xfrm>
            <a:off x="6745612" y="2118977"/>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24" name="Rounded Rectangle 32">
            <a:extLst>
              <a:ext uri="{FF2B5EF4-FFF2-40B4-BE49-F238E27FC236}">
                <a16:creationId xmlns:a16="http://schemas.microsoft.com/office/drawing/2014/main" id="{C9D60520-AC20-4580-BCB5-BC05D15B99F8}"/>
              </a:ext>
            </a:extLst>
          </p:cNvPr>
          <p:cNvSpPr/>
          <p:nvPr/>
        </p:nvSpPr>
        <p:spPr bwMode="auto">
          <a:xfrm>
            <a:off x="6661443" y="2432008"/>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26" name="Rounded Rectangle 32">
            <a:extLst>
              <a:ext uri="{FF2B5EF4-FFF2-40B4-BE49-F238E27FC236}">
                <a16:creationId xmlns:a16="http://schemas.microsoft.com/office/drawing/2014/main" id="{6FE748C6-FBF2-435E-9B42-E9776139D28F}"/>
              </a:ext>
            </a:extLst>
          </p:cNvPr>
          <p:cNvSpPr/>
          <p:nvPr/>
        </p:nvSpPr>
        <p:spPr bwMode="auto">
          <a:xfrm>
            <a:off x="6651950" y="2955581"/>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Leader Recognition</a:t>
            </a:r>
          </a:p>
        </p:txBody>
      </p:sp>
      <p:sp>
        <p:nvSpPr>
          <p:cNvPr id="32" name="Rectangle: Rounded Corners 31">
            <a:extLst>
              <a:ext uri="{FF2B5EF4-FFF2-40B4-BE49-F238E27FC236}">
                <a16:creationId xmlns:a16="http://schemas.microsoft.com/office/drawing/2014/main" id="{8A6CC111-8539-4EB4-8CAE-47DEEE3629A9}"/>
              </a:ext>
            </a:extLst>
          </p:cNvPr>
          <p:cNvSpPr/>
          <p:nvPr/>
        </p:nvSpPr>
        <p:spPr>
          <a:xfrm>
            <a:off x="6653539" y="3917038"/>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2">
            <a:extLst>
              <a:ext uri="{FF2B5EF4-FFF2-40B4-BE49-F238E27FC236}">
                <a16:creationId xmlns:a16="http://schemas.microsoft.com/office/drawing/2014/main" id="{FFBDCB3B-A08D-4213-889A-39492EF3D2C8}"/>
              </a:ext>
            </a:extLst>
          </p:cNvPr>
          <p:cNvSpPr/>
          <p:nvPr/>
        </p:nvSpPr>
        <p:spPr bwMode="auto">
          <a:xfrm>
            <a:off x="6664197" y="4591472"/>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Marketing</a:t>
            </a:r>
          </a:p>
        </p:txBody>
      </p:sp>
      <p:sp>
        <p:nvSpPr>
          <p:cNvPr id="41" name="Rounded Rectangle 32">
            <a:extLst>
              <a:ext uri="{FF2B5EF4-FFF2-40B4-BE49-F238E27FC236}">
                <a16:creationId xmlns:a16="http://schemas.microsoft.com/office/drawing/2014/main" id="{741A72F4-1B08-4700-BB00-61469BEB6105}"/>
              </a:ext>
            </a:extLst>
          </p:cNvPr>
          <p:cNvSpPr/>
          <p:nvPr/>
        </p:nvSpPr>
        <p:spPr bwMode="auto">
          <a:xfrm>
            <a:off x="7253812" y="4297241"/>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42" name="TextBox 41">
            <a:extLst>
              <a:ext uri="{FF2B5EF4-FFF2-40B4-BE49-F238E27FC236}">
                <a16:creationId xmlns:a16="http://schemas.microsoft.com/office/drawing/2014/main" id="{9237E975-2B0F-439A-A2CA-F96D5B758337}"/>
              </a:ext>
            </a:extLst>
          </p:cNvPr>
          <p:cNvSpPr txBox="1"/>
          <p:nvPr/>
        </p:nvSpPr>
        <p:spPr>
          <a:xfrm>
            <a:off x="6747201" y="3978591"/>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46" name="Rounded Rectangle 32">
            <a:extLst>
              <a:ext uri="{FF2B5EF4-FFF2-40B4-BE49-F238E27FC236}">
                <a16:creationId xmlns:a16="http://schemas.microsoft.com/office/drawing/2014/main" id="{3AE85023-7A4F-48D7-AA11-F4E7335F920E}"/>
              </a:ext>
            </a:extLst>
          </p:cNvPr>
          <p:cNvSpPr/>
          <p:nvPr/>
        </p:nvSpPr>
        <p:spPr bwMode="auto">
          <a:xfrm>
            <a:off x="6663032" y="4291622"/>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48" name="Rounded Rectangle 32">
            <a:extLst>
              <a:ext uri="{FF2B5EF4-FFF2-40B4-BE49-F238E27FC236}">
                <a16:creationId xmlns:a16="http://schemas.microsoft.com/office/drawing/2014/main" id="{79E8C0E0-2DE9-4E63-95C2-86A4F75AE76A}"/>
              </a:ext>
            </a:extLst>
          </p:cNvPr>
          <p:cNvSpPr/>
          <p:nvPr/>
        </p:nvSpPr>
        <p:spPr bwMode="auto">
          <a:xfrm>
            <a:off x="6653539" y="481519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Communications</a:t>
            </a:r>
          </a:p>
        </p:txBody>
      </p:sp>
      <p:sp>
        <p:nvSpPr>
          <p:cNvPr id="52" name="Rounded Rectangle 32">
            <a:extLst>
              <a:ext uri="{FF2B5EF4-FFF2-40B4-BE49-F238E27FC236}">
                <a16:creationId xmlns:a16="http://schemas.microsoft.com/office/drawing/2014/main" id="{45452C5C-13C3-4C9A-91B5-809DF7972952}"/>
              </a:ext>
            </a:extLst>
          </p:cNvPr>
          <p:cNvSpPr/>
          <p:nvPr/>
        </p:nvSpPr>
        <p:spPr bwMode="auto">
          <a:xfrm>
            <a:off x="6648393" y="5032216"/>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Social Media / PR</a:t>
            </a:r>
          </a:p>
        </p:txBody>
      </p:sp>
      <p:sp>
        <p:nvSpPr>
          <p:cNvPr id="53" name="Rectangle: Rounded Corners 52">
            <a:extLst>
              <a:ext uri="{FF2B5EF4-FFF2-40B4-BE49-F238E27FC236}">
                <a16:creationId xmlns:a16="http://schemas.microsoft.com/office/drawing/2014/main" id="{E2AA6B6A-1F06-459B-88FA-03EF94CDEF6B}"/>
              </a:ext>
            </a:extLst>
          </p:cNvPr>
          <p:cNvSpPr/>
          <p:nvPr/>
        </p:nvSpPr>
        <p:spPr>
          <a:xfrm>
            <a:off x="2869122" y="3936170"/>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32">
            <a:extLst>
              <a:ext uri="{FF2B5EF4-FFF2-40B4-BE49-F238E27FC236}">
                <a16:creationId xmlns:a16="http://schemas.microsoft.com/office/drawing/2014/main" id="{F10194D8-DC3E-47A2-946C-F3CE4ABB4F3D}"/>
              </a:ext>
            </a:extLst>
          </p:cNvPr>
          <p:cNvSpPr/>
          <p:nvPr/>
        </p:nvSpPr>
        <p:spPr bwMode="auto">
          <a:xfrm>
            <a:off x="2879780" y="4610604"/>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Events</a:t>
            </a:r>
          </a:p>
        </p:txBody>
      </p:sp>
      <p:sp>
        <p:nvSpPr>
          <p:cNvPr id="56" name="Rounded Rectangle 32">
            <a:extLst>
              <a:ext uri="{FF2B5EF4-FFF2-40B4-BE49-F238E27FC236}">
                <a16:creationId xmlns:a16="http://schemas.microsoft.com/office/drawing/2014/main" id="{8D2E4736-ABF3-4FE9-A298-279A1CC061CF}"/>
              </a:ext>
            </a:extLst>
          </p:cNvPr>
          <p:cNvSpPr/>
          <p:nvPr/>
        </p:nvSpPr>
        <p:spPr bwMode="auto">
          <a:xfrm>
            <a:off x="3469395" y="4305222"/>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57" name="TextBox 56">
            <a:extLst>
              <a:ext uri="{FF2B5EF4-FFF2-40B4-BE49-F238E27FC236}">
                <a16:creationId xmlns:a16="http://schemas.microsoft.com/office/drawing/2014/main" id="{751F1CDB-4FE2-4557-9BE5-D8C00DC67743}"/>
              </a:ext>
            </a:extLst>
          </p:cNvPr>
          <p:cNvSpPr txBox="1"/>
          <p:nvPr/>
        </p:nvSpPr>
        <p:spPr>
          <a:xfrm>
            <a:off x="2962784" y="3997723"/>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58" name="Rounded Rectangle 32">
            <a:extLst>
              <a:ext uri="{FF2B5EF4-FFF2-40B4-BE49-F238E27FC236}">
                <a16:creationId xmlns:a16="http://schemas.microsoft.com/office/drawing/2014/main" id="{6B30A39C-8C31-4327-A55D-F5911D4BD3D0}"/>
              </a:ext>
            </a:extLst>
          </p:cNvPr>
          <p:cNvSpPr/>
          <p:nvPr/>
        </p:nvSpPr>
        <p:spPr bwMode="auto">
          <a:xfrm>
            <a:off x="2878615" y="4310754"/>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59" name="Rounded Rectangle 32">
            <a:extLst>
              <a:ext uri="{FF2B5EF4-FFF2-40B4-BE49-F238E27FC236}">
                <a16:creationId xmlns:a16="http://schemas.microsoft.com/office/drawing/2014/main" id="{78A0AA34-3FCD-4016-A902-E02501023685}"/>
              </a:ext>
            </a:extLst>
          </p:cNvPr>
          <p:cNvSpPr/>
          <p:nvPr/>
        </p:nvSpPr>
        <p:spPr bwMode="auto">
          <a:xfrm>
            <a:off x="2869122" y="4834327"/>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Education / Content</a:t>
            </a:r>
          </a:p>
        </p:txBody>
      </p:sp>
      <p:sp>
        <p:nvSpPr>
          <p:cNvPr id="60" name="Rounded Rectangle 32">
            <a:extLst>
              <a:ext uri="{FF2B5EF4-FFF2-40B4-BE49-F238E27FC236}">
                <a16:creationId xmlns:a16="http://schemas.microsoft.com/office/drawing/2014/main" id="{5E319D52-8BC4-4CB5-B480-8D46CE66E1DC}"/>
              </a:ext>
            </a:extLst>
          </p:cNvPr>
          <p:cNvSpPr/>
          <p:nvPr/>
        </p:nvSpPr>
        <p:spPr bwMode="auto">
          <a:xfrm>
            <a:off x="2863976" y="505134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Conferences</a:t>
            </a:r>
          </a:p>
        </p:txBody>
      </p:sp>
      <p:sp>
        <p:nvSpPr>
          <p:cNvPr id="61" name="Rectangle: Rounded Corners 60">
            <a:extLst>
              <a:ext uri="{FF2B5EF4-FFF2-40B4-BE49-F238E27FC236}">
                <a16:creationId xmlns:a16="http://schemas.microsoft.com/office/drawing/2014/main" id="{854A7676-4431-4C6F-A445-F0933BDAC652}"/>
              </a:ext>
            </a:extLst>
          </p:cNvPr>
          <p:cNvSpPr/>
          <p:nvPr/>
        </p:nvSpPr>
        <p:spPr>
          <a:xfrm>
            <a:off x="4751760" y="3951581"/>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32">
            <a:extLst>
              <a:ext uri="{FF2B5EF4-FFF2-40B4-BE49-F238E27FC236}">
                <a16:creationId xmlns:a16="http://schemas.microsoft.com/office/drawing/2014/main" id="{F3430CC2-8EF1-48BA-984F-13F8413E19B2}"/>
              </a:ext>
            </a:extLst>
          </p:cNvPr>
          <p:cNvSpPr/>
          <p:nvPr/>
        </p:nvSpPr>
        <p:spPr bwMode="auto">
          <a:xfrm>
            <a:off x="4762418" y="462601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Mentoring</a:t>
            </a:r>
          </a:p>
        </p:txBody>
      </p:sp>
      <p:sp>
        <p:nvSpPr>
          <p:cNvPr id="65" name="Rounded Rectangle 32">
            <a:extLst>
              <a:ext uri="{FF2B5EF4-FFF2-40B4-BE49-F238E27FC236}">
                <a16:creationId xmlns:a16="http://schemas.microsoft.com/office/drawing/2014/main" id="{0E972C75-3046-4D7E-B730-96FB9E5252B6}"/>
              </a:ext>
            </a:extLst>
          </p:cNvPr>
          <p:cNvSpPr/>
          <p:nvPr/>
        </p:nvSpPr>
        <p:spPr bwMode="auto">
          <a:xfrm>
            <a:off x="5352033" y="4320633"/>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76" name="TextBox 75">
            <a:extLst>
              <a:ext uri="{FF2B5EF4-FFF2-40B4-BE49-F238E27FC236}">
                <a16:creationId xmlns:a16="http://schemas.microsoft.com/office/drawing/2014/main" id="{FD464C10-86D2-4C18-BD7C-FFE04DD82054}"/>
              </a:ext>
            </a:extLst>
          </p:cNvPr>
          <p:cNvSpPr txBox="1"/>
          <p:nvPr/>
        </p:nvSpPr>
        <p:spPr>
          <a:xfrm>
            <a:off x="4845422" y="4013134"/>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78" name="Rounded Rectangle 32">
            <a:extLst>
              <a:ext uri="{FF2B5EF4-FFF2-40B4-BE49-F238E27FC236}">
                <a16:creationId xmlns:a16="http://schemas.microsoft.com/office/drawing/2014/main" id="{6E9E7C06-EF2B-4086-A188-F535A2D7A267}"/>
              </a:ext>
            </a:extLst>
          </p:cNvPr>
          <p:cNvSpPr/>
          <p:nvPr/>
        </p:nvSpPr>
        <p:spPr bwMode="auto">
          <a:xfrm>
            <a:off x="4761253" y="4326165"/>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80" name="Rounded Rectangle 32">
            <a:extLst>
              <a:ext uri="{FF2B5EF4-FFF2-40B4-BE49-F238E27FC236}">
                <a16:creationId xmlns:a16="http://schemas.microsoft.com/office/drawing/2014/main" id="{CE2E10C2-9D04-4E55-8334-55FDE1FFEFE7}"/>
              </a:ext>
            </a:extLst>
          </p:cNvPr>
          <p:cNvSpPr/>
          <p:nvPr/>
        </p:nvSpPr>
        <p:spPr bwMode="auto">
          <a:xfrm>
            <a:off x="4751760" y="484973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Affinity Groups</a:t>
            </a:r>
          </a:p>
        </p:txBody>
      </p:sp>
      <p:sp>
        <p:nvSpPr>
          <p:cNvPr id="19" name="TextBox 18">
            <a:extLst>
              <a:ext uri="{FF2B5EF4-FFF2-40B4-BE49-F238E27FC236}">
                <a16:creationId xmlns:a16="http://schemas.microsoft.com/office/drawing/2014/main" id="{8823891F-5B83-43E6-88AA-545544EC8F77}"/>
              </a:ext>
            </a:extLst>
          </p:cNvPr>
          <p:cNvSpPr txBox="1"/>
          <p:nvPr/>
        </p:nvSpPr>
        <p:spPr>
          <a:xfrm>
            <a:off x="4709823" y="468827"/>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Chair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400FD068-3CC5-4491-9527-DCE6E31C2B8D}"/>
              </a:ext>
            </a:extLst>
          </p:cNvPr>
          <p:cNvSpPr txBox="1"/>
          <p:nvPr/>
        </p:nvSpPr>
        <p:spPr>
          <a:xfrm>
            <a:off x="3995447" y="1028919"/>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Deputy Chair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9A67546C-2402-4752-B5E5-C0485BE8FEEC}"/>
              </a:ext>
            </a:extLst>
          </p:cNvPr>
          <p:cNvSpPr txBox="1"/>
          <p:nvPr/>
        </p:nvSpPr>
        <p:spPr>
          <a:xfrm>
            <a:off x="5424199" y="1030688"/>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Treasurer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47C64BC2-3087-47C7-ABD3-78CF8B0B2BDF}"/>
              </a:ext>
            </a:extLst>
          </p:cNvPr>
          <p:cNvSpPr/>
          <p:nvPr/>
        </p:nvSpPr>
        <p:spPr>
          <a:xfrm>
            <a:off x="2387383" y="5500685"/>
            <a:ext cx="6034007" cy="51702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Chapters</a:t>
            </a:r>
          </a:p>
        </p:txBody>
      </p:sp>
      <p:sp>
        <p:nvSpPr>
          <p:cNvPr id="31" name="Rounded Rectangle 32">
            <a:extLst>
              <a:ext uri="{FF2B5EF4-FFF2-40B4-BE49-F238E27FC236}">
                <a16:creationId xmlns:a16="http://schemas.microsoft.com/office/drawing/2014/main" id="{3CB21BD1-988C-41E0-8320-65EC5B59D1D1}"/>
              </a:ext>
            </a:extLst>
          </p:cNvPr>
          <p:cNvSpPr/>
          <p:nvPr/>
        </p:nvSpPr>
        <p:spPr bwMode="auto">
          <a:xfrm>
            <a:off x="2795295" y="1222438"/>
            <a:ext cx="1143000" cy="128485"/>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Market Research</a:t>
            </a:r>
          </a:p>
        </p:txBody>
      </p:sp>
      <p:sp>
        <p:nvSpPr>
          <p:cNvPr id="33" name="Rounded Rectangle 32">
            <a:extLst>
              <a:ext uri="{FF2B5EF4-FFF2-40B4-BE49-F238E27FC236}">
                <a16:creationId xmlns:a16="http://schemas.microsoft.com/office/drawing/2014/main" id="{2CFBC900-C38D-44A3-8EFC-B5EF16D9EDE5}"/>
              </a:ext>
            </a:extLst>
          </p:cNvPr>
          <p:cNvSpPr/>
          <p:nvPr/>
        </p:nvSpPr>
        <p:spPr bwMode="auto">
          <a:xfrm>
            <a:off x="6825902" y="1171897"/>
            <a:ext cx="1143000" cy="128485"/>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Accounting/Analytics</a:t>
            </a:r>
          </a:p>
        </p:txBody>
      </p:sp>
      <p:sp>
        <p:nvSpPr>
          <p:cNvPr id="34" name="Rounded Rectangle 32">
            <a:extLst>
              <a:ext uri="{FF2B5EF4-FFF2-40B4-BE49-F238E27FC236}">
                <a16:creationId xmlns:a16="http://schemas.microsoft.com/office/drawing/2014/main" id="{7A39ECB9-3950-4111-B380-0F6B67CD7840}"/>
              </a:ext>
            </a:extLst>
          </p:cNvPr>
          <p:cNvSpPr/>
          <p:nvPr/>
        </p:nvSpPr>
        <p:spPr bwMode="auto">
          <a:xfrm>
            <a:off x="6832401" y="1323720"/>
            <a:ext cx="1143000" cy="128485"/>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Procurement/Processing</a:t>
            </a:r>
          </a:p>
        </p:txBody>
      </p:sp>
      <p:sp>
        <p:nvSpPr>
          <p:cNvPr id="3" name="TextBox 2">
            <a:extLst>
              <a:ext uri="{FF2B5EF4-FFF2-40B4-BE49-F238E27FC236}">
                <a16:creationId xmlns:a16="http://schemas.microsoft.com/office/drawing/2014/main" id="{2E650A87-F6C7-4408-836A-A2C2A31D0590}"/>
              </a:ext>
            </a:extLst>
          </p:cNvPr>
          <p:cNvSpPr txBox="1"/>
          <p:nvPr/>
        </p:nvSpPr>
        <p:spPr>
          <a:xfrm>
            <a:off x="8554667" y="519269"/>
            <a:ext cx="3260035" cy="1200329"/>
          </a:xfrm>
          <a:prstGeom prst="rect">
            <a:avLst/>
          </a:prstGeom>
          <a:noFill/>
        </p:spPr>
        <p:txBody>
          <a:bodyPr wrap="square" rtlCol="0">
            <a:spAutoFit/>
          </a:bodyPr>
          <a:lstStyle/>
          <a:p>
            <a:pPr algn="ctr"/>
            <a:r>
              <a:rPr lang="en-US" b="1" u="sng" dirty="0"/>
              <a:t>What’s next?</a:t>
            </a:r>
            <a:endParaRPr lang="en-US" dirty="0"/>
          </a:p>
          <a:p>
            <a:pPr marL="285750" indent="-285750" algn="ctr">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74" name="TextBox 73">
            <a:extLst>
              <a:ext uri="{FF2B5EF4-FFF2-40B4-BE49-F238E27FC236}">
                <a16:creationId xmlns:a16="http://schemas.microsoft.com/office/drawing/2014/main" id="{13BE3EB5-6448-4C1A-A81C-C537437DB879}"/>
              </a:ext>
            </a:extLst>
          </p:cNvPr>
          <p:cNvSpPr txBox="1"/>
          <p:nvPr/>
        </p:nvSpPr>
        <p:spPr>
          <a:xfrm>
            <a:off x="8426921" y="954914"/>
            <a:ext cx="3702126" cy="369332"/>
          </a:xfrm>
          <a:prstGeom prst="rect">
            <a:avLst/>
          </a:prstGeom>
          <a:noFill/>
        </p:spPr>
        <p:txBody>
          <a:bodyPr wrap="square">
            <a:spAutoFit/>
          </a:bodyPr>
          <a:lstStyle/>
          <a:p>
            <a:pPr algn="ctr"/>
            <a:r>
              <a:rPr lang="en-US" i="1" dirty="0"/>
              <a:t>Phase 1: now – Jan 2021</a:t>
            </a:r>
          </a:p>
        </p:txBody>
      </p:sp>
      <p:sp>
        <p:nvSpPr>
          <p:cNvPr id="79" name="TextBox 78">
            <a:extLst>
              <a:ext uri="{FF2B5EF4-FFF2-40B4-BE49-F238E27FC236}">
                <a16:creationId xmlns:a16="http://schemas.microsoft.com/office/drawing/2014/main" id="{27FE5550-513F-491F-A46B-16DD09DBFF6A}"/>
              </a:ext>
            </a:extLst>
          </p:cNvPr>
          <p:cNvSpPr txBox="1"/>
          <p:nvPr/>
        </p:nvSpPr>
        <p:spPr>
          <a:xfrm>
            <a:off x="8390045" y="1390888"/>
            <a:ext cx="3589275" cy="646331"/>
          </a:xfrm>
          <a:prstGeom prst="rect">
            <a:avLst/>
          </a:prstGeom>
          <a:noFill/>
        </p:spPr>
        <p:txBody>
          <a:bodyPr wrap="square">
            <a:spAutoFit/>
          </a:bodyPr>
          <a:lstStyle/>
          <a:p>
            <a:pPr marL="285750" indent="-285750" algn="ctr">
              <a:buFont typeface="Arial" panose="020B0604020202020204" pitchFamily="34" charset="0"/>
              <a:buChar char="•"/>
            </a:pPr>
            <a:r>
              <a:rPr lang="en-US" dirty="0"/>
              <a:t>Programming and Engagement division</a:t>
            </a:r>
          </a:p>
        </p:txBody>
      </p:sp>
      <p:sp>
        <p:nvSpPr>
          <p:cNvPr id="81" name="TextBox 80">
            <a:extLst>
              <a:ext uri="{FF2B5EF4-FFF2-40B4-BE49-F238E27FC236}">
                <a16:creationId xmlns:a16="http://schemas.microsoft.com/office/drawing/2014/main" id="{E70E1DB2-702A-4D43-B2C5-5399DD93EA76}"/>
              </a:ext>
            </a:extLst>
          </p:cNvPr>
          <p:cNvSpPr txBox="1"/>
          <p:nvPr/>
        </p:nvSpPr>
        <p:spPr>
          <a:xfrm>
            <a:off x="8410755" y="2120821"/>
            <a:ext cx="3736528" cy="923330"/>
          </a:xfrm>
          <a:prstGeom prst="rect">
            <a:avLst/>
          </a:prstGeom>
          <a:noFill/>
        </p:spPr>
        <p:txBody>
          <a:bodyPr wrap="square">
            <a:spAutoFit/>
          </a:bodyPr>
          <a:lstStyle/>
          <a:p>
            <a:pPr marL="285750" indent="-285750" algn="ctr">
              <a:buFont typeface="Arial" panose="020B0604020202020204" pitchFamily="34" charset="0"/>
              <a:buChar char="•"/>
            </a:pPr>
            <a:r>
              <a:rPr lang="en-US" dirty="0"/>
              <a:t>Add new VP and ops/insights roles as </a:t>
            </a:r>
            <a:r>
              <a:rPr lang="en-US" i="1" dirty="0"/>
              <a:t>optional</a:t>
            </a:r>
            <a:r>
              <a:rPr lang="en-US" dirty="0"/>
              <a:t> to all departments</a:t>
            </a:r>
          </a:p>
        </p:txBody>
      </p:sp>
      <p:sp>
        <p:nvSpPr>
          <p:cNvPr id="82" name="TextBox 81">
            <a:extLst>
              <a:ext uri="{FF2B5EF4-FFF2-40B4-BE49-F238E27FC236}">
                <a16:creationId xmlns:a16="http://schemas.microsoft.com/office/drawing/2014/main" id="{A353C29E-250D-42FC-BAD1-1B5EF3F2EEEC}"/>
              </a:ext>
            </a:extLst>
          </p:cNvPr>
          <p:cNvSpPr txBox="1"/>
          <p:nvPr/>
        </p:nvSpPr>
        <p:spPr>
          <a:xfrm>
            <a:off x="8384817" y="3144381"/>
            <a:ext cx="3736527" cy="369332"/>
          </a:xfrm>
          <a:prstGeom prst="rect">
            <a:avLst/>
          </a:prstGeom>
          <a:noFill/>
        </p:spPr>
        <p:txBody>
          <a:bodyPr wrap="square">
            <a:spAutoFit/>
          </a:bodyPr>
          <a:lstStyle/>
          <a:p>
            <a:pPr marL="285750" indent="-285750" algn="ctr">
              <a:buFont typeface="Arial" panose="020B0604020202020204" pitchFamily="34" charset="0"/>
              <a:buChar char="•"/>
            </a:pPr>
            <a:r>
              <a:rPr lang="en-US" dirty="0"/>
              <a:t>Develop new role descriptions</a:t>
            </a:r>
          </a:p>
        </p:txBody>
      </p:sp>
      <p:sp>
        <p:nvSpPr>
          <p:cNvPr id="83" name="TextBox 82">
            <a:extLst>
              <a:ext uri="{FF2B5EF4-FFF2-40B4-BE49-F238E27FC236}">
                <a16:creationId xmlns:a16="http://schemas.microsoft.com/office/drawing/2014/main" id="{0DDA2EC5-D753-4283-80AA-CD5AF9DFA827}"/>
              </a:ext>
            </a:extLst>
          </p:cNvPr>
          <p:cNvSpPr txBox="1"/>
          <p:nvPr/>
        </p:nvSpPr>
        <p:spPr>
          <a:xfrm>
            <a:off x="8392520" y="3671479"/>
            <a:ext cx="3736527" cy="923330"/>
          </a:xfrm>
          <a:prstGeom prst="rect">
            <a:avLst/>
          </a:prstGeom>
          <a:noFill/>
        </p:spPr>
        <p:txBody>
          <a:bodyPr wrap="square">
            <a:spAutoFit/>
          </a:bodyPr>
          <a:lstStyle/>
          <a:p>
            <a:pPr marL="285750" indent="-285750" algn="ctr">
              <a:buFont typeface="Arial" panose="020B0604020202020204" pitchFamily="34" charset="0"/>
              <a:buChar char="•"/>
            </a:pPr>
            <a:r>
              <a:rPr lang="en-US" dirty="0"/>
              <a:t>Continued socialization of new concepts and mindset shifts, especially the flex structure</a:t>
            </a:r>
          </a:p>
        </p:txBody>
      </p:sp>
      <p:sp>
        <p:nvSpPr>
          <p:cNvPr id="38" name="TextBox 37">
            <a:extLst>
              <a:ext uri="{FF2B5EF4-FFF2-40B4-BE49-F238E27FC236}">
                <a16:creationId xmlns:a16="http://schemas.microsoft.com/office/drawing/2014/main" id="{8399CA5A-C05C-4197-B679-65F00E90B903}"/>
              </a:ext>
            </a:extLst>
          </p:cNvPr>
          <p:cNvSpPr txBox="1"/>
          <p:nvPr/>
        </p:nvSpPr>
        <p:spPr>
          <a:xfrm rot="16200000">
            <a:off x="777561" y="3438245"/>
            <a:ext cx="2790583" cy="461665"/>
          </a:xfrm>
          <a:prstGeom prst="rect">
            <a:avLst/>
          </a:prstGeom>
          <a:noFill/>
        </p:spPr>
        <p:txBody>
          <a:bodyPr wrap="square" rtlCol="0">
            <a:spAutoFit/>
          </a:bodyPr>
          <a:lstStyle/>
          <a:p>
            <a:pPr algn="ctr"/>
            <a:r>
              <a:rPr lang="en-US" sz="2400" b="1" dirty="0">
                <a:solidFill>
                  <a:schemeClr val="accent1"/>
                </a:solidFill>
              </a:rPr>
              <a:t>Experience Center</a:t>
            </a:r>
          </a:p>
        </p:txBody>
      </p:sp>
      <p:sp>
        <p:nvSpPr>
          <p:cNvPr id="85" name="TextBox 84">
            <a:extLst>
              <a:ext uri="{FF2B5EF4-FFF2-40B4-BE49-F238E27FC236}">
                <a16:creationId xmlns:a16="http://schemas.microsoft.com/office/drawing/2014/main" id="{CAA92445-7BE4-4F1F-890D-32CE57C8DFCD}"/>
              </a:ext>
            </a:extLst>
          </p:cNvPr>
          <p:cNvSpPr txBox="1"/>
          <p:nvPr/>
        </p:nvSpPr>
        <p:spPr>
          <a:xfrm>
            <a:off x="8455473" y="4872790"/>
            <a:ext cx="3736527" cy="461665"/>
          </a:xfrm>
          <a:prstGeom prst="rect">
            <a:avLst/>
          </a:prstGeom>
          <a:noFill/>
        </p:spPr>
        <p:txBody>
          <a:bodyPr wrap="square">
            <a:spAutoFit/>
          </a:bodyPr>
          <a:lstStyle/>
          <a:p>
            <a:pPr algn="ctr"/>
            <a:r>
              <a:rPr lang="en-US" sz="2400" b="1" u="sng" dirty="0">
                <a:solidFill>
                  <a:schemeClr val="accent2"/>
                </a:solidFill>
              </a:rPr>
              <a:t>Cross-functional teams: </a:t>
            </a:r>
          </a:p>
        </p:txBody>
      </p:sp>
      <p:sp>
        <p:nvSpPr>
          <p:cNvPr id="86" name="TextBox 85">
            <a:extLst>
              <a:ext uri="{FF2B5EF4-FFF2-40B4-BE49-F238E27FC236}">
                <a16:creationId xmlns:a16="http://schemas.microsoft.com/office/drawing/2014/main" id="{834072EA-F524-4A4C-9A6E-D7AEF7D047E0}"/>
              </a:ext>
            </a:extLst>
          </p:cNvPr>
          <p:cNvSpPr txBox="1"/>
          <p:nvPr/>
        </p:nvSpPr>
        <p:spPr>
          <a:xfrm>
            <a:off x="8535740" y="5366850"/>
            <a:ext cx="3736527" cy="369332"/>
          </a:xfrm>
          <a:prstGeom prst="rect">
            <a:avLst/>
          </a:prstGeom>
          <a:noFill/>
        </p:spPr>
        <p:txBody>
          <a:bodyPr wrap="square">
            <a:spAutoFit/>
          </a:bodyPr>
          <a:lstStyle/>
          <a:p>
            <a:pPr algn="ctr"/>
            <a:r>
              <a:rPr lang="en-US" b="1" dirty="0"/>
              <a:t>Change management</a:t>
            </a:r>
          </a:p>
        </p:txBody>
      </p:sp>
      <p:sp>
        <p:nvSpPr>
          <p:cNvPr id="87" name="TextBox 86">
            <a:extLst>
              <a:ext uri="{FF2B5EF4-FFF2-40B4-BE49-F238E27FC236}">
                <a16:creationId xmlns:a16="http://schemas.microsoft.com/office/drawing/2014/main" id="{2B067512-F676-422D-9B72-D8CF69146A07}"/>
              </a:ext>
            </a:extLst>
          </p:cNvPr>
          <p:cNvSpPr txBox="1"/>
          <p:nvPr/>
        </p:nvSpPr>
        <p:spPr>
          <a:xfrm>
            <a:off x="8535740" y="5800972"/>
            <a:ext cx="3736527" cy="369332"/>
          </a:xfrm>
          <a:prstGeom prst="rect">
            <a:avLst/>
          </a:prstGeom>
          <a:noFill/>
        </p:spPr>
        <p:txBody>
          <a:bodyPr wrap="square">
            <a:spAutoFit/>
          </a:bodyPr>
          <a:lstStyle/>
          <a:p>
            <a:pPr algn="ctr"/>
            <a:r>
              <a:rPr lang="en-US" b="1" dirty="0"/>
              <a:t>Concept refinement</a:t>
            </a:r>
          </a:p>
        </p:txBody>
      </p:sp>
    </p:spTree>
    <p:custDataLst>
      <p:tags r:id="rId1"/>
    </p:custDataLst>
    <p:extLst>
      <p:ext uri="{BB962C8B-B14F-4D97-AF65-F5344CB8AC3E}">
        <p14:creationId xmlns:p14="http://schemas.microsoft.com/office/powerpoint/2010/main" val="3978804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2629">
        <p159:morph option="byObject"/>
      </p:transition>
    </mc:Choice>
    <mc:Fallback xmlns="">
      <p:transition spd="slow" advTm="1226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9" grpId="0"/>
      <p:bldP spid="81" grpId="0"/>
      <p:bldP spid="82" grpId="0"/>
      <p:bldP spid="83" grpId="0"/>
      <p:bldP spid="85" grpId="0"/>
      <p:bldP spid="86"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D5ED7DB7-2930-4463-90B8-D866F4CD55FC}"/>
              </a:ext>
            </a:extLst>
          </p:cNvPr>
          <p:cNvSpPr txBox="1"/>
          <p:nvPr/>
        </p:nvSpPr>
        <p:spPr>
          <a:xfrm rot="5400000">
            <a:off x="1376548" y="513380"/>
            <a:ext cx="3843339" cy="6059686"/>
          </a:xfrm>
          <a:prstGeom prst="roundRect">
            <a:avLst>
              <a:gd name="adj" fmla="val 4187"/>
            </a:avLst>
          </a:prstGeom>
          <a:solidFill>
            <a:schemeClr val="accent3"/>
          </a:solidFill>
        </p:spPr>
        <p:txBody>
          <a:bodyPr wrap="square" rtlCol="0">
            <a:spAutoFit/>
          </a:bodyPr>
          <a:lstStyle/>
          <a:p>
            <a:pPr algn="ctr"/>
            <a:endParaRPr lang="en-US" sz="2000" dirty="0">
              <a:solidFill>
                <a:schemeClr val="accent1"/>
              </a:solidFill>
              <a:latin typeface="+mj-lt"/>
            </a:endParaRPr>
          </a:p>
          <a:p>
            <a:pPr algn="ctr"/>
            <a:endParaRPr lang="en-US" sz="4400" dirty="0">
              <a:solidFill>
                <a:schemeClr val="accent1"/>
              </a:solidFill>
              <a:latin typeface="+mj-lt"/>
            </a:endParaRPr>
          </a:p>
          <a:p>
            <a:pPr algn="ctr"/>
            <a:endParaRPr lang="en-US" sz="4400" dirty="0">
              <a:solidFill>
                <a:schemeClr val="accent1"/>
              </a:solidFill>
              <a:latin typeface="+mj-lt"/>
            </a:endParaRPr>
          </a:p>
          <a:p>
            <a:pPr algn="ctr"/>
            <a:endParaRPr lang="en-US" sz="4400" dirty="0">
              <a:solidFill>
                <a:schemeClr val="accent1"/>
              </a:solidFill>
              <a:latin typeface="+mj-lt"/>
            </a:endParaRPr>
          </a:p>
          <a:p>
            <a:pPr algn="ctr"/>
            <a:r>
              <a:rPr lang="en-US" sz="4400" dirty="0">
                <a:solidFill>
                  <a:schemeClr val="accent3"/>
                </a:solidFill>
                <a:latin typeface="+mj-lt"/>
              </a:rPr>
              <a:t>HBA </a:t>
            </a:r>
          </a:p>
          <a:p>
            <a:pPr algn="ctr"/>
            <a:r>
              <a:rPr lang="en-US" sz="4200" dirty="0">
                <a:solidFill>
                  <a:schemeClr val="accent3"/>
                </a:solidFill>
                <a:latin typeface="+mj-lt"/>
              </a:rPr>
              <a:t>Experience</a:t>
            </a:r>
          </a:p>
          <a:p>
            <a:pPr algn="ctr"/>
            <a:endParaRPr lang="en-US" sz="2000" dirty="0">
              <a:solidFill>
                <a:schemeClr val="accent1"/>
              </a:solidFill>
              <a:latin typeface="+mj-lt"/>
            </a:endParaRPr>
          </a:p>
          <a:p>
            <a:pPr algn="ctr"/>
            <a:endParaRPr lang="en-US" sz="4200" dirty="0">
              <a:solidFill>
                <a:schemeClr val="accent1"/>
              </a:solidFill>
              <a:latin typeface="+mj-lt"/>
            </a:endParaRPr>
          </a:p>
          <a:p>
            <a:pPr algn="ctr"/>
            <a:endParaRPr lang="en-US" sz="4200" dirty="0">
              <a:solidFill>
                <a:schemeClr val="accent1"/>
              </a:solidFill>
              <a:latin typeface="+mj-lt"/>
            </a:endParaRPr>
          </a:p>
          <a:p>
            <a:pPr algn="ctr"/>
            <a:endParaRPr lang="en-US" sz="4200" dirty="0">
              <a:solidFill>
                <a:schemeClr val="accent1"/>
              </a:solidFill>
              <a:latin typeface="+mj-lt"/>
            </a:endParaRPr>
          </a:p>
        </p:txBody>
      </p:sp>
      <p:sp>
        <p:nvSpPr>
          <p:cNvPr id="28" name="Rectangle: Rounded Corners 27">
            <a:extLst>
              <a:ext uri="{FF2B5EF4-FFF2-40B4-BE49-F238E27FC236}">
                <a16:creationId xmlns:a16="http://schemas.microsoft.com/office/drawing/2014/main" id="{A895AC7E-F56A-4ECF-8AB0-7CFC29226DB0}"/>
              </a:ext>
            </a:extLst>
          </p:cNvPr>
          <p:cNvSpPr/>
          <p:nvPr/>
        </p:nvSpPr>
        <p:spPr>
          <a:xfrm>
            <a:off x="504050" y="1737690"/>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5DF251C2-0A3C-4DAE-8BB9-7B5359FA91C6}"/>
              </a:ext>
            </a:extLst>
          </p:cNvPr>
          <p:cNvSpPr/>
          <p:nvPr/>
        </p:nvSpPr>
        <p:spPr>
          <a:xfrm>
            <a:off x="745691" y="2100941"/>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46B9811-9FFF-4CBF-BD28-949D3F7D31C3}"/>
              </a:ext>
            </a:extLst>
          </p:cNvPr>
          <p:cNvSpPr txBox="1"/>
          <p:nvPr/>
        </p:nvSpPr>
        <p:spPr>
          <a:xfrm>
            <a:off x="568823" y="1759505"/>
            <a:ext cx="1705599"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Corporate Relations</a:t>
            </a:r>
            <a:r>
              <a:rPr lang="en-US" sz="1100" dirty="0">
                <a:solidFill>
                  <a:schemeClr val="bg1"/>
                </a:solidFill>
                <a:latin typeface="DIN Next LT Pro" panose="020B0503020203050203" pitchFamily="34" charset="0"/>
                <a:ea typeface="Tahoma" panose="020B0604030504040204" pitchFamily="34" charset="0"/>
                <a:cs typeface="Tahoma" panose="020B0604030504040204" pitchFamily="34" charset="0"/>
              </a:rPr>
              <a:t> </a:t>
            </a:r>
          </a:p>
        </p:txBody>
      </p:sp>
      <p:sp>
        <p:nvSpPr>
          <p:cNvPr id="44" name="Rectangle: Rounded Corners 43">
            <a:extLst>
              <a:ext uri="{FF2B5EF4-FFF2-40B4-BE49-F238E27FC236}">
                <a16:creationId xmlns:a16="http://schemas.microsoft.com/office/drawing/2014/main" id="{74C8EC25-80DA-434C-9FB0-7CD4965451BD}"/>
              </a:ext>
            </a:extLst>
          </p:cNvPr>
          <p:cNvSpPr/>
          <p:nvPr/>
        </p:nvSpPr>
        <p:spPr>
          <a:xfrm>
            <a:off x="2402061" y="1736381"/>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442CAE0-DDC3-4AA7-B253-AEBA7FFE4F8D}"/>
              </a:ext>
            </a:extLst>
          </p:cNvPr>
          <p:cNvSpPr txBox="1"/>
          <p:nvPr/>
        </p:nvSpPr>
        <p:spPr>
          <a:xfrm>
            <a:off x="2431202" y="1746091"/>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Member Experience</a:t>
            </a:r>
          </a:p>
        </p:txBody>
      </p:sp>
      <p:sp>
        <p:nvSpPr>
          <p:cNvPr id="27" name="Rounded Rectangle 32">
            <a:extLst>
              <a:ext uri="{FF2B5EF4-FFF2-40B4-BE49-F238E27FC236}">
                <a16:creationId xmlns:a16="http://schemas.microsoft.com/office/drawing/2014/main" id="{6FA93B73-39C2-448A-BA17-8AB3F7CCFEAD}"/>
              </a:ext>
            </a:extLst>
          </p:cNvPr>
          <p:cNvSpPr/>
          <p:nvPr/>
        </p:nvSpPr>
        <p:spPr bwMode="auto">
          <a:xfrm>
            <a:off x="756349" y="277537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Business Development</a:t>
            </a:r>
          </a:p>
        </p:txBody>
      </p:sp>
      <p:sp>
        <p:nvSpPr>
          <p:cNvPr id="8" name="Rounded Rectangle 32">
            <a:extLst>
              <a:ext uri="{FF2B5EF4-FFF2-40B4-BE49-F238E27FC236}">
                <a16:creationId xmlns:a16="http://schemas.microsoft.com/office/drawing/2014/main" id="{DFB9B0DF-2FB2-4EB9-BFD0-A72176B0B1C9}"/>
              </a:ext>
            </a:extLst>
          </p:cNvPr>
          <p:cNvSpPr/>
          <p:nvPr/>
        </p:nvSpPr>
        <p:spPr bwMode="auto">
          <a:xfrm>
            <a:off x="1345964" y="2469993"/>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51" name="TextBox 50">
            <a:extLst>
              <a:ext uri="{FF2B5EF4-FFF2-40B4-BE49-F238E27FC236}">
                <a16:creationId xmlns:a16="http://schemas.microsoft.com/office/drawing/2014/main" id="{0B401A0D-5DE6-4A88-8780-CF994DAEBF92}"/>
              </a:ext>
            </a:extLst>
          </p:cNvPr>
          <p:cNvSpPr txBox="1"/>
          <p:nvPr/>
        </p:nvSpPr>
        <p:spPr>
          <a:xfrm>
            <a:off x="839353" y="2162494"/>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45" name="Rectangle: Rounded Corners 44">
            <a:extLst>
              <a:ext uri="{FF2B5EF4-FFF2-40B4-BE49-F238E27FC236}">
                <a16:creationId xmlns:a16="http://schemas.microsoft.com/office/drawing/2014/main" id="{E220D4B2-2BEA-4BEE-AD47-9B36B455EFC1}"/>
              </a:ext>
            </a:extLst>
          </p:cNvPr>
          <p:cNvSpPr/>
          <p:nvPr/>
        </p:nvSpPr>
        <p:spPr>
          <a:xfrm>
            <a:off x="4309452" y="1734119"/>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078C079-558C-42DE-9E78-7896723962D3}"/>
              </a:ext>
            </a:extLst>
          </p:cNvPr>
          <p:cNvSpPr txBox="1"/>
          <p:nvPr/>
        </p:nvSpPr>
        <p:spPr>
          <a:xfrm>
            <a:off x="4351007" y="1734119"/>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 Leader Experience</a:t>
            </a:r>
          </a:p>
        </p:txBody>
      </p:sp>
      <p:sp>
        <p:nvSpPr>
          <p:cNvPr id="68" name="Rectangle: Rounded Corners 67">
            <a:extLst>
              <a:ext uri="{FF2B5EF4-FFF2-40B4-BE49-F238E27FC236}">
                <a16:creationId xmlns:a16="http://schemas.microsoft.com/office/drawing/2014/main" id="{56D6C406-4D0C-410D-8079-A55F9752F2A7}"/>
              </a:ext>
            </a:extLst>
          </p:cNvPr>
          <p:cNvSpPr/>
          <p:nvPr/>
        </p:nvSpPr>
        <p:spPr>
          <a:xfrm>
            <a:off x="4307951" y="3611481"/>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142E46E-9BE2-432D-BEB4-77AB53AA56D8}"/>
              </a:ext>
            </a:extLst>
          </p:cNvPr>
          <p:cNvSpPr txBox="1"/>
          <p:nvPr/>
        </p:nvSpPr>
        <p:spPr>
          <a:xfrm>
            <a:off x="4171679" y="3614466"/>
            <a:ext cx="2191530"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Marketing and Comms</a:t>
            </a:r>
          </a:p>
        </p:txBody>
      </p:sp>
      <p:sp>
        <p:nvSpPr>
          <p:cNvPr id="100" name="Rectangle: Rounded Corners 99">
            <a:extLst>
              <a:ext uri="{FF2B5EF4-FFF2-40B4-BE49-F238E27FC236}">
                <a16:creationId xmlns:a16="http://schemas.microsoft.com/office/drawing/2014/main" id="{EC56A72D-A79B-4AD8-ABD9-FDEFFC93B4A7}"/>
              </a:ext>
            </a:extLst>
          </p:cNvPr>
          <p:cNvSpPr/>
          <p:nvPr/>
        </p:nvSpPr>
        <p:spPr>
          <a:xfrm>
            <a:off x="520607" y="3607333"/>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D3528235-35C9-4F0A-9DE8-EA845D042F9B}"/>
              </a:ext>
            </a:extLst>
          </p:cNvPr>
          <p:cNvSpPr txBox="1"/>
          <p:nvPr/>
        </p:nvSpPr>
        <p:spPr>
          <a:xfrm>
            <a:off x="551515" y="3616117"/>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Education And Events</a:t>
            </a:r>
          </a:p>
        </p:txBody>
      </p:sp>
      <p:sp>
        <p:nvSpPr>
          <p:cNvPr id="116" name="Rectangle: Rounded Corners 115">
            <a:extLst>
              <a:ext uri="{FF2B5EF4-FFF2-40B4-BE49-F238E27FC236}">
                <a16:creationId xmlns:a16="http://schemas.microsoft.com/office/drawing/2014/main" id="{C0915264-AF77-4614-9CD8-8589ACA6C5FA}"/>
              </a:ext>
            </a:extLst>
          </p:cNvPr>
          <p:cNvSpPr/>
          <p:nvPr/>
        </p:nvSpPr>
        <p:spPr>
          <a:xfrm>
            <a:off x="2398287" y="3628223"/>
            <a:ext cx="1789008" cy="177176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B3419551-9181-42A5-9357-50CAB0C60FEC}"/>
              </a:ext>
            </a:extLst>
          </p:cNvPr>
          <p:cNvSpPr txBox="1"/>
          <p:nvPr/>
        </p:nvSpPr>
        <p:spPr>
          <a:xfrm>
            <a:off x="2433435" y="3628223"/>
            <a:ext cx="1720241"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Program Offerings</a:t>
            </a:r>
          </a:p>
        </p:txBody>
      </p:sp>
      <p:sp>
        <p:nvSpPr>
          <p:cNvPr id="2" name="Rounded Rectangle 32">
            <a:extLst>
              <a:ext uri="{FF2B5EF4-FFF2-40B4-BE49-F238E27FC236}">
                <a16:creationId xmlns:a16="http://schemas.microsoft.com/office/drawing/2014/main" id="{3161A378-0004-4617-B06F-D84FB88A58F7}"/>
              </a:ext>
            </a:extLst>
          </p:cNvPr>
          <p:cNvSpPr/>
          <p:nvPr/>
        </p:nvSpPr>
        <p:spPr bwMode="auto">
          <a:xfrm>
            <a:off x="755184" y="2475525"/>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6" name="Rounded Rectangle 32">
            <a:extLst>
              <a:ext uri="{FF2B5EF4-FFF2-40B4-BE49-F238E27FC236}">
                <a16:creationId xmlns:a16="http://schemas.microsoft.com/office/drawing/2014/main" id="{E7AD545D-8C55-465E-8DC2-8F6E771D4106}"/>
              </a:ext>
            </a:extLst>
          </p:cNvPr>
          <p:cNvSpPr/>
          <p:nvPr/>
        </p:nvSpPr>
        <p:spPr bwMode="auto">
          <a:xfrm>
            <a:off x="745691" y="299909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Corporate Engagement</a:t>
            </a:r>
          </a:p>
        </p:txBody>
      </p:sp>
      <p:sp>
        <p:nvSpPr>
          <p:cNvPr id="9" name="Rounded Rectangle 32">
            <a:extLst>
              <a:ext uri="{FF2B5EF4-FFF2-40B4-BE49-F238E27FC236}">
                <a16:creationId xmlns:a16="http://schemas.microsoft.com/office/drawing/2014/main" id="{E6FAC9A3-600E-4B68-9CCF-7E8D8934622C}"/>
              </a:ext>
            </a:extLst>
          </p:cNvPr>
          <p:cNvSpPr/>
          <p:nvPr/>
        </p:nvSpPr>
        <p:spPr bwMode="auto">
          <a:xfrm>
            <a:off x="740545" y="3216119"/>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Ambassador Program</a:t>
            </a:r>
          </a:p>
        </p:txBody>
      </p:sp>
      <p:sp>
        <p:nvSpPr>
          <p:cNvPr id="10" name="Rectangle: Rounded Corners 9">
            <a:extLst>
              <a:ext uri="{FF2B5EF4-FFF2-40B4-BE49-F238E27FC236}">
                <a16:creationId xmlns:a16="http://schemas.microsoft.com/office/drawing/2014/main" id="{8A950209-94D2-4350-8B97-A3534FF6AAAC}"/>
              </a:ext>
            </a:extLst>
          </p:cNvPr>
          <p:cNvSpPr/>
          <p:nvPr/>
        </p:nvSpPr>
        <p:spPr>
          <a:xfrm>
            <a:off x="2630389" y="2086858"/>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2">
            <a:extLst>
              <a:ext uri="{FF2B5EF4-FFF2-40B4-BE49-F238E27FC236}">
                <a16:creationId xmlns:a16="http://schemas.microsoft.com/office/drawing/2014/main" id="{E140481A-B966-4F92-806E-FC6CA668CCC8}"/>
              </a:ext>
            </a:extLst>
          </p:cNvPr>
          <p:cNvSpPr/>
          <p:nvPr/>
        </p:nvSpPr>
        <p:spPr bwMode="auto">
          <a:xfrm>
            <a:off x="2641047" y="2761292"/>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Member Recruitment</a:t>
            </a:r>
          </a:p>
        </p:txBody>
      </p:sp>
      <p:sp>
        <p:nvSpPr>
          <p:cNvPr id="12" name="Rounded Rectangle 32">
            <a:extLst>
              <a:ext uri="{FF2B5EF4-FFF2-40B4-BE49-F238E27FC236}">
                <a16:creationId xmlns:a16="http://schemas.microsoft.com/office/drawing/2014/main" id="{1A11F1D8-5819-4934-8B18-72FADFFE7783}"/>
              </a:ext>
            </a:extLst>
          </p:cNvPr>
          <p:cNvSpPr/>
          <p:nvPr/>
        </p:nvSpPr>
        <p:spPr bwMode="auto">
          <a:xfrm>
            <a:off x="3230662" y="2455910"/>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14" name="TextBox 13">
            <a:extLst>
              <a:ext uri="{FF2B5EF4-FFF2-40B4-BE49-F238E27FC236}">
                <a16:creationId xmlns:a16="http://schemas.microsoft.com/office/drawing/2014/main" id="{9C6C866D-F1FD-493C-AE5C-7920E52DB5B0}"/>
              </a:ext>
            </a:extLst>
          </p:cNvPr>
          <p:cNvSpPr txBox="1"/>
          <p:nvPr/>
        </p:nvSpPr>
        <p:spPr>
          <a:xfrm>
            <a:off x="2724051" y="2148411"/>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15" name="Rounded Rectangle 32">
            <a:extLst>
              <a:ext uri="{FF2B5EF4-FFF2-40B4-BE49-F238E27FC236}">
                <a16:creationId xmlns:a16="http://schemas.microsoft.com/office/drawing/2014/main" id="{F091FCCE-8D6F-4E17-8FDB-DA20165BF20E}"/>
              </a:ext>
            </a:extLst>
          </p:cNvPr>
          <p:cNvSpPr/>
          <p:nvPr/>
        </p:nvSpPr>
        <p:spPr bwMode="auto">
          <a:xfrm>
            <a:off x="2639882" y="2461442"/>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16" name="Rounded Rectangle 32">
            <a:extLst>
              <a:ext uri="{FF2B5EF4-FFF2-40B4-BE49-F238E27FC236}">
                <a16:creationId xmlns:a16="http://schemas.microsoft.com/office/drawing/2014/main" id="{73C406D4-FEBD-4321-A435-88B9126ADCAA}"/>
              </a:ext>
            </a:extLst>
          </p:cNvPr>
          <p:cNvSpPr/>
          <p:nvPr/>
        </p:nvSpPr>
        <p:spPr bwMode="auto">
          <a:xfrm>
            <a:off x="2630389" y="298501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Member Engagement</a:t>
            </a:r>
          </a:p>
        </p:txBody>
      </p:sp>
      <p:sp>
        <p:nvSpPr>
          <p:cNvPr id="18" name="Rectangle: Rounded Corners 17">
            <a:extLst>
              <a:ext uri="{FF2B5EF4-FFF2-40B4-BE49-F238E27FC236}">
                <a16:creationId xmlns:a16="http://schemas.microsoft.com/office/drawing/2014/main" id="{54AD2487-6A6A-4007-B536-4C518826B5F2}"/>
              </a:ext>
            </a:extLst>
          </p:cNvPr>
          <p:cNvSpPr/>
          <p:nvPr/>
        </p:nvSpPr>
        <p:spPr>
          <a:xfrm>
            <a:off x="4532941" y="2064487"/>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2">
            <a:extLst>
              <a:ext uri="{FF2B5EF4-FFF2-40B4-BE49-F238E27FC236}">
                <a16:creationId xmlns:a16="http://schemas.microsoft.com/office/drawing/2014/main" id="{0E3390E6-4939-4123-8533-C3CA758D1006}"/>
              </a:ext>
            </a:extLst>
          </p:cNvPr>
          <p:cNvSpPr/>
          <p:nvPr/>
        </p:nvSpPr>
        <p:spPr bwMode="auto">
          <a:xfrm>
            <a:off x="4543599" y="2738921"/>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Leader Recruitment</a:t>
            </a:r>
          </a:p>
        </p:txBody>
      </p:sp>
      <p:sp>
        <p:nvSpPr>
          <p:cNvPr id="21" name="Rounded Rectangle 32">
            <a:extLst>
              <a:ext uri="{FF2B5EF4-FFF2-40B4-BE49-F238E27FC236}">
                <a16:creationId xmlns:a16="http://schemas.microsoft.com/office/drawing/2014/main" id="{0C505B0F-1DAD-4DC6-B3D3-27BCA69E01A4}"/>
              </a:ext>
            </a:extLst>
          </p:cNvPr>
          <p:cNvSpPr/>
          <p:nvPr/>
        </p:nvSpPr>
        <p:spPr bwMode="auto">
          <a:xfrm>
            <a:off x="5133214" y="2433539"/>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2" name="TextBox 21">
            <a:extLst>
              <a:ext uri="{FF2B5EF4-FFF2-40B4-BE49-F238E27FC236}">
                <a16:creationId xmlns:a16="http://schemas.microsoft.com/office/drawing/2014/main" id="{269E135E-25F3-4E25-9C6E-D462CFA926BC}"/>
              </a:ext>
            </a:extLst>
          </p:cNvPr>
          <p:cNvSpPr txBox="1"/>
          <p:nvPr/>
        </p:nvSpPr>
        <p:spPr>
          <a:xfrm>
            <a:off x="4626603" y="2126040"/>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24" name="Rounded Rectangle 32">
            <a:extLst>
              <a:ext uri="{FF2B5EF4-FFF2-40B4-BE49-F238E27FC236}">
                <a16:creationId xmlns:a16="http://schemas.microsoft.com/office/drawing/2014/main" id="{C9D60520-AC20-4580-BCB5-BC05D15B99F8}"/>
              </a:ext>
            </a:extLst>
          </p:cNvPr>
          <p:cNvSpPr/>
          <p:nvPr/>
        </p:nvSpPr>
        <p:spPr bwMode="auto">
          <a:xfrm>
            <a:off x="4542434" y="2439071"/>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26" name="Rounded Rectangle 32">
            <a:extLst>
              <a:ext uri="{FF2B5EF4-FFF2-40B4-BE49-F238E27FC236}">
                <a16:creationId xmlns:a16="http://schemas.microsoft.com/office/drawing/2014/main" id="{6FE748C6-FBF2-435E-9B42-E9776139D28F}"/>
              </a:ext>
            </a:extLst>
          </p:cNvPr>
          <p:cNvSpPr/>
          <p:nvPr/>
        </p:nvSpPr>
        <p:spPr bwMode="auto">
          <a:xfrm>
            <a:off x="4532941" y="2962644"/>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Leader Recognition</a:t>
            </a:r>
          </a:p>
        </p:txBody>
      </p:sp>
      <p:sp>
        <p:nvSpPr>
          <p:cNvPr id="32" name="Rectangle: Rounded Corners 31">
            <a:extLst>
              <a:ext uri="{FF2B5EF4-FFF2-40B4-BE49-F238E27FC236}">
                <a16:creationId xmlns:a16="http://schemas.microsoft.com/office/drawing/2014/main" id="{8A6CC111-8539-4EB4-8CAE-47DEEE3629A9}"/>
              </a:ext>
            </a:extLst>
          </p:cNvPr>
          <p:cNvSpPr/>
          <p:nvPr/>
        </p:nvSpPr>
        <p:spPr>
          <a:xfrm>
            <a:off x="4534530" y="3924101"/>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2">
            <a:extLst>
              <a:ext uri="{FF2B5EF4-FFF2-40B4-BE49-F238E27FC236}">
                <a16:creationId xmlns:a16="http://schemas.microsoft.com/office/drawing/2014/main" id="{FFBDCB3B-A08D-4213-889A-39492EF3D2C8}"/>
              </a:ext>
            </a:extLst>
          </p:cNvPr>
          <p:cNvSpPr/>
          <p:nvPr/>
        </p:nvSpPr>
        <p:spPr bwMode="auto">
          <a:xfrm>
            <a:off x="4545188" y="4598535"/>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Marketing</a:t>
            </a:r>
          </a:p>
        </p:txBody>
      </p:sp>
      <p:sp>
        <p:nvSpPr>
          <p:cNvPr id="41" name="Rounded Rectangle 32">
            <a:extLst>
              <a:ext uri="{FF2B5EF4-FFF2-40B4-BE49-F238E27FC236}">
                <a16:creationId xmlns:a16="http://schemas.microsoft.com/office/drawing/2014/main" id="{741A72F4-1B08-4700-BB00-61469BEB6105}"/>
              </a:ext>
            </a:extLst>
          </p:cNvPr>
          <p:cNvSpPr/>
          <p:nvPr/>
        </p:nvSpPr>
        <p:spPr bwMode="auto">
          <a:xfrm>
            <a:off x="5134803" y="4304304"/>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42" name="TextBox 41">
            <a:extLst>
              <a:ext uri="{FF2B5EF4-FFF2-40B4-BE49-F238E27FC236}">
                <a16:creationId xmlns:a16="http://schemas.microsoft.com/office/drawing/2014/main" id="{9237E975-2B0F-439A-A2CA-F96D5B758337}"/>
              </a:ext>
            </a:extLst>
          </p:cNvPr>
          <p:cNvSpPr txBox="1"/>
          <p:nvPr/>
        </p:nvSpPr>
        <p:spPr>
          <a:xfrm>
            <a:off x="4628192" y="3985654"/>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46" name="Rounded Rectangle 32">
            <a:extLst>
              <a:ext uri="{FF2B5EF4-FFF2-40B4-BE49-F238E27FC236}">
                <a16:creationId xmlns:a16="http://schemas.microsoft.com/office/drawing/2014/main" id="{3AE85023-7A4F-48D7-AA11-F4E7335F920E}"/>
              </a:ext>
            </a:extLst>
          </p:cNvPr>
          <p:cNvSpPr/>
          <p:nvPr/>
        </p:nvSpPr>
        <p:spPr bwMode="auto">
          <a:xfrm>
            <a:off x="4544023" y="4298685"/>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48" name="Rounded Rectangle 32">
            <a:extLst>
              <a:ext uri="{FF2B5EF4-FFF2-40B4-BE49-F238E27FC236}">
                <a16:creationId xmlns:a16="http://schemas.microsoft.com/office/drawing/2014/main" id="{79E8C0E0-2DE9-4E63-95C2-86A4F75AE76A}"/>
              </a:ext>
            </a:extLst>
          </p:cNvPr>
          <p:cNvSpPr/>
          <p:nvPr/>
        </p:nvSpPr>
        <p:spPr bwMode="auto">
          <a:xfrm>
            <a:off x="4534530" y="482225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Communications</a:t>
            </a:r>
          </a:p>
        </p:txBody>
      </p:sp>
      <p:sp>
        <p:nvSpPr>
          <p:cNvPr id="52" name="Rounded Rectangle 32">
            <a:extLst>
              <a:ext uri="{FF2B5EF4-FFF2-40B4-BE49-F238E27FC236}">
                <a16:creationId xmlns:a16="http://schemas.microsoft.com/office/drawing/2014/main" id="{45452C5C-13C3-4C9A-91B5-809DF7972952}"/>
              </a:ext>
            </a:extLst>
          </p:cNvPr>
          <p:cNvSpPr/>
          <p:nvPr/>
        </p:nvSpPr>
        <p:spPr bwMode="auto">
          <a:xfrm>
            <a:off x="4529384" y="5039279"/>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Social Media / PR</a:t>
            </a:r>
          </a:p>
        </p:txBody>
      </p:sp>
      <p:sp>
        <p:nvSpPr>
          <p:cNvPr id="53" name="Rectangle: Rounded Corners 52">
            <a:extLst>
              <a:ext uri="{FF2B5EF4-FFF2-40B4-BE49-F238E27FC236}">
                <a16:creationId xmlns:a16="http://schemas.microsoft.com/office/drawing/2014/main" id="{E2AA6B6A-1F06-459B-88FA-03EF94CDEF6B}"/>
              </a:ext>
            </a:extLst>
          </p:cNvPr>
          <p:cNvSpPr/>
          <p:nvPr/>
        </p:nvSpPr>
        <p:spPr>
          <a:xfrm>
            <a:off x="750113" y="3943233"/>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32">
            <a:extLst>
              <a:ext uri="{FF2B5EF4-FFF2-40B4-BE49-F238E27FC236}">
                <a16:creationId xmlns:a16="http://schemas.microsoft.com/office/drawing/2014/main" id="{F10194D8-DC3E-47A2-946C-F3CE4ABB4F3D}"/>
              </a:ext>
            </a:extLst>
          </p:cNvPr>
          <p:cNvSpPr/>
          <p:nvPr/>
        </p:nvSpPr>
        <p:spPr bwMode="auto">
          <a:xfrm>
            <a:off x="760771" y="4617667"/>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Events</a:t>
            </a:r>
          </a:p>
        </p:txBody>
      </p:sp>
      <p:sp>
        <p:nvSpPr>
          <p:cNvPr id="56" name="Rounded Rectangle 32">
            <a:extLst>
              <a:ext uri="{FF2B5EF4-FFF2-40B4-BE49-F238E27FC236}">
                <a16:creationId xmlns:a16="http://schemas.microsoft.com/office/drawing/2014/main" id="{8D2E4736-ABF3-4FE9-A298-279A1CC061CF}"/>
              </a:ext>
            </a:extLst>
          </p:cNvPr>
          <p:cNvSpPr/>
          <p:nvPr/>
        </p:nvSpPr>
        <p:spPr bwMode="auto">
          <a:xfrm>
            <a:off x="1350386" y="4312285"/>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57" name="TextBox 56">
            <a:extLst>
              <a:ext uri="{FF2B5EF4-FFF2-40B4-BE49-F238E27FC236}">
                <a16:creationId xmlns:a16="http://schemas.microsoft.com/office/drawing/2014/main" id="{751F1CDB-4FE2-4557-9BE5-D8C00DC67743}"/>
              </a:ext>
            </a:extLst>
          </p:cNvPr>
          <p:cNvSpPr txBox="1"/>
          <p:nvPr/>
        </p:nvSpPr>
        <p:spPr>
          <a:xfrm>
            <a:off x="843775" y="4004786"/>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58" name="Rounded Rectangle 32">
            <a:extLst>
              <a:ext uri="{FF2B5EF4-FFF2-40B4-BE49-F238E27FC236}">
                <a16:creationId xmlns:a16="http://schemas.microsoft.com/office/drawing/2014/main" id="{6B30A39C-8C31-4327-A55D-F5911D4BD3D0}"/>
              </a:ext>
            </a:extLst>
          </p:cNvPr>
          <p:cNvSpPr/>
          <p:nvPr/>
        </p:nvSpPr>
        <p:spPr bwMode="auto">
          <a:xfrm>
            <a:off x="759606" y="4317817"/>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59" name="Rounded Rectangle 32">
            <a:extLst>
              <a:ext uri="{FF2B5EF4-FFF2-40B4-BE49-F238E27FC236}">
                <a16:creationId xmlns:a16="http://schemas.microsoft.com/office/drawing/2014/main" id="{78A0AA34-3FCD-4016-A902-E02501023685}"/>
              </a:ext>
            </a:extLst>
          </p:cNvPr>
          <p:cNvSpPr/>
          <p:nvPr/>
        </p:nvSpPr>
        <p:spPr bwMode="auto">
          <a:xfrm>
            <a:off x="750113" y="4841390"/>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Education / Content</a:t>
            </a:r>
          </a:p>
        </p:txBody>
      </p:sp>
      <p:sp>
        <p:nvSpPr>
          <p:cNvPr id="60" name="Rounded Rectangle 32">
            <a:extLst>
              <a:ext uri="{FF2B5EF4-FFF2-40B4-BE49-F238E27FC236}">
                <a16:creationId xmlns:a16="http://schemas.microsoft.com/office/drawing/2014/main" id="{5E319D52-8BC4-4CB5-B480-8D46CE66E1DC}"/>
              </a:ext>
            </a:extLst>
          </p:cNvPr>
          <p:cNvSpPr/>
          <p:nvPr/>
        </p:nvSpPr>
        <p:spPr bwMode="auto">
          <a:xfrm>
            <a:off x="744967" y="5058411"/>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Conferences</a:t>
            </a:r>
          </a:p>
        </p:txBody>
      </p:sp>
      <p:sp>
        <p:nvSpPr>
          <p:cNvPr id="61" name="Rectangle: Rounded Corners 60">
            <a:extLst>
              <a:ext uri="{FF2B5EF4-FFF2-40B4-BE49-F238E27FC236}">
                <a16:creationId xmlns:a16="http://schemas.microsoft.com/office/drawing/2014/main" id="{854A7676-4431-4C6F-A445-F0933BDAC652}"/>
              </a:ext>
            </a:extLst>
          </p:cNvPr>
          <p:cNvSpPr/>
          <p:nvPr/>
        </p:nvSpPr>
        <p:spPr>
          <a:xfrm>
            <a:off x="2632751" y="3958644"/>
            <a:ext cx="1341756" cy="3382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32">
            <a:extLst>
              <a:ext uri="{FF2B5EF4-FFF2-40B4-BE49-F238E27FC236}">
                <a16:creationId xmlns:a16="http://schemas.microsoft.com/office/drawing/2014/main" id="{F3430CC2-8EF1-48BA-984F-13F8413E19B2}"/>
              </a:ext>
            </a:extLst>
          </p:cNvPr>
          <p:cNvSpPr/>
          <p:nvPr/>
        </p:nvSpPr>
        <p:spPr bwMode="auto">
          <a:xfrm>
            <a:off x="2643409" y="4633078"/>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Mentoring</a:t>
            </a:r>
          </a:p>
        </p:txBody>
      </p:sp>
      <p:sp>
        <p:nvSpPr>
          <p:cNvPr id="65" name="Rounded Rectangle 32">
            <a:extLst>
              <a:ext uri="{FF2B5EF4-FFF2-40B4-BE49-F238E27FC236}">
                <a16:creationId xmlns:a16="http://schemas.microsoft.com/office/drawing/2014/main" id="{0E972C75-3046-4D7E-B730-96FB9E5252B6}"/>
              </a:ext>
            </a:extLst>
          </p:cNvPr>
          <p:cNvSpPr/>
          <p:nvPr/>
        </p:nvSpPr>
        <p:spPr bwMode="auto">
          <a:xfrm>
            <a:off x="3233024" y="4327696"/>
            <a:ext cx="760328" cy="265765"/>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76" name="TextBox 75">
            <a:extLst>
              <a:ext uri="{FF2B5EF4-FFF2-40B4-BE49-F238E27FC236}">
                <a16:creationId xmlns:a16="http://schemas.microsoft.com/office/drawing/2014/main" id="{FD464C10-86D2-4C18-BD7C-FFE04DD82054}"/>
              </a:ext>
            </a:extLst>
          </p:cNvPr>
          <p:cNvSpPr txBox="1"/>
          <p:nvPr/>
        </p:nvSpPr>
        <p:spPr>
          <a:xfrm>
            <a:off x="2726413" y="4020197"/>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78" name="Rounded Rectangle 32">
            <a:extLst>
              <a:ext uri="{FF2B5EF4-FFF2-40B4-BE49-F238E27FC236}">
                <a16:creationId xmlns:a16="http://schemas.microsoft.com/office/drawing/2014/main" id="{6E9E7C06-EF2B-4086-A188-F535A2D7A267}"/>
              </a:ext>
            </a:extLst>
          </p:cNvPr>
          <p:cNvSpPr/>
          <p:nvPr/>
        </p:nvSpPr>
        <p:spPr bwMode="auto">
          <a:xfrm>
            <a:off x="2642244" y="4333228"/>
            <a:ext cx="536702" cy="265765"/>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Ops/ Insights</a:t>
            </a:r>
          </a:p>
        </p:txBody>
      </p:sp>
      <p:sp>
        <p:nvSpPr>
          <p:cNvPr id="80" name="Rounded Rectangle 32">
            <a:extLst>
              <a:ext uri="{FF2B5EF4-FFF2-40B4-BE49-F238E27FC236}">
                <a16:creationId xmlns:a16="http://schemas.microsoft.com/office/drawing/2014/main" id="{CE2E10C2-9D04-4E55-8334-55FDE1FFEFE7}"/>
              </a:ext>
            </a:extLst>
          </p:cNvPr>
          <p:cNvSpPr/>
          <p:nvPr/>
        </p:nvSpPr>
        <p:spPr bwMode="auto">
          <a:xfrm>
            <a:off x="2632751" y="4856801"/>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Affinity Groups</a:t>
            </a:r>
          </a:p>
        </p:txBody>
      </p:sp>
      <p:sp>
        <p:nvSpPr>
          <p:cNvPr id="161" name="TextBox 160">
            <a:extLst>
              <a:ext uri="{FF2B5EF4-FFF2-40B4-BE49-F238E27FC236}">
                <a16:creationId xmlns:a16="http://schemas.microsoft.com/office/drawing/2014/main" id="{95ECE051-2DDA-4DA9-8FA1-649216DD0658}"/>
              </a:ext>
            </a:extLst>
          </p:cNvPr>
          <p:cNvSpPr txBox="1"/>
          <p:nvPr/>
        </p:nvSpPr>
        <p:spPr>
          <a:xfrm>
            <a:off x="9565701" y="1624363"/>
            <a:ext cx="2443797" cy="3840480"/>
          </a:xfrm>
          <a:prstGeom prst="roundRect">
            <a:avLst>
              <a:gd name="adj" fmla="val 4187"/>
            </a:avLst>
          </a:prstGeom>
          <a:solidFill>
            <a:schemeClr val="accent1"/>
          </a:solidFill>
        </p:spPr>
        <p:txBody>
          <a:bodyPr wrap="square" rtlCol="0">
            <a:spAutoFit/>
          </a:bodyPr>
          <a:lstStyle/>
          <a:p>
            <a:pPr algn="ctr"/>
            <a:endParaRPr lang="en-US" sz="5800" dirty="0">
              <a:solidFill>
                <a:schemeClr val="bg1"/>
              </a:solidFill>
              <a:latin typeface="+mj-lt"/>
            </a:endParaRPr>
          </a:p>
          <a:p>
            <a:pPr algn="ctr"/>
            <a:endParaRPr lang="en-US" sz="5800" dirty="0">
              <a:solidFill>
                <a:schemeClr val="bg1"/>
              </a:solidFill>
              <a:latin typeface="+mj-lt"/>
            </a:endParaRPr>
          </a:p>
          <a:p>
            <a:pPr algn="ctr"/>
            <a:endParaRPr lang="en-US" sz="5800" dirty="0">
              <a:solidFill>
                <a:schemeClr val="bg1"/>
              </a:solidFill>
              <a:latin typeface="+mj-lt"/>
            </a:endParaRPr>
          </a:p>
          <a:p>
            <a:pPr algn="ctr"/>
            <a:endParaRPr lang="en-US" sz="5800" dirty="0">
              <a:solidFill>
                <a:schemeClr val="bg1"/>
              </a:solidFill>
              <a:latin typeface="+mj-lt"/>
            </a:endParaRPr>
          </a:p>
        </p:txBody>
      </p:sp>
      <p:sp>
        <p:nvSpPr>
          <p:cNvPr id="171" name="TextBox 170">
            <a:extLst>
              <a:ext uri="{FF2B5EF4-FFF2-40B4-BE49-F238E27FC236}">
                <a16:creationId xmlns:a16="http://schemas.microsoft.com/office/drawing/2014/main" id="{5F8E80B2-8488-40A0-AD12-6525FB53BA03}"/>
              </a:ext>
            </a:extLst>
          </p:cNvPr>
          <p:cNvSpPr txBox="1"/>
          <p:nvPr/>
        </p:nvSpPr>
        <p:spPr>
          <a:xfrm>
            <a:off x="5578920" y="145676"/>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Chair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2" name="TextBox 171">
            <a:extLst>
              <a:ext uri="{FF2B5EF4-FFF2-40B4-BE49-F238E27FC236}">
                <a16:creationId xmlns:a16="http://schemas.microsoft.com/office/drawing/2014/main" id="{2C517D8C-3190-4252-B371-14EDAA950148}"/>
              </a:ext>
            </a:extLst>
          </p:cNvPr>
          <p:cNvSpPr txBox="1"/>
          <p:nvPr/>
        </p:nvSpPr>
        <p:spPr>
          <a:xfrm>
            <a:off x="2615961" y="946443"/>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 </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Deputy Chair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3" name="TextBox 172">
            <a:extLst>
              <a:ext uri="{FF2B5EF4-FFF2-40B4-BE49-F238E27FC236}">
                <a16:creationId xmlns:a16="http://schemas.microsoft.com/office/drawing/2014/main" id="{5748FEB8-C65C-4B3C-AA17-12D7DCB1B722}"/>
              </a:ext>
            </a:extLst>
          </p:cNvPr>
          <p:cNvSpPr txBox="1"/>
          <p:nvPr/>
        </p:nvSpPr>
        <p:spPr>
          <a:xfrm>
            <a:off x="10103194" y="918853"/>
            <a:ext cx="1371600" cy="510778"/>
          </a:xfrm>
          <a:prstGeom prst="roundRect">
            <a:avLst/>
          </a:prstGeom>
          <a:solidFill>
            <a:schemeClr val="accent1"/>
          </a:solidFill>
        </p:spPr>
        <p:txBody>
          <a:bodyPr wrap="square" rtlCol="0">
            <a:spAutoFit/>
          </a:bodyPr>
          <a:lstStyle/>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Regional</a:t>
            </a:r>
          </a:p>
          <a:p>
            <a:pPr algn="ct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Treasurer</a:t>
            </a:r>
            <a:endParaRPr lang="en-US" sz="7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5" name="Rounded Rectangle 32">
            <a:extLst>
              <a:ext uri="{FF2B5EF4-FFF2-40B4-BE49-F238E27FC236}">
                <a16:creationId xmlns:a16="http://schemas.microsoft.com/office/drawing/2014/main" id="{F8BCF7A9-86FD-4C69-A904-A1A7ECCD72AC}"/>
              </a:ext>
            </a:extLst>
          </p:cNvPr>
          <p:cNvSpPr/>
          <p:nvPr/>
        </p:nvSpPr>
        <p:spPr bwMode="auto">
          <a:xfrm>
            <a:off x="11202348" y="956818"/>
            <a:ext cx="844753" cy="20509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Accounting/</a:t>
            </a:r>
          </a:p>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Analytics</a:t>
            </a:r>
          </a:p>
        </p:txBody>
      </p:sp>
      <p:sp>
        <p:nvSpPr>
          <p:cNvPr id="176" name="Rounded Rectangle 32">
            <a:extLst>
              <a:ext uri="{FF2B5EF4-FFF2-40B4-BE49-F238E27FC236}">
                <a16:creationId xmlns:a16="http://schemas.microsoft.com/office/drawing/2014/main" id="{22AD8718-CB03-4C34-9524-C68C9B6C54D9}"/>
              </a:ext>
            </a:extLst>
          </p:cNvPr>
          <p:cNvSpPr/>
          <p:nvPr/>
        </p:nvSpPr>
        <p:spPr bwMode="auto">
          <a:xfrm>
            <a:off x="11202348" y="1190679"/>
            <a:ext cx="842970" cy="20509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Procurement/</a:t>
            </a:r>
          </a:p>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Processing</a:t>
            </a:r>
          </a:p>
        </p:txBody>
      </p:sp>
      <p:sp>
        <p:nvSpPr>
          <p:cNvPr id="177" name="Rectangle: Rounded Corners 176">
            <a:extLst>
              <a:ext uri="{FF2B5EF4-FFF2-40B4-BE49-F238E27FC236}">
                <a16:creationId xmlns:a16="http://schemas.microsoft.com/office/drawing/2014/main" id="{278EB717-02E8-4CF6-92CF-5C7482B0D7E5}"/>
              </a:ext>
            </a:extLst>
          </p:cNvPr>
          <p:cNvSpPr/>
          <p:nvPr/>
        </p:nvSpPr>
        <p:spPr>
          <a:xfrm>
            <a:off x="6606471" y="1621553"/>
            <a:ext cx="2692750" cy="3843340"/>
          </a:xfrm>
          <a:prstGeom prst="roundRect">
            <a:avLst>
              <a:gd name="adj" fmla="val 658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Chapters</a:t>
            </a:r>
          </a:p>
        </p:txBody>
      </p:sp>
      <p:sp>
        <p:nvSpPr>
          <p:cNvPr id="179" name="TextBox 178">
            <a:extLst>
              <a:ext uri="{FF2B5EF4-FFF2-40B4-BE49-F238E27FC236}">
                <a16:creationId xmlns:a16="http://schemas.microsoft.com/office/drawing/2014/main" id="{33C3EE48-870A-445E-B3FD-5771D82324B9}"/>
              </a:ext>
            </a:extLst>
          </p:cNvPr>
          <p:cNvSpPr txBox="1"/>
          <p:nvPr/>
        </p:nvSpPr>
        <p:spPr>
          <a:xfrm>
            <a:off x="4542434" y="5801047"/>
            <a:ext cx="2191530"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Communications &amp; PR</a:t>
            </a:r>
          </a:p>
        </p:txBody>
      </p:sp>
      <p:sp>
        <p:nvSpPr>
          <p:cNvPr id="181" name="Rounded Rectangle 32">
            <a:extLst>
              <a:ext uri="{FF2B5EF4-FFF2-40B4-BE49-F238E27FC236}">
                <a16:creationId xmlns:a16="http://schemas.microsoft.com/office/drawing/2014/main" id="{1B530727-6222-44E2-95CA-B85E7D603AE3}"/>
              </a:ext>
            </a:extLst>
          </p:cNvPr>
          <p:cNvSpPr/>
          <p:nvPr/>
        </p:nvSpPr>
        <p:spPr bwMode="auto">
          <a:xfrm>
            <a:off x="2634323" y="5078483"/>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Executive Offerings</a:t>
            </a:r>
          </a:p>
        </p:txBody>
      </p:sp>
      <p:sp>
        <p:nvSpPr>
          <p:cNvPr id="182" name="Rounded Rectangle 32">
            <a:extLst>
              <a:ext uri="{FF2B5EF4-FFF2-40B4-BE49-F238E27FC236}">
                <a16:creationId xmlns:a16="http://schemas.microsoft.com/office/drawing/2014/main" id="{E1A1F304-D4A0-4842-B0AD-6C52B0D2DC23}"/>
              </a:ext>
            </a:extLst>
          </p:cNvPr>
          <p:cNvSpPr/>
          <p:nvPr/>
        </p:nvSpPr>
        <p:spPr bwMode="auto">
          <a:xfrm>
            <a:off x="4535738" y="3174431"/>
            <a:ext cx="1341756" cy="177177"/>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bg1"/>
                </a:solidFill>
                <a:latin typeface="Tahoma" panose="020B0604030504040204" pitchFamily="34" charset="0"/>
                <a:ea typeface="Tahoma" panose="020B0604030504040204" pitchFamily="34" charset="0"/>
                <a:cs typeface="Tahoma" panose="020B0604030504040204" pitchFamily="34" charset="0"/>
              </a:rPr>
              <a:t>Leadership Advisory </a:t>
            </a:r>
          </a:p>
        </p:txBody>
      </p:sp>
      <p:sp>
        <p:nvSpPr>
          <p:cNvPr id="186" name="Rounded Rectangle 32">
            <a:extLst>
              <a:ext uri="{FF2B5EF4-FFF2-40B4-BE49-F238E27FC236}">
                <a16:creationId xmlns:a16="http://schemas.microsoft.com/office/drawing/2014/main" id="{0299C9DD-9F90-4369-9E18-0DEFD54C4415}"/>
              </a:ext>
            </a:extLst>
          </p:cNvPr>
          <p:cNvSpPr/>
          <p:nvPr/>
        </p:nvSpPr>
        <p:spPr bwMode="auto">
          <a:xfrm>
            <a:off x="7278329" y="75572"/>
            <a:ext cx="1703829" cy="650985"/>
          </a:xfrm>
          <a:prstGeom prst="roundRect">
            <a:avLst/>
          </a:prstGeom>
          <a:solidFill>
            <a:schemeClr val="accent3"/>
          </a:solidFill>
          <a:ln>
            <a:solidFill>
              <a:schemeClr val="accent3"/>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endParaRPr lang="en-US" sz="1000" b="1" dirty="0">
              <a:solidFill>
                <a:schemeClr val="bg1"/>
              </a:solidFill>
              <a:latin typeface="DIN Next LT Pro" panose="020B0503020203050203" pitchFamily="34" charset="0"/>
              <a:ea typeface="Tahoma" panose="020B0604030504040204" pitchFamily="34" charset="0"/>
              <a:cs typeface="Tahoma" panose="020B0604030504040204" pitchFamily="34" charset="0"/>
            </a:endParaRPr>
          </a:p>
        </p:txBody>
      </p:sp>
      <p:sp>
        <p:nvSpPr>
          <p:cNvPr id="187" name="TextBox 186">
            <a:extLst>
              <a:ext uri="{FF2B5EF4-FFF2-40B4-BE49-F238E27FC236}">
                <a16:creationId xmlns:a16="http://schemas.microsoft.com/office/drawing/2014/main" id="{B408E579-6140-4795-B107-CB415374A56D}"/>
              </a:ext>
            </a:extLst>
          </p:cNvPr>
          <p:cNvSpPr txBox="1"/>
          <p:nvPr/>
        </p:nvSpPr>
        <p:spPr>
          <a:xfrm>
            <a:off x="1916633" y="5488570"/>
            <a:ext cx="2790583" cy="830997"/>
          </a:xfrm>
          <a:prstGeom prst="rect">
            <a:avLst/>
          </a:prstGeom>
          <a:noFill/>
        </p:spPr>
        <p:txBody>
          <a:bodyPr wrap="square" rtlCol="0">
            <a:spAutoFit/>
          </a:bodyPr>
          <a:lstStyle/>
          <a:p>
            <a:pPr algn="ctr"/>
            <a:r>
              <a:rPr lang="en-US" sz="2400" b="1" dirty="0">
                <a:solidFill>
                  <a:schemeClr val="accent1"/>
                </a:solidFill>
              </a:rPr>
              <a:t>Experience </a:t>
            </a:r>
          </a:p>
          <a:p>
            <a:pPr algn="ctr"/>
            <a:r>
              <a:rPr lang="en-US" sz="2400" b="1" dirty="0">
                <a:solidFill>
                  <a:schemeClr val="accent1"/>
                </a:solidFill>
              </a:rPr>
              <a:t>Center</a:t>
            </a:r>
          </a:p>
        </p:txBody>
      </p:sp>
      <p:sp>
        <p:nvSpPr>
          <p:cNvPr id="3" name="TextBox 2">
            <a:extLst>
              <a:ext uri="{FF2B5EF4-FFF2-40B4-BE49-F238E27FC236}">
                <a16:creationId xmlns:a16="http://schemas.microsoft.com/office/drawing/2014/main" id="{9F513D4C-D3C4-44FA-935A-1BC734674171}"/>
              </a:ext>
            </a:extLst>
          </p:cNvPr>
          <p:cNvSpPr txBox="1"/>
          <p:nvPr/>
        </p:nvSpPr>
        <p:spPr>
          <a:xfrm>
            <a:off x="9934080" y="2347184"/>
            <a:ext cx="1772978" cy="2366278"/>
          </a:xfrm>
          <a:prstGeom prst="roundRect">
            <a:avLst>
              <a:gd name="adj" fmla="val 12582"/>
            </a:avLst>
          </a:prstGeom>
          <a:solidFill>
            <a:schemeClr val="accent3"/>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66725" rtl="0" eaLnBrk="1" fontAlgn="auto" latinLnBrk="0" hangingPunct="1">
              <a:spcBef>
                <a:spcPct val="0"/>
              </a:spcBef>
              <a:buClrTx/>
              <a:buSzTx/>
              <a:buFontTx/>
              <a:buNone/>
              <a:tabLst/>
              <a:defRPr/>
            </a:pPr>
            <a:r>
              <a:rPr kumimoji="0" lang="en-US" sz="1200" b="1"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Possible</a:t>
            </a:r>
            <a:r>
              <a:rPr kumimoji="0" lang="en-US" sz="1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service departments</a:t>
            </a:r>
          </a:p>
          <a:p>
            <a:pPr marR="0" lvl="0" algn="ctr" defTabSz="466725" rtl="0" eaLnBrk="1" fontAlgn="auto" latinLnBrk="0" hangingPunct="1">
              <a:lnSpc>
                <a:spcPct val="200000"/>
              </a:lnSpc>
              <a:spcBef>
                <a:spcPct val="0"/>
              </a:spcBef>
              <a:spcAft>
                <a:spcPct val="35000"/>
              </a:spcAft>
              <a:buClrTx/>
              <a:buSzTx/>
              <a:tabLst/>
              <a:defRPr/>
            </a:pPr>
            <a:r>
              <a:rPr lang="en-US" sz="1200" dirty="0">
                <a:solidFill>
                  <a:prstClr val="white"/>
                </a:solidFill>
                <a:latin typeface="Tahoma" panose="020B0604030504040204" pitchFamily="34" charset="0"/>
                <a:ea typeface="Tahoma" panose="020B0604030504040204" pitchFamily="34" charset="0"/>
                <a:cs typeface="Tahoma" panose="020B0604030504040204" pitchFamily="34" charset="0"/>
              </a:rPr>
              <a:t>IT/tech support</a:t>
            </a:r>
          </a:p>
          <a:p>
            <a:pPr marR="0" lvl="0" algn="ctr" defTabSz="466725" rtl="0" eaLnBrk="1" fontAlgn="auto" latinLnBrk="0" hangingPunct="1">
              <a:lnSpc>
                <a:spcPct val="200000"/>
              </a:lnSpc>
              <a:spcBef>
                <a:spcPct val="0"/>
              </a:spcBef>
              <a:spcAft>
                <a:spcPct val="35000"/>
              </a:spcAft>
              <a:buClrTx/>
              <a:buSzTx/>
              <a:tabLst/>
              <a:defRPr/>
            </a:pPr>
            <a:r>
              <a:rPr kumimoji="0" lang="en-US"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Marketing services</a:t>
            </a:r>
          </a:p>
          <a:p>
            <a:pPr marR="0" lvl="0" algn="ctr" defTabSz="466725" rtl="0" eaLnBrk="1" fontAlgn="auto" latinLnBrk="0" hangingPunct="1">
              <a:lnSpc>
                <a:spcPct val="200000"/>
              </a:lnSpc>
              <a:spcBef>
                <a:spcPct val="0"/>
              </a:spcBef>
              <a:spcAft>
                <a:spcPct val="35000"/>
              </a:spcAft>
              <a:buClrTx/>
              <a:buSzTx/>
              <a:tabLst/>
              <a:defRPr/>
            </a:pPr>
            <a:r>
              <a:rPr lang="en-US" sz="1200" dirty="0">
                <a:solidFill>
                  <a:prstClr val="white"/>
                </a:solidFill>
                <a:latin typeface="Tahoma" panose="020B0604030504040204" pitchFamily="34" charset="0"/>
                <a:ea typeface="Tahoma" panose="020B0604030504040204" pitchFamily="34" charset="0"/>
                <a:cs typeface="Tahoma" panose="020B0604030504040204" pitchFamily="34" charset="0"/>
              </a:rPr>
              <a:t>Operations</a:t>
            </a:r>
          </a:p>
          <a:p>
            <a:pPr marR="0" lvl="0" algn="ctr" defTabSz="466725" rtl="0" eaLnBrk="1" fontAlgn="auto" latinLnBrk="0" hangingPunct="1">
              <a:lnSpc>
                <a:spcPct val="200000"/>
              </a:lnSpc>
              <a:spcBef>
                <a:spcPct val="0"/>
              </a:spcBef>
              <a:spcAft>
                <a:spcPct val="35000"/>
              </a:spcAft>
              <a:buClrTx/>
              <a:buSzTx/>
              <a:tabLst/>
              <a:defRPr/>
            </a:pPr>
            <a:r>
              <a:rPr lang="en-US" sz="1200" dirty="0">
                <a:solidFill>
                  <a:prstClr val="white"/>
                </a:solidFill>
                <a:latin typeface="Tahoma" panose="020B0604030504040204" pitchFamily="34" charset="0"/>
                <a:ea typeface="Tahoma" panose="020B0604030504040204" pitchFamily="34" charset="0"/>
                <a:cs typeface="Tahoma" panose="020B0604030504040204" pitchFamily="34" charset="0"/>
              </a:rPr>
              <a:t>Finance</a:t>
            </a:r>
            <a:endParaRPr kumimoji="0" lang="en-US" sz="1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05DDEBCC-AAA6-4020-89BB-330369E6F25E}"/>
              </a:ext>
            </a:extLst>
          </p:cNvPr>
          <p:cNvSpPr txBox="1"/>
          <p:nvPr/>
        </p:nvSpPr>
        <p:spPr>
          <a:xfrm>
            <a:off x="9450567" y="5432817"/>
            <a:ext cx="2790583" cy="1200329"/>
          </a:xfrm>
          <a:prstGeom prst="rect">
            <a:avLst/>
          </a:prstGeom>
          <a:noFill/>
        </p:spPr>
        <p:txBody>
          <a:bodyPr wrap="square" rtlCol="0">
            <a:spAutoFit/>
          </a:bodyPr>
          <a:lstStyle/>
          <a:p>
            <a:pPr algn="ctr"/>
            <a:r>
              <a:rPr lang="en-US" sz="2400" b="1" dirty="0">
                <a:solidFill>
                  <a:schemeClr val="accent1"/>
                </a:solidFill>
              </a:rPr>
              <a:t>Operational Excellence </a:t>
            </a:r>
          </a:p>
          <a:p>
            <a:pPr algn="ctr"/>
            <a:r>
              <a:rPr lang="en-US" sz="2400" b="1" dirty="0">
                <a:solidFill>
                  <a:schemeClr val="accent1"/>
                </a:solidFill>
              </a:rPr>
              <a:t>Center</a:t>
            </a:r>
          </a:p>
        </p:txBody>
      </p:sp>
      <p:sp>
        <p:nvSpPr>
          <p:cNvPr id="17" name="TextBox 16">
            <a:extLst>
              <a:ext uri="{FF2B5EF4-FFF2-40B4-BE49-F238E27FC236}">
                <a16:creationId xmlns:a16="http://schemas.microsoft.com/office/drawing/2014/main" id="{FECE3843-AD2E-4DF5-BA6E-5E3A72C42416}"/>
              </a:ext>
            </a:extLst>
          </p:cNvPr>
          <p:cNvSpPr txBox="1"/>
          <p:nvPr/>
        </p:nvSpPr>
        <p:spPr>
          <a:xfrm>
            <a:off x="6527549" y="5448754"/>
            <a:ext cx="3036285" cy="830997"/>
          </a:xfrm>
          <a:prstGeom prst="rect">
            <a:avLst/>
          </a:prstGeom>
          <a:noFill/>
        </p:spPr>
        <p:txBody>
          <a:bodyPr wrap="square" rtlCol="0">
            <a:spAutoFit/>
          </a:bodyPr>
          <a:lstStyle/>
          <a:p>
            <a:pPr algn="ctr"/>
            <a:r>
              <a:rPr lang="en-US" sz="2400" b="1" dirty="0">
                <a:solidFill>
                  <a:schemeClr val="accent1"/>
                </a:solidFill>
              </a:rPr>
              <a:t>Local Value </a:t>
            </a:r>
          </a:p>
          <a:p>
            <a:pPr algn="ctr"/>
            <a:r>
              <a:rPr lang="en-US" sz="2400" b="1" dirty="0">
                <a:solidFill>
                  <a:schemeClr val="accent1"/>
                </a:solidFill>
              </a:rPr>
              <a:t>Center</a:t>
            </a:r>
          </a:p>
        </p:txBody>
      </p:sp>
      <p:cxnSp>
        <p:nvCxnSpPr>
          <p:cNvPr id="23" name="Straight Connector 22">
            <a:extLst>
              <a:ext uri="{FF2B5EF4-FFF2-40B4-BE49-F238E27FC236}">
                <a16:creationId xmlns:a16="http://schemas.microsoft.com/office/drawing/2014/main" id="{25080573-532F-4D7F-9161-F912779B2622}"/>
              </a:ext>
            </a:extLst>
          </p:cNvPr>
          <p:cNvCxnSpPr>
            <a:cxnSpLocks/>
            <a:stCxn id="171" idx="2"/>
          </p:cNvCxnSpPr>
          <p:nvPr/>
        </p:nvCxnSpPr>
        <p:spPr>
          <a:xfrm>
            <a:off x="6264720" y="656454"/>
            <a:ext cx="0" cy="635583"/>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4D46F895-26B4-4F71-A8A9-B35874A4B713}"/>
              </a:ext>
            </a:extLst>
          </p:cNvPr>
          <p:cNvSpPr/>
          <p:nvPr/>
        </p:nvSpPr>
        <p:spPr>
          <a:xfrm>
            <a:off x="7480266" y="322311"/>
            <a:ext cx="1341756" cy="22889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ABE0BF1-CAA8-454D-884A-771FEB11E5E8}"/>
              </a:ext>
            </a:extLst>
          </p:cNvPr>
          <p:cNvSpPr txBox="1"/>
          <p:nvPr/>
        </p:nvSpPr>
        <p:spPr>
          <a:xfrm>
            <a:off x="7570467" y="322282"/>
            <a:ext cx="1167932" cy="230832"/>
          </a:xfrm>
          <a:prstGeom prst="rect">
            <a:avLst/>
          </a:prstGeom>
          <a:noFill/>
        </p:spPr>
        <p:txBody>
          <a:bodyPr wrap="square">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President</a:t>
            </a:r>
            <a:endParaRPr lang="en-US" sz="900" dirty="0"/>
          </a:p>
        </p:txBody>
      </p:sp>
      <p:sp>
        <p:nvSpPr>
          <p:cNvPr id="88" name="TextBox 87">
            <a:extLst>
              <a:ext uri="{FF2B5EF4-FFF2-40B4-BE49-F238E27FC236}">
                <a16:creationId xmlns:a16="http://schemas.microsoft.com/office/drawing/2014/main" id="{3FFAE57A-E8AF-4F3D-8806-6EEC7B77ADAA}"/>
              </a:ext>
            </a:extLst>
          </p:cNvPr>
          <p:cNvSpPr txBox="1"/>
          <p:nvPr/>
        </p:nvSpPr>
        <p:spPr>
          <a:xfrm>
            <a:off x="7183579" y="83051"/>
            <a:ext cx="1935131" cy="246221"/>
          </a:xfrm>
          <a:prstGeom prst="rect">
            <a:avLst/>
          </a:prstGeom>
          <a:noFill/>
        </p:spPr>
        <p:txBody>
          <a:bodyPr wrap="square">
            <a:spAutoFit/>
          </a:bodyPr>
          <a:lstStyle/>
          <a:p>
            <a:pPr algn="ctr"/>
            <a:r>
              <a:rPr lang="en-US" sz="1000" b="1" dirty="0">
                <a:solidFill>
                  <a:schemeClr val="bg1"/>
                </a:solidFill>
                <a:latin typeface="DIN Next LT Pro" panose="020B0503020203050203" pitchFamily="34" charset="0"/>
                <a:ea typeface="Tahoma" panose="020B0604030504040204" pitchFamily="34" charset="0"/>
                <a:cs typeface="Tahoma" panose="020B0604030504040204" pitchFamily="34" charset="0"/>
              </a:rPr>
              <a:t>Market Research</a:t>
            </a:r>
          </a:p>
        </p:txBody>
      </p:sp>
      <p:cxnSp>
        <p:nvCxnSpPr>
          <p:cNvPr id="89" name="Straight Connector 88">
            <a:extLst>
              <a:ext uri="{FF2B5EF4-FFF2-40B4-BE49-F238E27FC236}">
                <a16:creationId xmlns:a16="http://schemas.microsoft.com/office/drawing/2014/main" id="{B432791F-5308-4459-96CE-FA5F08E1044B}"/>
              </a:ext>
            </a:extLst>
          </p:cNvPr>
          <p:cNvCxnSpPr>
            <a:cxnSpLocks/>
            <a:endCxn id="172" idx="3"/>
          </p:cNvCxnSpPr>
          <p:nvPr/>
        </p:nvCxnSpPr>
        <p:spPr>
          <a:xfrm flipH="1" flipV="1">
            <a:off x="3987561" y="1201832"/>
            <a:ext cx="2287049" cy="4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CBEB740-1F15-4AF1-876E-17262214E2DD}"/>
              </a:ext>
            </a:extLst>
          </p:cNvPr>
          <p:cNvCxnSpPr>
            <a:cxnSpLocks/>
            <a:stCxn id="173" idx="1"/>
          </p:cNvCxnSpPr>
          <p:nvPr/>
        </p:nvCxnSpPr>
        <p:spPr>
          <a:xfrm flipH="1">
            <a:off x="6265557" y="1174242"/>
            <a:ext cx="3837637" cy="26897"/>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2F259461-8649-492E-A054-4A429D685B5C}"/>
              </a:ext>
            </a:extLst>
          </p:cNvPr>
          <p:cNvSpPr/>
          <p:nvPr/>
        </p:nvSpPr>
        <p:spPr>
          <a:xfrm>
            <a:off x="6741891" y="1668541"/>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591B8CE9-B928-4E08-B0E3-A27EB6D8578B}"/>
              </a:ext>
            </a:extLst>
          </p:cNvPr>
          <p:cNvSpPr txBox="1"/>
          <p:nvPr/>
        </p:nvSpPr>
        <p:spPr>
          <a:xfrm>
            <a:off x="6783446" y="1668540"/>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73" name="Rectangle: Rounded Corners 72">
            <a:extLst>
              <a:ext uri="{FF2B5EF4-FFF2-40B4-BE49-F238E27FC236}">
                <a16:creationId xmlns:a16="http://schemas.microsoft.com/office/drawing/2014/main" id="{8991B27C-455B-429A-A1B6-0E8FC14D5EF1}"/>
              </a:ext>
            </a:extLst>
          </p:cNvPr>
          <p:cNvSpPr/>
          <p:nvPr/>
        </p:nvSpPr>
        <p:spPr>
          <a:xfrm>
            <a:off x="6808909" y="1894978"/>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75" name="Rounded Rectangle 32">
            <a:extLst>
              <a:ext uri="{FF2B5EF4-FFF2-40B4-BE49-F238E27FC236}">
                <a16:creationId xmlns:a16="http://schemas.microsoft.com/office/drawing/2014/main" id="{CA5C64BE-0FEC-4701-8D84-7F1807AC62C7}"/>
              </a:ext>
            </a:extLst>
          </p:cNvPr>
          <p:cNvSpPr/>
          <p:nvPr/>
        </p:nvSpPr>
        <p:spPr bwMode="auto">
          <a:xfrm>
            <a:off x="7474414" y="2119467"/>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82" name="Rounded Rectangle 32">
            <a:extLst>
              <a:ext uri="{FF2B5EF4-FFF2-40B4-BE49-F238E27FC236}">
                <a16:creationId xmlns:a16="http://schemas.microsoft.com/office/drawing/2014/main" id="{52EF4888-E8C2-4400-BCF7-982B694EA316}"/>
              </a:ext>
            </a:extLst>
          </p:cNvPr>
          <p:cNvSpPr/>
          <p:nvPr/>
        </p:nvSpPr>
        <p:spPr bwMode="auto">
          <a:xfrm>
            <a:off x="6822311" y="2121091"/>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87" name="Rounded Rectangle 32">
            <a:extLst>
              <a:ext uri="{FF2B5EF4-FFF2-40B4-BE49-F238E27FC236}">
                <a16:creationId xmlns:a16="http://schemas.microsoft.com/office/drawing/2014/main" id="{589C4698-E1C9-466F-AFF0-DE95759FF57B}"/>
              </a:ext>
            </a:extLst>
          </p:cNvPr>
          <p:cNvSpPr/>
          <p:nvPr/>
        </p:nvSpPr>
        <p:spPr bwMode="auto">
          <a:xfrm>
            <a:off x="7704589" y="2340042"/>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cxnSp>
        <p:nvCxnSpPr>
          <p:cNvPr id="142" name="Straight Connector 141">
            <a:extLst>
              <a:ext uri="{FF2B5EF4-FFF2-40B4-BE49-F238E27FC236}">
                <a16:creationId xmlns:a16="http://schemas.microsoft.com/office/drawing/2014/main" id="{9118B556-E440-4219-8BF0-FC154D8E5F28}"/>
              </a:ext>
            </a:extLst>
          </p:cNvPr>
          <p:cNvCxnSpPr>
            <a:cxnSpLocks/>
            <a:stCxn id="171" idx="3"/>
            <a:endCxn id="186" idx="1"/>
          </p:cNvCxnSpPr>
          <p:nvPr/>
        </p:nvCxnSpPr>
        <p:spPr>
          <a:xfrm>
            <a:off x="6950520" y="401065"/>
            <a:ext cx="3278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0015E2B-D098-47DF-B664-67DAFEE3A34C}"/>
              </a:ext>
            </a:extLst>
          </p:cNvPr>
          <p:cNvCxnSpPr>
            <a:cxnSpLocks/>
            <a:stCxn id="172" idx="2"/>
            <a:endCxn id="66" idx="1"/>
          </p:cNvCxnSpPr>
          <p:nvPr/>
        </p:nvCxnSpPr>
        <p:spPr>
          <a:xfrm flipH="1">
            <a:off x="3298218" y="1457221"/>
            <a:ext cx="3543" cy="164333"/>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7F461DD-CC97-44D4-8480-E2003F1DDE89}"/>
              </a:ext>
            </a:extLst>
          </p:cNvPr>
          <p:cNvCxnSpPr>
            <a:cxnSpLocks/>
            <a:stCxn id="173" idx="2"/>
            <a:endCxn id="161" idx="0"/>
          </p:cNvCxnSpPr>
          <p:nvPr/>
        </p:nvCxnSpPr>
        <p:spPr>
          <a:xfrm flipH="1">
            <a:off x="10787600" y="1429631"/>
            <a:ext cx="1394" cy="19473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91" name="Rectangle: Rounded Corners 190">
            <a:extLst>
              <a:ext uri="{FF2B5EF4-FFF2-40B4-BE49-F238E27FC236}">
                <a16:creationId xmlns:a16="http://schemas.microsoft.com/office/drawing/2014/main" id="{787DA065-C0B9-4538-8C40-14EE913FA3E9}"/>
              </a:ext>
            </a:extLst>
          </p:cNvPr>
          <p:cNvSpPr/>
          <p:nvPr/>
        </p:nvSpPr>
        <p:spPr>
          <a:xfrm>
            <a:off x="5672063" y="1219982"/>
            <a:ext cx="1142994" cy="23466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Regional Executive Assistant</a:t>
            </a:r>
          </a:p>
        </p:txBody>
      </p:sp>
      <p:cxnSp>
        <p:nvCxnSpPr>
          <p:cNvPr id="197" name="Straight Connector 196">
            <a:extLst>
              <a:ext uri="{FF2B5EF4-FFF2-40B4-BE49-F238E27FC236}">
                <a16:creationId xmlns:a16="http://schemas.microsoft.com/office/drawing/2014/main" id="{E36AB8C3-A059-4693-B684-26C5253C4F08}"/>
              </a:ext>
            </a:extLst>
          </p:cNvPr>
          <p:cNvCxnSpPr>
            <a:cxnSpLocks/>
            <a:stCxn id="171" idx="2"/>
            <a:endCxn id="177" idx="0"/>
          </p:cNvCxnSpPr>
          <p:nvPr/>
        </p:nvCxnSpPr>
        <p:spPr>
          <a:xfrm>
            <a:off x="6264720" y="656454"/>
            <a:ext cx="1688126" cy="965099"/>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4F33B9D3-4BE9-495A-ACAD-738BF06E677B}"/>
              </a:ext>
            </a:extLst>
          </p:cNvPr>
          <p:cNvCxnSpPr>
            <a:cxnSpLocks/>
            <a:stCxn id="66" idx="0"/>
            <a:endCxn id="177" idx="1"/>
          </p:cNvCxnSpPr>
          <p:nvPr/>
        </p:nvCxnSpPr>
        <p:spPr>
          <a:xfrm flipV="1">
            <a:off x="6328061" y="3543223"/>
            <a:ext cx="27841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B07A7CC3-CC7F-4EEC-85D0-229AA2284866}"/>
              </a:ext>
            </a:extLst>
          </p:cNvPr>
          <p:cNvCxnSpPr>
            <a:cxnSpLocks/>
            <a:stCxn id="161" idx="1"/>
            <a:endCxn id="177" idx="3"/>
          </p:cNvCxnSpPr>
          <p:nvPr/>
        </p:nvCxnSpPr>
        <p:spPr>
          <a:xfrm flipH="1" flipV="1">
            <a:off x="9299221" y="3543223"/>
            <a:ext cx="266480" cy="13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1" name="Rounded Rectangle 32">
            <a:extLst>
              <a:ext uri="{FF2B5EF4-FFF2-40B4-BE49-F238E27FC236}">
                <a16:creationId xmlns:a16="http://schemas.microsoft.com/office/drawing/2014/main" id="{6155E611-5449-47EE-81B0-BFB899FDF2F3}"/>
              </a:ext>
            </a:extLst>
          </p:cNvPr>
          <p:cNvSpPr/>
          <p:nvPr/>
        </p:nvSpPr>
        <p:spPr bwMode="auto">
          <a:xfrm>
            <a:off x="6822311" y="2347184"/>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23" name="Rounded Rectangle 32">
            <a:extLst>
              <a:ext uri="{FF2B5EF4-FFF2-40B4-BE49-F238E27FC236}">
                <a16:creationId xmlns:a16="http://schemas.microsoft.com/office/drawing/2014/main" id="{D7165013-26CC-45E0-AA6B-357ED17D60A5}"/>
              </a:ext>
            </a:extLst>
          </p:cNvPr>
          <p:cNvSpPr/>
          <p:nvPr/>
        </p:nvSpPr>
        <p:spPr bwMode="auto">
          <a:xfrm>
            <a:off x="7259512" y="2347184"/>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25" name="Rectangle: Rounded Corners 224">
            <a:extLst>
              <a:ext uri="{FF2B5EF4-FFF2-40B4-BE49-F238E27FC236}">
                <a16:creationId xmlns:a16="http://schemas.microsoft.com/office/drawing/2014/main" id="{133A7878-92F3-4D70-9BE9-94FB2047F6DD}"/>
              </a:ext>
            </a:extLst>
          </p:cNvPr>
          <p:cNvSpPr/>
          <p:nvPr/>
        </p:nvSpPr>
        <p:spPr>
          <a:xfrm>
            <a:off x="7796401" y="2083613"/>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370C6455-C512-4F9A-9A13-9604FC84806F}"/>
              </a:ext>
            </a:extLst>
          </p:cNvPr>
          <p:cNvSpPr txBox="1"/>
          <p:nvPr/>
        </p:nvSpPr>
        <p:spPr>
          <a:xfrm>
            <a:off x="7837956" y="2083612"/>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229" name="Rectangle: Rounded Corners 228">
            <a:extLst>
              <a:ext uri="{FF2B5EF4-FFF2-40B4-BE49-F238E27FC236}">
                <a16:creationId xmlns:a16="http://schemas.microsoft.com/office/drawing/2014/main" id="{894FB694-A99A-4393-AF68-10D124071BB7}"/>
              </a:ext>
            </a:extLst>
          </p:cNvPr>
          <p:cNvSpPr/>
          <p:nvPr/>
        </p:nvSpPr>
        <p:spPr>
          <a:xfrm>
            <a:off x="7863419" y="2310050"/>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231" name="Rounded Rectangle 32">
            <a:extLst>
              <a:ext uri="{FF2B5EF4-FFF2-40B4-BE49-F238E27FC236}">
                <a16:creationId xmlns:a16="http://schemas.microsoft.com/office/drawing/2014/main" id="{9221B564-0631-4E69-9164-8886E376C309}"/>
              </a:ext>
            </a:extLst>
          </p:cNvPr>
          <p:cNvSpPr/>
          <p:nvPr/>
        </p:nvSpPr>
        <p:spPr bwMode="auto">
          <a:xfrm>
            <a:off x="8528924" y="2534539"/>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33" name="Rounded Rectangle 32">
            <a:extLst>
              <a:ext uri="{FF2B5EF4-FFF2-40B4-BE49-F238E27FC236}">
                <a16:creationId xmlns:a16="http://schemas.microsoft.com/office/drawing/2014/main" id="{252C2F85-3F79-4753-9AD6-8629D7A24849}"/>
              </a:ext>
            </a:extLst>
          </p:cNvPr>
          <p:cNvSpPr/>
          <p:nvPr/>
        </p:nvSpPr>
        <p:spPr bwMode="auto">
          <a:xfrm>
            <a:off x="7876821" y="2536163"/>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235" name="Rounded Rectangle 32">
            <a:extLst>
              <a:ext uri="{FF2B5EF4-FFF2-40B4-BE49-F238E27FC236}">
                <a16:creationId xmlns:a16="http://schemas.microsoft.com/office/drawing/2014/main" id="{7B42B0C6-858B-4BF2-9E73-0DFF8C59C464}"/>
              </a:ext>
            </a:extLst>
          </p:cNvPr>
          <p:cNvSpPr/>
          <p:nvPr/>
        </p:nvSpPr>
        <p:spPr bwMode="auto">
          <a:xfrm>
            <a:off x="8759099" y="2755114"/>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37" name="Rounded Rectangle 32">
            <a:extLst>
              <a:ext uri="{FF2B5EF4-FFF2-40B4-BE49-F238E27FC236}">
                <a16:creationId xmlns:a16="http://schemas.microsoft.com/office/drawing/2014/main" id="{8A719BF6-94B5-4F2F-8680-C7D7CA68E300}"/>
              </a:ext>
            </a:extLst>
          </p:cNvPr>
          <p:cNvSpPr/>
          <p:nvPr/>
        </p:nvSpPr>
        <p:spPr bwMode="auto">
          <a:xfrm>
            <a:off x="7876821" y="2762256"/>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39" name="Rounded Rectangle 32">
            <a:extLst>
              <a:ext uri="{FF2B5EF4-FFF2-40B4-BE49-F238E27FC236}">
                <a16:creationId xmlns:a16="http://schemas.microsoft.com/office/drawing/2014/main" id="{7931C87E-75B1-4C79-B80A-179C37C770EC}"/>
              </a:ext>
            </a:extLst>
          </p:cNvPr>
          <p:cNvSpPr/>
          <p:nvPr/>
        </p:nvSpPr>
        <p:spPr bwMode="auto">
          <a:xfrm>
            <a:off x="8314022" y="2762256"/>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41" name="Rectangle: Rounded Corners 240">
            <a:extLst>
              <a:ext uri="{FF2B5EF4-FFF2-40B4-BE49-F238E27FC236}">
                <a16:creationId xmlns:a16="http://schemas.microsoft.com/office/drawing/2014/main" id="{A4BDEA66-D2D8-4ADC-B004-447176668B48}"/>
              </a:ext>
            </a:extLst>
          </p:cNvPr>
          <p:cNvSpPr/>
          <p:nvPr/>
        </p:nvSpPr>
        <p:spPr>
          <a:xfrm>
            <a:off x="6716850" y="2783575"/>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a:extLst>
              <a:ext uri="{FF2B5EF4-FFF2-40B4-BE49-F238E27FC236}">
                <a16:creationId xmlns:a16="http://schemas.microsoft.com/office/drawing/2014/main" id="{4EB3ACCF-5CE4-4BF0-A647-CD0887897469}"/>
              </a:ext>
            </a:extLst>
          </p:cNvPr>
          <p:cNvSpPr txBox="1"/>
          <p:nvPr/>
        </p:nvSpPr>
        <p:spPr>
          <a:xfrm>
            <a:off x="6758405" y="2783574"/>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245" name="Rectangle: Rounded Corners 244">
            <a:extLst>
              <a:ext uri="{FF2B5EF4-FFF2-40B4-BE49-F238E27FC236}">
                <a16:creationId xmlns:a16="http://schemas.microsoft.com/office/drawing/2014/main" id="{61F609E5-473D-459D-8932-0338DDE3526A}"/>
              </a:ext>
            </a:extLst>
          </p:cNvPr>
          <p:cNvSpPr/>
          <p:nvPr/>
        </p:nvSpPr>
        <p:spPr>
          <a:xfrm>
            <a:off x="6783868" y="3010012"/>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247" name="Rounded Rectangle 32">
            <a:extLst>
              <a:ext uri="{FF2B5EF4-FFF2-40B4-BE49-F238E27FC236}">
                <a16:creationId xmlns:a16="http://schemas.microsoft.com/office/drawing/2014/main" id="{D8E37283-2640-4317-BF99-CE22D52C4DF2}"/>
              </a:ext>
            </a:extLst>
          </p:cNvPr>
          <p:cNvSpPr/>
          <p:nvPr/>
        </p:nvSpPr>
        <p:spPr bwMode="auto">
          <a:xfrm>
            <a:off x="7449373" y="3234501"/>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49" name="Rounded Rectangle 32">
            <a:extLst>
              <a:ext uri="{FF2B5EF4-FFF2-40B4-BE49-F238E27FC236}">
                <a16:creationId xmlns:a16="http://schemas.microsoft.com/office/drawing/2014/main" id="{B5644315-7D55-41E3-9851-21E1A77729B2}"/>
              </a:ext>
            </a:extLst>
          </p:cNvPr>
          <p:cNvSpPr/>
          <p:nvPr/>
        </p:nvSpPr>
        <p:spPr bwMode="auto">
          <a:xfrm>
            <a:off x="6797270" y="3236125"/>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251" name="Rounded Rectangle 32">
            <a:extLst>
              <a:ext uri="{FF2B5EF4-FFF2-40B4-BE49-F238E27FC236}">
                <a16:creationId xmlns:a16="http://schemas.microsoft.com/office/drawing/2014/main" id="{66DDFB6B-8E06-42EF-B2F0-0265C9DFD8A1}"/>
              </a:ext>
            </a:extLst>
          </p:cNvPr>
          <p:cNvSpPr/>
          <p:nvPr/>
        </p:nvSpPr>
        <p:spPr bwMode="auto">
          <a:xfrm>
            <a:off x="7679548" y="3455076"/>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53" name="Rounded Rectangle 32">
            <a:extLst>
              <a:ext uri="{FF2B5EF4-FFF2-40B4-BE49-F238E27FC236}">
                <a16:creationId xmlns:a16="http://schemas.microsoft.com/office/drawing/2014/main" id="{A2AAF64D-7D1B-4429-B476-27541773A97A}"/>
              </a:ext>
            </a:extLst>
          </p:cNvPr>
          <p:cNvSpPr/>
          <p:nvPr/>
        </p:nvSpPr>
        <p:spPr bwMode="auto">
          <a:xfrm>
            <a:off x="6797270" y="3462218"/>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55" name="Rounded Rectangle 32">
            <a:extLst>
              <a:ext uri="{FF2B5EF4-FFF2-40B4-BE49-F238E27FC236}">
                <a16:creationId xmlns:a16="http://schemas.microsoft.com/office/drawing/2014/main" id="{84A643D2-3596-42A3-9ACB-DD0259201627}"/>
              </a:ext>
            </a:extLst>
          </p:cNvPr>
          <p:cNvSpPr/>
          <p:nvPr/>
        </p:nvSpPr>
        <p:spPr bwMode="auto">
          <a:xfrm>
            <a:off x="7234471" y="3462218"/>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57" name="Rectangle: Rounded Corners 256">
            <a:extLst>
              <a:ext uri="{FF2B5EF4-FFF2-40B4-BE49-F238E27FC236}">
                <a16:creationId xmlns:a16="http://schemas.microsoft.com/office/drawing/2014/main" id="{5287FD7F-9847-4D36-80BC-A566374CAD10}"/>
              </a:ext>
            </a:extLst>
          </p:cNvPr>
          <p:cNvSpPr/>
          <p:nvPr/>
        </p:nvSpPr>
        <p:spPr>
          <a:xfrm>
            <a:off x="7807397" y="3286198"/>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a:extLst>
              <a:ext uri="{FF2B5EF4-FFF2-40B4-BE49-F238E27FC236}">
                <a16:creationId xmlns:a16="http://schemas.microsoft.com/office/drawing/2014/main" id="{27A1F812-974A-4DB4-927B-979DD3E5016E}"/>
              </a:ext>
            </a:extLst>
          </p:cNvPr>
          <p:cNvSpPr txBox="1"/>
          <p:nvPr/>
        </p:nvSpPr>
        <p:spPr>
          <a:xfrm>
            <a:off x="7848952" y="3286197"/>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261" name="Rectangle: Rounded Corners 260">
            <a:extLst>
              <a:ext uri="{FF2B5EF4-FFF2-40B4-BE49-F238E27FC236}">
                <a16:creationId xmlns:a16="http://schemas.microsoft.com/office/drawing/2014/main" id="{514D8AEA-8DD9-4673-8916-B1011A4B1D02}"/>
              </a:ext>
            </a:extLst>
          </p:cNvPr>
          <p:cNvSpPr/>
          <p:nvPr/>
        </p:nvSpPr>
        <p:spPr>
          <a:xfrm>
            <a:off x="7874415" y="3512635"/>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263" name="Rounded Rectangle 32">
            <a:extLst>
              <a:ext uri="{FF2B5EF4-FFF2-40B4-BE49-F238E27FC236}">
                <a16:creationId xmlns:a16="http://schemas.microsoft.com/office/drawing/2014/main" id="{F7E75BCC-4875-489C-8EB9-CEC8D83726F3}"/>
              </a:ext>
            </a:extLst>
          </p:cNvPr>
          <p:cNvSpPr/>
          <p:nvPr/>
        </p:nvSpPr>
        <p:spPr bwMode="auto">
          <a:xfrm>
            <a:off x="8539920" y="3737124"/>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65" name="Rounded Rectangle 32">
            <a:extLst>
              <a:ext uri="{FF2B5EF4-FFF2-40B4-BE49-F238E27FC236}">
                <a16:creationId xmlns:a16="http://schemas.microsoft.com/office/drawing/2014/main" id="{98EC0DCF-D578-47D9-A3EB-DE42719586E8}"/>
              </a:ext>
            </a:extLst>
          </p:cNvPr>
          <p:cNvSpPr/>
          <p:nvPr/>
        </p:nvSpPr>
        <p:spPr bwMode="auto">
          <a:xfrm>
            <a:off x="7887817" y="3738748"/>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267" name="Rounded Rectangle 32">
            <a:extLst>
              <a:ext uri="{FF2B5EF4-FFF2-40B4-BE49-F238E27FC236}">
                <a16:creationId xmlns:a16="http://schemas.microsoft.com/office/drawing/2014/main" id="{996DAD46-781F-4E31-A83C-C9A5C5FEF179}"/>
              </a:ext>
            </a:extLst>
          </p:cNvPr>
          <p:cNvSpPr/>
          <p:nvPr/>
        </p:nvSpPr>
        <p:spPr bwMode="auto">
          <a:xfrm>
            <a:off x="8770095" y="3957699"/>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69" name="Rounded Rectangle 32">
            <a:extLst>
              <a:ext uri="{FF2B5EF4-FFF2-40B4-BE49-F238E27FC236}">
                <a16:creationId xmlns:a16="http://schemas.microsoft.com/office/drawing/2014/main" id="{2FEB17C9-59F2-4D9D-8B08-1C36426B5DA0}"/>
              </a:ext>
            </a:extLst>
          </p:cNvPr>
          <p:cNvSpPr/>
          <p:nvPr/>
        </p:nvSpPr>
        <p:spPr bwMode="auto">
          <a:xfrm>
            <a:off x="7887817" y="3964841"/>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71" name="Rounded Rectangle 32">
            <a:extLst>
              <a:ext uri="{FF2B5EF4-FFF2-40B4-BE49-F238E27FC236}">
                <a16:creationId xmlns:a16="http://schemas.microsoft.com/office/drawing/2014/main" id="{83FD561C-0FAF-4D0A-8C4D-C5283AE19CF9}"/>
              </a:ext>
            </a:extLst>
          </p:cNvPr>
          <p:cNvSpPr/>
          <p:nvPr/>
        </p:nvSpPr>
        <p:spPr bwMode="auto">
          <a:xfrm>
            <a:off x="8325018" y="3964841"/>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73" name="Rectangle: Rounded Corners 272">
            <a:extLst>
              <a:ext uri="{FF2B5EF4-FFF2-40B4-BE49-F238E27FC236}">
                <a16:creationId xmlns:a16="http://schemas.microsoft.com/office/drawing/2014/main" id="{5D49A2F4-3627-4141-9F2D-82546365880D}"/>
              </a:ext>
            </a:extLst>
          </p:cNvPr>
          <p:cNvSpPr/>
          <p:nvPr/>
        </p:nvSpPr>
        <p:spPr>
          <a:xfrm>
            <a:off x="6737290" y="4006169"/>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a:extLst>
              <a:ext uri="{FF2B5EF4-FFF2-40B4-BE49-F238E27FC236}">
                <a16:creationId xmlns:a16="http://schemas.microsoft.com/office/drawing/2014/main" id="{A8F568D5-CD99-477F-9874-221483715E12}"/>
              </a:ext>
            </a:extLst>
          </p:cNvPr>
          <p:cNvSpPr txBox="1"/>
          <p:nvPr/>
        </p:nvSpPr>
        <p:spPr>
          <a:xfrm>
            <a:off x="6778845" y="4006168"/>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277" name="Rectangle: Rounded Corners 276">
            <a:extLst>
              <a:ext uri="{FF2B5EF4-FFF2-40B4-BE49-F238E27FC236}">
                <a16:creationId xmlns:a16="http://schemas.microsoft.com/office/drawing/2014/main" id="{4BDF3D17-AB00-4B2D-9945-1FBC601760BC}"/>
              </a:ext>
            </a:extLst>
          </p:cNvPr>
          <p:cNvSpPr/>
          <p:nvPr/>
        </p:nvSpPr>
        <p:spPr>
          <a:xfrm>
            <a:off x="6804308" y="4232606"/>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279" name="Rounded Rectangle 32">
            <a:extLst>
              <a:ext uri="{FF2B5EF4-FFF2-40B4-BE49-F238E27FC236}">
                <a16:creationId xmlns:a16="http://schemas.microsoft.com/office/drawing/2014/main" id="{0A3098CF-EEFE-4F9C-9DBF-8D6037954CF3}"/>
              </a:ext>
            </a:extLst>
          </p:cNvPr>
          <p:cNvSpPr/>
          <p:nvPr/>
        </p:nvSpPr>
        <p:spPr bwMode="auto">
          <a:xfrm>
            <a:off x="7469813" y="4457095"/>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81" name="Rounded Rectangle 32">
            <a:extLst>
              <a:ext uri="{FF2B5EF4-FFF2-40B4-BE49-F238E27FC236}">
                <a16:creationId xmlns:a16="http://schemas.microsoft.com/office/drawing/2014/main" id="{D5B07C7B-D4EF-43D7-893B-6B8307D601A9}"/>
              </a:ext>
            </a:extLst>
          </p:cNvPr>
          <p:cNvSpPr/>
          <p:nvPr/>
        </p:nvSpPr>
        <p:spPr bwMode="auto">
          <a:xfrm>
            <a:off x="6817710" y="4458719"/>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283" name="Rounded Rectangle 32">
            <a:extLst>
              <a:ext uri="{FF2B5EF4-FFF2-40B4-BE49-F238E27FC236}">
                <a16:creationId xmlns:a16="http://schemas.microsoft.com/office/drawing/2014/main" id="{8C02EB45-B0EA-4398-AAD1-F96E4DFF22F7}"/>
              </a:ext>
            </a:extLst>
          </p:cNvPr>
          <p:cNvSpPr/>
          <p:nvPr/>
        </p:nvSpPr>
        <p:spPr bwMode="auto">
          <a:xfrm>
            <a:off x="7699988" y="4677670"/>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85" name="Rounded Rectangle 32">
            <a:extLst>
              <a:ext uri="{FF2B5EF4-FFF2-40B4-BE49-F238E27FC236}">
                <a16:creationId xmlns:a16="http://schemas.microsoft.com/office/drawing/2014/main" id="{ACFB09D2-733A-47B0-9AF9-2A5C21032D6F}"/>
              </a:ext>
            </a:extLst>
          </p:cNvPr>
          <p:cNvSpPr/>
          <p:nvPr/>
        </p:nvSpPr>
        <p:spPr bwMode="auto">
          <a:xfrm>
            <a:off x="6817710" y="4684812"/>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87" name="Rounded Rectangle 32">
            <a:extLst>
              <a:ext uri="{FF2B5EF4-FFF2-40B4-BE49-F238E27FC236}">
                <a16:creationId xmlns:a16="http://schemas.microsoft.com/office/drawing/2014/main" id="{C71F3652-AAE1-4353-923C-AE6C46A4164F}"/>
              </a:ext>
            </a:extLst>
          </p:cNvPr>
          <p:cNvSpPr/>
          <p:nvPr/>
        </p:nvSpPr>
        <p:spPr bwMode="auto">
          <a:xfrm>
            <a:off x="7254911" y="4684812"/>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289" name="Rectangle: Rounded Corners 288">
            <a:extLst>
              <a:ext uri="{FF2B5EF4-FFF2-40B4-BE49-F238E27FC236}">
                <a16:creationId xmlns:a16="http://schemas.microsoft.com/office/drawing/2014/main" id="{87C2B0F5-9067-42C4-8808-BA69D621766A}"/>
              </a:ext>
            </a:extLst>
          </p:cNvPr>
          <p:cNvSpPr/>
          <p:nvPr/>
        </p:nvSpPr>
        <p:spPr>
          <a:xfrm>
            <a:off x="7806357" y="4446647"/>
            <a:ext cx="1418960" cy="954972"/>
          </a:xfrm>
          <a:prstGeom prst="roundRect">
            <a:avLst/>
          </a:prstGeom>
          <a:solidFill>
            <a:schemeClr val="accent3"/>
          </a:solid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7211B1AD-5657-4A0A-BB2B-96DB17BB19E3}"/>
              </a:ext>
            </a:extLst>
          </p:cNvPr>
          <p:cNvSpPr txBox="1"/>
          <p:nvPr/>
        </p:nvSpPr>
        <p:spPr>
          <a:xfrm>
            <a:off x="7847912" y="4446646"/>
            <a:ext cx="1332623" cy="261610"/>
          </a:xfrm>
          <a:prstGeom prst="rect">
            <a:avLst/>
          </a:prstGeom>
          <a:noFill/>
        </p:spPr>
        <p:txBody>
          <a:bodyPr wrap="square" rtlCol="0">
            <a:spAutoFit/>
          </a:bodyPr>
          <a:lstStyle/>
          <a:p>
            <a:pPr algn="ctr"/>
            <a:r>
              <a:rPr lang="en-US" sz="1100" b="1" dirty="0">
                <a:solidFill>
                  <a:schemeClr val="bg1"/>
                </a:solidFill>
                <a:latin typeface="DIN Next LT Pro" panose="020B0503020203050203" pitchFamily="34" charset="0"/>
                <a:ea typeface="Tahoma" panose="020B0604030504040204" pitchFamily="34" charset="0"/>
                <a:cs typeface="Tahoma" panose="020B0604030504040204" pitchFamily="34" charset="0"/>
              </a:rPr>
              <a:t>Chapter</a:t>
            </a:r>
          </a:p>
        </p:txBody>
      </p:sp>
      <p:sp>
        <p:nvSpPr>
          <p:cNvPr id="293" name="Rectangle: Rounded Corners 292">
            <a:extLst>
              <a:ext uri="{FF2B5EF4-FFF2-40B4-BE49-F238E27FC236}">
                <a16:creationId xmlns:a16="http://schemas.microsoft.com/office/drawing/2014/main" id="{7D414105-EB24-4187-9A56-67802B17A6F9}"/>
              </a:ext>
            </a:extLst>
          </p:cNvPr>
          <p:cNvSpPr/>
          <p:nvPr/>
        </p:nvSpPr>
        <p:spPr>
          <a:xfrm>
            <a:off x="7873375" y="4673084"/>
            <a:ext cx="1299174" cy="19259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Tahoma" panose="020B0604030504040204" pitchFamily="34" charset="0"/>
                <a:ea typeface="Tahoma" panose="020B0604030504040204" pitchFamily="34" charset="0"/>
                <a:cs typeface="Tahoma" panose="020B0604030504040204" pitchFamily="34" charset="0"/>
              </a:rPr>
              <a:t>President</a:t>
            </a:r>
          </a:p>
        </p:txBody>
      </p:sp>
      <p:sp>
        <p:nvSpPr>
          <p:cNvPr id="295" name="Rounded Rectangle 32">
            <a:extLst>
              <a:ext uri="{FF2B5EF4-FFF2-40B4-BE49-F238E27FC236}">
                <a16:creationId xmlns:a16="http://schemas.microsoft.com/office/drawing/2014/main" id="{3A53016B-8DD2-482F-B4CA-CDB74062943E}"/>
              </a:ext>
            </a:extLst>
          </p:cNvPr>
          <p:cNvSpPr/>
          <p:nvPr/>
        </p:nvSpPr>
        <p:spPr bwMode="auto">
          <a:xfrm>
            <a:off x="8538880" y="4897573"/>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
        <p:nvSpPr>
          <p:cNvPr id="297" name="Rounded Rectangle 32">
            <a:extLst>
              <a:ext uri="{FF2B5EF4-FFF2-40B4-BE49-F238E27FC236}">
                <a16:creationId xmlns:a16="http://schemas.microsoft.com/office/drawing/2014/main" id="{8940C75A-A75A-4002-B764-4116761824C2}"/>
              </a:ext>
            </a:extLst>
          </p:cNvPr>
          <p:cNvSpPr/>
          <p:nvPr/>
        </p:nvSpPr>
        <p:spPr bwMode="auto">
          <a:xfrm>
            <a:off x="7886777" y="4899197"/>
            <a:ext cx="642637" cy="192596"/>
          </a:xfrm>
          <a:prstGeom prst="roundRect">
            <a:avLst/>
          </a:prstGeom>
          <a:solidFill>
            <a:schemeClr val="accent4"/>
          </a:solidFill>
          <a:ln>
            <a:solidFill>
              <a:schemeClr val="accent4"/>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dirty="0">
                <a:solidFill>
                  <a:schemeClr val="tx1"/>
                </a:solidFill>
                <a:latin typeface="Tahoma" panose="020B0604030504040204" pitchFamily="34" charset="0"/>
                <a:ea typeface="Tahoma" panose="020B0604030504040204" pitchFamily="34" charset="0"/>
                <a:cs typeface="Tahoma" panose="020B0604030504040204" pitchFamily="34" charset="0"/>
              </a:rPr>
              <a:t>Chapter Ops</a:t>
            </a:r>
          </a:p>
        </p:txBody>
      </p:sp>
      <p:sp>
        <p:nvSpPr>
          <p:cNvPr id="299" name="Rounded Rectangle 32">
            <a:extLst>
              <a:ext uri="{FF2B5EF4-FFF2-40B4-BE49-F238E27FC236}">
                <a16:creationId xmlns:a16="http://schemas.microsoft.com/office/drawing/2014/main" id="{FF0C9BFC-15EE-4899-A201-CFB4422C1A63}"/>
              </a:ext>
            </a:extLst>
          </p:cNvPr>
          <p:cNvSpPr/>
          <p:nvPr/>
        </p:nvSpPr>
        <p:spPr bwMode="auto">
          <a:xfrm>
            <a:off x="8769055" y="5118148"/>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301" name="Rounded Rectangle 32">
            <a:extLst>
              <a:ext uri="{FF2B5EF4-FFF2-40B4-BE49-F238E27FC236}">
                <a16:creationId xmlns:a16="http://schemas.microsoft.com/office/drawing/2014/main" id="{DA8BBB15-A5C8-4A17-90EE-A2BC62E78ADF}"/>
              </a:ext>
            </a:extLst>
          </p:cNvPr>
          <p:cNvSpPr/>
          <p:nvPr/>
        </p:nvSpPr>
        <p:spPr bwMode="auto">
          <a:xfrm>
            <a:off x="7886777" y="5125290"/>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303" name="Rounded Rectangle 32">
            <a:extLst>
              <a:ext uri="{FF2B5EF4-FFF2-40B4-BE49-F238E27FC236}">
                <a16:creationId xmlns:a16="http://schemas.microsoft.com/office/drawing/2014/main" id="{7C388BF2-2374-4B30-BD0A-2810DC2CFFC7}"/>
              </a:ext>
            </a:extLst>
          </p:cNvPr>
          <p:cNvSpPr/>
          <p:nvPr/>
        </p:nvSpPr>
        <p:spPr bwMode="auto">
          <a:xfrm>
            <a:off x="8323978" y="5125290"/>
            <a:ext cx="411480" cy="154070"/>
          </a:xfrm>
          <a:prstGeom prst="roundRect">
            <a:avLst/>
          </a:prstGeom>
          <a:solidFill>
            <a:schemeClr val="accent2"/>
          </a:solidFill>
          <a:ln>
            <a:solidFill>
              <a:schemeClr val="accent2"/>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DAL</a:t>
            </a:r>
          </a:p>
        </p:txBody>
      </p:sp>
      <p:sp>
        <p:nvSpPr>
          <p:cNvPr id="324" name="Rounded Rectangle 32">
            <a:extLst>
              <a:ext uri="{FF2B5EF4-FFF2-40B4-BE49-F238E27FC236}">
                <a16:creationId xmlns:a16="http://schemas.microsoft.com/office/drawing/2014/main" id="{0DC946DF-C0B2-400B-93B1-940F4F3FB17B}"/>
              </a:ext>
            </a:extLst>
          </p:cNvPr>
          <p:cNvSpPr/>
          <p:nvPr/>
        </p:nvSpPr>
        <p:spPr bwMode="auto">
          <a:xfrm>
            <a:off x="8130243" y="487251"/>
            <a:ext cx="633669" cy="198719"/>
          </a:xfrm>
          <a:prstGeom prst="roundRect">
            <a:avLst/>
          </a:prstGeom>
          <a:solidFill>
            <a:schemeClr val="tx1"/>
          </a:solidFill>
          <a:ln>
            <a:solidFill>
              <a:schemeClr val="tx1"/>
            </a:solidFill>
            <a:prstDash val="solid"/>
          </a:ln>
        </p:spPr>
        <p:style>
          <a:lnRef idx="2">
            <a:schemeClr val="accent3"/>
          </a:lnRef>
          <a:fillRef idx="1">
            <a:schemeClr val="lt1"/>
          </a:fillRef>
          <a:effectRef idx="0">
            <a:schemeClr val="accent3"/>
          </a:effectRef>
          <a:fontRef idx="minor">
            <a:schemeClr val="dk1"/>
          </a:fontRef>
        </p:style>
        <p:txBody>
          <a:bodyPr anchor="ct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VP</a:t>
            </a:r>
          </a:p>
        </p:txBody>
      </p:sp>
    </p:spTree>
    <p:custDataLst>
      <p:tags r:id="rId1"/>
    </p:custDataLst>
    <p:extLst>
      <p:ext uri="{BB962C8B-B14F-4D97-AF65-F5344CB8AC3E}">
        <p14:creationId xmlns:p14="http://schemas.microsoft.com/office/powerpoint/2010/main" val="1532069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0353">
        <p159:morph option="byObject"/>
      </p:transition>
    </mc:Choice>
    <mc:Fallback xmlns="">
      <p:transition spd="slow" advTm="803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0"/>
                                        </p:tgtEl>
                                        <p:attrNameLst>
                                          <p:attrName>ppt_w</p:attrName>
                                        </p:attrNameLst>
                                      </p:cBhvr>
                                      <p:tavLst>
                                        <p:tav tm="0">
                                          <p:val>
                                            <p:strVal val="ppt_w"/>
                                          </p:val>
                                        </p:tav>
                                        <p:tav tm="100000">
                                          <p:val>
                                            <p:fltVal val="0"/>
                                          </p:val>
                                        </p:tav>
                                      </p:tavLst>
                                    </p:anim>
                                    <p:anim calcmode="lin" valueType="num">
                                      <p:cBhvr>
                                        <p:cTn id="7" dur="1000"/>
                                        <p:tgtEl>
                                          <p:spTgt spid="70"/>
                                        </p:tgtEl>
                                        <p:attrNameLst>
                                          <p:attrName>ppt_h</p:attrName>
                                        </p:attrNameLst>
                                      </p:cBhvr>
                                      <p:tavLst>
                                        <p:tav tm="0">
                                          <p:val>
                                            <p:strVal val="ppt_h"/>
                                          </p:val>
                                        </p:tav>
                                        <p:tav tm="100000">
                                          <p:val>
                                            <p:fltVal val="0"/>
                                          </p:val>
                                        </p:tav>
                                      </p:tavLst>
                                    </p:anim>
                                    <p:anim calcmode="lin" valueType="num">
                                      <p:cBhvr>
                                        <p:cTn id="8" dur="1000"/>
                                        <p:tgtEl>
                                          <p:spTgt spid="70"/>
                                        </p:tgtEl>
                                        <p:attrNameLst>
                                          <p:attrName>style.rotation</p:attrName>
                                        </p:attrNameLst>
                                      </p:cBhvr>
                                      <p:tavLst>
                                        <p:tav tm="0">
                                          <p:val>
                                            <p:fltVal val="0"/>
                                          </p:val>
                                        </p:tav>
                                        <p:tav tm="100000">
                                          <p:val>
                                            <p:fltVal val="90"/>
                                          </p:val>
                                        </p:tav>
                                      </p:tavLst>
                                    </p:anim>
                                    <p:animEffect transition="out" filter="fade">
                                      <p:cBhvr>
                                        <p:cTn id="9" dur="1000"/>
                                        <p:tgtEl>
                                          <p:spTgt spid="70"/>
                                        </p:tgtEl>
                                      </p:cBhvr>
                                    </p:animEffect>
                                    <p:set>
                                      <p:cBhvr>
                                        <p:cTn id="10" dur="1" fill="hold">
                                          <p:stCondLst>
                                            <p:cond delay="999"/>
                                          </p:stCondLst>
                                        </p:cTn>
                                        <p:tgtEl>
                                          <p:spTgt spid="70"/>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79"/>
                                        </p:tgtEl>
                                        <p:attrNameLst>
                                          <p:attrName>style.visibility</p:attrName>
                                        </p:attrNameLst>
                                      </p:cBhvr>
                                      <p:to>
                                        <p:strVal val="visible"/>
                                      </p:to>
                                    </p:set>
                                    <p:anim calcmode="lin" valueType="num">
                                      <p:cBhvr>
                                        <p:cTn id="14" dur="1000" fill="hold"/>
                                        <p:tgtEl>
                                          <p:spTgt spid="179"/>
                                        </p:tgtEl>
                                        <p:attrNameLst>
                                          <p:attrName>ppt_w</p:attrName>
                                        </p:attrNameLst>
                                      </p:cBhvr>
                                      <p:tavLst>
                                        <p:tav tm="0">
                                          <p:val>
                                            <p:fltVal val="0"/>
                                          </p:val>
                                        </p:tav>
                                        <p:tav tm="100000">
                                          <p:val>
                                            <p:strVal val="#ppt_w"/>
                                          </p:val>
                                        </p:tav>
                                      </p:tavLst>
                                    </p:anim>
                                    <p:anim calcmode="lin" valueType="num">
                                      <p:cBhvr>
                                        <p:cTn id="15" dur="1000" fill="hold"/>
                                        <p:tgtEl>
                                          <p:spTgt spid="179"/>
                                        </p:tgtEl>
                                        <p:attrNameLst>
                                          <p:attrName>ppt_h</p:attrName>
                                        </p:attrNameLst>
                                      </p:cBhvr>
                                      <p:tavLst>
                                        <p:tav tm="0">
                                          <p:val>
                                            <p:fltVal val="0"/>
                                          </p:val>
                                        </p:tav>
                                        <p:tav tm="100000">
                                          <p:val>
                                            <p:strVal val="#ppt_h"/>
                                          </p:val>
                                        </p:tav>
                                      </p:tavLst>
                                    </p:anim>
                                    <p:anim calcmode="lin" valueType="num">
                                      <p:cBhvr>
                                        <p:cTn id="16" dur="1000" fill="hold"/>
                                        <p:tgtEl>
                                          <p:spTgt spid="179"/>
                                        </p:tgtEl>
                                        <p:attrNameLst>
                                          <p:attrName>style.rotation</p:attrName>
                                        </p:attrNameLst>
                                      </p:cBhvr>
                                      <p:tavLst>
                                        <p:tav tm="0">
                                          <p:val>
                                            <p:fltVal val="90"/>
                                          </p:val>
                                        </p:tav>
                                        <p:tav tm="100000">
                                          <p:val>
                                            <p:fltVal val="0"/>
                                          </p:val>
                                        </p:tav>
                                      </p:tavLst>
                                    </p:anim>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500"/>
                                        <p:tgtEl>
                                          <p:spTgt spid="18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2"/>
                                        </p:tgtEl>
                                        <p:attrNameLst>
                                          <p:attrName>style.visibility</p:attrName>
                                        </p:attrNameLst>
                                      </p:cBhvr>
                                      <p:to>
                                        <p:strVal val="visible"/>
                                      </p:to>
                                    </p:set>
                                    <p:animEffect transition="in" filter="fade">
                                      <p:cBhvr>
                                        <p:cTn id="26" dur="500"/>
                                        <p:tgtEl>
                                          <p:spTgt spid="18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500"/>
                                        <p:tgtEl>
                                          <p:spTgt spid="18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fade">
                                      <p:cBhvr>
                                        <p:cTn id="36"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79" grpId="0"/>
      <p:bldP spid="181" grpId="0" animBg="1"/>
      <p:bldP spid="182" grpId="0" animBg="1"/>
      <p:bldP spid="186" grpId="0" animBg="1"/>
      <p:bldP spid="1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57B50-D001-4996-B0F2-1E34F596FD1E}"/>
              </a:ext>
            </a:extLst>
          </p:cNvPr>
          <p:cNvSpPr txBox="1"/>
          <p:nvPr/>
        </p:nvSpPr>
        <p:spPr>
          <a:xfrm>
            <a:off x="5950133" y="1591599"/>
            <a:ext cx="5624834" cy="4524315"/>
          </a:xfrm>
          <a:prstGeom prst="rect">
            <a:avLst/>
          </a:prstGeom>
          <a:noFill/>
        </p:spPr>
        <p:txBody>
          <a:bodyPr wrap="square" rtlCol="0">
            <a:spAutoFit/>
          </a:bodyPr>
          <a:lstStyle/>
          <a:p>
            <a:pPr marL="342900" marR="0" lvl="0" indent="-342900">
              <a:spcBef>
                <a:spcPts val="0"/>
              </a:spcBef>
              <a:spcAft>
                <a:spcPts val="0"/>
              </a:spcAft>
              <a:buClr>
                <a:schemeClr val="accent2"/>
              </a:buClr>
              <a:buFont typeface="+mj-lt"/>
              <a:buAutoNum type="arabicPeriod"/>
            </a:pPr>
            <a:r>
              <a:rPr lang="en-US" sz="2400" dirty="0">
                <a:solidFill>
                  <a:srgbClr val="58595B"/>
                </a:solidFill>
                <a:latin typeface="Palatino Linotype" panose="02040502050505030304" pitchFamily="18" charset="0"/>
              </a:rPr>
              <a:t>Welcome </a:t>
            </a:r>
          </a:p>
          <a:p>
            <a:pPr marL="342900" marR="0" lvl="0" indent="-342900">
              <a:spcBef>
                <a:spcPts val="0"/>
              </a:spcBef>
              <a:spcAft>
                <a:spcPts val="0"/>
              </a:spcAft>
              <a:buClr>
                <a:schemeClr val="accent2"/>
              </a:buClr>
              <a:buFont typeface="+mj-lt"/>
              <a:buAutoNum type="arabicPeriod"/>
            </a:pPr>
            <a:r>
              <a:rPr lang="en-US" sz="2400" dirty="0">
                <a:solidFill>
                  <a:srgbClr val="58595B"/>
                </a:solidFill>
                <a:effectLst/>
                <a:latin typeface="Palatino Linotype" panose="02040502050505030304" pitchFamily="18" charset="0"/>
                <a:ea typeface="Times New Roman" panose="02020603050405020304" pitchFamily="18" charset="0"/>
              </a:rPr>
              <a:t>Q</a:t>
            </a:r>
            <a:r>
              <a:rPr lang="en-US" sz="2400" dirty="0">
                <a:effectLst/>
                <a:latin typeface="Palatino Linotype" panose="02040502050505030304" pitchFamily="18" charset="0"/>
                <a:ea typeface="Times New Roman" panose="02020603050405020304" pitchFamily="18" charset="0"/>
              </a:rPr>
              <a:t>uick updates:</a:t>
            </a:r>
          </a:p>
          <a:p>
            <a:pPr marL="800100" lvl="1" indent="-342900">
              <a:buClr>
                <a:schemeClr val="accent2"/>
              </a:buClr>
              <a:buFont typeface="+mj-lt"/>
              <a:buAutoNum type="arabicPeriod"/>
            </a:pPr>
            <a:r>
              <a:rPr lang="en-US" sz="2400" dirty="0">
                <a:latin typeface="Palatino Linotype" panose="02040502050505030304" pitchFamily="18" charset="0"/>
                <a:ea typeface="Times New Roman" panose="02020603050405020304" pitchFamily="18" charset="0"/>
              </a:rPr>
              <a:t>Upcoming event no-go dates</a:t>
            </a:r>
          </a:p>
          <a:p>
            <a:pPr marL="800100" lvl="1" indent="-342900">
              <a:buClr>
                <a:schemeClr val="accent2"/>
              </a:buClr>
              <a:buFont typeface="+mj-lt"/>
              <a:buAutoNum type="arabicPeriod"/>
            </a:pPr>
            <a:r>
              <a:rPr lang="en-US" sz="2400" dirty="0">
                <a:latin typeface="Palatino Linotype" panose="02040502050505030304" pitchFamily="18" charset="0"/>
                <a:ea typeface="Times New Roman" panose="02020603050405020304" pitchFamily="18" charset="0"/>
              </a:rPr>
              <a:t>Calendly/</a:t>
            </a:r>
            <a:r>
              <a:rPr lang="en-US" sz="2400" dirty="0" err="1">
                <a:latin typeface="Palatino Linotype" panose="02040502050505030304" pitchFamily="18" charset="0"/>
                <a:ea typeface="Times New Roman" panose="02020603050405020304" pitchFamily="18" charset="0"/>
              </a:rPr>
              <a:t>Airtable</a:t>
            </a:r>
            <a:r>
              <a:rPr lang="en-US" sz="2400" dirty="0">
                <a:latin typeface="Palatino Linotype" panose="02040502050505030304" pitchFamily="18" charset="0"/>
                <a:ea typeface="Times New Roman" panose="02020603050405020304" pitchFamily="18" charset="0"/>
              </a:rPr>
              <a:t> usage – regional/chapter alignment</a:t>
            </a:r>
          </a:p>
          <a:p>
            <a:pPr marL="800100" lvl="1" indent="-342900">
              <a:buClr>
                <a:schemeClr val="accent2"/>
              </a:buClr>
              <a:buFont typeface="+mj-lt"/>
              <a:buAutoNum type="arabicPeriod"/>
            </a:pPr>
            <a:r>
              <a:rPr lang="en-US" sz="2400" dirty="0">
                <a:effectLst/>
                <a:latin typeface="Palatino Linotype" panose="02040502050505030304" pitchFamily="18" charset="0"/>
                <a:ea typeface="Times New Roman" panose="02020603050405020304" pitchFamily="18" charset="0"/>
              </a:rPr>
              <a:t>Speaker admin/agreements</a:t>
            </a:r>
          </a:p>
          <a:p>
            <a:pPr marL="800100" lvl="1" indent="-342900">
              <a:buClr>
                <a:schemeClr val="accent2"/>
              </a:buClr>
              <a:buFont typeface="+mj-lt"/>
              <a:buAutoNum type="arabicPeriod"/>
            </a:pPr>
            <a:r>
              <a:rPr lang="en-US" sz="2400" dirty="0">
                <a:latin typeface="Palatino Linotype" panose="02040502050505030304" pitchFamily="18" charset="0"/>
                <a:ea typeface="Times New Roman" panose="02020603050405020304" pitchFamily="18" charset="0"/>
              </a:rPr>
              <a:t>Zoom SWAT teams</a:t>
            </a:r>
          </a:p>
          <a:p>
            <a:pPr marL="800100" lvl="1" indent="-342900">
              <a:buClr>
                <a:schemeClr val="accent2"/>
              </a:buClr>
              <a:buFont typeface="+mj-lt"/>
              <a:buAutoNum type="arabicPeriod"/>
            </a:pPr>
            <a:r>
              <a:rPr lang="en-US" sz="2400" dirty="0">
                <a:latin typeface="Palatino Linotype" panose="02040502050505030304" pitchFamily="18" charset="0"/>
                <a:ea typeface="Times New Roman" panose="02020603050405020304" pitchFamily="18" charset="0"/>
              </a:rPr>
              <a:t>Annual Conference coming up!</a:t>
            </a:r>
          </a:p>
          <a:p>
            <a:pPr marL="342900" indent="-342900">
              <a:buClr>
                <a:schemeClr val="accent2"/>
              </a:buClr>
              <a:buFont typeface="+mj-lt"/>
              <a:buAutoNum type="arabicPeriod"/>
            </a:pPr>
            <a:r>
              <a:rPr lang="en-US" sz="2400" dirty="0">
                <a:effectLst/>
                <a:latin typeface="Palatino Linotype" panose="02040502050505030304" pitchFamily="18" charset="0"/>
                <a:ea typeface="Times New Roman" panose="02020603050405020304" pitchFamily="18" charset="0"/>
              </a:rPr>
              <a:t>2021 Programming Guidance</a:t>
            </a:r>
          </a:p>
          <a:p>
            <a:pPr marL="342900" indent="-342900">
              <a:buClr>
                <a:schemeClr val="accent2"/>
              </a:buClr>
              <a:buFont typeface="+mj-lt"/>
              <a:buAutoNum type="arabicPeriod"/>
            </a:pPr>
            <a:r>
              <a:rPr lang="en-US" sz="2400" dirty="0">
                <a:latin typeface="Palatino Linotype" panose="02040502050505030304" pitchFamily="18" charset="0"/>
                <a:ea typeface="Times New Roman" panose="02020603050405020304" pitchFamily="18" charset="0"/>
              </a:rPr>
              <a:t>COE division - discussion</a:t>
            </a:r>
            <a:endParaRPr lang="en-US" sz="2400" dirty="0">
              <a:effectLst/>
              <a:latin typeface="Palatino Linotype" panose="02040502050505030304" pitchFamily="18" charset="0"/>
              <a:ea typeface="Times New Roman" panose="02020603050405020304" pitchFamily="18" charset="0"/>
            </a:endParaRPr>
          </a:p>
          <a:p>
            <a:pPr marL="742950" marR="0" lvl="1" indent="-285750">
              <a:spcBef>
                <a:spcPts val="0"/>
              </a:spcBef>
              <a:spcAft>
                <a:spcPts val="0"/>
              </a:spcAft>
              <a:buClr>
                <a:schemeClr val="accent2"/>
              </a:buClr>
              <a:buFont typeface="+mj-lt"/>
              <a:buAutoNum type="arabicPeriod"/>
            </a:pPr>
            <a:endParaRPr lang="en-US" sz="1600" dirty="0">
              <a:effectLst/>
              <a:latin typeface="Palatino Linotype" panose="02040502050505030304" pitchFamily="18" charset="0"/>
              <a:ea typeface="Calibri" panose="020F0502020204030204" pitchFamily="34" charset="0"/>
            </a:endParaRPr>
          </a:p>
          <a:p>
            <a:pPr marL="742950" marR="0" lvl="1" indent="-285750">
              <a:spcBef>
                <a:spcPts val="0"/>
              </a:spcBef>
              <a:spcAft>
                <a:spcPts val="0"/>
              </a:spcAft>
              <a:buClr>
                <a:schemeClr val="accent2"/>
              </a:buClr>
              <a:buFont typeface="+mj-lt"/>
              <a:buAutoNum type="arabicPeriod"/>
            </a:pPr>
            <a:endParaRPr lang="en-US" sz="1600" dirty="0">
              <a:effectLst/>
              <a:latin typeface="Palatino Linotype" panose="02040502050505030304" pitchFamily="18" charset="0"/>
              <a:ea typeface="Calibri" panose="020F0502020204030204" pitchFamily="34" charset="0"/>
            </a:endParaRPr>
          </a:p>
          <a:p>
            <a:pPr marL="514350" indent="-514350">
              <a:buClr>
                <a:srgbClr val="FB515B"/>
              </a:buClr>
              <a:buFont typeface="+mj-lt"/>
              <a:buAutoNum type="arabicPeriod"/>
            </a:pPr>
            <a:endParaRPr lang="en-US" sz="1600" dirty="0">
              <a:solidFill>
                <a:srgbClr val="58595B"/>
              </a:solidFill>
              <a:latin typeface="Palatino Linotype" panose="02040502050505030304" pitchFamily="18" charset="0"/>
            </a:endParaRPr>
          </a:p>
        </p:txBody>
      </p:sp>
      <p:sp>
        <p:nvSpPr>
          <p:cNvPr id="4" name="TextBox 3">
            <a:extLst>
              <a:ext uri="{FF2B5EF4-FFF2-40B4-BE49-F238E27FC236}">
                <a16:creationId xmlns:a16="http://schemas.microsoft.com/office/drawing/2014/main" id="{DE0C6F11-94E5-4847-99F9-50FB7701B4B9}"/>
              </a:ext>
            </a:extLst>
          </p:cNvPr>
          <p:cNvSpPr txBox="1"/>
          <p:nvPr/>
        </p:nvSpPr>
        <p:spPr>
          <a:xfrm>
            <a:off x="7817825" y="335502"/>
            <a:ext cx="2164375" cy="769441"/>
          </a:xfrm>
          <a:prstGeom prst="rect">
            <a:avLst/>
          </a:prstGeom>
          <a:noFill/>
        </p:spPr>
        <p:txBody>
          <a:bodyPr wrap="none" rtlCol="0">
            <a:spAutoFit/>
          </a:bodyPr>
          <a:lstStyle/>
          <a:p>
            <a:r>
              <a:rPr lang="en-US" sz="4400" dirty="0">
                <a:solidFill>
                  <a:srgbClr val="FB515B"/>
                </a:solidFill>
                <a:latin typeface="Palatino Linotype" panose="02040502050505030304" pitchFamily="18" charset="0"/>
              </a:rPr>
              <a:t>Agenda</a:t>
            </a:r>
          </a:p>
        </p:txBody>
      </p:sp>
      <p:sp>
        <p:nvSpPr>
          <p:cNvPr id="3" name="Slide Number Placeholder 2">
            <a:extLst>
              <a:ext uri="{FF2B5EF4-FFF2-40B4-BE49-F238E27FC236}">
                <a16:creationId xmlns:a16="http://schemas.microsoft.com/office/drawing/2014/main" id="{EC467A59-4D5A-435A-8830-632B18117CA4}"/>
              </a:ext>
            </a:extLst>
          </p:cNvPr>
          <p:cNvSpPr>
            <a:spLocks noGrp="1"/>
          </p:cNvSpPr>
          <p:nvPr>
            <p:ph type="sldNum" sz="quarter" idx="12"/>
          </p:nvPr>
        </p:nvSpPr>
        <p:spPr/>
        <p:txBody>
          <a:bodyPr/>
          <a:lstStyle/>
          <a:p>
            <a:fld id="{0AB816CF-AA9B-43E8-B03A-27A77900809F}" type="slidenum">
              <a:rPr lang="en-US" smtClean="0"/>
              <a:pPr/>
              <a:t>2</a:t>
            </a:fld>
            <a:endParaRPr lang="en-US" dirty="0"/>
          </a:p>
        </p:txBody>
      </p:sp>
    </p:spTree>
    <p:extLst>
      <p:ext uri="{BB962C8B-B14F-4D97-AF65-F5344CB8AC3E}">
        <p14:creationId xmlns:p14="http://schemas.microsoft.com/office/powerpoint/2010/main" val="75806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4899F1-85E7-407A-939F-5F5F217A3CA2}"/>
              </a:ext>
            </a:extLst>
          </p:cNvPr>
          <p:cNvSpPr/>
          <p:nvPr/>
        </p:nvSpPr>
        <p:spPr>
          <a:xfrm>
            <a:off x="-1" y="3429000"/>
            <a:ext cx="12385964" cy="7197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0892BB-415C-453F-BEB0-7BB2EEA8A82D}"/>
              </a:ext>
            </a:extLst>
          </p:cNvPr>
          <p:cNvSpPr/>
          <p:nvPr/>
        </p:nvSpPr>
        <p:spPr>
          <a:xfrm>
            <a:off x="0" y="4224255"/>
            <a:ext cx="12385964" cy="7197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1EC23B-BE87-48C3-974C-F98A6C850F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816CF-AA9B-43E8-B03A-27A77900809F}" type="slidenum">
              <a:rPr kumimoji="0" lang="en-US" sz="12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B515B"/>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E827276D-3F06-4989-8841-0BC82B97E636}"/>
              </a:ext>
            </a:extLst>
          </p:cNvPr>
          <p:cNvSpPr txBox="1"/>
          <p:nvPr/>
        </p:nvSpPr>
        <p:spPr>
          <a:xfrm>
            <a:off x="114845" y="4348331"/>
            <a:ext cx="1171575" cy="461665"/>
          </a:xfrm>
          <a:prstGeom prst="rect">
            <a:avLst/>
          </a:prstGeom>
          <a:noFill/>
        </p:spPr>
        <p:txBody>
          <a:bodyPr wrap="square" rtlCol="0">
            <a:spAutoFit/>
          </a:bodyPr>
          <a:lstStyle/>
          <a:p>
            <a:pPr algn="ctr"/>
            <a:r>
              <a:rPr lang="en-US" sz="1200" b="1" dirty="0">
                <a:solidFill>
                  <a:srgbClr val="BEE8E1"/>
                </a:solidFill>
                <a:latin typeface="DIN Next LT Pro" panose="020B0503020203050203" pitchFamily="34" charset="0"/>
              </a:rPr>
              <a:t>Op Ex </a:t>
            </a:r>
          </a:p>
          <a:p>
            <a:pPr algn="ctr"/>
            <a:r>
              <a:rPr lang="en-US" sz="1200" b="1" dirty="0">
                <a:solidFill>
                  <a:srgbClr val="BEE8E1"/>
                </a:solidFill>
                <a:latin typeface="DIN Next LT Pro" panose="020B0503020203050203" pitchFamily="34" charset="0"/>
              </a:rPr>
              <a:t>RDs</a:t>
            </a:r>
          </a:p>
        </p:txBody>
      </p:sp>
      <p:sp>
        <p:nvSpPr>
          <p:cNvPr id="7" name="TextBox 6">
            <a:extLst>
              <a:ext uri="{FF2B5EF4-FFF2-40B4-BE49-F238E27FC236}">
                <a16:creationId xmlns:a16="http://schemas.microsoft.com/office/drawing/2014/main" id="{CE3F79B8-B2A6-4B1E-ACE3-4D90F443E49D}"/>
              </a:ext>
            </a:extLst>
          </p:cNvPr>
          <p:cNvSpPr txBox="1"/>
          <p:nvPr/>
        </p:nvSpPr>
        <p:spPr>
          <a:xfrm>
            <a:off x="114846" y="3579317"/>
            <a:ext cx="1171575" cy="461665"/>
          </a:xfrm>
          <a:prstGeom prst="rect">
            <a:avLst/>
          </a:prstGeom>
          <a:noFill/>
        </p:spPr>
        <p:txBody>
          <a:bodyPr wrap="square" rtlCol="0">
            <a:spAutoFit/>
          </a:bodyPr>
          <a:lstStyle/>
          <a:p>
            <a:pPr algn="ctr"/>
            <a:r>
              <a:rPr lang="en-US" sz="1200" b="1" dirty="0">
                <a:solidFill>
                  <a:schemeClr val="accent1"/>
                </a:solidFill>
                <a:latin typeface="DIN Next LT Pro" panose="020B0503020203050203" pitchFamily="34" charset="0"/>
              </a:rPr>
              <a:t>Programming</a:t>
            </a:r>
          </a:p>
          <a:p>
            <a:pPr algn="ctr"/>
            <a:r>
              <a:rPr lang="en-US" sz="1200" b="1" dirty="0">
                <a:solidFill>
                  <a:schemeClr val="accent1"/>
                </a:solidFill>
                <a:latin typeface="DIN Next LT Pro" panose="020B0503020203050203" pitchFamily="34" charset="0"/>
              </a:rPr>
              <a:t>Presidents</a:t>
            </a:r>
          </a:p>
        </p:txBody>
      </p:sp>
      <p:sp>
        <p:nvSpPr>
          <p:cNvPr id="11" name="TextBox 10">
            <a:extLst>
              <a:ext uri="{FF2B5EF4-FFF2-40B4-BE49-F238E27FC236}">
                <a16:creationId xmlns:a16="http://schemas.microsoft.com/office/drawing/2014/main" id="{708BD5F5-53B6-4082-AF57-3FFB1DC149D3}"/>
              </a:ext>
            </a:extLst>
          </p:cNvPr>
          <p:cNvSpPr txBox="1"/>
          <p:nvPr/>
        </p:nvSpPr>
        <p:spPr>
          <a:xfrm>
            <a:off x="7833361" y="206045"/>
            <a:ext cx="4228319" cy="553998"/>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wrap="square" rtlCol="0">
            <a:spAutoFit/>
          </a:bodyPr>
          <a:lstStyle/>
          <a:p>
            <a:r>
              <a:rPr lang="en-US" sz="1000" dirty="0">
                <a:latin typeface="DIN Next LT Pro" panose="020B0503020203050203" pitchFamily="34" charset="0"/>
              </a:rPr>
              <a:t>HBA Central staff support</a:t>
            </a:r>
          </a:p>
          <a:p>
            <a:pPr marL="342900" indent="-342900">
              <a:buClr>
                <a:schemeClr val="accent2"/>
              </a:buClr>
              <a:buFont typeface="Arial" panose="020B0604020202020204" pitchFamily="34" charset="0"/>
              <a:buChar char="•"/>
            </a:pPr>
            <a:r>
              <a:rPr lang="en-US" sz="1000" b="1" dirty="0">
                <a:latin typeface="DIN Next LT Pro" panose="020B0503020203050203" pitchFamily="34" charset="0"/>
              </a:rPr>
              <a:t>Lauren Peck</a:t>
            </a:r>
            <a:r>
              <a:rPr lang="en-US" sz="1000" dirty="0">
                <a:latin typeface="DIN Next LT Pro" panose="020B0503020203050203" pitchFamily="34" charset="0"/>
              </a:rPr>
              <a:t>, senior manager, stakeholder engagement</a:t>
            </a:r>
          </a:p>
          <a:p>
            <a:pPr marL="342900" indent="-342900">
              <a:buClr>
                <a:schemeClr val="accent2"/>
              </a:buClr>
              <a:buFont typeface="Arial" panose="020B0604020202020204" pitchFamily="34" charset="0"/>
              <a:buChar char="•"/>
            </a:pPr>
            <a:r>
              <a:rPr lang="en-US" sz="1000" b="1" dirty="0">
                <a:latin typeface="DIN Next LT Pro" panose="020B0503020203050203" pitchFamily="34" charset="0"/>
              </a:rPr>
              <a:t>Barbara Bull,</a:t>
            </a:r>
            <a:r>
              <a:rPr lang="en-US" sz="1000" dirty="0">
                <a:latin typeface="DIN Next LT Pro" panose="020B0503020203050203" pitchFamily="34" charset="0"/>
              </a:rPr>
              <a:t> director, member experience</a:t>
            </a:r>
          </a:p>
        </p:txBody>
      </p:sp>
      <p:sp>
        <p:nvSpPr>
          <p:cNvPr id="16" name="TextBox 15">
            <a:extLst>
              <a:ext uri="{FF2B5EF4-FFF2-40B4-BE49-F238E27FC236}">
                <a16:creationId xmlns:a16="http://schemas.microsoft.com/office/drawing/2014/main" id="{FDD2EF1A-5442-4169-BEF4-95B4A850EA32}"/>
              </a:ext>
            </a:extLst>
          </p:cNvPr>
          <p:cNvSpPr txBox="1"/>
          <p:nvPr/>
        </p:nvSpPr>
        <p:spPr>
          <a:xfrm>
            <a:off x="606134" y="120188"/>
            <a:ext cx="5180891" cy="861774"/>
          </a:xfrm>
          <a:prstGeom prst="rect">
            <a:avLst/>
          </a:prstGeom>
          <a:noFill/>
        </p:spPr>
        <p:txBody>
          <a:bodyPr wrap="square" rtlCol="0">
            <a:spAutoFit/>
          </a:bodyPr>
          <a:lstStyle/>
          <a:p>
            <a:r>
              <a:rPr lang="en-US" sz="3200" dirty="0">
                <a:solidFill>
                  <a:schemeClr val="accent2"/>
                </a:solidFill>
                <a:latin typeface="Tisa Pro" panose="02010504030101020104" pitchFamily="50" charset="0"/>
              </a:rPr>
              <a:t>Programming Leadership</a:t>
            </a:r>
          </a:p>
          <a:p>
            <a:r>
              <a:rPr lang="en-US" dirty="0">
                <a:solidFill>
                  <a:schemeClr val="accent2"/>
                </a:solidFill>
                <a:latin typeface="Tisa Pro" panose="02010504030101020104" pitchFamily="50" charset="0"/>
              </a:rPr>
              <a:t>Organizational Chart</a:t>
            </a:r>
          </a:p>
        </p:txBody>
      </p:sp>
      <p:sp>
        <p:nvSpPr>
          <p:cNvPr id="17" name="TextBox 16">
            <a:extLst>
              <a:ext uri="{FF2B5EF4-FFF2-40B4-BE49-F238E27FC236}">
                <a16:creationId xmlns:a16="http://schemas.microsoft.com/office/drawing/2014/main" id="{E3181A5B-0E52-457F-9BDD-EE3461AED64B}"/>
              </a:ext>
            </a:extLst>
          </p:cNvPr>
          <p:cNvSpPr txBox="1"/>
          <p:nvPr/>
        </p:nvSpPr>
        <p:spPr>
          <a:xfrm>
            <a:off x="9163463" y="6415801"/>
            <a:ext cx="2657061" cy="246221"/>
          </a:xfrm>
          <a:prstGeom prst="rect">
            <a:avLst/>
          </a:prstGeom>
          <a:noFill/>
        </p:spPr>
        <p:txBody>
          <a:bodyPr wrap="square" rtlCol="0">
            <a:spAutoFit/>
          </a:bodyPr>
          <a:lstStyle/>
          <a:p>
            <a:r>
              <a:rPr lang="en-US" sz="1000" dirty="0">
                <a:latin typeface="DIN Next LT Pro" panose="020B0503020203050203" pitchFamily="34" charset="0"/>
              </a:rPr>
              <a:t>Last updated 28 Oct 2020</a:t>
            </a:r>
          </a:p>
        </p:txBody>
      </p:sp>
      <p:graphicFrame>
        <p:nvGraphicFramePr>
          <p:cNvPr id="3" name="Diagram 2">
            <a:extLst>
              <a:ext uri="{FF2B5EF4-FFF2-40B4-BE49-F238E27FC236}">
                <a16:creationId xmlns:a16="http://schemas.microsoft.com/office/drawing/2014/main" id="{72523892-C919-4F1C-A3C5-2E5A17758C20}"/>
              </a:ext>
            </a:extLst>
          </p:cNvPr>
          <p:cNvGraphicFramePr/>
          <p:nvPr>
            <p:extLst>
              <p:ext uri="{D42A27DB-BD31-4B8C-83A1-F6EECF244321}">
                <p14:modId xmlns:p14="http://schemas.microsoft.com/office/powerpoint/2010/main" val="281572726"/>
              </p:ext>
            </p:extLst>
          </p:nvPr>
        </p:nvGraphicFramePr>
        <p:xfrm>
          <a:off x="1171575" y="442865"/>
          <a:ext cx="10648949" cy="566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24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08717-29FA-44EF-9ED1-D727A3607601}"/>
              </a:ext>
            </a:extLst>
          </p:cNvPr>
          <p:cNvSpPr>
            <a:spLocks noGrp="1"/>
          </p:cNvSpPr>
          <p:nvPr>
            <p:ph type="sldNum" sz="quarter" idx="12"/>
          </p:nvPr>
        </p:nvSpPr>
        <p:spPr/>
        <p:txBody>
          <a:bodyPr/>
          <a:lstStyle/>
          <a:p>
            <a:fld id="{0AB816CF-AA9B-43E8-B03A-27A77900809F}" type="slidenum">
              <a:rPr lang="en-US" smtClean="0"/>
              <a:pPr/>
              <a:t>4</a:t>
            </a:fld>
            <a:endParaRPr lang="en-US" dirty="0"/>
          </a:p>
        </p:txBody>
      </p:sp>
      <p:sp>
        <p:nvSpPr>
          <p:cNvPr id="4" name="TextBox 3">
            <a:extLst>
              <a:ext uri="{FF2B5EF4-FFF2-40B4-BE49-F238E27FC236}">
                <a16:creationId xmlns:a16="http://schemas.microsoft.com/office/drawing/2014/main" id="{92C98675-6B97-40F7-A502-CEEA80282EE9}"/>
              </a:ext>
            </a:extLst>
          </p:cNvPr>
          <p:cNvSpPr txBox="1"/>
          <p:nvPr/>
        </p:nvSpPr>
        <p:spPr>
          <a:xfrm>
            <a:off x="2906166" y="271582"/>
            <a:ext cx="8981034" cy="6955750"/>
          </a:xfrm>
          <a:prstGeom prst="rect">
            <a:avLst/>
          </a:prstGeom>
          <a:noFill/>
        </p:spPr>
        <p:txBody>
          <a:bodyPr wrap="square" rtlCol="0">
            <a:spAutoFit/>
          </a:bodyPr>
          <a:lstStyle/>
          <a:p>
            <a:r>
              <a:rPr lang="en-US" sz="4400" dirty="0">
                <a:solidFill>
                  <a:srgbClr val="FB515B"/>
                </a:solidFill>
                <a:latin typeface="Tisa Pro" panose="02010504030101020104" pitchFamily="50" charset="0"/>
              </a:rPr>
              <a:t>Quick updates</a:t>
            </a:r>
          </a:p>
          <a:p>
            <a:endParaRPr lang="en-US" sz="1000" dirty="0">
              <a:solidFill>
                <a:srgbClr val="FB515B"/>
              </a:solidFill>
              <a:latin typeface="Tisa Pro" panose="02010504030101020104" pitchFamily="50" charset="0"/>
            </a:endParaRPr>
          </a:p>
          <a:p>
            <a:pPr marL="342900" indent="-342900">
              <a:buFont typeface="Arial" panose="020B0604020202020204" pitchFamily="34" charset="0"/>
              <a:buChar char="•"/>
            </a:pPr>
            <a:r>
              <a:rPr lang="en-US" b="1" dirty="0">
                <a:solidFill>
                  <a:srgbClr val="58595B"/>
                </a:solidFill>
                <a:latin typeface="Palatino Linotype" panose="02040502050505030304" pitchFamily="18" charset="0"/>
              </a:rPr>
              <a:t>Event no-go dates due to global/US major holidays</a:t>
            </a:r>
          </a:p>
          <a:p>
            <a:pPr marL="800100" lvl="1" indent="-342900">
              <a:buFont typeface="Arial" panose="020B0604020202020204" pitchFamily="34" charset="0"/>
              <a:buChar char="•"/>
            </a:pPr>
            <a:r>
              <a:rPr lang="en-US" dirty="0">
                <a:solidFill>
                  <a:srgbClr val="58595B"/>
                </a:solidFill>
                <a:latin typeface="Palatino Linotype" panose="02040502050505030304" pitchFamily="18" charset="0"/>
              </a:rPr>
              <a:t>25-27 Nov, 2020 – </a:t>
            </a:r>
            <a:r>
              <a:rPr lang="en-US" i="1" dirty="0">
                <a:solidFill>
                  <a:srgbClr val="58595B"/>
                </a:solidFill>
                <a:latin typeface="Palatino Linotype" panose="02040502050505030304" pitchFamily="18" charset="0"/>
              </a:rPr>
              <a:t>US Thanksgiving Holiday</a:t>
            </a:r>
            <a:endParaRPr lang="en-US" dirty="0">
              <a:solidFill>
                <a:srgbClr val="58595B"/>
              </a:solidFill>
              <a:latin typeface="Palatino Linotype" panose="02040502050505030304" pitchFamily="18" charset="0"/>
            </a:endParaRPr>
          </a:p>
          <a:p>
            <a:pPr marL="800100" lvl="1" indent="-342900">
              <a:buFont typeface="Arial" panose="020B0604020202020204" pitchFamily="34" charset="0"/>
              <a:buChar char="•"/>
            </a:pPr>
            <a:r>
              <a:rPr lang="en-US" dirty="0">
                <a:solidFill>
                  <a:srgbClr val="58595B"/>
                </a:solidFill>
                <a:latin typeface="Palatino Linotype" panose="02040502050505030304" pitchFamily="18" charset="0"/>
              </a:rPr>
              <a:t>21 Dec, 2020 – 5 Jan, 2021 – </a:t>
            </a:r>
            <a:r>
              <a:rPr lang="en-US" i="1" dirty="0">
                <a:solidFill>
                  <a:srgbClr val="58595B"/>
                </a:solidFill>
                <a:latin typeface="Palatino Linotype" panose="02040502050505030304" pitchFamily="18" charset="0"/>
              </a:rPr>
              <a:t>Holiday season/New Years</a:t>
            </a:r>
            <a:endParaRPr lang="en-US" dirty="0">
              <a:solidFill>
                <a:srgbClr val="58595B"/>
              </a:solidFill>
              <a:latin typeface="Palatino Linotype" panose="02040502050505030304" pitchFamily="18" charset="0"/>
            </a:endParaRPr>
          </a:p>
          <a:p>
            <a:pPr marL="342900" indent="-342900">
              <a:buFont typeface="Arial" panose="020B0604020202020204" pitchFamily="34" charset="0"/>
              <a:buChar char="•"/>
            </a:pPr>
            <a:endParaRPr lang="en-US" b="1" dirty="0">
              <a:solidFill>
                <a:srgbClr val="58595B"/>
              </a:solidFill>
              <a:latin typeface="Palatino Linotype" panose="02040502050505030304" pitchFamily="18" charset="0"/>
            </a:endParaRPr>
          </a:p>
          <a:p>
            <a:pPr marL="342900" indent="-342900">
              <a:buFont typeface="Arial" panose="020B0604020202020204" pitchFamily="34" charset="0"/>
              <a:buChar char="•"/>
            </a:pPr>
            <a:r>
              <a:rPr lang="en-US" b="1" dirty="0">
                <a:solidFill>
                  <a:srgbClr val="58595B"/>
                </a:solidFill>
                <a:latin typeface="Palatino Linotype" panose="02040502050505030304" pitchFamily="18" charset="0"/>
              </a:rPr>
              <a:t>Speaker administration management:</a:t>
            </a:r>
          </a:p>
          <a:p>
            <a:pPr marL="800100" lvl="1" indent="-342900">
              <a:buFont typeface="Arial" panose="020B0604020202020204" pitchFamily="34" charset="0"/>
              <a:buChar char="•"/>
            </a:pPr>
            <a:r>
              <a:rPr lang="en-US" dirty="0">
                <a:solidFill>
                  <a:srgbClr val="58595B"/>
                </a:solidFill>
                <a:latin typeface="Palatino Linotype" panose="02040502050505030304" pitchFamily="18" charset="0"/>
              </a:rPr>
              <a:t>Putting the responsibility on the speaker to ensure their information is accurate:</a:t>
            </a:r>
          </a:p>
          <a:p>
            <a:pPr marL="1257300" lvl="2" indent="-342900">
              <a:buFont typeface="Arial" panose="020B0604020202020204" pitchFamily="34" charset="0"/>
              <a:buChar char="•"/>
            </a:pPr>
            <a:r>
              <a:rPr lang="en-US" sz="1600" dirty="0">
                <a:latin typeface="Palatino Linotype" panose="02040502050505030304" pitchFamily="18" charset="0"/>
              </a:rPr>
              <a:t>Protects not only the HBA, but our volunteers </a:t>
            </a:r>
            <a:r>
              <a:rPr lang="en-US" sz="1600" i="1" dirty="0">
                <a:latin typeface="Palatino Linotype" panose="02040502050505030304" pitchFamily="18" charset="0"/>
              </a:rPr>
              <a:t>and</a:t>
            </a:r>
            <a:r>
              <a:rPr lang="en-US" sz="1600" dirty="0">
                <a:latin typeface="Palatino Linotype" panose="02040502050505030304" pitchFamily="18" charset="0"/>
              </a:rPr>
              <a:t> speakers and better complies with GDPR guidelines</a:t>
            </a:r>
          </a:p>
          <a:p>
            <a:pPr marL="1257300" lvl="2" indent="-342900">
              <a:buFont typeface="Arial" panose="020B0604020202020204" pitchFamily="34" charset="0"/>
              <a:buChar char="•"/>
            </a:pPr>
            <a:r>
              <a:rPr lang="en-US" sz="1600" dirty="0">
                <a:effectLst/>
                <a:latin typeface="Palatino Linotype" panose="02040502050505030304" pitchFamily="18" charset="0"/>
                <a:ea typeface="Calibri" panose="020F0502020204030204" pitchFamily="34" charset="0"/>
              </a:rPr>
              <a:t>Speakers often request multiple changes and picture updates/title changes so it is best that they can go in a do it themselves. </a:t>
            </a:r>
          </a:p>
          <a:p>
            <a:pPr marL="1257300" lvl="2" indent="-342900">
              <a:buFont typeface="Arial" panose="020B0604020202020204" pitchFamily="34" charset="0"/>
              <a:buChar char="•"/>
            </a:pPr>
            <a:r>
              <a:rPr lang="en-US" sz="1600" dirty="0">
                <a:effectLst/>
                <a:latin typeface="Palatino Linotype" panose="02040502050505030304" pitchFamily="18" charset="0"/>
                <a:ea typeface="Calibri" panose="020F0502020204030204" pitchFamily="34" charset="0"/>
              </a:rPr>
              <a:t>We hear minimal complaints from speakers when they understand the reasoning behind it.</a:t>
            </a:r>
            <a:endParaRPr lang="en-US" sz="1600" dirty="0">
              <a:latin typeface="Palatino Linotype" panose="02040502050505030304" pitchFamily="18" charset="0"/>
            </a:endParaRPr>
          </a:p>
          <a:p>
            <a:pPr marL="800100" lvl="1" indent="-342900">
              <a:buFont typeface="Arial" panose="020B0604020202020204" pitchFamily="34" charset="0"/>
              <a:buChar char="•"/>
            </a:pPr>
            <a:r>
              <a:rPr lang="en-US" dirty="0">
                <a:latin typeface="Palatino Linotype" panose="02040502050505030304" pitchFamily="18" charset="0"/>
              </a:rPr>
              <a:t>To better assist our volunteer leaders in getting used to this new process, we’ve created a few resources that illustrate how it works:</a:t>
            </a:r>
          </a:p>
          <a:p>
            <a:pPr marL="1257300" lvl="2" indent="-342900">
              <a:buFont typeface="Arial" panose="020B0604020202020204" pitchFamily="34" charset="0"/>
              <a:buChar char="•"/>
            </a:pPr>
            <a:r>
              <a:rPr lang="en-US" sz="1600" dirty="0">
                <a:solidFill>
                  <a:srgbClr val="0B02BE"/>
                </a:solidFill>
                <a:latin typeface="Palatino Linotype" panose="02040502050505030304" pitchFamily="18" charset="0"/>
                <a:hlinkClick r:id="rId3">
                  <a:extLst>
                    <a:ext uri="{A12FA001-AC4F-418D-AE19-62706E023703}">
                      <ahyp:hlinkClr xmlns:ahyp="http://schemas.microsoft.com/office/drawing/2018/hyperlinkcolor" val="tx"/>
                    </a:ext>
                  </a:extLst>
                </a:hlinkClick>
              </a:rPr>
              <a:t>Event Speaker Management Guidance</a:t>
            </a:r>
            <a:r>
              <a:rPr lang="en-US" sz="1600" dirty="0">
                <a:solidFill>
                  <a:srgbClr val="0B02BE"/>
                </a:solidFill>
                <a:latin typeface="Palatino Linotype" panose="02040502050505030304" pitchFamily="18" charset="0"/>
              </a:rPr>
              <a:t> </a:t>
            </a:r>
            <a:r>
              <a:rPr lang="en-US" sz="1600" i="1" dirty="0">
                <a:latin typeface="Palatino Linotype" panose="02040502050505030304" pitchFamily="18" charset="0"/>
              </a:rPr>
              <a:t>– includes links to the front-end HBA Help Center so you can copy/paste directly to a speaker</a:t>
            </a:r>
          </a:p>
          <a:p>
            <a:pPr marL="1257300" lvl="2" indent="-342900">
              <a:buFont typeface="Arial" panose="020B0604020202020204" pitchFamily="34" charset="0"/>
              <a:buChar char="•"/>
            </a:pPr>
            <a:r>
              <a:rPr lang="en-US" sz="1600" dirty="0">
                <a:solidFill>
                  <a:srgbClr val="0B02BE"/>
                </a:solidFill>
                <a:latin typeface="Palatino Linotype" panose="02040502050505030304" pitchFamily="18" charset="0"/>
                <a:hlinkClick r:id="rId4">
                  <a:extLst>
                    <a:ext uri="{A12FA001-AC4F-418D-AE19-62706E023703}">
                      <ahyp:hlinkClr xmlns:ahyp="http://schemas.microsoft.com/office/drawing/2018/hyperlinkcolor" val="tx"/>
                    </a:ext>
                  </a:extLst>
                </a:hlinkClick>
              </a:rPr>
              <a:t>Speaker agreement-specific article </a:t>
            </a:r>
            <a:endParaRPr lang="en-US" sz="1600" dirty="0">
              <a:solidFill>
                <a:srgbClr val="0B02BE"/>
              </a:solidFill>
              <a:latin typeface="Palatino Linotype" panose="02040502050505030304" pitchFamily="18" charset="0"/>
            </a:endParaRPr>
          </a:p>
          <a:p>
            <a:pPr marL="800100" lvl="1" indent="-342900">
              <a:buFont typeface="Arial" panose="020B0604020202020204" pitchFamily="34" charset="0"/>
              <a:buChar char="•"/>
            </a:pPr>
            <a:r>
              <a:rPr lang="en-US" b="1" dirty="0">
                <a:highlight>
                  <a:srgbClr val="FFFF00"/>
                </a:highlight>
                <a:latin typeface="Palatino Linotype" panose="02040502050505030304" pitchFamily="18" charset="0"/>
              </a:rPr>
              <a:t>Best practice:</a:t>
            </a:r>
          </a:p>
          <a:p>
            <a:pPr marL="1257300" lvl="2" indent="-342900">
              <a:buFont typeface="Arial" panose="020B0604020202020204" pitchFamily="34" charset="0"/>
              <a:buChar char="•"/>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When engaging a speaker, SW found that it helps to let them know this is part of the process during the initial outreach.</a:t>
            </a:r>
            <a:endParaRPr lang="en-US" dirty="0">
              <a:latin typeface="Palatino Linotype" panose="02040502050505030304" pitchFamily="18" charset="0"/>
            </a:endParaRPr>
          </a:p>
          <a:p>
            <a:pPr marL="800100" lvl="1" indent="-342900">
              <a:buFont typeface="Arial" panose="020B0604020202020204" pitchFamily="34" charset="0"/>
              <a:buChar char="•"/>
            </a:pPr>
            <a:endParaRPr lang="en-US" dirty="0">
              <a:solidFill>
                <a:srgbClr val="58595B"/>
              </a:solidFill>
              <a:latin typeface="Palatino Linotype" panose="02040502050505030304" pitchFamily="18" charset="0"/>
            </a:endParaRPr>
          </a:p>
        </p:txBody>
      </p:sp>
    </p:spTree>
    <p:extLst>
      <p:ext uri="{BB962C8B-B14F-4D97-AF65-F5344CB8AC3E}">
        <p14:creationId xmlns:p14="http://schemas.microsoft.com/office/powerpoint/2010/main" val="119062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55888A99-7B10-4549-BA17-D8B2D59550E2}"/>
              </a:ext>
            </a:extLst>
          </p:cNvPr>
          <p:cNvSpPr>
            <a:spLocks noGrp="1"/>
          </p:cNvSpPr>
          <p:nvPr>
            <p:ph type="sldNum" sz="quarter" idx="10"/>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1385F27-A374-4E9B-BCB7-128375816622}" type="slidenum">
              <a:rPr kumimoji="0" lang="en-US" sz="1000" b="0" i="0" u="none" strike="noStrike" kern="1200" cap="none" spc="0" normalizeH="0" baseline="0" noProof="0" smtClean="0">
                <a:ln>
                  <a:noFill/>
                </a:ln>
                <a:solidFill>
                  <a:srgbClr val="FB515B"/>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FB515B"/>
              </a:solidFill>
              <a:effectLst/>
              <a:uLnTx/>
              <a:uFillTx/>
              <a:latin typeface="Palatino Linotype" panose="02040502050505030304" pitchFamily="18" charset="0"/>
              <a:ea typeface="+mn-ea"/>
              <a:cs typeface="+mn-cs"/>
            </a:endParaRPr>
          </a:p>
        </p:txBody>
      </p:sp>
      <p:sp>
        <p:nvSpPr>
          <p:cNvPr id="5" name="Text Placeholder 4">
            <a:extLst>
              <a:ext uri="{FF2B5EF4-FFF2-40B4-BE49-F238E27FC236}">
                <a16:creationId xmlns:a16="http://schemas.microsoft.com/office/drawing/2014/main" id="{CDD21A87-10C6-42E7-B66D-A6121D4E31BF}"/>
              </a:ext>
            </a:extLst>
          </p:cNvPr>
          <p:cNvSpPr>
            <a:spLocks noGrp="1"/>
          </p:cNvSpPr>
          <p:nvPr>
            <p:ph type="body" sz="quarter" idx="11"/>
          </p:nvPr>
        </p:nvSpPr>
        <p:spPr>
          <a:xfrm>
            <a:off x="838200" y="1610140"/>
            <a:ext cx="5443537" cy="4108173"/>
          </a:xfrm>
        </p:spPr>
        <p:txBody>
          <a:bodyPr>
            <a:normAutofit/>
          </a:bodyPr>
          <a:lstStyle/>
          <a:p>
            <a:pPr marL="342900" indent="-342900">
              <a:buFont typeface="Arial" panose="020B0604020202020204" pitchFamily="34" charset="0"/>
              <a:buChar char="•"/>
            </a:pPr>
            <a:r>
              <a:rPr lang="en-US" dirty="0"/>
              <a:t>Check Calendly to see what dates/times are available for booking</a:t>
            </a:r>
          </a:p>
          <a:p>
            <a:pPr marL="342900" indent="-342900">
              <a:buFont typeface="Arial" panose="020B0604020202020204" pitchFamily="34" charset="0"/>
              <a:buChar char="•"/>
            </a:pPr>
            <a:r>
              <a:rPr lang="en-US" dirty="0"/>
              <a:t>Webinars must be opened for registration at least four weeks in advance of the live broadcast</a:t>
            </a:r>
          </a:p>
          <a:p>
            <a:pPr marL="342900" indent="-342900">
              <a:buFont typeface="Arial" panose="020B0604020202020204" pitchFamily="34" charset="0"/>
              <a:buChar char="•"/>
            </a:pPr>
            <a:endParaRPr lang="en-US" dirty="0"/>
          </a:p>
          <a:p>
            <a:r>
              <a:rPr lang="en-US" sz="1800" dirty="0"/>
              <a:t>Step-by-step process for setting up educational webinars is available in the resource center: </a:t>
            </a:r>
            <a:r>
              <a:rPr lang="en-US" sz="1800" dirty="0">
                <a:hlinkClick r:id="rId3"/>
              </a:rPr>
              <a:t>https://hbavolunteer.knowledgeowl.com/help/virtual-educational-event-setup</a:t>
            </a:r>
            <a:r>
              <a:rPr lang="en-US" sz="1800" dirty="0"/>
              <a:t> </a:t>
            </a:r>
          </a:p>
          <a:p>
            <a:pPr marL="1028700" lvl="1" indent="-342900"/>
            <a:endParaRPr lang="en-US" sz="2000" dirty="0"/>
          </a:p>
        </p:txBody>
      </p:sp>
      <p:pic>
        <p:nvPicPr>
          <p:cNvPr id="7" name="Content Placeholder 6">
            <a:extLst>
              <a:ext uri="{FF2B5EF4-FFF2-40B4-BE49-F238E27FC236}">
                <a16:creationId xmlns:a16="http://schemas.microsoft.com/office/drawing/2014/main" id="{A907FCD6-F8FE-4B9E-8885-2B9B2F2F69A7}"/>
              </a:ext>
            </a:extLst>
          </p:cNvPr>
          <p:cNvPicPr>
            <a:picLocks noGrp="1" noChangeAspect="1"/>
          </p:cNvPicPr>
          <p:nvPr>
            <p:ph sz="quarter" idx="12"/>
          </p:nvPr>
        </p:nvPicPr>
        <p:blipFill>
          <a:blip r:embed="rId4"/>
          <a:stretch>
            <a:fillRect/>
          </a:stretch>
        </p:blipFill>
        <p:spPr>
          <a:xfrm>
            <a:off x="6565899" y="1610140"/>
            <a:ext cx="5079831" cy="3970037"/>
          </a:xfrm>
        </p:spPr>
      </p:pic>
      <p:sp>
        <p:nvSpPr>
          <p:cNvPr id="4" name="Title 3">
            <a:extLst>
              <a:ext uri="{FF2B5EF4-FFF2-40B4-BE49-F238E27FC236}">
                <a16:creationId xmlns:a16="http://schemas.microsoft.com/office/drawing/2014/main" id="{D3B2DABF-A010-4698-818C-92600108CDF6}"/>
              </a:ext>
            </a:extLst>
          </p:cNvPr>
          <p:cNvSpPr>
            <a:spLocks noGrp="1"/>
          </p:cNvSpPr>
          <p:nvPr>
            <p:ph type="title"/>
          </p:nvPr>
        </p:nvSpPr>
        <p:spPr>
          <a:xfrm>
            <a:off x="838200" y="365126"/>
            <a:ext cx="10515600" cy="787814"/>
          </a:xfrm>
        </p:spPr>
        <p:txBody>
          <a:bodyPr anchor="ctr">
            <a:normAutofit/>
          </a:bodyPr>
          <a:lstStyle/>
          <a:p>
            <a:r>
              <a:rPr lang="en-US" sz="3800" dirty="0"/>
              <a:t>Educational webinar scheduling considerations</a:t>
            </a:r>
          </a:p>
        </p:txBody>
      </p:sp>
    </p:spTree>
    <p:extLst>
      <p:ext uri="{BB962C8B-B14F-4D97-AF65-F5344CB8AC3E}">
        <p14:creationId xmlns:p14="http://schemas.microsoft.com/office/powerpoint/2010/main" val="304480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12900-5CC7-4887-A68B-8578ABCA980A}"/>
              </a:ext>
            </a:extLst>
          </p:cNvPr>
          <p:cNvSpPr>
            <a:spLocks noGrp="1"/>
          </p:cNvSpPr>
          <p:nvPr>
            <p:ph type="sldNum" sz="quarter" idx="12"/>
          </p:nvPr>
        </p:nvSpPr>
        <p:spPr/>
        <p:txBody>
          <a:bodyPr/>
          <a:lstStyle/>
          <a:p>
            <a:fld id="{0AB816CF-AA9B-43E8-B03A-27A77900809F}" type="slidenum">
              <a:rPr lang="en-US" smtClean="0"/>
              <a:pPr/>
              <a:t>6</a:t>
            </a:fld>
            <a:endParaRPr lang="en-US" dirty="0"/>
          </a:p>
        </p:txBody>
      </p:sp>
      <p:pic>
        <p:nvPicPr>
          <p:cNvPr id="3" name="Picture 2">
            <a:extLst>
              <a:ext uri="{FF2B5EF4-FFF2-40B4-BE49-F238E27FC236}">
                <a16:creationId xmlns:a16="http://schemas.microsoft.com/office/drawing/2014/main" id="{0D95EF8C-54B3-485C-8541-EA088654A214}"/>
              </a:ext>
            </a:extLst>
          </p:cNvPr>
          <p:cNvPicPr>
            <a:picLocks noChangeAspect="1"/>
          </p:cNvPicPr>
          <p:nvPr/>
        </p:nvPicPr>
        <p:blipFill>
          <a:blip r:embed="rId3"/>
          <a:stretch>
            <a:fillRect/>
          </a:stretch>
        </p:blipFill>
        <p:spPr>
          <a:xfrm>
            <a:off x="2947481" y="1446912"/>
            <a:ext cx="9048538" cy="5274563"/>
          </a:xfrm>
          <a:prstGeom prst="rect">
            <a:avLst/>
          </a:prstGeom>
        </p:spPr>
      </p:pic>
      <p:sp>
        <p:nvSpPr>
          <p:cNvPr id="5" name="TextBox 4">
            <a:extLst>
              <a:ext uri="{FF2B5EF4-FFF2-40B4-BE49-F238E27FC236}">
                <a16:creationId xmlns:a16="http://schemas.microsoft.com/office/drawing/2014/main" id="{CCC07D41-26BF-42EF-A3C1-1FD8F5294D39}"/>
              </a:ext>
            </a:extLst>
          </p:cNvPr>
          <p:cNvSpPr txBox="1"/>
          <p:nvPr/>
        </p:nvSpPr>
        <p:spPr>
          <a:xfrm>
            <a:off x="2951493" y="178484"/>
            <a:ext cx="6745757" cy="646331"/>
          </a:xfrm>
          <a:prstGeom prst="rect">
            <a:avLst/>
          </a:prstGeom>
          <a:noFill/>
        </p:spPr>
        <p:txBody>
          <a:bodyPr wrap="none" rtlCol="0">
            <a:spAutoFit/>
          </a:bodyPr>
          <a:lstStyle/>
          <a:p>
            <a:r>
              <a:rPr lang="en-US" sz="3600" dirty="0">
                <a:solidFill>
                  <a:schemeClr val="accent2"/>
                </a:solidFill>
                <a:latin typeface="Palatino Linotype" panose="02040502050505030304" pitchFamily="18" charset="0"/>
              </a:rPr>
              <a:t>Zoom Coordinator opportunity </a:t>
            </a:r>
          </a:p>
        </p:txBody>
      </p:sp>
      <p:sp>
        <p:nvSpPr>
          <p:cNvPr id="6" name="TextBox 5">
            <a:extLst>
              <a:ext uri="{FF2B5EF4-FFF2-40B4-BE49-F238E27FC236}">
                <a16:creationId xmlns:a16="http://schemas.microsoft.com/office/drawing/2014/main" id="{BFC40F88-9900-49FF-8B6E-A095E8098ABD}"/>
              </a:ext>
            </a:extLst>
          </p:cNvPr>
          <p:cNvSpPr txBox="1"/>
          <p:nvPr/>
        </p:nvSpPr>
        <p:spPr>
          <a:xfrm>
            <a:off x="9087062" y="671129"/>
            <a:ext cx="3104938" cy="1323439"/>
          </a:xfrm>
          <a:prstGeom prst="rect">
            <a:avLst/>
          </a:prstGeom>
          <a:solidFill>
            <a:schemeClr val="accent4"/>
          </a:solidFill>
        </p:spPr>
        <p:txBody>
          <a:bodyPr wrap="square" rtlCol="0">
            <a:spAutoFit/>
          </a:bodyPr>
          <a:lstStyle/>
          <a:p>
            <a:pPr algn="ctr"/>
            <a:r>
              <a:rPr lang="en-US" sz="2000" dirty="0"/>
              <a:t>Katie will be opening this opportunity for all regions – </a:t>
            </a:r>
          </a:p>
          <a:p>
            <a:pPr algn="ctr"/>
            <a:r>
              <a:rPr lang="en-US" sz="2000" dirty="0"/>
              <a:t>Thanks New England for developing!!!</a:t>
            </a:r>
          </a:p>
        </p:txBody>
      </p:sp>
    </p:spTree>
    <p:extLst>
      <p:ext uri="{BB962C8B-B14F-4D97-AF65-F5344CB8AC3E}">
        <p14:creationId xmlns:p14="http://schemas.microsoft.com/office/powerpoint/2010/main" val="15717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DD7CE-A2B8-47F4-9486-56747A81F497}"/>
              </a:ext>
            </a:extLst>
          </p:cNvPr>
          <p:cNvSpPr>
            <a:spLocks noGrp="1"/>
          </p:cNvSpPr>
          <p:nvPr>
            <p:ph type="sldNum" sz="quarter" idx="12"/>
          </p:nvPr>
        </p:nvSpPr>
        <p:spPr/>
        <p:txBody>
          <a:bodyPr/>
          <a:lstStyle/>
          <a:p>
            <a:fld id="{0AB816CF-AA9B-43E8-B03A-27A77900809F}" type="slidenum">
              <a:rPr lang="en-US" smtClean="0"/>
              <a:pPr/>
              <a:t>7</a:t>
            </a:fld>
            <a:endParaRPr lang="en-US" dirty="0"/>
          </a:p>
        </p:txBody>
      </p:sp>
      <p:pic>
        <p:nvPicPr>
          <p:cNvPr id="1026" name="Picture 2">
            <a:extLst>
              <a:ext uri="{FF2B5EF4-FFF2-40B4-BE49-F238E27FC236}">
                <a16:creationId xmlns:a16="http://schemas.microsoft.com/office/drawing/2014/main" id="{F1A4C817-09FE-4A81-BA5A-ED340FAF2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575"/>
            <a:ext cx="12207119" cy="3495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1ADA6-4A08-4F03-9F26-DC1011762940}"/>
              </a:ext>
            </a:extLst>
          </p:cNvPr>
          <p:cNvSpPr txBox="1"/>
          <p:nvPr/>
        </p:nvSpPr>
        <p:spPr>
          <a:xfrm>
            <a:off x="533400" y="609600"/>
            <a:ext cx="6362700" cy="707886"/>
          </a:xfrm>
          <a:prstGeom prst="rect">
            <a:avLst/>
          </a:prstGeom>
          <a:noFill/>
        </p:spPr>
        <p:txBody>
          <a:bodyPr wrap="square" rtlCol="0">
            <a:spAutoFit/>
          </a:bodyPr>
          <a:lstStyle/>
          <a:p>
            <a:r>
              <a:rPr lang="en-US" sz="4000" dirty="0">
                <a:solidFill>
                  <a:schemeClr val="bg2"/>
                </a:solidFill>
                <a:latin typeface="Tisa Pro" panose="02010504030101020104" pitchFamily="50" charset="0"/>
              </a:rPr>
              <a:t>Annual Conference FYI</a:t>
            </a:r>
          </a:p>
        </p:txBody>
      </p:sp>
      <p:sp>
        <p:nvSpPr>
          <p:cNvPr id="4" name="TextBox 3">
            <a:extLst>
              <a:ext uri="{FF2B5EF4-FFF2-40B4-BE49-F238E27FC236}">
                <a16:creationId xmlns:a16="http://schemas.microsoft.com/office/drawing/2014/main" id="{7F559E7A-06C9-493C-8D74-5BE7C01A699D}"/>
              </a:ext>
            </a:extLst>
          </p:cNvPr>
          <p:cNvSpPr txBox="1"/>
          <p:nvPr/>
        </p:nvSpPr>
        <p:spPr>
          <a:xfrm>
            <a:off x="1279146" y="5305425"/>
            <a:ext cx="9648825" cy="461665"/>
          </a:xfrm>
          <a:prstGeom prst="rect">
            <a:avLst/>
          </a:prstGeom>
          <a:noFill/>
        </p:spPr>
        <p:txBody>
          <a:bodyPr wrap="square" rtlCol="0">
            <a:spAutoFit/>
          </a:bodyPr>
          <a:lstStyle/>
          <a:p>
            <a:pPr algn="ctr"/>
            <a:r>
              <a:rPr lang="en-US" sz="2400" dirty="0">
                <a:solidFill>
                  <a:schemeClr val="accent2"/>
                </a:solidFill>
                <a:latin typeface="Tisa Pro" panose="02010504030101020104" pitchFamily="50" charset="0"/>
              </a:rPr>
              <a:t>Regular registration and the CP pass deadline upcoming: 30 October!</a:t>
            </a:r>
          </a:p>
        </p:txBody>
      </p:sp>
    </p:spTree>
    <p:extLst>
      <p:ext uri="{BB962C8B-B14F-4D97-AF65-F5344CB8AC3E}">
        <p14:creationId xmlns:p14="http://schemas.microsoft.com/office/powerpoint/2010/main" val="377374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08717-29FA-44EF-9ED1-D727A3607601}"/>
              </a:ext>
            </a:extLst>
          </p:cNvPr>
          <p:cNvSpPr>
            <a:spLocks noGrp="1"/>
          </p:cNvSpPr>
          <p:nvPr>
            <p:ph type="sldNum" sz="quarter" idx="12"/>
          </p:nvPr>
        </p:nvSpPr>
        <p:spPr/>
        <p:txBody>
          <a:bodyPr/>
          <a:lstStyle/>
          <a:p>
            <a:fld id="{0AB816CF-AA9B-43E8-B03A-27A77900809F}" type="slidenum">
              <a:rPr lang="en-US" smtClean="0"/>
              <a:pPr/>
              <a:t>8</a:t>
            </a:fld>
            <a:endParaRPr lang="en-US" dirty="0"/>
          </a:p>
        </p:txBody>
      </p:sp>
      <p:sp>
        <p:nvSpPr>
          <p:cNvPr id="4" name="TextBox 3">
            <a:extLst>
              <a:ext uri="{FF2B5EF4-FFF2-40B4-BE49-F238E27FC236}">
                <a16:creationId xmlns:a16="http://schemas.microsoft.com/office/drawing/2014/main" id="{92C98675-6B97-40F7-A502-CEEA80282EE9}"/>
              </a:ext>
            </a:extLst>
          </p:cNvPr>
          <p:cNvSpPr txBox="1"/>
          <p:nvPr/>
        </p:nvSpPr>
        <p:spPr>
          <a:xfrm>
            <a:off x="2800926" y="3429000"/>
            <a:ext cx="8676822" cy="646331"/>
          </a:xfrm>
          <a:prstGeom prst="rect">
            <a:avLst/>
          </a:prstGeom>
          <a:noFill/>
        </p:spPr>
        <p:txBody>
          <a:bodyPr wrap="square" rtlCol="0">
            <a:spAutoFit/>
          </a:bodyPr>
          <a:lstStyle/>
          <a:p>
            <a:pPr marR="0" lvl="0">
              <a:spcBef>
                <a:spcPts val="0"/>
              </a:spcBef>
              <a:spcAft>
                <a:spcPts val="0"/>
              </a:spcAft>
              <a:buClr>
                <a:schemeClr val="accent2"/>
              </a:buClr>
            </a:pPr>
            <a:r>
              <a:rPr lang="en-US" sz="3600" dirty="0">
                <a:solidFill>
                  <a:schemeClr val="accent2"/>
                </a:solidFill>
                <a:effectLst/>
                <a:latin typeface="Palatino Linotype" panose="02040502050505030304" pitchFamily="18" charset="0"/>
                <a:ea typeface="Times New Roman" panose="02020603050405020304" pitchFamily="18" charset="0"/>
              </a:rPr>
              <a:t>Programming guidance for 2021</a:t>
            </a:r>
          </a:p>
        </p:txBody>
      </p:sp>
    </p:spTree>
    <p:extLst>
      <p:ext uri="{BB962C8B-B14F-4D97-AF65-F5344CB8AC3E}">
        <p14:creationId xmlns:p14="http://schemas.microsoft.com/office/powerpoint/2010/main" val="38530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B816CF-AA9B-43E8-B03A-27A77900809F}" type="slidenum">
              <a:rPr lang="en-US" smtClean="0"/>
              <a:pPr/>
              <a:t>9</a:t>
            </a:fld>
            <a:endParaRPr lang="en-US" dirty="0"/>
          </a:p>
        </p:txBody>
      </p:sp>
      <p:sp>
        <p:nvSpPr>
          <p:cNvPr id="3" name="TextBox 2"/>
          <p:cNvSpPr txBox="1"/>
          <p:nvPr/>
        </p:nvSpPr>
        <p:spPr>
          <a:xfrm>
            <a:off x="2951493" y="178484"/>
            <a:ext cx="7667484" cy="646331"/>
          </a:xfrm>
          <a:prstGeom prst="rect">
            <a:avLst/>
          </a:prstGeom>
          <a:noFill/>
        </p:spPr>
        <p:txBody>
          <a:bodyPr wrap="none" rtlCol="0">
            <a:spAutoFit/>
          </a:bodyPr>
          <a:lstStyle/>
          <a:p>
            <a:r>
              <a:rPr lang="en-US" sz="3600" dirty="0">
                <a:solidFill>
                  <a:schemeClr val="accent2"/>
                </a:solidFill>
                <a:latin typeface="Palatino Linotype" panose="02040502050505030304" pitchFamily="18" charset="0"/>
              </a:rPr>
              <a:t>Program planning guidance for 2021</a:t>
            </a:r>
          </a:p>
        </p:txBody>
      </p:sp>
      <p:sp>
        <p:nvSpPr>
          <p:cNvPr id="6" name="TextBox 5"/>
          <p:cNvSpPr txBox="1"/>
          <p:nvPr/>
        </p:nvSpPr>
        <p:spPr>
          <a:xfrm>
            <a:off x="2951493" y="824815"/>
            <a:ext cx="8800240" cy="5940088"/>
          </a:xfrm>
          <a:prstGeom prst="rect">
            <a:avLst/>
          </a:prstGeom>
          <a:noFill/>
        </p:spPr>
        <p:txBody>
          <a:bodyPr wrap="square" rtlCol="0">
            <a:spAutoFit/>
          </a:bodyPr>
          <a:lstStyle/>
          <a:p>
            <a:pPr fontAlgn="base"/>
            <a:r>
              <a:rPr lang="en-US" sz="2000" i="1" dirty="0">
                <a:latin typeface="Palatino Linotype" panose="02040502050505030304" pitchFamily="18" charset="0"/>
              </a:rPr>
              <a:t>Assumptions:</a:t>
            </a:r>
            <a:r>
              <a:rPr lang="en-US" sz="2000" dirty="0">
                <a:latin typeface="Palatino Linotype" panose="02040502050505030304" pitchFamily="18" charset="0"/>
              </a:rPr>
              <a:t> </a:t>
            </a:r>
          </a:p>
          <a:p>
            <a:pPr marL="342900" indent="-342900" fontAlgn="base">
              <a:buFont typeface="Arial" panose="020B0604020202020204" pitchFamily="34" charset="0"/>
              <a:buChar char="•"/>
            </a:pPr>
            <a:r>
              <a:rPr lang="en-US" sz="2000" dirty="0">
                <a:latin typeface="Palatino Linotype" panose="02040502050505030304" pitchFamily="18" charset="0"/>
              </a:rPr>
              <a:t>Q1 &amp; Q2 fully virtual; second half a mix of in-person virtual </a:t>
            </a:r>
          </a:p>
          <a:p>
            <a:pPr marL="342900" indent="-342900" fontAlgn="base">
              <a:buFont typeface="Arial" panose="020B0604020202020204" pitchFamily="34" charset="0"/>
              <a:buChar char="•"/>
            </a:pPr>
            <a:r>
              <a:rPr lang="en-US" sz="2000" dirty="0">
                <a:latin typeface="Palatino Linotype" panose="02040502050505030304" pitchFamily="18" charset="0"/>
              </a:rPr>
              <a:t>Chapters/regions entirely handle their own webinars/virtual events </a:t>
            </a:r>
          </a:p>
          <a:p>
            <a:pPr marL="342900" indent="-342900" fontAlgn="base">
              <a:buFont typeface="Arial" panose="020B0604020202020204" pitchFamily="34" charset="0"/>
              <a:buChar char="•"/>
            </a:pPr>
            <a:r>
              <a:rPr lang="en-US" sz="2000" dirty="0">
                <a:latin typeface="Palatino Linotype" panose="02040502050505030304" pitchFamily="18" charset="0"/>
              </a:rPr>
              <a:t>Budgetary assumptions: will vary depending on the region </a:t>
            </a:r>
          </a:p>
          <a:p>
            <a:pPr fontAlgn="base"/>
            <a:endParaRPr lang="en-US" sz="2000" i="1" dirty="0">
              <a:latin typeface="Palatino Linotype" panose="02040502050505030304" pitchFamily="18" charset="0"/>
            </a:endParaRPr>
          </a:p>
          <a:p>
            <a:pPr fontAlgn="base"/>
            <a:r>
              <a:rPr lang="en-US" sz="2000" i="1" dirty="0">
                <a:latin typeface="Palatino Linotype" panose="02040502050505030304" pitchFamily="18" charset="0"/>
              </a:rPr>
              <a:t>Chapter event recommendations each quarter:</a:t>
            </a:r>
            <a:r>
              <a:rPr lang="en-US" sz="2000" dirty="0">
                <a:latin typeface="Palatino Linotype" panose="02040502050505030304" pitchFamily="18" charset="0"/>
              </a:rPr>
              <a:t> </a:t>
            </a:r>
          </a:p>
          <a:p>
            <a:pPr marL="342900" indent="-342900" fontAlgn="base">
              <a:buFont typeface="Arial" panose="020B0604020202020204" pitchFamily="34" charset="0"/>
              <a:buChar char="•"/>
            </a:pPr>
            <a:r>
              <a:rPr lang="en-US" sz="2000" dirty="0">
                <a:latin typeface="Palatino Linotype" panose="02040502050505030304" pitchFamily="18" charset="0"/>
              </a:rPr>
              <a:t>~1 education (sponsored/partnership with local companies when able) event. We recommend no more than 1/quarter to focus on quality vs quantity, avoid burnout and to help the region better coordinate/avoid duplicative topics and replication of work. Smaller chapters can do less than 1 per quarter.</a:t>
            </a:r>
          </a:p>
          <a:p>
            <a:pPr marL="800100" lvl="1" indent="-342900" fontAlgn="base">
              <a:buFont typeface="Arial" panose="020B0604020202020204" pitchFamily="34" charset="0"/>
              <a:buChar char="•"/>
            </a:pPr>
            <a:r>
              <a:rPr lang="en-US" sz="2000" dirty="0">
                <a:latin typeface="Palatino Linotype" panose="02040502050505030304" pitchFamily="18" charset="0"/>
              </a:rPr>
              <a:t>Quality over quantity: Revenue, Reach, Relevance</a:t>
            </a:r>
          </a:p>
          <a:p>
            <a:pPr marL="342900" indent="-342900" fontAlgn="base">
              <a:buFont typeface="Arial" panose="020B0604020202020204" pitchFamily="34" charset="0"/>
              <a:buChar char="•"/>
            </a:pPr>
            <a:r>
              <a:rPr lang="en-US" sz="2000" dirty="0">
                <a:latin typeface="Palatino Linotype" panose="02040502050505030304" pitchFamily="18" charset="0"/>
              </a:rPr>
              <a:t>2-3 networking and engagement</a:t>
            </a:r>
          </a:p>
          <a:p>
            <a:pPr fontAlgn="base"/>
            <a:endParaRPr lang="en-US" sz="2000" i="1" dirty="0">
              <a:latin typeface="Palatino Linotype" panose="02040502050505030304" pitchFamily="18" charset="0"/>
            </a:endParaRPr>
          </a:p>
          <a:p>
            <a:pPr fontAlgn="base"/>
            <a:r>
              <a:rPr lang="en-US" sz="2000" i="1" dirty="0">
                <a:latin typeface="Palatino Linotype" panose="02040502050505030304" pitchFamily="18" charset="0"/>
              </a:rPr>
              <a:t>Reasoning:</a:t>
            </a:r>
            <a:r>
              <a:rPr lang="en-US" sz="2000" dirty="0">
                <a:latin typeface="Palatino Linotype" panose="02040502050505030304" pitchFamily="18" charset="0"/>
              </a:rPr>
              <a:t> </a:t>
            </a:r>
          </a:p>
          <a:p>
            <a:pPr marL="342900" indent="-342900" fontAlgn="base">
              <a:buFont typeface="Arial" panose="020B0604020202020204" pitchFamily="34" charset="0"/>
              <a:buChar char="•"/>
            </a:pPr>
            <a:r>
              <a:rPr lang="en-US" sz="2000" dirty="0">
                <a:latin typeface="Palatino Linotype" panose="02040502050505030304" pitchFamily="18" charset="0"/>
              </a:rPr>
              <a:t>If each 50+ chapters do 1 educational webinar per quarter, that’s </a:t>
            </a:r>
            <a:r>
              <a:rPr lang="en-US" sz="2000" b="1" i="1" u="sng" dirty="0">
                <a:latin typeface="Palatino Linotype" panose="02040502050505030304" pitchFamily="18" charset="0"/>
              </a:rPr>
              <a:t>over 200</a:t>
            </a:r>
            <a:r>
              <a:rPr lang="en-US" sz="2000" dirty="0">
                <a:latin typeface="Palatino Linotype" panose="02040502050505030304" pitchFamily="18" charset="0"/>
              </a:rPr>
              <a:t> and doesn’t even include regional, affinity or HBA Global webinars.  </a:t>
            </a:r>
          </a:p>
          <a:p>
            <a:pPr marL="342900" indent="-342900" fontAlgn="base">
              <a:buFont typeface="Arial" panose="020B0604020202020204" pitchFamily="34" charset="0"/>
              <a:buChar char="•"/>
            </a:pPr>
            <a:r>
              <a:rPr lang="en-US" sz="2000" dirty="0">
                <a:latin typeface="Palatino Linotype" panose="02040502050505030304" pitchFamily="18" charset="0"/>
              </a:rPr>
              <a:t>Networking/engagement events are light lifts and while they don’t bring in revenue, they are a huge value-add to local members.  </a:t>
            </a:r>
          </a:p>
        </p:txBody>
      </p:sp>
    </p:spTree>
    <p:extLst>
      <p:ext uri="{BB962C8B-B14F-4D97-AF65-F5344CB8AC3E}">
        <p14:creationId xmlns:p14="http://schemas.microsoft.com/office/powerpoint/2010/main" val="623523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23.8|29.4|10.3|10.2|23.3|6|2"/>
</p:tagLst>
</file>

<file path=ppt/tags/tag2.xml><?xml version="1.0" encoding="utf-8"?>
<p:tagLst xmlns:a="http://schemas.openxmlformats.org/drawingml/2006/main" xmlns:r="http://schemas.openxmlformats.org/officeDocument/2006/relationships" xmlns:p="http://schemas.openxmlformats.org/presentationml/2006/main">
  <p:tag name="TIMING" val="|10.6|9.5|7.2|16.1"/>
</p:tagLst>
</file>

<file path=ppt/theme/theme1.xml><?xml version="1.0" encoding="utf-8"?>
<a:theme xmlns:a="http://schemas.openxmlformats.org/drawingml/2006/main" name="Office Theme">
  <a:themeElements>
    <a:clrScheme name="HBA branded colors">
      <a:dk1>
        <a:srgbClr val="58595B"/>
      </a:dk1>
      <a:lt1>
        <a:sysClr val="window" lastClr="FFFFFF"/>
      </a:lt1>
      <a:dk2>
        <a:srgbClr val="44546A"/>
      </a:dk2>
      <a:lt2>
        <a:srgbClr val="FFFFFF"/>
      </a:lt2>
      <a:accent1>
        <a:srgbClr val="7757A1"/>
      </a:accent1>
      <a:accent2>
        <a:srgbClr val="FB515B"/>
      </a:accent2>
      <a:accent3>
        <a:srgbClr val="86D5C8"/>
      </a:accent3>
      <a:accent4>
        <a:srgbClr val="F9EB3B"/>
      </a:accent4>
      <a:accent5>
        <a:srgbClr val="58595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A 2018">
  <a:themeElements>
    <a:clrScheme name="Custom 1">
      <a:dk1>
        <a:srgbClr val="58595B"/>
      </a:dk1>
      <a:lt1>
        <a:sysClr val="window" lastClr="FFFFFF"/>
      </a:lt1>
      <a:dk2>
        <a:srgbClr val="44546A"/>
      </a:dk2>
      <a:lt2>
        <a:srgbClr val="FFFFFF"/>
      </a:lt2>
      <a:accent1>
        <a:srgbClr val="7757A1"/>
      </a:accent1>
      <a:accent2>
        <a:srgbClr val="FB515B"/>
      </a:accent2>
      <a:accent3>
        <a:srgbClr val="86D5C8"/>
      </a:accent3>
      <a:accent4>
        <a:srgbClr val="F9EB3B"/>
      </a:accent4>
      <a:accent5>
        <a:srgbClr val="58595B"/>
      </a:accent5>
      <a:accent6>
        <a:srgbClr val="70AD47"/>
      </a:accent6>
      <a:hlink>
        <a:srgbClr val="0563C1"/>
      </a:hlink>
      <a:folHlink>
        <a:srgbClr val="954F72"/>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A 2018" id="{06416179-DFF1-4295-9D13-8AE1B845C450}" vid="{C3956E8A-00CE-45CA-B627-03903E8152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34727</TotalTime>
  <Words>1617</Words>
  <Application>Microsoft Office PowerPoint</Application>
  <PresentationFormat>Widescreen</PresentationFormat>
  <Paragraphs>366</Paragraphs>
  <Slides>16</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Calibri</vt:lpstr>
      <vt:lpstr>Calibri Light</vt:lpstr>
      <vt:lpstr>Courier New</vt:lpstr>
      <vt:lpstr>DIN Next LT Pro</vt:lpstr>
      <vt:lpstr>Montserrat</vt:lpstr>
      <vt:lpstr>Palatino Linotype</vt:lpstr>
      <vt:lpstr>Rokkitt</vt:lpstr>
      <vt:lpstr>Tahoma</vt:lpstr>
      <vt:lpstr>Tisa Pro</vt:lpstr>
      <vt:lpstr>Wingdings</vt:lpstr>
      <vt:lpstr>Office Theme</vt:lpstr>
      <vt:lpstr>HBA 2018</vt:lpstr>
      <vt:lpstr>PowerPoint Presentation</vt:lpstr>
      <vt:lpstr>PowerPoint Presentation</vt:lpstr>
      <vt:lpstr>PowerPoint Presentation</vt:lpstr>
      <vt:lpstr>PowerPoint Presentation</vt:lpstr>
      <vt:lpstr>Educational webinar scheduling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HBA Strategic Plan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George</dc:creator>
  <cp:lastModifiedBy>Lauren Peck</cp:lastModifiedBy>
  <cp:revision>845</cp:revision>
  <dcterms:created xsi:type="dcterms:W3CDTF">2017-09-26T12:42:23Z</dcterms:created>
  <dcterms:modified xsi:type="dcterms:W3CDTF">2020-10-29T18:31:29Z</dcterms:modified>
</cp:coreProperties>
</file>