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8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155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9519cfd8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9519cfd89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25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6f2431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a6f24312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63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6f24312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6f243124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50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9f53e33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9f53e33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36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9f53e334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9f53e334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98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9f53e334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9f53e334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30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9f53e3345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9f53e3345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22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" name="Google Shape;9;p2"/>
          <p:cNvCxnSpPr/>
          <p:nvPr/>
        </p:nvCxnSpPr>
        <p:spPr>
          <a:xfrm>
            <a:off x="-11775" y="765050"/>
            <a:ext cx="5743800" cy="0"/>
          </a:xfrm>
          <a:prstGeom prst="straightConnector1">
            <a:avLst/>
          </a:prstGeom>
          <a:noFill/>
          <a:ln w="1905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0;p2"/>
          <p:cNvSpPr txBox="1">
            <a:spLocks noGrp="1"/>
          </p:cNvSpPr>
          <p:nvPr>
            <p:ph type="title" idx="2"/>
          </p:nvPr>
        </p:nvSpPr>
        <p:spPr>
          <a:xfrm>
            <a:off x="0" y="765100"/>
            <a:ext cx="3425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04400" y="82473"/>
            <a:ext cx="1763400" cy="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6713" y="96225"/>
            <a:ext cx="11144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5"/>
          <p:cNvCxnSpPr/>
          <p:nvPr/>
        </p:nvCxnSpPr>
        <p:spPr>
          <a:xfrm>
            <a:off x="-11775" y="765050"/>
            <a:ext cx="574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5"/>
          <p:cNvSpPr txBox="1">
            <a:spLocks noGrp="1"/>
          </p:cNvSpPr>
          <p:nvPr>
            <p:ph type="title" idx="2"/>
          </p:nvPr>
        </p:nvSpPr>
        <p:spPr>
          <a:xfrm>
            <a:off x="0" y="765100"/>
            <a:ext cx="3425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2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6713" y="96225"/>
            <a:ext cx="11144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6"/>
          <p:cNvCxnSpPr/>
          <p:nvPr/>
        </p:nvCxnSpPr>
        <p:spPr>
          <a:xfrm>
            <a:off x="-11775" y="765050"/>
            <a:ext cx="574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6"/>
          <p:cNvSpPr txBox="1">
            <a:spLocks noGrp="1"/>
          </p:cNvSpPr>
          <p:nvPr>
            <p:ph type="title" idx="2"/>
          </p:nvPr>
        </p:nvSpPr>
        <p:spPr>
          <a:xfrm>
            <a:off x="0" y="765100"/>
            <a:ext cx="3425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3">
  <p:cSld name="CUSTOM_4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6713" y="96225"/>
            <a:ext cx="11144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7"/>
          <p:cNvCxnSpPr/>
          <p:nvPr/>
        </p:nvCxnSpPr>
        <p:spPr>
          <a:xfrm>
            <a:off x="-11775" y="765050"/>
            <a:ext cx="574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7"/>
          <p:cNvSpPr txBox="1">
            <a:spLocks noGrp="1"/>
          </p:cNvSpPr>
          <p:nvPr>
            <p:ph type="title" idx="2"/>
          </p:nvPr>
        </p:nvSpPr>
        <p:spPr>
          <a:xfrm>
            <a:off x="0" y="765100"/>
            <a:ext cx="3425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4">
  <p:cSld name="CUSTOM_5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6713" y="96225"/>
            <a:ext cx="11144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8"/>
          <p:cNvCxnSpPr/>
          <p:nvPr/>
        </p:nvCxnSpPr>
        <p:spPr>
          <a:xfrm>
            <a:off x="-11775" y="765050"/>
            <a:ext cx="5743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8"/>
          <p:cNvSpPr txBox="1">
            <a:spLocks noGrp="1"/>
          </p:cNvSpPr>
          <p:nvPr>
            <p:ph type="title" idx="2"/>
          </p:nvPr>
        </p:nvSpPr>
        <p:spPr>
          <a:xfrm>
            <a:off x="0" y="765100"/>
            <a:ext cx="3425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207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/>
        </p:nvSpPr>
        <p:spPr>
          <a:xfrm>
            <a:off x="0" y="0"/>
            <a:ext cx="2282100" cy="1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900" b="1">
                <a:latin typeface="Calibri"/>
                <a:ea typeface="Calibri"/>
                <a:cs typeface="Calibri"/>
                <a:sym typeface="Calibri"/>
              </a:rPr>
              <a:t>PIB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900" b="1">
                <a:latin typeface="Calibri"/>
                <a:ea typeface="Calibri"/>
                <a:cs typeface="Calibri"/>
                <a:sym typeface="Calibri"/>
              </a:rPr>
              <a:t>13 Nov. 2020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250" y="4302775"/>
            <a:ext cx="219075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Situatie DC - Opticiens</a:t>
            </a:r>
            <a:endParaRPr/>
          </a:p>
        </p:txBody>
      </p:sp>
      <p:sp>
        <p:nvSpPr>
          <p:cNvPr id="51" name="Google Shape;51;p10"/>
          <p:cNvSpPr txBox="1"/>
          <p:nvPr/>
        </p:nvSpPr>
        <p:spPr>
          <a:xfrm>
            <a:off x="5908425" y="1173775"/>
            <a:ext cx="31257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Volume daling bestellingen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Veel minder telefoons bij CSS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Moeilijk om afspraken te maken om klanten te bezoeken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Bestaande afspraken worden afgezegd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Opticiens werken zelf enkel op afspraak en wijzigen openingsuren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7975"/>
            <a:ext cx="5913025" cy="35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0"/>
          <p:cNvCxnSpPr/>
          <p:nvPr/>
        </p:nvCxnSpPr>
        <p:spPr>
          <a:xfrm>
            <a:off x="4861475" y="2377025"/>
            <a:ext cx="0" cy="253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4" name="Google Shape;54;p10"/>
          <p:cNvSpPr/>
          <p:nvPr/>
        </p:nvSpPr>
        <p:spPr>
          <a:xfrm>
            <a:off x="3397675" y="1638400"/>
            <a:ext cx="1799700" cy="456600"/>
          </a:xfrm>
          <a:prstGeom prst="wedgeRoundRectCallout">
            <a:avLst>
              <a:gd name="adj1" fmla="val 30590"/>
              <a:gd name="adj2" fmla="val 1000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of lockdown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Werkloosheid door overmacht - CoVid-19</a:t>
            </a:r>
            <a:endParaRPr/>
          </a:p>
        </p:txBody>
      </p:sp>
      <p:sp>
        <p:nvSpPr>
          <p:cNvPr id="60" name="Google Shape;60;p11"/>
          <p:cNvSpPr txBox="1"/>
          <p:nvPr/>
        </p:nvSpPr>
        <p:spPr>
          <a:xfrm>
            <a:off x="420725" y="1185900"/>
            <a:ext cx="8383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20% tot 50% verminderde werkgelegenheid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In tegenstelling tot 1ste golf waarbij veel meer werkloosheid was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Afhankelijk van de dagen en de afdelingen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Rotatie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Voorlopig voor volgende week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Communicatie via rechtstreekse manager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Aanstaande vrijdag zullen we tot  einde van de maand communiceren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Tijdelijke werkloosheid overmacht Corona</a:t>
            </a:r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0" y="855175"/>
            <a:ext cx="8551800" cy="4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06/11/20 beslissing voor heropstart vereenvoudigde procedure door regering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b="1">
                <a:solidFill>
                  <a:schemeClr val="dk1"/>
                </a:solidFill>
              </a:rPr>
              <a:t>Voor wie? </a:t>
            </a:r>
            <a:r>
              <a:rPr lang="en-GB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GB" sz="1500">
                <a:solidFill>
                  <a:schemeClr val="dk1"/>
                </a:solidFill>
              </a:rPr>
              <a:t>Alle ondernemingen getroffen door Coronacrisis, zowel door overmacht als economische redenen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b="1">
                <a:solidFill>
                  <a:schemeClr val="dk1"/>
                </a:solidFill>
              </a:rPr>
              <a:t>Vereenvoudigde procedure?</a:t>
            </a:r>
            <a:endParaRPr sz="1500" b="1">
              <a:solidFill>
                <a:schemeClr val="dk1"/>
              </a:solidFill>
            </a:endParaRPr>
          </a:p>
          <a:p>
            <a:pPr marL="1371600" lvl="2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GB" sz="1500">
                <a:solidFill>
                  <a:schemeClr val="dk1"/>
                </a:solidFill>
              </a:rPr>
              <a:t>Geen elektronische kennisgeving</a:t>
            </a:r>
            <a:endParaRPr sz="1500">
              <a:solidFill>
                <a:schemeClr val="dk1"/>
              </a:solidFill>
            </a:endParaRPr>
          </a:p>
          <a:p>
            <a:pPr marL="1371600" lvl="2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GB" sz="1500">
                <a:solidFill>
                  <a:schemeClr val="dk1"/>
                </a:solidFill>
              </a:rPr>
              <a:t>Geen controlekaarten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b="1">
                <a:solidFill>
                  <a:schemeClr val="dk1"/>
                </a:solidFill>
              </a:rPr>
              <a:t>Wat te doen?</a:t>
            </a:r>
            <a:endParaRPr sz="1500" b="1">
              <a:solidFill>
                <a:schemeClr val="dk1"/>
              </a:solidFill>
            </a:endParaRPr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</a:pPr>
            <a:r>
              <a:rPr lang="en-GB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Ceunynck moet de werknemers op de hoogte brengen van de dagen tijdelijke werkloosheid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</a:pPr>
            <a:r>
              <a:rPr lang="en-GB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Enkel diegene die </a:t>
            </a:r>
            <a:r>
              <a:rPr lang="en-GB" sz="15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dit nog niet gedaan hebben sinds 13 maart 2020</a:t>
            </a:r>
            <a:r>
              <a:rPr lang="en-GB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dienen document C3.2-werknemer-corona in bij vakbond/hulpkas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</a:pPr>
            <a:r>
              <a:rPr lang="en-GB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Ceunynck doet aangifte via loonverwerking 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Tijdelijke werkloosheid overmacht Corona</a:t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0" y="855175"/>
            <a:ext cx="8551800" cy="4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Uitkering</a:t>
            </a:r>
            <a:endParaRPr sz="1700">
              <a:solidFill>
                <a:schemeClr val="dk1"/>
              </a:solidFill>
            </a:endParaRPr>
          </a:p>
          <a:p>
            <a:pPr marL="1371600" lvl="2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GB" sz="1500">
                <a:solidFill>
                  <a:schemeClr val="dk1"/>
                </a:solidFill>
              </a:rPr>
              <a:t>Idem maart</a:t>
            </a:r>
            <a:endParaRPr sz="1500">
              <a:solidFill>
                <a:schemeClr val="dk1"/>
              </a:solidFill>
            </a:endParaRPr>
          </a:p>
          <a:p>
            <a:pPr marL="1371600" lvl="2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GB" sz="1500">
                <a:solidFill>
                  <a:schemeClr val="dk1"/>
                </a:solidFill>
              </a:rPr>
              <a:t>70% van geplafonneerd bruto € 2754,76</a:t>
            </a:r>
            <a:endParaRPr sz="1500">
              <a:solidFill>
                <a:schemeClr val="dk1"/>
              </a:solidFill>
            </a:endParaRPr>
          </a:p>
          <a:p>
            <a:pPr marL="1371600" lvl="2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GB" sz="1500">
                <a:solidFill>
                  <a:schemeClr val="dk1"/>
                </a:solidFill>
              </a:rPr>
              <a:t>Dag supplement ten laste van RVA: € 5,63</a:t>
            </a:r>
            <a:endParaRPr sz="150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Verlof ipv tijdelijke werkloosheid ?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-GB" sz="1500">
                <a:solidFill>
                  <a:schemeClr val="dk1"/>
                </a:solidFill>
              </a:rPr>
              <a:t>JA  (na bespreking met manager)</a:t>
            </a:r>
            <a:endParaRPr sz="15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700"/>
              <a:t>Andere vragen?</a:t>
            </a:r>
            <a:r>
              <a:rPr lang="en-GB"/>
              <a:t> </a:t>
            </a:r>
            <a:endParaRPr/>
          </a:p>
          <a:p>
            <a:pPr marL="1371600" lvl="2" indent="-3365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-GB" sz="1500"/>
              <a:t>Bel Liesbet - 0497/45.36.12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Andere aanpassingen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/>
          </p:nvPr>
        </p:nvSpPr>
        <p:spPr>
          <a:xfrm>
            <a:off x="1230650" y="1143750"/>
            <a:ext cx="7425900" cy="3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i="0"/>
              <a:t>De avondshift vervalt tijdens lock-down periode</a:t>
            </a:r>
            <a:endParaRPr i="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/>
              <a:t>Tijdelijke openingsuren CSS voor klanten 9u00 - 17u00</a:t>
            </a:r>
            <a:endParaRPr sz="1700" b="0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i="0"/>
              <a:t>Volgende week vrijdag communicatie via mail over eventuele verlenging/aanpassing 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-11775" y="0"/>
            <a:ext cx="7827000" cy="7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Vragen?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/>
          </p:nvPr>
        </p:nvSpPr>
        <p:spPr>
          <a:xfrm>
            <a:off x="0" y="765100"/>
            <a:ext cx="34251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675" y="1615650"/>
            <a:ext cx="4218650" cy="2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Roboto</vt:lpstr>
      <vt:lpstr>Arial</vt:lpstr>
      <vt:lpstr>Simple Light</vt:lpstr>
      <vt:lpstr>PowerPoint Presentation</vt:lpstr>
      <vt:lpstr>Situatie DC - Opticiens</vt:lpstr>
      <vt:lpstr>Werkloosheid door overmacht - CoVid-19</vt:lpstr>
      <vt:lpstr>Tijdelijke werkloosheid overmacht Corona</vt:lpstr>
      <vt:lpstr>Tijdelijke werkloosheid overmacht Corona</vt:lpstr>
      <vt:lpstr>Andere aanpassingen</vt:lpstr>
      <vt:lpstr>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PRENEEL Hans</dc:creator>
  <cp:lastModifiedBy>PRENEEL Hans</cp:lastModifiedBy>
  <cp:revision>1</cp:revision>
  <dcterms:modified xsi:type="dcterms:W3CDTF">2020-11-13T13:29:17Z</dcterms:modified>
</cp:coreProperties>
</file>