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B78F8-C991-4044-BF1E-968965F94257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41A0F-9B5E-4E5D-9221-E2585B378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5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24314548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b2431454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6BC3-5B98-49EF-B981-6BDC46FDB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11353-D741-4D1E-85D4-7CEC49EA7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F162-C95E-40DA-BF7E-0D628FEF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A8E81-4457-49BA-A561-D5AF8F30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70B0-32B3-4496-BE7A-BBB596EB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5DA9-DF4C-46E1-9D00-A54EEF47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3EC14-0CB7-461F-BF5E-E9774DB0E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7E1F-371E-4857-B0D7-340541F7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96FEE-0B7E-497B-BC15-2C59EC2C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F91C9-4C06-425C-B71C-BE422BB9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83615-EEDB-462A-8BF6-5ADCEE478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C41EF-25DB-449D-992E-1A77E135B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71D1-DEA1-408B-A97F-B5963358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D1AD9-04DC-4760-8E3A-09FA1963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F479F-0194-41E0-978C-99A5BD23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5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Bar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2A7C6-3D81-4C67-BB29-B2EEBB1DF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0968"/>
            <a:ext cx="2681372" cy="6792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6B9597-BB78-47B9-9124-E7B6FC4C5EC7}"/>
              </a:ext>
            </a:extLst>
          </p:cNvPr>
          <p:cNvSpPr/>
          <p:nvPr userDrawn="1"/>
        </p:nvSpPr>
        <p:spPr>
          <a:xfrm>
            <a:off x="1" y="0"/>
            <a:ext cx="12191999" cy="1564640"/>
          </a:xfrm>
          <a:prstGeom prst="rect">
            <a:avLst/>
          </a:prstGeom>
          <a:solidFill>
            <a:srgbClr val="775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7B00BD-3CD5-462B-8790-1BDBE5FEA0B6}"/>
              </a:ext>
            </a:extLst>
          </p:cNvPr>
          <p:cNvCxnSpPr>
            <a:cxnSpLocks/>
          </p:cNvCxnSpPr>
          <p:nvPr userDrawn="1"/>
        </p:nvCxnSpPr>
        <p:spPr>
          <a:xfrm>
            <a:off x="275185" y="213360"/>
            <a:ext cx="115815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04BBF7A-C95A-4EE1-91F5-4CAD97F1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FB515B"/>
                </a:solidFill>
                <a:latin typeface="Palatino Linotype" panose="02040502050505030304" pitchFamily="18" charset="0"/>
              </a:defRPr>
            </a:lvl1pPr>
          </a:lstStyle>
          <a:p>
            <a:fld id="{0AB816CF-AA9B-43E8-B03A-27A779008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8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7B34-731C-4087-9ABC-93395E2D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45098-25B9-4552-B6B6-4110B451E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AC98D-9A0B-4B31-8C7F-C003C564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C19E9-0803-43EE-B1BE-F0EEB943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FB050-96AF-4E14-B61D-D974AA9A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DF9F-9CB6-4A52-86A5-81B0AAB9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EC602-B94D-4D16-9BC5-CC70BEDFE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C7530-BBD7-4E4C-AE76-9DC656A0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63F74-B1ED-4F4B-A431-1E8390A9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3AEF1-D784-48DC-A063-7DDEEAE4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9ECC-8727-49D9-8C79-FF19B02B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C9ED-0792-4CD7-881B-1E4CC0146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B0028-5B4B-4D2E-911E-3DEC3FDDF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9311F-56EE-48DD-99CD-24AA3101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33614-FC9A-4765-BA37-2A200D15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192D5-54A9-49D9-9315-FDD2C618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9100-AD3C-4407-84B6-EA24BA77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1FC04-695D-4DBF-87C9-E6ABD45BA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ED71B-60B2-466F-8BEA-7680AF6AD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5F667-863F-4071-AB09-4739BE6B7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3A267-A8EA-4A81-9CB5-CACF6ECF4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EAD98-258F-495F-B8AB-00EF1AD1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F4DE0-2D87-4510-8E7B-95FA0727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43ECF4-D9CD-4BAA-A374-48E5102F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E4A2-5E8B-4489-B316-DB419085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6717D-C6BA-4A77-B185-FC07C2E3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BFCF4-6D91-4F8F-AB2A-74B0085E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3EC7F-08E3-40A6-B790-38CF3D62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0FB12-9D55-43D7-83B4-70192E09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429CE-7BD4-47E1-AC96-3AA47A80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C1AC9-EE91-4EAE-B034-60760AE3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0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E873-4AE1-4240-940D-EE1BF66A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FE70-59BA-4D13-B381-30E63937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7919E-8D21-41A2-820D-B4332CC50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8B2BE-B7E0-4F60-8801-E9F04FA5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C3479-0CD9-4560-8D1D-238CDF7F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F01A0-5A45-47C2-A005-6932049C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32CD-ABDF-4F5C-93D7-3F54ABB3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1F027-6849-44BF-ABD4-EF6AB4B6E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A6776-8D79-4E68-925D-0F6B3B523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9DE8E-25BF-4818-AC0A-9ED28D2D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E3BF7-D2BB-4166-8DFC-93B9956D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2E869-D486-4FE4-84FA-5EB02AB2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7F3F3-6EB7-4DFA-8D0A-B219DA1D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45453-60A8-43F2-81B2-0086F4375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A6CC-C67A-43A5-8050-83957D460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54AE-8702-4792-9B2D-73FCA7C7840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8E9E-FAAD-4AA7-BB3B-987BA4BA1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41848-50AD-41D7-A361-D0D4319B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F7C9-C66A-4A4A-95FB-C2AACD47D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b24314548_0_21"/>
          <p:cNvSpPr txBox="1"/>
          <p:nvPr/>
        </p:nvSpPr>
        <p:spPr>
          <a:xfrm>
            <a:off x="6279503" y="1577077"/>
            <a:ext cx="5831632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15B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years of #HBAimpact – Creation of strong legacy and great leadership team to carry our charge forward.</a:t>
            </a:r>
            <a:br>
              <a:rPr lang="en-US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15B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Egon Zehnder, a global executive search and leadership advisory firm, is leading the charge in placing our new CEO.</a:t>
            </a:r>
            <a:br>
              <a:rPr lang="en-US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B515B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Transformative times – World events have helped spotlight our mission. It’s time to further advance the HBA and the healthcare industry.</a:t>
            </a:r>
          </a:p>
        </p:txBody>
      </p:sp>
      <p:sp>
        <p:nvSpPr>
          <p:cNvPr id="136" name="Google Shape;136;gdb24314548_0_21"/>
          <p:cNvSpPr txBox="1"/>
          <p:nvPr/>
        </p:nvSpPr>
        <p:spPr>
          <a:xfrm>
            <a:off x="213343" y="166850"/>
            <a:ext cx="839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Update on HBA CEO Transition</a:t>
            </a:r>
            <a:endParaRPr sz="44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7" name="Google Shape;137;gdb24314548_0_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AC663-EB50-4DE3-BE06-3B46E22E4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28" y="1702941"/>
            <a:ext cx="5419811" cy="210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82E7E-749C-4733-A42E-85AF8228F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4" r="10077"/>
          <a:stretch/>
        </p:blipFill>
        <p:spPr>
          <a:xfrm>
            <a:off x="578490" y="3947018"/>
            <a:ext cx="2612571" cy="2064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49FD34-1B2C-4237-A90B-91B550D9FD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43" t="608" r="7726" b="14863"/>
          <a:stretch/>
        </p:blipFill>
        <p:spPr>
          <a:xfrm>
            <a:off x="3381368" y="3950903"/>
            <a:ext cx="2612571" cy="206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George</dc:creator>
  <cp:lastModifiedBy>Phil George</cp:lastModifiedBy>
  <cp:revision>1</cp:revision>
  <dcterms:created xsi:type="dcterms:W3CDTF">2021-05-26T14:32:58Z</dcterms:created>
  <dcterms:modified xsi:type="dcterms:W3CDTF">2021-05-26T14:33:11Z</dcterms:modified>
</cp:coreProperties>
</file>