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12192000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025C2-1B2A-4442-8433-6DCE26492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45" y="5241065"/>
            <a:ext cx="2533650" cy="59055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27455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left,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610140"/>
            <a:ext cx="5443537" cy="4108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enter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6565900" y="1610140"/>
            <a:ext cx="4903788" cy="410817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19018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327641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C825A-9E62-4D83-BBBC-677C1CAB3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9" y="-1"/>
            <a:ext cx="12207022" cy="685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1B0BD-D723-402E-844C-44F35D245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45" y="5294762"/>
            <a:ext cx="2476500" cy="485775"/>
          </a:xfrm>
          <a:prstGeom prst="rect">
            <a:avLst/>
          </a:prstGeom>
        </p:spPr>
      </p:pic>
      <p:sp>
        <p:nvSpPr>
          <p:cNvPr id="1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8889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6C41F-4CDD-4625-904D-173F568A8F34}"/>
              </a:ext>
            </a:extLst>
          </p:cNvPr>
          <p:cNvCxnSpPr/>
          <p:nvPr/>
        </p:nvCxnSpPr>
        <p:spPr>
          <a:xfrm>
            <a:off x="657112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F0928D-029B-4701-AF1F-8B9ED97B3AB4}"/>
              </a:ext>
            </a:extLst>
          </p:cNvPr>
          <p:cNvCxnSpPr/>
          <p:nvPr/>
        </p:nvCxnSpPr>
        <p:spPr>
          <a:xfrm>
            <a:off x="657112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571129" y="357809"/>
            <a:ext cx="4634753" cy="753815"/>
          </a:xfrm>
        </p:spPr>
        <p:txBody>
          <a:bodyPr>
            <a:noAutofit/>
          </a:bodyPr>
          <a:lstStyle>
            <a:lvl1pPr>
              <a:defRPr sz="40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10235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6820526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DA65C-ED68-45DA-9923-02AC9E67C163}"/>
              </a:ext>
            </a:extLst>
          </p:cNvPr>
          <p:cNvCxnSpPr/>
          <p:nvPr/>
        </p:nvCxnSpPr>
        <p:spPr>
          <a:xfrm>
            <a:off x="85104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BE04F-98F9-468A-8CD7-03ACF080EF1D}"/>
              </a:ext>
            </a:extLst>
          </p:cNvPr>
          <p:cNvCxnSpPr/>
          <p:nvPr/>
        </p:nvCxnSpPr>
        <p:spPr>
          <a:xfrm>
            <a:off x="85104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7A8A1B-867D-4772-937F-8C74E14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5090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851049" y="365663"/>
            <a:ext cx="4634753" cy="75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accent2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093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470991"/>
            <a:ext cx="10534650" cy="4377862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 </a:t>
            </a:r>
          </a:p>
        </p:txBody>
      </p:sp>
    </p:spTree>
    <p:extLst>
      <p:ext uri="{BB962C8B-B14F-4D97-AF65-F5344CB8AC3E}">
        <p14:creationId xmlns:p14="http://schemas.microsoft.com/office/powerpoint/2010/main" val="6287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 left,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08104" y="1603513"/>
            <a:ext cx="6155221" cy="424534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38200" y="1603513"/>
            <a:ext cx="3929063" cy="4244837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20059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262062" y="1465179"/>
            <a:ext cx="9667875" cy="427355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34754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6B9597-BB78-47B9-9124-E7B6FC4C5EC7}"/>
              </a:ext>
            </a:extLst>
          </p:cNvPr>
          <p:cNvSpPr/>
          <p:nvPr/>
        </p:nvSpPr>
        <p:spPr>
          <a:xfrm>
            <a:off x="1" y="0"/>
            <a:ext cx="12191999" cy="156464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7B00BD-3CD5-462B-8790-1BDBE5FEA0B6}"/>
              </a:ext>
            </a:extLst>
          </p:cNvPr>
          <p:cNvCxnSpPr>
            <a:cxnSpLocks/>
          </p:cNvCxnSpPr>
          <p:nvPr/>
        </p:nvCxnSpPr>
        <p:spPr>
          <a:xfrm>
            <a:off x="275185" y="213360"/>
            <a:ext cx="1158153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595658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892803"/>
            <a:ext cx="10534650" cy="395605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80316"/>
            <a:ext cx="6497638" cy="517525"/>
          </a:xfrm>
        </p:spPr>
        <p:txBody>
          <a:bodyPr>
            <a:noAutofit/>
          </a:bodyPr>
          <a:lstStyle>
            <a:lvl1pPr>
              <a:defRPr sz="3200" baseline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62779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269195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8973" y="1298713"/>
            <a:ext cx="8474351" cy="455014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888972" y="365126"/>
            <a:ext cx="8464827" cy="774562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275824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B8936-0D94-41B3-A738-1C3524D2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Insert Title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2EED2-8833-4199-880B-67F4901C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48842-4896-4BD7-9B6A-1BBC7C8A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8" r:id="rId7"/>
    <p:sldLayoutId id="2147483664" r:id="rId8"/>
    <p:sldLayoutId id="2147483665" r:id="rId9"/>
    <p:sldLayoutId id="2147483669" r:id="rId10"/>
    <p:sldLayoutId id="21474836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None/>
        <a:defRPr sz="2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urveymonkey.com/r/2021HBAEvent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6EFB70-4E4C-4D30-B402-B86AF4A8C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attending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E7101D-535F-4D6B-938D-8B45E0FA14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Please respond to the post-event survey located at: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https://www.surveymonkey.com/r/2021HBAEvents</a:t>
            </a:r>
            <a:r>
              <a:rPr lang="en-US" sz="3200" dirty="0"/>
              <a:t> 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39F252-EBE3-4CA0-A8DD-DE2147CA5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199" y="980316"/>
            <a:ext cx="8899689" cy="517525"/>
          </a:xfrm>
        </p:spPr>
        <p:txBody>
          <a:bodyPr/>
          <a:lstStyle/>
          <a:p>
            <a:r>
              <a:rPr lang="en-US" dirty="0"/>
              <a:t>We value your support and feedback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3EE0FC-17A3-4650-94B8-C6A4E7B67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27512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88881"/>
      </p:ext>
    </p:extLst>
  </p:cSld>
  <p:clrMapOvr>
    <a:masterClrMapping/>
  </p:clrMapOvr>
</p:sld>
</file>

<file path=ppt/theme/theme1.xml><?xml version="1.0" encoding="utf-8"?>
<a:theme xmlns:a="http://schemas.openxmlformats.org/drawingml/2006/main" name="HBABOLD">
  <a:themeElements>
    <a:clrScheme name="Custom 1">
      <a:dk1>
        <a:srgbClr val="58595B"/>
      </a:dk1>
      <a:lt1>
        <a:sysClr val="window" lastClr="FFFFFF"/>
      </a:lt1>
      <a:dk2>
        <a:srgbClr val="44546A"/>
      </a:dk2>
      <a:lt2>
        <a:srgbClr val="FFFFFF"/>
      </a:lt2>
      <a:accent1>
        <a:srgbClr val="7757A1"/>
      </a:accent1>
      <a:accent2>
        <a:srgbClr val="FB515B"/>
      </a:accent2>
      <a:accent3>
        <a:srgbClr val="86D5C8"/>
      </a:accent3>
      <a:accent4>
        <a:srgbClr val="F9EB3B"/>
      </a:accent4>
      <a:accent5>
        <a:srgbClr val="58595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ABOLD" id="{09FF0BA3-47AF-4E2F-BA81-0207B197669F}" vid="{4317C54C-FEEA-403A-B401-7EB6479CC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</TotalTime>
  <Words>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Palatino Linotype</vt:lpstr>
      <vt:lpstr>Tahoma</vt:lpstr>
      <vt:lpstr>HBABOLD</vt:lpstr>
      <vt:lpstr>Thank you for attending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for attending</dc:title>
  <dc:creator>Leena Gademsky</dc:creator>
  <cp:lastModifiedBy>Petrina Hurtado</cp:lastModifiedBy>
  <cp:revision>2</cp:revision>
  <dcterms:created xsi:type="dcterms:W3CDTF">2019-02-25T13:50:56Z</dcterms:created>
  <dcterms:modified xsi:type="dcterms:W3CDTF">2021-06-14T14:52:55Z</dcterms:modified>
</cp:coreProperties>
</file>