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Intikfouten!$B$2</c:f>
              <c:strCache>
                <c:ptCount val="1"/>
                <c:pt idx="0">
                  <c:v>intikfouten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Intikfouten!$A$3:$A$44</c:f>
              <c:numCache>
                <c:formatCode>General</c:formatCode>
                <c:ptCount val="42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</c:numCache>
            </c:numRef>
          </c:cat>
          <c:val>
            <c:numRef>
              <c:f>Intikfouten!$B$3:$B$44</c:f>
              <c:numCache>
                <c:formatCode>General</c:formatCode>
                <c:ptCount val="4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6</c:v>
                </c:pt>
                <c:pt idx="16">
                  <c:v>3</c:v>
                </c:pt>
                <c:pt idx="17">
                  <c:v>0</c:v>
                </c:pt>
                <c:pt idx="18">
                  <c:v>4</c:v>
                </c:pt>
                <c:pt idx="19">
                  <c:v>1</c:v>
                </c:pt>
                <c:pt idx="20">
                  <c:v>5</c:v>
                </c:pt>
                <c:pt idx="21">
                  <c:v>6</c:v>
                </c:pt>
                <c:pt idx="22">
                  <c:v>1</c:v>
                </c:pt>
                <c:pt idx="23">
                  <c:v>8</c:v>
                </c:pt>
                <c:pt idx="24">
                  <c:v>9</c:v>
                </c:pt>
                <c:pt idx="25">
                  <c:v>1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5</c:v>
                </c:pt>
                <c:pt idx="32">
                  <c:v>1</c:v>
                </c:pt>
                <c:pt idx="33">
                  <c:v>1</c:v>
                </c:pt>
                <c:pt idx="34">
                  <c:v>3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0253024"/>
        <c:axId val="-160244320"/>
      </c:barChart>
      <c:catAx>
        <c:axId val="-16025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Weeknumber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244320"/>
        <c:crosses val="autoZero"/>
        <c:auto val="1"/>
        <c:lblAlgn val="ctr"/>
        <c:lblOffset val="100"/>
        <c:noMultiLvlLbl val="0"/>
      </c:catAx>
      <c:valAx>
        <c:axId val="-1602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Intikfouten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2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Incoming calls versus Abandoned calls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Incoming calls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'Inc calls vs abnd'!$B$3:$B$61</c15:sqref>
                  </c15:fullRef>
                </c:ext>
              </c:extLst>
              <c:f>'Inc calls vs abnd'!$B$11:$B$61</c:f>
              <c:numCache>
                <c:formatCode>General</c:formatCode>
                <c:ptCount val="51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'Inc calls vs abnd'!$C$3:$C$61</c15:sqref>
                  </c15:fullRef>
                </c:ext>
              </c:extLst>
              <c:f>'Inc calls vs abnd'!$C$11:$C$61</c:f>
              <c:numCache>
                <c:formatCode>General</c:formatCode>
                <c:ptCount val="51"/>
                <c:pt idx="0">
                  <c:v>802</c:v>
                </c:pt>
                <c:pt idx="1">
                  <c:v>789</c:v>
                </c:pt>
                <c:pt idx="2">
                  <c:v>515</c:v>
                </c:pt>
                <c:pt idx="3">
                  <c:v>580</c:v>
                </c:pt>
                <c:pt idx="4">
                  <c:v>590</c:v>
                </c:pt>
                <c:pt idx="5">
                  <c:v>571</c:v>
                </c:pt>
                <c:pt idx="6">
                  <c:v>566</c:v>
                </c:pt>
                <c:pt idx="7">
                  <c:v>570</c:v>
                </c:pt>
                <c:pt idx="8">
                  <c:v>571</c:v>
                </c:pt>
                <c:pt idx="9">
                  <c:v>588</c:v>
                </c:pt>
                <c:pt idx="10">
                  <c:v>566</c:v>
                </c:pt>
                <c:pt idx="11">
                  <c:v>575</c:v>
                </c:pt>
                <c:pt idx="12">
                  <c:v>573</c:v>
                </c:pt>
                <c:pt idx="13">
                  <c:v>587</c:v>
                </c:pt>
                <c:pt idx="14">
                  <c:v>569</c:v>
                </c:pt>
                <c:pt idx="15">
                  <c:v>588</c:v>
                </c:pt>
                <c:pt idx="16">
                  <c:v>545</c:v>
                </c:pt>
                <c:pt idx="17">
                  <c:v>488</c:v>
                </c:pt>
                <c:pt idx="18">
                  <c:v>416</c:v>
                </c:pt>
                <c:pt idx="19">
                  <c:v>312</c:v>
                </c:pt>
                <c:pt idx="20">
                  <c:v>515</c:v>
                </c:pt>
                <c:pt idx="21">
                  <c:v>527</c:v>
                </c:pt>
                <c:pt idx="22">
                  <c:v>573</c:v>
                </c:pt>
                <c:pt idx="23">
                  <c:v>577</c:v>
                </c:pt>
                <c:pt idx="24">
                  <c:v>645</c:v>
                </c:pt>
                <c:pt idx="25">
                  <c:v>382</c:v>
                </c:pt>
                <c:pt idx="26">
                  <c:v>363</c:v>
                </c:pt>
                <c:pt idx="27">
                  <c:v>495</c:v>
                </c:pt>
                <c:pt idx="28">
                  <c:v>577</c:v>
                </c:pt>
                <c:pt idx="29">
                  <c:v>535</c:v>
                </c:pt>
                <c:pt idx="30">
                  <c:v>525</c:v>
                </c:pt>
                <c:pt idx="31">
                  <c:v>468</c:v>
                </c:pt>
                <c:pt idx="32">
                  <c:v>602</c:v>
                </c:pt>
                <c:pt idx="33">
                  <c:v>582</c:v>
                </c:pt>
                <c:pt idx="34">
                  <c:v>584</c:v>
                </c:pt>
                <c:pt idx="35">
                  <c:v>592</c:v>
                </c:pt>
                <c:pt idx="36">
                  <c:v>620</c:v>
                </c:pt>
                <c:pt idx="37">
                  <c:v>518</c:v>
                </c:pt>
                <c:pt idx="38">
                  <c:v>561</c:v>
                </c:pt>
                <c:pt idx="39">
                  <c:v>543</c:v>
                </c:pt>
                <c:pt idx="40">
                  <c:v>443</c:v>
                </c:pt>
                <c:pt idx="41">
                  <c:v>513</c:v>
                </c:pt>
                <c:pt idx="42">
                  <c:v>495</c:v>
                </c:pt>
                <c:pt idx="43">
                  <c:v>517</c:v>
                </c:pt>
                <c:pt idx="44">
                  <c:v>512</c:v>
                </c:pt>
                <c:pt idx="45">
                  <c:v>465</c:v>
                </c:pt>
                <c:pt idx="46">
                  <c:v>524</c:v>
                </c:pt>
                <c:pt idx="47">
                  <c:v>482</c:v>
                </c:pt>
                <c:pt idx="48">
                  <c:v>626</c:v>
                </c:pt>
                <c:pt idx="49">
                  <c:v>609</c:v>
                </c:pt>
                <c:pt idx="50">
                  <c:v>606</c:v>
                </c:pt>
              </c:numCache>
            </c:numRef>
          </c:val>
          <c:smooth val="0"/>
        </c:ser>
        <c:ser>
          <c:idx val="1"/>
          <c:order val="1"/>
          <c:tx>
            <c:v>Abandonned calls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'Inc calls vs abnd'!$B$3:$B$61</c15:sqref>
                  </c15:fullRef>
                </c:ext>
              </c:extLst>
              <c:f>'Inc calls vs abnd'!$B$11:$B$61</c:f>
              <c:numCache>
                <c:formatCode>General</c:formatCode>
                <c:ptCount val="51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'Inc calls vs abnd'!$D$3:$D$61</c15:sqref>
                  </c15:fullRef>
                </c:ext>
              </c:extLst>
              <c:f>'Inc calls vs abnd'!$D$11:$D$61</c:f>
              <c:numCache>
                <c:formatCode>General</c:formatCode>
                <c:ptCount val="51"/>
                <c:pt idx="0">
                  <c:v>44</c:v>
                </c:pt>
                <c:pt idx="1">
                  <c:v>28</c:v>
                </c:pt>
                <c:pt idx="2">
                  <c:v>12</c:v>
                </c:pt>
                <c:pt idx="3">
                  <c:v>25</c:v>
                </c:pt>
                <c:pt idx="4">
                  <c:v>11</c:v>
                </c:pt>
                <c:pt idx="5">
                  <c:v>19</c:v>
                </c:pt>
                <c:pt idx="6">
                  <c:v>19</c:v>
                </c:pt>
                <c:pt idx="7">
                  <c:v>20</c:v>
                </c:pt>
                <c:pt idx="8">
                  <c:v>12</c:v>
                </c:pt>
                <c:pt idx="9">
                  <c:v>10</c:v>
                </c:pt>
                <c:pt idx="10">
                  <c:v>19</c:v>
                </c:pt>
                <c:pt idx="11">
                  <c:v>14</c:v>
                </c:pt>
                <c:pt idx="12">
                  <c:v>23</c:v>
                </c:pt>
                <c:pt idx="13">
                  <c:v>15</c:v>
                </c:pt>
                <c:pt idx="14">
                  <c:v>5</c:v>
                </c:pt>
                <c:pt idx="15">
                  <c:v>18</c:v>
                </c:pt>
                <c:pt idx="16">
                  <c:v>12</c:v>
                </c:pt>
                <c:pt idx="17">
                  <c:v>22</c:v>
                </c:pt>
                <c:pt idx="18">
                  <c:v>21</c:v>
                </c:pt>
                <c:pt idx="19">
                  <c:v>4</c:v>
                </c:pt>
                <c:pt idx="20">
                  <c:v>16</c:v>
                </c:pt>
                <c:pt idx="21">
                  <c:v>20</c:v>
                </c:pt>
                <c:pt idx="22">
                  <c:v>16</c:v>
                </c:pt>
                <c:pt idx="23">
                  <c:v>27</c:v>
                </c:pt>
                <c:pt idx="24">
                  <c:v>18</c:v>
                </c:pt>
                <c:pt idx="25">
                  <c:v>8</c:v>
                </c:pt>
                <c:pt idx="26">
                  <c:v>11</c:v>
                </c:pt>
                <c:pt idx="27">
                  <c:v>16</c:v>
                </c:pt>
                <c:pt idx="28">
                  <c:v>11</c:v>
                </c:pt>
                <c:pt idx="29">
                  <c:v>12</c:v>
                </c:pt>
                <c:pt idx="30">
                  <c:v>12</c:v>
                </c:pt>
                <c:pt idx="31">
                  <c:v>19</c:v>
                </c:pt>
                <c:pt idx="32">
                  <c:v>34</c:v>
                </c:pt>
                <c:pt idx="33">
                  <c:v>22</c:v>
                </c:pt>
                <c:pt idx="34">
                  <c:v>29</c:v>
                </c:pt>
                <c:pt idx="35">
                  <c:v>25</c:v>
                </c:pt>
                <c:pt idx="36">
                  <c:v>30</c:v>
                </c:pt>
                <c:pt idx="37">
                  <c:v>12</c:v>
                </c:pt>
                <c:pt idx="38">
                  <c:v>29</c:v>
                </c:pt>
                <c:pt idx="39">
                  <c:v>14</c:v>
                </c:pt>
                <c:pt idx="40">
                  <c:v>10</c:v>
                </c:pt>
                <c:pt idx="41">
                  <c:v>9</c:v>
                </c:pt>
                <c:pt idx="42">
                  <c:v>9</c:v>
                </c:pt>
                <c:pt idx="43">
                  <c:v>15</c:v>
                </c:pt>
                <c:pt idx="44">
                  <c:v>22</c:v>
                </c:pt>
                <c:pt idx="45">
                  <c:v>8</c:v>
                </c:pt>
                <c:pt idx="46">
                  <c:v>21</c:v>
                </c:pt>
                <c:pt idx="47">
                  <c:v>13</c:v>
                </c:pt>
                <c:pt idx="48">
                  <c:v>14</c:v>
                </c:pt>
                <c:pt idx="49">
                  <c:v>10</c:v>
                </c:pt>
                <c:pt idx="50">
                  <c:v>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60247040"/>
        <c:axId val="-160249216"/>
      </c:lineChart>
      <c:catAx>
        <c:axId val="-16024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249216"/>
        <c:crosses val="autoZero"/>
        <c:auto val="1"/>
        <c:lblAlgn val="ctr"/>
        <c:lblOffset val="100"/>
        <c:noMultiLvlLbl val="0"/>
      </c:catAx>
      <c:valAx>
        <c:axId val="-1602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247040"/>
        <c:crosses val="autoZero"/>
        <c:crossBetween val="between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0.03708</cdr:x>
      <cdr:y>0.88828</cdr:y>
    </cdr:from>
    <cdr:to>
      <cdr:x>0.15575</cdr:x>
      <cdr:y>0.99781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0" y="3862389"/>
          <a:ext cx="9144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weeknumber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15E7-9E14-420A-A789-933A406CD95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E2F6-30DE-446F-A4DD-1F1FF9D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5.googleusercontent.com/fTDHBoav9T-ktNspZqR155HvBoxMBKQwCbMbimatAuCBEO4pMz3t1YNfdc8L-i4BmXgBS6oXgflKBEHwhvBmDIUNwWnAcZvmuFG0anyCIQwH_F-PLqVjujtP_qnyGQ3sXtJtPWTIvCwRX0lI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5"/>
            <a:ext cx="14068425" cy="79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6212" y="896502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i="0" u="none" strike="noStrike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Team meeting CSS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21/6/2021</a:t>
            </a:r>
            <a:endParaRPr lang="en-US" sz="3200" b="0" dirty="0" smtClean="0">
              <a:effectLst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47" y="2834480"/>
            <a:ext cx="5526913" cy="4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Frames (Viviane/Hans)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intikfouten</a:t>
            </a:r>
            <a:r>
              <a:rPr lang="en-US" dirty="0" smtClean="0"/>
              <a:t>/calls/</a:t>
            </a:r>
            <a:r>
              <a:rPr lang="en-US" dirty="0" err="1" smtClean="0"/>
              <a:t>klachten</a:t>
            </a:r>
            <a:r>
              <a:rPr lang="en-US" dirty="0" smtClean="0"/>
              <a:t> retours</a:t>
            </a:r>
          </a:p>
          <a:p>
            <a:r>
              <a:rPr lang="en-US" dirty="0" err="1" smtClean="0"/>
              <a:t>Varia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4" y="171450"/>
            <a:ext cx="12055316" cy="57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intikfouten</a:t>
            </a:r>
            <a:r>
              <a:rPr lang="en-US" dirty="0" smtClean="0"/>
              <a:t> retours</a:t>
            </a:r>
            <a:endParaRPr lang="en-US" dirty="0"/>
          </a:p>
        </p:txBody>
      </p:sp>
      <p:pic>
        <p:nvPicPr>
          <p:cNvPr id="7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17997"/>
              </p:ext>
            </p:extLst>
          </p:nvPr>
        </p:nvGraphicFramePr>
        <p:xfrm>
          <a:off x="528035" y="1313646"/>
          <a:ext cx="9723548" cy="456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5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5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Klachten</a:t>
            </a:r>
            <a:endParaRPr lang="en-US" dirty="0"/>
          </a:p>
        </p:txBody>
      </p:sp>
      <p:pic>
        <p:nvPicPr>
          <p:cNvPr id="4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59" y="978795"/>
            <a:ext cx="11586726" cy="4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34" y="0"/>
            <a:ext cx="10515600" cy="1325563"/>
          </a:xfrm>
        </p:spPr>
        <p:txBody>
          <a:bodyPr/>
          <a:lstStyle/>
          <a:p>
            <a:r>
              <a:rPr lang="en-US" dirty="0" smtClean="0"/>
              <a:t>Incoming calls &amp; missed calls</a:t>
            </a:r>
            <a:endParaRPr lang="en-US" dirty="0"/>
          </a:p>
        </p:txBody>
      </p:sp>
      <p:pic>
        <p:nvPicPr>
          <p:cNvPr id="5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818545"/>
              </p:ext>
            </p:extLst>
          </p:nvPr>
        </p:nvGraphicFramePr>
        <p:xfrm>
          <a:off x="631065" y="991673"/>
          <a:ext cx="10959921" cy="539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5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/>
          <a:lstStyle/>
          <a:p>
            <a:r>
              <a:rPr lang="en-US" dirty="0" err="1" smtClean="0"/>
              <a:t>Varia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111728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Telewerken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dirty="0" err="1" smtClean="0"/>
              <a:t>juli</a:t>
            </a:r>
            <a:r>
              <a:rPr lang="en-US" dirty="0" smtClean="0"/>
              <a:t> 2021 </a:t>
            </a:r>
          </a:p>
          <a:p>
            <a:r>
              <a:rPr lang="en-US" dirty="0" smtClean="0"/>
              <a:t>Project William / Rudi 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Opsys</a:t>
            </a:r>
            <a:r>
              <a:rPr lang="en-US" dirty="0" smtClean="0"/>
              <a:t> Web </a:t>
            </a:r>
          </a:p>
          <a:p>
            <a:r>
              <a:rPr lang="en-US" dirty="0" err="1" smtClean="0"/>
              <a:t>Nidek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en-US" dirty="0" smtClean="0"/>
              <a:t>/Sonja </a:t>
            </a:r>
          </a:p>
          <a:p>
            <a:r>
              <a:rPr lang="en-US" dirty="0" err="1" smtClean="0"/>
              <a:t>Organisatie</a:t>
            </a:r>
            <a:r>
              <a:rPr lang="en-US" dirty="0" smtClean="0"/>
              <a:t> Q3-Q4 2021 (montages, retours, H&amp;W, </a:t>
            </a:r>
            <a:r>
              <a:rPr lang="en-US" dirty="0" err="1" smtClean="0"/>
              <a:t>telefonie</a:t>
            </a:r>
            <a:r>
              <a:rPr lang="en-US" dirty="0" smtClean="0"/>
              <a:t>, </a:t>
            </a:r>
            <a:r>
              <a:rPr lang="en-US" dirty="0" err="1" smtClean="0"/>
              <a:t>lensorder</a:t>
            </a:r>
            <a:r>
              <a:rPr lang="en-US" dirty="0" smtClean="0"/>
              <a:t>, </a:t>
            </a:r>
            <a:r>
              <a:rPr lang="en-US" dirty="0" err="1" smtClean="0"/>
              <a:t>framesorder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Montages </a:t>
            </a:r>
          </a:p>
          <a:p>
            <a:r>
              <a:rPr lang="en-US" dirty="0" err="1" smtClean="0"/>
              <a:t>Aanspreking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2980"/>
            <a:ext cx="1979858" cy="8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8457"/>
          </a:xfrm>
          <a:prstGeom prst="rect">
            <a:avLst/>
          </a:prstGeom>
        </p:spPr>
      </p:pic>
      <p:pic>
        <p:nvPicPr>
          <p:cNvPr id="5" name="Picture 2" descr="https://lh6.googleusercontent.com/BfzCb-eE4H5dStkayoP9SUfCzQrddX4t7omHmtq5N-QPHkbfm3Lq6O9woKM7d-ANRW4-FHJMhzv-3vIdzReySS1MpGNySn7TqzaUgfplr9wETiwMrnmt2KLppvbIOVwQAM2QEvvPll92ja7A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198"/>
            <a:ext cx="2362199" cy="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Update intikfouten retours</vt:lpstr>
      <vt:lpstr>Klachten</vt:lpstr>
      <vt:lpstr>Incoming calls &amp; missed calls</vt:lpstr>
      <vt:lpstr>Varia</vt:lpstr>
      <vt:lpstr>PowerPoint Presentation</vt:lpstr>
    </vt:vector>
  </TitlesOfParts>
  <Company>ESSILOR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STERCK Rudi</dc:creator>
  <cp:lastModifiedBy>DE STERCK Rudi</cp:lastModifiedBy>
  <cp:revision>18</cp:revision>
  <dcterms:created xsi:type="dcterms:W3CDTF">2020-02-28T09:33:41Z</dcterms:created>
  <dcterms:modified xsi:type="dcterms:W3CDTF">2021-06-21T14:03:25Z</dcterms:modified>
</cp:coreProperties>
</file>