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18" r:id="rId2"/>
  </p:sldIdLst>
  <p:sldSz cx="32004000" cy="38404800"/>
  <p:notesSz cx="6858000" cy="9144000"/>
  <p:defaultTextStyle>
    <a:defPPr>
      <a:defRPr lang="en-US"/>
    </a:defPPr>
    <a:lvl1pPr marL="0" algn="l" defTabSz="1645920" rtl="0" eaLnBrk="1" latinLnBrk="0" hangingPunct="1">
      <a:defRPr sz="3240" kern="1200">
        <a:solidFill>
          <a:schemeClr val="tx1"/>
        </a:solidFill>
        <a:latin typeface="+mn-lt"/>
        <a:ea typeface="+mn-ea"/>
        <a:cs typeface="+mn-cs"/>
      </a:defRPr>
    </a:lvl1pPr>
    <a:lvl2pPr marL="822960" algn="l" defTabSz="1645920" rtl="0" eaLnBrk="1" latinLnBrk="0" hangingPunct="1">
      <a:defRPr sz="3240" kern="1200">
        <a:solidFill>
          <a:schemeClr val="tx1"/>
        </a:solidFill>
        <a:latin typeface="+mn-lt"/>
        <a:ea typeface="+mn-ea"/>
        <a:cs typeface="+mn-cs"/>
      </a:defRPr>
    </a:lvl2pPr>
    <a:lvl3pPr marL="1645920" algn="l" defTabSz="1645920" rtl="0" eaLnBrk="1" latinLnBrk="0" hangingPunct="1">
      <a:defRPr sz="3240" kern="1200">
        <a:solidFill>
          <a:schemeClr val="tx1"/>
        </a:solidFill>
        <a:latin typeface="+mn-lt"/>
        <a:ea typeface="+mn-ea"/>
        <a:cs typeface="+mn-cs"/>
      </a:defRPr>
    </a:lvl3pPr>
    <a:lvl4pPr marL="2468880" algn="l" defTabSz="1645920" rtl="0" eaLnBrk="1" latinLnBrk="0" hangingPunct="1">
      <a:defRPr sz="3240" kern="1200">
        <a:solidFill>
          <a:schemeClr val="tx1"/>
        </a:solidFill>
        <a:latin typeface="+mn-lt"/>
        <a:ea typeface="+mn-ea"/>
        <a:cs typeface="+mn-cs"/>
      </a:defRPr>
    </a:lvl4pPr>
    <a:lvl5pPr marL="3291840" algn="l" defTabSz="1645920" rtl="0" eaLnBrk="1" latinLnBrk="0" hangingPunct="1">
      <a:defRPr sz="3240" kern="1200">
        <a:solidFill>
          <a:schemeClr val="tx1"/>
        </a:solidFill>
        <a:latin typeface="+mn-lt"/>
        <a:ea typeface="+mn-ea"/>
        <a:cs typeface="+mn-cs"/>
      </a:defRPr>
    </a:lvl5pPr>
    <a:lvl6pPr marL="4114800" algn="l" defTabSz="1645920" rtl="0" eaLnBrk="1" latinLnBrk="0" hangingPunct="1">
      <a:defRPr sz="3240" kern="1200">
        <a:solidFill>
          <a:schemeClr val="tx1"/>
        </a:solidFill>
        <a:latin typeface="+mn-lt"/>
        <a:ea typeface="+mn-ea"/>
        <a:cs typeface="+mn-cs"/>
      </a:defRPr>
    </a:lvl6pPr>
    <a:lvl7pPr marL="4937760" algn="l" defTabSz="1645920" rtl="0" eaLnBrk="1" latinLnBrk="0" hangingPunct="1">
      <a:defRPr sz="3240" kern="1200">
        <a:solidFill>
          <a:schemeClr val="tx1"/>
        </a:solidFill>
        <a:latin typeface="+mn-lt"/>
        <a:ea typeface="+mn-ea"/>
        <a:cs typeface="+mn-cs"/>
      </a:defRPr>
    </a:lvl7pPr>
    <a:lvl8pPr marL="5760720" algn="l" defTabSz="1645920" rtl="0" eaLnBrk="1" latinLnBrk="0" hangingPunct="1">
      <a:defRPr sz="3240" kern="1200">
        <a:solidFill>
          <a:schemeClr val="tx1"/>
        </a:solidFill>
        <a:latin typeface="+mn-lt"/>
        <a:ea typeface="+mn-ea"/>
        <a:cs typeface="+mn-cs"/>
      </a:defRPr>
    </a:lvl8pPr>
    <a:lvl9pPr marL="6583680" algn="l" defTabSz="1645920" rtl="0" eaLnBrk="1" latinLnBrk="0" hangingPunct="1">
      <a:defRPr sz="324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72" autoAdjust="0"/>
    <p:restoredTop sz="94660"/>
  </p:normalViewPr>
  <p:slideViewPr>
    <p:cSldViewPr snapToGrid="0">
      <p:cViewPr>
        <p:scale>
          <a:sx n="59" d="100"/>
          <a:sy n="59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27771" y="0"/>
            <a:ext cx="32004000" cy="384048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089" y="6625542"/>
            <a:ext cx="7038611" cy="380397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BF3282-D615-4942-B153-7DA6A0F402BD}"/>
              </a:ext>
            </a:extLst>
          </p:cNvPr>
          <p:cNvCxnSpPr/>
          <p:nvPr/>
        </p:nvCxnSpPr>
        <p:spPr>
          <a:xfrm>
            <a:off x="1149089" y="28960065"/>
            <a:ext cx="2085367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F4EB36-3AAF-4966-AD85-26AED9BA913F}"/>
              </a:ext>
            </a:extLst>
          </p:cNvPr>
          <p:cNvCxnSpPr/>
          <p:nvPr/>
        </p:nvCxnSpPr>
        <p:spPr>
          <a:xfrm>
            <a:off x="1149089" y="11322303"/>
            <a:ext cx="2085367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B9B7B0BB-251E-4D4A-8DE2-2258F3114021}"/>
              </a:ext>
            </a:extLst>
          </p:cNvPr>
          <p:cNvSpPr txBox="1">
            <a:spLocks/>
          </p:cNvSpPr>
          <p:nvPr/>
        </p:nvSpPr>
        <p:spPr>
          <a:xfrm>
            <a:off x="1149082" y="19486144"/>
            <a:ext cx="27603450" cy="7423154"/>
          </a:xfrm>
          <a:prstGeom prst="rect">
            <a:avLst/>
          </a:prstGeom>
        </p:spPr>
        <p:txBody>
          <a:bodyPr vert="horz" lIns="213360" tIns="106680" rIns="213360" bIns="10668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9EB3B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endParaRPr lang="en-US" sz="10266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0025C2-1B2A-4442-8433-6DCE26492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085" y="29349963"/>
            <a:ext cx="6650832" cy="3307080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150151" y="18740124"/>
            <a:ext cx="25478186" cy="4116074"/>
          </a:xfrm>
        </p:spPr>
        <p:txBody>
          <a:bodyPr>
            <a:noAutofit/>
          </a:bodyPr>
          <a:lstStyle>
            <a:lvl1pPr marL="0" indent="0">
              <a:buNone/>
              <a:defRPr sz="11200" baseline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1200">
                <a:solidFill>
                  <a:schemeClr val="accent4"/>
                </a:solidFill>
              </a:defRPr>
            </a:lvl2pPr>
            <a:lvl3pPr>
              <a:defRPr sz="11200">
                <a:solidFill>
                  <a:schemeClr val="accent4"/>
                </a:solidFill>
              </a:defRPr>
            </a:lvl3pPr>
            <a:lvl4pPr>
              <a:defRPr sz="11200">
                <a:solidFill>
                  <a:schemeClr val="accent4"/>
                </a:solidFill>
              </a:defRPr>
            </a:lvl4pPr>
            <a:lvl5pPr>
              <a:defRPr sz="112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Insert presenter name(s) here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150151" y="13321241"/>
            <a:ext cx="25478186" cy="3520440"/>
          </a:xfrm>
        </p:spPr>
        <p:txBody>
          <a:bodyPr>
            <a:noAutofit/>
          </a:bodyPr>
          <a:lstStyle>
            <a:lvl1pPr>
              <a:defRPr sz="1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89606704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 left,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00279" y="9016791"/>
            <a:ext cx="14289286" cy="23005769"/>
          </a:xfrm>
        </p:spPr>
        <p:txBody>
          <a:bodyPr>
            <a:normAutofit/>
          </a:bodyPr>
          <a:lstStyle>
            <a:lvl1pPr marL="0" marR="0" indent="0" algn="l" defTabSz="2133626" rtl="0" eaLnBrk="1" fontAlgn="auto" latinLnBrk="0" hangingPunct="1">
              <a:lnSpc>
                <a:spcPct val="90000"/>
              </a:lnSpc>
              <a:spcBef>
                <a:spcPts val="2334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sz="5600"/>
            </a:lvl1pPr>
          </a:lstStyle>
          <a:p>
            <a:pPr marL="0" marR="0" lvl="0" indent="0" algn="l" defTabSz="2133626" rtl="0" eaLnBrk="1" fontAlgn="auto" latinLnBrk="0" hangingPunct="1">
              <a:lnSpc>
                <a:spcPct val="90000"/>
              </a:lnSpc>
              <a:spcBef>
                <a:spcPts val="2334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enter text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17235488" y="9016791"/>
            <a:ext cx="12872444" cy="23005769"/>
          </a:xfrm>
        </p:spPr>
        <p:txBody>
          <a:bodyPr>
            <a:normAutofit/>
          </a:bodyPr>
          <a:lstStyle>
            <a:lvl1pPr>
              <a:defRPr sz="5600"/>
            </a:lvl1pPr>
          </a:lstStyle>
          <a:p>
            <a:pPr lvl="0"/>
            <a:r>
              <a:rPr lang="en-US"/>
              <a:t>Click icon to insert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885423"/>
            <a:ext cx="7038602" cy="380397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00275" y="2044708"/>
            <a:ext cx="27603450" cy="4411758"/>
          </a:xfrm>
        </p:spPr>
        <p:txBody>
          <a:bodyPr/>
          <a:lstStyle/>
          <a:p>
            <a:r>
              <a:rPr lang="en-US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31256288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885423"/>
            <a:ext cx="7038602" cy="380397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200275" y="2044708"/>
            <a:ext cx="27603450" cy="441175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97059238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0400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5" y="2044720"/>
            <a:ext cx="27603450" cy="7423154"/>
          </a:xfrm>
          <a:prstGeom prst="rect">
            <a:avLst/>
          </a:prstGeom>
        </p:spPr>
        <p:txBody>
          <a:bodyPr/>
          <a:lstStyle>
            <a:lvl1pPr>
              <a:defRPr sz="8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0275" y="10090172"/>
            <a:ext cx="27603450" cy="19789140"/>
          </a:xfrm>
          <a:prstGeom prst="rect">
            <a:avLst/>
          </a:prstGeom>
        </p:spPr>
        <p:txBody>
          <a:bodyPr/>
          <a:lstStyle>
            <a:lvl1pPr>
              <a:spcAft>
                <a:spcPts val="1400"/>
              </a:spcAft>
              <a:defRPr sz="4666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73495" indent="-533407">
              <a:spcAft>
                <a:spcPts val="1400"/>
              </a:spcAft>
              <a:buFont typeface="Arial" panose="020B0604020202020204" pitchFamily="34" charset="0"/>
              <a:buChar char="-"/>
              <a:defRPr sz="4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0910">
              <a:spcAft>
                <a:spcPts val="1400"/>
              </a:spcAft>
              <a:defRPr sz="3734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46990">
              <a:spcAft>
                <a:spcPts val="1400"/>
              </a:spcAft>
              <a:defRPr sz="32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734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2401550" y="35595585"/>
            <a:ext cx="7200900" cy="2044701"/>
          </a:xfrm>
        </p:spPr>
        <p:txBody>
          <a:bodyPr/>
          <a:lstStyle/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3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96" userDrawn="1">
          <p15:clr>
            <a:srgbClr val="FBAE40"/>
          </p15:clr>
        </p15:guide>
        <p15:guide id="2" pos="100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0286" y="10645407"/>
            <a:ext cx="25795459" cy="4318816"/>
          </a:xfrm>
          <a:prstGeom prst="rect">
            <a:avLst/>
          </a:prstGeom>
        </p:spPr>
        <p:txBody>
          <a:bodyPr/>
          <a:lstStyle>
            <a:lvl1pPr>
              <a:defRPr sz="8400">
                <a:solidFill>
                  <a:srgbClr val="5B2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200282" y="14984158"/>
            <a:ext cx="15168563" cy="44183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00" baseline="0">
                <a:solidFill>
                  <a:srgbClr val="F7AB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238663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00275" y="11192277"/>
            <a:ext cx="27603450" cy="3324512"/>
          </a:xfrm>
          <a:prstGeom prst="rect">
            <a:avLst/>
          </a:prstGeom>
        </p:spPr>
        <p:txBody>
          <a:bodyPr/>
          <a:lstStyle>
            <a:lvl1pPr>
              <a:defRPr sz="6534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Lorem ipsum dolor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00285" y="14581587"/>
            <a:ext cx="20852610" cy="36271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3594034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5" y="2044720"/>
            <a:ext cx="27603450" cy="7423154"/>
          </a:xfrm>
          <a:prstGeom prst="rect">
            <a:avLst/>
          </a:prstGeom>
        </p:spPr>
        <p:txBody>
          <a:bodyPr/>
          <a:lstStyle>
            <a:lvl1pPr>
              <a:defRPr sz="8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0275" y="10090172"/>
            <a:ext cx="27603450" cy="19789140"/>
          </a:xfrm>
          <a:prstGeom prst="rect">
            <a:avLst/>
          </a:prstGeom>
        </p:spPr>
        <p:txBody>
          <a:bodyPr/>
          <a:lstStyle>
            <a:lvl1pPr>
              <a:spcAft>
                <a:spcPts val="1400"/>
              </a:spcAft>
              <a:defRPr sz="4666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73495" indent="-533407">
              <a:spcAft>
                <a:spcPts val="1400"/>
              </a:spcAft>
              <a:buFont typeface="Arial" panose="020B0604020202020204" pitchFamily="34" charset="0"/>
              <a:buChar char="-"/>
              <a:defRPr sz="4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0910">
              <a:spcAft>
                <a:spcPts val="1400"/>
              </a:spcAft>
              <a:defRPr sz="3734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46990">
              <a:spcAft>
                <a:spcPts val="1400"/>
              </a:spcAft>
              <a:defRPr sz="32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734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2401550" y="35595585"/>
            <a:ext cx="7200900" cy="2044701"/>
          </a:xfrm>
        </p:spPr>
        <p:txBody>
          <a:bodyPr/>
          <a:lstStyle/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20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2004000" cy="384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5" y="2044720"/>
            <a:ext cx="27603450" cy="7423154"/>
          </a:xfrm>
          <a:prstGeom prst="rect">
            <a:avLst/>
          </a:prstGeom>
        </p:spPr>
        <p:txBody>
          <a:bodyPr/>
          <a:lstStyle>
            <a:lvl1pPr>
              <a:defRPr sz="8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2401550" y="35595585"/>
            <a:ext cx="7200900" cy="2044701"/>
          </a:xfrm>
        </p:spPr>
        <p:txBody>
          <a:bodyPr/>
          <a:lstStyle/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0275" y="10090172"/>
            <a:ext cx="27603450" cy="19789140"/>
          </a:xfrm>
          <a:prstGeom prst="rect">
            <a:avLst/>
          </a:prstGeom>
        </p:spPr>
        <p:txBody>
          <a:bodyPr/>
          <a:lstStyle>
            <a:lvl1pPr>
              <a:spcAft>
                <a:spcPts val="1400"/>
              </a:spcAft>
              <a:defRPr sz="4666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73495" indent="-533407">
              <a:spcAft>
                <a:spcPts val="1400"/>
              </a:spcAft>
              <a:buFont typeface="Arial" panose="020B0604020202020204" pitchFamily="34" charset="0"/>
              <a:buChar char="-"/>
              <a:defRPr sz="4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0910">
              <a:spcAft>
                <a:spcPts val="1400"/>
              </a:spcAft>
              <a:defRPr sz="3734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46990">
              <a:spcAft>
                <a:spcPts val="1400"/>
              </a:spcAft>
              <a:defRPr sz="32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734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32529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96" userDrawn="1">
          <p15:clr>
            <a:srgbClr val="FBAE40"/>
          </p15:clr>
        </p15:guide>
        <p15:guide id="2" pos="100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0BD4-9D5F-4103-80C4-3280E669A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68190-7675-4ADD-9F3D-12D117D61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2D683-61AB-4FE6-BED7-2A13F58B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D3AA-3D65-415B-9488-8A8A3BDA6A8E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8156A-45F9-4F67-A242-97A70ADB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83549-EC08-4431-86DE-0DBF819C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88E-3613-4463-9CE1-3E55AFE69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96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885423"/>
            <a:ext cx="7038602" cy="3803974"/>
          </a:xfrm>
          <a:prstGeom prst="rect">
            <a:avLst/>
          </a:prstGeom>
        </p:spPr>
      </p:pic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4A610F2-70F4-4A57-871D-7B004D91B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602825" y="35595568"/>
            <a:ext cx="7200900" cy="2044701"/>
          </a:xfrm>
        </p:spPr>
        <p:txBody>
          <a:bodyPr/>
          <a:lstStyle>
            <a:lvl1pPr>
              <a:defRPr>
                <a:solidFill>
                  <a:srgbClr val="FB515B"/>
                </a:solidFill>
                <a:latin typeface="Palatino Linotype" panose="02040502050505030304" pitchFamily="18" charset="0"/>
              </a:defRPr>
            </a:lvl1pPr>
          </a:lstStyle>
          <a:p>
            <a:fld id="{0AB816CF-AA9B-43E8-B03A-27A779008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6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urple Bar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885423"/>
            <a:ext cx="7038602" cy="380397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36B9597-BB78-47B9-9124-E7B6FC4C5EC7}"/>
              </a:ext>
            </a:extLst>
          </p:cNvPr>
          <p:cNvSpPr/>
          <p:nvPr/>
        </p:nvSpPr>
        <p:spPr>
          <a:xfrm>
            <a:off x="7" y="5"/>
            <a:ext cx="32003999" cy="8761983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67B00BD-3CD5-462B-8790-1BDBE5FEA0B6}"/>
              </a:ext>
            </a:extLst>
          </p:cNvPr>
          <p:cNvCxnSpPr>
            <a:cxnSpLocks/>
          </p:cNvCxnSpPr>
          <p:nvPr/>
        </p:nvCxnSpPr>
        <p:spPr>
          <a:xfrm>
            <a:off x="722369" y="1194816"/>
            <a:ext cx="3040153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04BBF7A-C95A-4EE1-91F5-4CAD97F1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602825" y="35595568"/>
            <a:ext cx="7200900" cy="2044701"/>
          </a:xfrm>
        </p:spPr>
        <p:txBody>
          <a:bodyPr/>
          <a:lstStyle>
            <a:lvl1pPr>
              <a:defRPr>
                <a:solidFill>
                  <a:srgbClr val="FB515B"/>
                </a:solidFill>
                <a:latin typeface="Palatino Linotype" panose="02040502050505030304" pitchFamily="18" charset="0"/>
              </a:defRPr>
            </a:lvl1pPr>
          </a:lstStyle>
          <a:p>
            <a:fld id="{0AB816CF-AA9B-43E8-B03A-27A779008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8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0C825A-9E62-4D83-BBBC-677C1CAB3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69" y="-3"/>
            <a:ext cx="32043433" cy="384048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089" y="6625542"/>
            <a:ext cx="7038611" cy="380397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BF3282-D615-4942-B153-7DA6A0F402BD}"/>
              </a:ext>
            </a:extLst>
          </p:cNvPr>
          <p:cNvCxnSpPr/>
          <p:nvPr/>
        </p:nvCxnSpPr>
        <p:spPr>
          <a:xfrm>
            <a:off x="1149089" y="28960065"/>
            <a:ext cx="2085367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F4EB36-3AAF-4966-AD85-26AED9BA913F}"/>
              </a:ext>
            </a:extLst>
          </p:cNvPr>
          <p:cNvCxnSpPr/>
          <p:nvPr/>
        </p:nvCxnSpPr>
        <p:spPr>
          <a:xfrm>
            <a:off x="1149089" y="11322303"/>
            <a:ext cx="2085367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B9B7B0BB-251E-4D4A-8DE2-2258F3114021}"/>
              </a:ext>
            </a:extLst>
          </p:cNvPr>
          <p:cNvSpPr txBox="1">
            <a:spLocks/>
          </p:cNvSpPr>
          <p:nvPr/>
        </p:nvSpPr>
        <p:spPr>
          <a:xfrm>
            <a:off x="1149082" y="19486144"/>
            <a:ext cx="27603450" cy="7423154"/>
          </a:xfrm>
          <a:prstGeom prst="rect">
            <a:avLst/>
          </a:prstGeom>
        </p:spPr>
        <p:txBody>
          <a:bodyPr vert="horz" lIns="213360" tIns="106680" rIns="213360" bIns="10668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9EB3B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endParaRPr lang="en-US" sz="10266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51B0BD-D723-402E-844C-44F35D245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082" y="29650671"/>
            <a:ext cx="6500813" cy="2720340"/>
          </a:xfrm>
          <a:prstGeom prst="rect">
            <a:avLst/>
          </a:prstGeom>
        </p:spPr>
      </p:pic>
      <p:sp>
        <p:nvSpPr>
          <p:cNvPr id="13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150151" y="18740124"/>
            <a:ext cx="25478186" cy="4116074"/>
          </a:xfrm>
        </p:spPr>
        <p:txBody>
          <a:bodyPr>
            <a:noAutofit/>
          </a:bodyPr>
          <a:lstStyle>
            <a:lvl1pPr marL="0" indent="0">
              <a:buNone/>
              <a:defRPr sz="11200" baseline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1200">
                <a:solidFill>
                  <a:schemeClr val="accent4"/>
                </a:solidFill>
              </a:defRPr>
            </a:lvl2pPr>
            <a:lvl3pPr>
              <a:defRPr sz="11200">
                <a:solidFill>
                  <a:schemeClr val="accent4"/>
                </a:solidFill>
              </a:defRPr>
            </a:lvl3pPr>
            <a:lvl4pPr>
              <a:defRPr sz="11200">
                <a:solidFill>
                  <a:schemeClr val="accent4"/>
                </a:solidFill>
              </a:defRPr>
            </a:lvl4pPr>
            <a:lvl5pPr>
              <a:defRPr sz="112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Insert presenter name(s) here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150151" y="13321241"/>
            <a:ext cx="25478186" cy="3520440"/>
          </a:xfrm>
        </p:spPr>
        <p:txBody>
          <a:bodyPr>
            <a:noAutofit/>
          </a:bodyPr>
          <a:lstStyle>
            <a:lvl1pPr>
              <a:defRPr sz="1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38803767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05CDA68-7DA5-4B7B-BF23-702DC00FC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196" y="2827550"/>
            <a:ext cx="28899618" cy="3155874"/>
          </a:xfrm>
          <a:prstGeom prst="rect">
            <a:avLst/>
          </a:prstGeom>
        </p:spPr>
        <p:txBody>
          <a:bodyPr lIns="0" rIns="0" bIns="0" anchor="b"/>
          <a:lstStyle>
            <a:lvl1pPr>
              <a:lnSpc>
                <a:spcPts val="6534"/>
              </a:lnSpc>
              <a:defRPr sz="7466" b="0" i="0">
                <a:solidFill>
                  <a:schemeClr val="accent1"/>
                </a:solidFill>
                <a:latin typeface="Rokkit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86690665-ABD9-F54D-A4CA-D09151B12B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2196" y="6047467"/>
            <a:ext cx="28899618" cy="49847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>
            <a:lvl1pPr marL="0" marR="0" indent="0" algn="l" defTabSz="2133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266" b="0" i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  <a:ea typeface="Montserrat" pitchFamily="2" charset="77"/>
                <a:cs typeface="Arial" panose="020B0604020202020204" pitchFamily="34" charset="0"/>
              </a:defRPr>
            </a:lvl1pPr>
            <a:lvl2pPr marL="533407" indent="0">
              <a:buNone/>
              <a:defRPr lang="en-US" sz="4200" smtClean="0"/>
            </a:lvl2pPr>
            <a:lvl3pPr>
              <a:defRPr lang="en-US" sz="42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marR="0" lvl="0" indent="0" algn="l" defTabSz="213362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766042E-36B7-43D2-AE06-72BDC81790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50196" y="8081016"/>
            <a:ext cx="28903613" cy="24278587"/>
          </a:xfrm>
          <a:prstGeom prst="rect">
            <a:avLst/>
          </a:prstGeom>
        </p:spPr>
        <p:txBody>
          <a:bodyPr/>
          <a:lstStyle>
            <a:lvl1pPr>
              <a:defRPr sz="373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00220" indent="-533407">
              <a:buFont typeface="Arial" panose="020B0604020202020204" pitchFamily="34" charset="0"/>
              <a:buChar char="‒"/>
              <a:defRPr sz="3266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667033" indent="-533407">
              <a:buFont typeface="Courier New" panose="02070309020205020404" pitchFamily="49" charset="0"/>
              <a:buChar char="o"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566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566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37225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1C14B-FE94-4528-873A-857D9DFC4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61AA65-B8B4-4675-8E5B-EBAFC3D2B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EC980-ABE3-4168-8FDA-B9398913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9B4E3-186F-4FFB-9FFC-B0E15C581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54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urple Bar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 userDrawn="1"/>
        </p:nvSpPr>
        <p:spPr>
          <a:xfrm>
            <a:off x="-27769" y="0"/>
            <a:ext cx="7066380" cy="384048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33885423"/>
            <a:ext cx="7038611" cy="3803974"/>
          </a:xfrm>
          <a:prstGeom prst="rect">
            <a:avLst/>
          </a:prstGeom>
        </p:spPr>
      </p:pic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0F69780B-5D78-4DD4-B3FB-5E22E127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602825" y="35595568"/>
            <a:ext cx="7200900" cy="2044701"/>
          </a:xfrm>
        </p:spPr>
        <p:txBody>
          <a:bodyPr/>
          <a:lstStyle>
            <a:lvl1pPr>
              <a:defRPr>
                <a:solidFill>
                  <a:srgbClr val="FB515B"/>
                </a:solidFill>
                <a:latin typeface="Palatino Linotype" panose="02040502050505030304" pitchFamily="18" charset="0"/>
              </a:defRPr>
            </a:lvl1pPr>
          </a:lstStyle>
          <a:p>
            <a:fld id="{0AB816CF-AA9B-43E8-B03A-27A779008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19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urple Bar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 userDrawn="1"/>
        </p:nvSpPr>
        <p:spPr>
          <a:xfrm>
            <a:off x="-27769" y="0"/>
            <a:ext cx="7066380" cy="384048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33885423"/>
            <a:ext cx="7038611" cy="3803974"/>
          </a:xfrm>
          <a:prstGeom prst="rect">
            <a:avLst/>
          </a:prstGeom>
        </p:spPr>
      </p:pic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0F69780B-5D78-4DD4-B3FB-5E22E127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602825" y="35595568"/>
            <a:ext cx="7200900" cy="2044701"/>
          </a:xfrm>
        </p:spPr>
        <p:txBody>
          <a:bodyPr/>
          <a:lstStyle>
            <a:lvl1pPr>
              <a:defRPr>
                <a:solidFill>
                  <a:srgbClr val="FB515B"/>
                </a:solidFill>
                <a:latin typeface="Palatino Linotype" panose="02040502050505030304" pitchFamily="18" charset="0"/>
              </a:defRPr>
            </a:lvl1pPr>
          </a:lstStyle>
          <a:p>
            <a:fld id="{0AB816CF-AA9B-43E8-B03A-27A779008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58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0" y="6285238"/>
            <a:ext cx="24003000" cy="13370559"/>
          </a:xfrm>
        </p:spPr>
        <p:txBody>
          <a:bodyPr anchor="b"/>
          <a:lstStyle>
            <a:lvl1pPr algn="ctr">
              <a:defRPr sz="1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0" y="20171418"/>
            <a:ext cx="24003000" cy="9272267"/>
          </a:xfrm>
        </p:spPr>
        <p:txBody>
          <a:bodyPr/>
          <a:lstStyle>
            <a:lvl1pPr marL="0" indent="0" algn="ctr">
              <a:buNone/>
              <a:defRPr sz="5600"/>
            </a:lvl1pPr>
            <a:lvl2pPr marL="1066813" indent="0" algn="ctr">
              <a:buNone/>
              <a:defRPr sz="4666"/>
            </a:lvl2pPr>
            <a:lvl3pPr marL="2133626" indent="0" algn="ctr">
              <a:buNone/>
              <a:defRPr sz="4200"/>
            </a:lvl3pPr>
            <a:lvl4pPr marL="3200440" indent="0" algn="ctr">
              <a:buNone/>
              <a:defRPr sz="3734"/>
            </a:lvl4pPr>
            <a:lvl5pPr marL="4267253" indent="0" algn="ctr">
              <a:buNone/>
              <a:defRPr sz="3734"/>
            </a:lvl5pPr>
            <a:lvl6pPr marL="5334067" indent="0" algn="ctr">
              <a:buNone/>
              <a:defRPr sz="3734"/>
            </a:lvl6pPr>
            <a:lvl7pPr marL="6400880" indent="0" algn="ctr">
              <a:buNone/>
              <a:defRPr sz="3734"/>
            </a:lvl7pPr>
            <a:lvl8pPr marL="7467694" indent="0" algn="ctr">
              <a:buNone/>
              <a:defRPr sz="3734"/>
            </a:lvl8pPr>
            <a:lvl9pPr marL="8534507" indent="0" algn="ctr">
              <a:buNone/>
              <a:defRPr sz="373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0275" y="35595568"/>
            <a:ext cx="7200900" cy="2044701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01325" y="35595568"/>
            <a:ext cx="10801350" cy="20447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3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27769" y="0"/>
            <a:ext cx="14100120" cy="384048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33885423"/>
            <a:ext cx="7038611" cy="380397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86C41F-4CDD-4625-904D-173F568A8F34}"/>
              </a:ext>
            </a:extLst>
          </p:cNvPr>
          <p:cNvCxnSpPr/>
          <p:nvPr/>
        </p:nvCxnSpPr>
        <p:spPr>
          <a:xfrm>
            <a:off x="17249219" y="6225095"/>
            <a:ext cx="12166228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F0928D-029B-4701-AF1F-8B9ED97B3AB4}"/>
              </a:ext>
            </a:extLst>
          </p:cNvPr>
          <p:cNvCxnSpPr/>
          <p:nvPr/>
        </p:nvCxnSpPr>
        <p:spPr>
          <a:xfrm>
            <a:off x="17249219" y="31885190"/>
            <a:ext cx="12166228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7249219" y="2003739"/>
            <a:ext cx="12166228" cy="4221363"/>
          </a:xfrm>
        </p:spPr>
        <p:txBody>
          <a:bodyPr>
            <a:noAutofit/>
          </a:bodyPr>
          <a:lstStyle>
            <a:lvl1pPr>
              <a:defRPr sz="9334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6018676" y="8907785"/>
            <a:ext cx="15343586" cy="19700241"/>
          </a:xfrm>
        </p:spPr>
        <p:txBody>
          <a:bodyPr>
            <a:normAutofit/>
          </a:bodyPr>
          <a:lstStyle>
            <a:lvl1pPr marL="1200165" indent="-1200165">
              <a:buClr>
                <a:schemeClr val="accent2"/>
              </a:buClr>
              <a:buFont typeface="+mj-lt"/>
              <a:buAutoNum type="arabicPeriod"/>
              <a:defRPr sz="7466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>
              <a:defRPr sz="7466"/>
            </a:lvl2pPr>
            <a:lvl3pPr>
              <a:defRPr sz="7466"/>
            </a:lvl3pPr>
            <a:lvl4pPr>
              <a:defRPr sz="7466"/>
            </a:lvl4pPr>
            <a:lvl5pPr>
              <a:defRPr sz="7466"/>
            </a:lvl5pPr>
          </a:lstStyle>
          <a:p>
            <a:pPr lvl="0"/>
            <a:r>
              <a:rPr lang="en-US"/>
              <a:t>Click to insert agenda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7388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17903885" y="0"/>
            <a:ext cx="14100120" cy="384048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885423"/>
            <a:ext cx="7038602" cy="380397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BDA65C-ED68-45DA-9923-02AC9E67C163}"/>
              </a:ext>
            </a:extLst>
          </p:cNvPr>
          <p:cNvCxnSpPr/>
          <p:nvPr/>
        </p:nvCxnSpPr>
        <p:spPr>
          <a:xfrm>
            <a:off x="2234009" y="6225095"/>
            <a:ext cx="12166228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BBE04F-98F9-468A-8CD7-03ACF080EF1D}"/>
              </a:ext>
            </a:extLst>
          </p:cNvPr>
          <p:cNvCxnSpPr/>
          <p:nvPr/>
        </p:nvCxnSpPr>
        <p:spPr>
          <a:xfrm>
            <a:off x="2234009" y="31885190"/>
            <a:ext cx="12166228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87A8A1B-867D-4772-937F-8C74E14F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602825" y="35595568"/>
            <a:ext cx="7200900" cy="2044701"/>
          </a:xfrm>
        </p:spPr>
        <p:txBody>
          <a:bodyPr/>
          <a:lstStyle>
            <a:lvl1pPr>
              <a:defRPr>
                <a:solidFill>
                  <a:srgbClr val="FB515B"/>
                </a:solidFill>
                <a:latin typeface="Palatino Linotype" panose="02040502050505030304" pitchFamily="18" charset="0"/>
              </a:defRPr>
            </a:lvl1pPr>
          </a:lstStyle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921118" y="8907785"/>
            <a:ext cx="15343586" cy="19700241"/>
          </a:xfrm>
        </p:spPr>
        <p:txBody>
          <a:bodyPr>
            <a:normAutofit/>
          </a:bodyPr>
          <a:lstStyle>
            <a:lvl1pPr marL="1200165" indent="-1200165">
              <a:buClr>
                <a:schemeClr val="accent2"/>
              </a:buClr>
              <a:buFont typeface="+mj-lt"/>
              <a:buAutoNum type="arabicPeriod"/>
              <a:defRPr sz="7466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>
              <a:defRPr sz="7466"/>
            </a:lvl2pPr>
            <a:lvl3pPr>
              <a:defRPr sz="7466"/>
            </a:lvl3pPr>
            <a:lvl4pPr>
              <a:defRPr sz="7466"/>
            </a:lvl4pPr>
            <a:lvl5pPr>
              <a:defRPr sz="7466"/>
            </a:lvl5pPr>
          </a:lstStyle>
          <a:p>
            <a:pPr lvl="0"/>
            <a:r>
              <a:rPr lang="en-US"/>
              <a:t>Click to insert agenda</a:t>
            </a: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2234009" y="2047722"/>
            <a:ext cx="12166228" cy="4221363"/>
          </a:xfrm>
          <a:prstGeom prst="rect">
            <a:avLst/>
          </a:prstGeom>
        </p:spPr>
        <p:txBody>
          <a:bodyPr vert="horz" lIns="213360" tIns="106680" rIns="213360" bIns="10668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chemeClr val="accent2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r>
              <a:rPr lang="en-US" sz="9334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8659326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885423"/>
            <a:ext cx="7038602" cy="3803974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175277" y="8237551"/>
            <a:ext cx="27653457" cy="24516028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1066813" indent="0">
              <a:buNone/>
              <a:defRPr/>
            </a:lvl2pPr>
            <a:lvl3pPr marL="2133626" indent="0">
              <a:buNone/>
              <a:defRPr/>
            </a:lvl3pPr>
            <a:lvl4pPr marL="3200440" indent="0">
              <a:buNone/>
              <a:defRPr/>
            </a:lvl4pPr>
            <a:lvl5pPr marL="4267253" indent="0">
              <a:buNone/>
              <a:defRPr/>
            </a:lvl5pPr>
          </a:lstStyle>
          <a:p>
            <a:pPr lvl="0"/>
            <a:r>
              <a:rPr lang="en-US">
                <a:latin typeface="Palatino Linotype" panose="02040502050505030304" pitchFamily="18" charset="0"/>
              </a:rPr>
              <a:t>Click to insert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00275" y="2044708"/>
            <a:ext cx="27603450" cy="441175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Insert Title Header </a:t>
            </a:r>
          </a:p>
        </p:txBody>
      </p:sp>
    </p:spTree>
    <p:extLst>
      <p:ext uri="{BB962C8B-B14F-4D97-AF65-F5344CB8AC3E}">
        <p14:creationId xmlns:p14="http://schemas.microsoft.com/office/powerpoint/2010/main" val="292475255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on left, tex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885423"/>
            <a:ext cx="7038602" cy="3803974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671277" y="8979678"/>
            <a:ext cx="16157456" cy="23773905"/>
          </a:xfrm>
        </p:spPr>
        <p:txBody>
          <a:bodyPr/>
          <a:lstStyle>
            <a:lvl1pPr marL="1066813" marR="0" indent="-1066813" algn="l" defTabSz="2133626" rtl="0" eaLnBrk="1" fontAlgn="auto" latinLnBrk="0" hangingPunct="1">
              <a:lnSpc>
                <a:spcPct val="90000"/>
              </a:lnSpc>
              <a:spcBef>
                <a:spcPts val="2334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baseline="0">
                <a:latin typeface="Palatino Linotype" panose="02040502050505030304" pitchFamily="18" charset="0"/>
              </a:defRPr>
            </a:lvl1pPr>
            <a:lvl2pPr marL="1066813" indent="0">
              <a:buNone/>
              <a:defRPr/>
            </a:lvl2pPr>
            <a:lvl3pPr marL="2133626" indent="0">
              <a:buNone/>
              <a:defRPr/>
            </a:lvl3pPr>
            <a:lvl4pPr marL="3200440" indent="0">
              <a:buNone/>
              <a:defRPr/>
            </a:lvl4pPr>
            <a:lvl5pPr marL="4267253" indent="0">
              <a:buNone/>
              <a:defRPr/>
            </a:lvl5pPr>
          </a:lstStyle>
          <a:p>
            <a:pPr lvl="0"/>
            <a:r>
              <a:rPr lang="en-US">
                <a:latin typeface="Palatino Linotype" panose="02040502050505030304" pitchFamily="18" charset="0"/>
              </a:rPr>
              <a:t>Click to insert text</a:t>
            </a:r>
          </a:p>
          <a:p>
            <a:pPr lvl="0"/>
            <a:endParaRPr lang="en-US">
              <a:latin typeface="Palatino Linotype" panose="02040502050505030304" pitchFamily="18" charset="0"/>
            </a:endParaRPr>
          </a:p>
          <a:p>
            <a:pPr lvl="0"/>
            <a:endParaRPr lang="en-US">
              <a:latin typeface="Palatino Linotype" panose="02040502050505030304" pitchFamily="18" charset="0"/>
            </a:endParaRPr>
          </a:p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200275" y="2044708"/>
            <a:ext cx="27603450" cy="441175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Insert Title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2200282" y="8979680"/>
            <a:ext cx="10313792" cy="23771087"/>
          </a:xfrm>
        </p:spPr>
        <p:txBody>
          <a:bodyPr>
            <a:normAutofit/>
          </a:bodyPr>
          <a:lstStyle>
            <a:lvl1pPr>
              <a:defRPr sz="5600" baseline="0"/>
            </a:lvl1pPr>
          </a:lstStyle>
          <a:p>
            <a:pPr lvl="0"/>
            <a:r>
              <a:rPr lang="en-US"/>
              <a:t>Click icon to insert content</a:t>
            </a:r>
          </a:p>
        </p:txBody>
      </p:sp>
    </p:spTree>
    <p:extLst>
      <p:ext uri="{BB962C8B-B14F-4D97-AF65-F5344CB8AC3E}">
        <p14:creationId xmlns:p14="http://schemas.microsoft.com/office/powerpoint/2010/main" val="240279717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885423"/>
            <a:ext cx="7038602" cy="380397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200275" y="2044708"/>
            <a:ext cx="27603450" cy="441175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Insert Title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312920" y="8205008"/>
            <a:ext cx="25378173" cy="23931879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Click icon to insert content</a:t>
            </a:r>
          </a:p>
        </p:txBody>
      </p:sp>
    </p:spTree>
    <p:extLst>
      <p:ext uri="{BB962C8B-B14F-4D97-AF65-F5344CB8AC3E}">
        <p14:creationId xmlns:p14="http://schemas.microsoft.com/office/powerpoint/2010/main" val="135531428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Bar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885423"/>
            <a:ext cx="7038602" cy="380397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36B9597-BB78-47B9-9124-E7B6FC4C5EC7}"/>
              </a:ext>
            </a:extLst>
          </p:cNvPr>
          <p:cNvSpPr/>
          <p:nvPr/>
        </p:nvSpPr>
        <p:spPr>
          <a:xfrm>
            <a:off x="7" y="5"/>
            <a:ext cx="32003999" cy="8761983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67B00BD-3CD5-462B-8790-1BDBE5FEA0B6}"/>
              </a:ext>
            </a:extLst>
          </p:cNvPr>
          <p:cNvCxnSpPr>
            <a:cxnSpLocks/>
          </p:cNvCxnSpPr>
          <p:nvPr/>
        </p:nvCxnSpPr>
        <p:spPr>
          <a:xfrm>
            <a:off x="722369" y="1194816"/>
            <a:ext cx="3040153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5"/>
          <p:cNvSpPr>
            <a:spLocks noGrp="1"/>
          </p:cNvSpPr>
          <p:nvPr>
            <p:ph type="title" hasCustomPrompt="1"/>
          </p:nvPr>
        </p:nvSpPr>
        <p:spPr>
          <a:xfrm>
            <a:off x="2200275" y="2044708"/>
            <a:ext cx="27603450" cy="3335684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Insert Title Header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175277" y="10599699"/>
            <a:ext cx="27653457" cy="22153881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1066813" indent="0">
              <a:buNone/>
              <a:defRPr/>
            </a:lvl2pPr>
            <a:lvl3pPr marL="2133626" indent="0">
              <a:buNone/>
              <a:defRPr/>
            </a:lvl3pPr>
            <a:lvl4pPr marL="3200440" indent="0">
              <a:buNone/>
              <a:defRPr/>
            </a:lvl4pPr>
            <a:lvl5pPr marL="4267253" indent="0">
              <a:buNone/>
              <a:defRPr/>
            </a:lvl5pPr>
          </a:lstStyle>
          <a:p>
            <a:pPr lvl="0"/>
            <a:r>
              <a:rPr lang="en-US">
                <a:latin typeface="Palatino Linotype" panose="02040502050505030304" pitchFamily="18" charset="0"/>
              </a:rPr>
              <a:t>Click to insert text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00278" y="5489777"/>
            <a:ext cx="17056300" cy="2898141"/>
          </a:xfrm>
        </p:spPr>
        <p:txBody>
          <a:bodyPr>
            <a:noAutofit/>
          </a:bodyPr>
          <a:lstStyle>
            <a:lvl1pPr>
              <a:defRPr sz="7466" baseline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28091031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Bar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27769" y="0"/>
            <a:ext cx="7066380" cy="384048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33885423"/>
            <a:ext cx="7038611" cy="3803974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583559" y="7272798"/>
            <a:ext cx="22245173" cy="25480785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1066813" indent="0">
              <a:buNone/>
              <a:defRPr/>
            </a:lvl2pPr>
            <a:lvl3pPr marL="2133626" indent="0">
              <a:buNone/>
              <a:defRPr/>
            </a:lvl3pPr>
            <a:lvl4pPr marL="3200440" indent="0">
              <a:buNone/>
              <a:defRPr/>
            </a:lvl4pPr>
            <a:lvl5pPr marL="4267253" indent="0">
              <a:buNone/>
              <a:defRPr/>
            </a:lvl5pPr>
          </a:lstStyle>
          <a:p>
            <a:pPr lvl="0"/>
            <a:r>
              <a:rPr lang="en-US">
                <a:latin typeface="Palatino Linotype" panose="02040502050505030304" pitchFamily="18" charset="0"/>
              </a:rPr>
              <a:t>Click to insert text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583558" y="2044706"/>
            <a:ext cx="22220172" cy="4337548"/>
          </a:xfrm>
        </p:spPr>
        <p:txBody>
          <a:bodyPr/>
          <a:lstStyle/>
          <a:p>
            <a:r>
              <a:rPr lang="en-US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9856916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B8936-0D94-41B3-A738-1C3524D2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275" y="2044706"/>
            <a:ext cx="27603450" cy="4337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Insert Title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2EED2-8833-4199-880B-67F4901C3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275" y="10223503"/>
            <a:ext cx="2760345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48842-4896-4BD7-9B6A-1BBC7C8A5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602825" y="35595568"/>
            <a:ext cx="7200900" cy="2044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34">
                <a:solidFill>
                  <a:schemeClr val="accent2"/>
                </a:solidFill>
                <a:latin typeface="Palatino Linotype" panose="02040502050505030304" pitchFamily="18" charset="0"/>
              </a:defRPr>
            </a:lvl1pPr>
          </a:lstStyle>
          <a:p>
            <a:fld id="{CB770E5B-A088-45B1-B0D1-069BF9352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hf hdr="0" ftr="0" dt="0"/>
  <p:txStyles>
    <p:titleStyle>
      <a:lvl1pPr algn="l" defTabSz="2133626" rtl="0" eaLnBrk="1" latinLnBrk="0" hangingPunct="1">
        <a:lnSpc>
          <a:spcPct val="90000"/>
        </a:lnSpc>
        <a:spcBef>
          <a:spcPct val="0"/>
        </a:spcBef>
        <a:buNone/>
        <a:defRPr sz="10266" kern="1200">
          <a:solidFill>
            <a:schemeClr val="accent2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0" indent="0" algn="l" defTabSz="2133626" rtl="0" eaLnBrk="1" latinLnBrk="0" hangingPunct="1">
        <a:lnSpc>
          <a:spcPct val="90000"/>
        </a:lnSpc>
        <a:spcBef>
          <a:spcPts val="2334"/>
        </a:spcBef>
        <a:buClr>
          <a:schemeClr val="accent2"/>
        </a:buClr>
        <a:buFont typeface="Arial" panose="020B0604020202020204" pitchFamily="34" charset="0"/>
        <a:buNone/>
        <a:defRPr sz="6534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1pPr>
      <a:lvl2pPr marL="1600220" indent="-533407" algn="l" defTabSz="2133626" rtl="0" eaLnBrk="1" latinLnBrk="0" hangingPunct="1">
        <a:lnSpc>
          <a:spcPct val="90000"/>
        </a:lnSpc>
        <a:spcBef>
          <a:spcPts val="1166"/>
        </a:spcBef>
        <a:buClr>
          <a:schemeClr val="accent2"/>
        </a:buClr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2pPr>
      <a:lvl3pPr marL="2667033" indent="-533407" algn="l" defTabSz="2133626" rtl="0" eaLnBrk="1" latinLnBrk="0" hangingPunct="1">
        <a:lnSpc>
          <a:spcPct val="90000"/>
        </a:lnSpc>
        <a:spcBef>
          <a:spcPts val="1166"/>
        </a:spcBef>
        <a:buClr>
          <a:schemeClr val="accent2"/>
        </a:buClr>
        <a:buFont typeface="Arial" panose="020B0604020202020204" pitchFamily="34" charset="0"/>
        <a:buChar char="•"/>
        <a:defRPr sz="4666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3pPr>
      <a:lvl4pPr marL="3733846" indent="-533407" algn="l" defTabSz="2133626" rtl="0" eaLnBrk="1" latinLnBrk="0" hangingPunct="1">
        <a:lnSpc>
          <a:spcPct val="90000"/>
        </a:lnSpc>
        <a:spcBef>
          <a:spcPts val="1166"/>
        </a:spcBef>
        <a:buClr>
          <a:schemeClr val="accent2"/>
        </a:buClr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4pPr>
      <a:lvl5pPr marL="4800660" indent="-533407" algn="l" defTabSz="2133626" rtl="0" eaLnBrk="1" latinLnBrk="0" hangingPunct="1">
        <a:lnSpc>
          <a:spcPct val="90000"/>
        </a:lnSpc>
        <a:spcBef>
          <a:spcPts val="1166"/>
        </a:spcBef>
        <a:buClr>
          <a:schemeClr val="accent2"/>
        </a:buClr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5pPr>
      <a:lvl6pPr marL="5867474" indent="-533407" algn="l" defTabSz="2133626" rtl="0" eaLnBrk="1" latinLnBrk="0" hangingPunct="1">
        <a:lnSpc>
          <a:spcPct val="90000"/>
        </a:lnSpc>
        <a:spcBef>
          <a:spcPts val="1166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934287" indent="-533407" algn="l" defTabSz="2133626" rtl="0" eaLnBrk="1" latinLnBrk="0" hangingPunct="1">
        <a:lnSpc>
          <a:spcPct val="90000"/>
        </a:lnSpc>
        <a:spcBef>
          <a:spcPts val="1166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8001100" indent="-533407" algn="l" defTabSz="2133626" rtl="0" eaLnBrk="1" latinLnBrk="0" hangingPunct="1">
        <a:lnSpc>
          <a:spcPct val="90000"/>
        </a:lnSpc>
        <a:spcBef>
          <a:spcPts val="1166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9067914" indent="-533407" algn="l" defTabSz="2133626" rtl="0" eaLnBrk="1" latinLnBrk="0" hangingPunct="1">
        <a:lnSpc>
          <a:spcPct val="90000"/>
        </a:lnSpc>
        <a:spcBef>
          <a:spcPts val="1166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3626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66813" algn="l" defTabSz="2133626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33626" algn="l" defTabSz="2133626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40" algn="l" defTabSz="2133626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67253" algn="l" defTabSz="2133626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34067" algn="l" defTabSz="2133626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400880" algn="l" defTabSz="2133626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467694" algn="l" defTabSz="2133626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534507" algn="l" defTabSz="2133626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7ED030-F62B-464A-8736-DD6D32B44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133626"/>
            <a:fld id="{0AB816CF-AA9B-43E8-B03A-27A77900809F}" type="slidenum">
              <a:rPr lang="en-US"/>
              <a:pPr defTabSz="2133626"/>
              <a:t>1</a:t>
            </a:fld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0F109B0-3FF0-4AF3-BDCF-01559528C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707442"/>
              </p:ext>
            </p:extLst>
          </p:nvPr>
        </p:nvGraphicFramePr>
        <p:xfrm>
          <a:off x="0" y="0"/>
          <a:ext cx="32004004" cy="3840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300">
                  <a:extLst>
                    <a:ext uri="{9D8B030D-6E8A-4147-A177-3AD203B41FA5}">
                      <a16:colId xmlns:a16="http://schemas.microsoft.com/office/drawing/2014/main" val="2518537050"/>
                    </a:ext>
                  </a:extLst>
                </a:gridCol>
                <a:gridCol w="3602963">
                  <a:extLst>
                    <a:ext uri="{9D8B030D-6E8A-4147-A177-3AD203B41FA5}">
                      <a16:colId xmlns:a16="http://schemas.microsoft.com/office/drawing/2014/main" val="3716587718"/>
                    </a:ext>
                  </a:extLst>
                </a:gridCol>
                <a:gridCol w="3602963">
                  <a:extLst>
                    <a:ext uri="{9D8B030D-6E8A-4147-A177-3AD203B41FA5}">
                      <a16:colId xmlns:a16="http://schemas.microsoft.com/office/drawing/2014/main" val="2453913740"/>
                    </a:ext>
                  </a:extLst>
                </a:gridCol>
                <a:gridCol w="3602963">
                  <a:extLst>
                    <a:ext uri="{9D8B030D-6E8A-4147-A177-3AD203B41FA5}">
                      <a16:colId xmlns:a16="http://schemas.microsoft.com/office/drawing/2014/main" val="2633645072"/>
                    </a:ext>
                  </a:extLst>
                </a:gridCol>
                <a:gridCol w="3602963">
                  <a:extLst>
                    <a:ext uri="{9D8B030D-6E8A-4147-A177-3AD203B41FA5}">
                      <a16:colId xmlns:a16="http://schemas.microsoft.com/office/drawing/2014/main" val="3350231200"/>
                    </a:ext>
                  </a:extLst>
                </a:gridCol>
                <a:gridCol w="3602963">
                  <a:extLst>
                    <a:ext uri="{9D8B030D-6E8A-4147-A177-3AD203B41FA5}">
                      <a16:colId xmlns:a16="http://schemas.microsoft.com/office/drawing/2014/main" val="3498451262"/>
                    </a:ext>
                  </a:extLst>
                </a:gridCol>
                <a:gridCol w="3602963">
                  <a:extLst>
                    <a:ext uri="{9D8B030D-6E8A-4147-A177-3AD203B41FA5}">
                      <a16:colId xmlns:a16="http://schemas.microsoft.com/office/drawing/2014/main" val="1505768605"/>
                    </a:ext>
                  </a:extLst>
                </a:gridCol>
                <a:gridCol w="3602963">
                  <a:extLst>
                    <a:ext uri="{9D8B030D-6E8A-4147-A177-3AD203B41FA5}">
                      <a16:colId xmlns:a16="http://schemas.microsoft.com/office/drawing/2014/main" val="229761839"/>
                    </a:ext>
                  </a:extLst>
                </a:gridCol>
                <a:gridCol w="3602963">
                  <a:extLst>
                    <a:ext uri="{9D8B030D-6E8A-4147-A177-3AD203B41FA5}">
                      <a16:colId xmlns:a16="http://schemas.microsoft.com/office/drawing/2014/main" val="3415054279"/>
                    </a:ext>
                  </a:extLst>
                </a:gridCol>
              </a:tblGrid>
              <a:tr h="1118922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Works with…</a:t>
                      </a:r>
                    </a:p>
                  </a:txBody>
                  <a:tcPr marL="213360" marR="213360" marT="106680" marB="10668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Membership experience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Volunteer Experience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Corporate Relations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Events and Education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Member Value Offerings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Marketing and Communications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Finance/Treasury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Market Research</a:t>
                      </a:r>
                    </a:p>
                  </a:txBody>
                  <a:tcPr marL="213360" marR="213360" marT="106680" marB="106680"/>
                </a:tc>
                <a:extLst>
                  <a:ext uri="{0D108BD9-81ED-4DB2-BD59-A6C34878D82A}">
                    <a16:rowId xmlns:a16="http://schemas.microsoft.com/office/drawing/2014/main" val="420840527"/>
                  </a:ext>
                </a:extLst>
              </a:tr>
              <a:tr h="41338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</a:rPr>
                        <a:t>Membership experience</a:t>
                      </a:r>
                    </a:p>
                    <a:p>
                      <a:endParaRPr lang="en-US" sz="2500" dirty="0">
                        <a:solidFill>
                          <a:schemeClr val="bg1"/>
                        </a:solidFill>
                      </a:endParaRPr>
                    </a:p>
                  </a:txBody>
                  <a:tcPr marL="213360" marR="213360" marT="106680" marB="10668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Filling leadership roles/communicating leadership needs/regional vol recognition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Volunteer pool/value prop selling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Leader recruitment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Making the most of your membership collaboration to share volunteer info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CP designee engagement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Lunch and Learns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CP employee engagement strategies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Radical hospitality/recruitment at events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Following up with nonmember attendees post-event to engage </a:t>
                      </a:r>
                      <a:r>
                        <a:rPr lang="en-US" sz="1800" i="1"/>
                        <a:t>(individually or via marcom)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Mentoring program participant engagement (focusing on those who joined </a:t>
                      </a:r>
                      <a:r>
                        <a:rPr lang="en-US" sz="1800" i="1"/>
                        <a:t>just</a:t>
                      </a:r>
                      <a:r>
                        <a:rPr lang="en-US" sz="1800" i="0"/>
                        <a:t> for the program)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i="0"/>
                        <a:t>Driving new members to AGs (coordinate on recruitment events)</a:t>
                      </a: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Member recruitment/engagement collateral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Member comms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Community comms/engagement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Recruitment event marketing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Membership promotion via social media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support and invoicing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Membership survey results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Regional member/prospect metrics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Demographics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Any research needs</a:t>
                      </a:r>
                    </a:p>
                  </a:txBody>
                  <a:tcPr marL="213360" marR="213360" marT="106680" marB="106680"/>
                </a:tc>
                <a:extLst>
                  <a:ext uri="{0D108BD9-81ED-4DB2-BD59-A6C34878D82A}">
                    <a16:rowId xmlns:a16="http://schemas.microsoft.com/office/drawing/2014/main" val="1430727036"/>
                  </a:ext>
                </a:extLst>
              </a:tr>
              <a:tr h="4782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>
                          <a:solidFill>
                            <a:schemeClr val="bg1"/>
                          </a:solidFill>
                        </a:rPr>
                        <a:t>Volunteer Experience</a:t>
                      </a:r>
                    </a:p>
                    <a:p>
                      <a:endParaRPr lang="en-US" sz="2500">
                        <a:solidFill>
                          <a:schemeClr val="bg1"/>
                        </a:solidFill>
                      </a:endParaRPr>
                    </a:p>
                  </a:txBody>
                  <a:tcPr marL="213360" marR="213360" marT="106680" marB="10668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Volunteer pool/value prop selling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Leader recruitment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Making the most of your membership collaboration to share volunteer info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Communicating CP employee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i="1"/>
                        <a:t>Helping to translate the skills/experience gained by volunteers back to the companies- how it helps you get ahead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recruitment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Providing open opportunities to be shared on events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Live recognition @ events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Collaboration for annual volunteer recognition events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Engaging mentoring participants in volunteer </a:t>
                      </a:r>
                      <a:r>
                        <a:rPr lang="en-US" sz="1800" err="1"/>
                        <a:t>opps</a:t>
                      </a:r>
                      <a:endParaRPr lang="en-US" sz="18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Mentor guidance to push volunteer </a:t>
                      </a:r>
                      <a:r>
                        <a:rPr lang="en-US" sz="1800" err="1"/>
                        <a:t>opps</a:t>
                      </a: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Communicating vol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Open role support (collateral design/visibility/comms)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Volunteer recognition budget, award ordering and other budgetary approval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Invoicing and expense reporting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Volunteer survey or research needs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Volunteer demographics in the context of member report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Membership survey results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extLst>
                  <a:ext uri="{0D108BD9-81ED-4DB2-BD59-A6C34878D82A}">
                    <a16:rowId xmlns:a16="http://schemas.microsoft.com/office/drawing/2014/main" val="2989407281"/>
                  </a:ext>
                </a:extLst>
              </a:tr>
              <a:tr h="4458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>
                          <a:solidFill>
                            <a:schemeClr val="bg1"/>
                          </a:solidFill>
                        </a:rPr>
                        <a:t>Corporate Relations</a:t>
                      </a:r>
                    </a:p>
                    <a:p>
                      <a:endParaRPr lang="en-US" sz="2500">
                        <a:solidFill>
                          <a:schemeClr val="bg1"/>
                        </a:solidFill>
                      </a:endParaRPr>
                    </a:p>
                  </a:txBody>
                  <a:tcPr marL="213360" marR="213360" marT="106680" marB="10668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CP designee engagement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Lunch and Learns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CP employee engagement strategies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Communicating CP employee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i="1"/>
                        <a:t>Helping to translate the skills/experience gained by volunteers back to the companies- how it helps you get ahead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sponsorship/ venue needs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CP topic/strategic priorities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Strategic event communications to companies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Program sponsorship and venue needs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Strategic program communications to companies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Company SIG/ internal network engagement and collaboration opportunities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Strategic company communications planning for events, programs, promotions and other relevant news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Collateral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CP marketing/ visibility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approvals, support and invoicing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Sponsorship (cash and in-kind) agreement approval/ signature</a:t>
                      </a:r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CP survey results; engagement metrics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Regional company and CP metrics; employee/member metrics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Industry research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Research sponsors and partners</a:t>
                      </a:r>
                    </a:p>
                  </a:txBody>
                  <a:tcPr marL="213360" marR="213360" marT="106680" marB="106680"/>
                </a:tc>
                <a:extLst>
                  <a:ext uri="{0D108BD9-81ED-4DB2-BD59-A6C34878D82A}">
                    <a16:rowId xmlns:a16="http://schemas.microsoft.com/office/drawing/2014/main" val="3868657180"/>
                  </a:ext>
                </a:extLst>
              </a:tr>
              <a:tr h="5106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>
                          <a:solidFill>
                            <a:schemeClr val="bg1"/>
                          </a:solidFill>
                        </a:rPr>
                        <a:t>Events and Education</a:t>
                      </a:r>
                    </a:p>
                    <a:p>
                      <a:endParaRPr lang="en-US" sz="2500">
                        <a:solidFill>
                          <a:schemeClr val="bg1"/>
                        </a:solidFill>
                      </a:endParaRPr>
                    </a:p>
                  </a:txBody>
                  <a:tcPr marL="213360" marR="213360" marT="106680" marB="10668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Radical hospitality/recruitment at events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Following up with nonmember attendees post-event to engage </a:t>
                      </a:r>
                      <a:r>
                        <a:rPr lang="en-US" sz="1800" i="1"/>
                        <a:t>(individually or via marcom)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recruitment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Providing open opportunities to be shared on events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Live recognition @ events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Collaboration for annual volunteer recognition events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sponsorship/ venue needs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CP topic/strategic priorities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Strategic event communications to companies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Event/program coordination and calendaring (annual and quarterly)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Program/AG promotion during live events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Sponsorship and marketing needs alignment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promotion to appropriate AG membership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Strategic annual/ quarterly event promotion planning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collateral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Social media event promotion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Copy writing/editing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Community promotion coordination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approvals, support and invoicing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Communication and alignment on revenue targets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sponsorship (cash and in-kind) agreement approval/ signature </a:t>
                      </a:r>
                      <a:r>
                        <a:rPr lang="en-US" sz="1800" i="1"/>
                        <a:t>as needed</a:t>
                      </a:r>
                      <a:endParaRPr lang="en-US" sz="18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feedback surveys/analysis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survey distribution/ promotion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Education surveys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Member, CP and relevancy data/survey results appropriate to inform events/education</a:t>
                      </a:r>
                    </a:p>
                  </a:txBody>
                  <a:tcPr marL="213360" marR="213360" marT="106680" marB="106680"/>
                </a:tc>
                <a:extLst>
                  <a:ext uri="{0D108BD9-81ED-4DB2-BD59-A6C34878D82A}">
                    <a16:rowId xmlns:a16="http://schemas.microsoft.com/office/drawing/2014/main" val="1124467677"/>
                  </a:ext>
                </a:extLst>
              </a:tr>
              <a:tr h="4782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>
                          <a:solidFill>
                            <a:schemeClr val="bg1"/>
                          </a:solidFill>
                        </a:rPr>
                        <a:t>Member Value Offerings</a:t>
                      </a:r>
                    </a:p>
                    <a:p>
                      <a:endParaRPr lang="en-US" sz="2500">
                        <a:solidFill>
                          <a:schemeClr val="bg1"/>
                        </a:solidFill>
                      </a:endParaRPr>
                    </a:p>
                  </a:txBody>
                  <a:tcPr marL="213360" marR="213360" marT="106680" marB="10668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Mentoring program participant engagement (focusing on those who joined </a:t>
                      </a:r>
                      <a:r>
                        <a:rPr lang="en-US" sz="1800" i="1"/>
                        <a:t>just</a:t>
                      </a:r>
                      <a:r>
                        <a:rPr lang="en-US" sz="1800" i="0"/>
                        <a:t> for the program)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i="0"/>
                        <a:t>Driving new members to AGs (coordinate on recruitment events)</a:t>
                      </a:r>
                      <a:endParaRPr lang="en-US" sz="18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Engaging mentoring participants in volunteer </a:t>
                      </a:r>
                      <a:r>
                        <a:rPr lang="en-US" sz="1800" err="1"/>
                        <a:t>opps</a:t>
                      </a:r>
                      <a:endParaRPr lang="en-US" sz="18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Mentor guidance to push volunteer </a:t>
                      </a:r>
                      <a:r>
                        <a:rPr lang="en-US" sz="1800" err="1"/>
                        <a:t>opps</a:t>
                      </a:r>
                      <a:endParaRPr lang="en-US" sz="18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Program sponsorship and venue needs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Strategic program communications to companies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Company SIG/ internal network engagement and collaboration opportunities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Event/program coordination and calendaring (annual and quarterly)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Program/AG promotion during live events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Sponsorship and marketing needs alignment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promotion to appropriate AG membership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Strategic annual/ quarterly event/ program/AG promotion planning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Program and event collateral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Social media program/event promotion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Copy writing/editing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Community promotion coordination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approvals, support and invoicing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Communication and alignment on revenue targets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sponsorship (cash and in-kind) agreement approval/ signature </a:t>
                      </a:r>
                      <a:r>
                        <a:rPr lang="en-US" sz="1800" i="1"/>
                        <a:t>as needed</a:t>
                      </a:r>
                      <a:endParaRPr lang="en-US" sz="18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Member, CP and relevancy data/ survey results appropriate to inform planning and needs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Any research or demographic needs/ analysis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Program/event feedback surveys</a:t>
                      </a:r>
                    </a:p>
                  </a:txBody>
                  <a:tcPr marL="213360" marR="213360" marT="106680" marB="106680"/>
                </a:tc>
                <a:extLst>
                  <a:ext uri="{0D108BD9-81ED-4DB2-BD59-A6C34878D82A}">
                    <a16:rowId xmlns:a16="http://schemas.microsoft.com/office/drawing/2014/main" val="2781205185"/>
                  </a:ext>
                </a:extLst>
              </a:tr>
              <a:tr h="4782319">
                <a:tc>
                  <a:txBody>
                    <a:bodyPr/>
                    <a:lstStyle/>
                    <a:p>
                      <a:r>
                        <a:rPr lang="en-US" sz="2500">
                          <a:solidFill>
                            <a:schemeClr val="bg1"/>
                          </a:solidFill>
                        </a:rPr>
                        <a:t>Marketing and Communications</a:t>
                      </a:r>
                    </a:p>
                  </a:txBody>
                  <a:tcPr marL="213360" marR="213360" marT="106680" marB="10668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Member recruitment/engagement collateral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Member comms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Community comms/engagement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Recruitment event marketing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Membership promotion via social media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Communicating vol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Open role support (collateral design/visibility/comms)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Strategic company communications planning for events, programs, promotions and other relevant news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Collateral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CP marketing/ visibility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Strategic annual/ quarterly event promotion planning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collateral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Social media event promotion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Copy writing/editing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Community promotion coordination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Strategic annual/ quarterly event/ program/AG promotion planning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Program and event collateral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Social media program/event promotion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Copy writing/editing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Community promotion coordination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approvals, support and invoicing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Social media analytics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Relevancy and language alignment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Survey and research promotion/ communications</a:t>
                      </a:r>
                    </a:p>
                  </a:txBody>
                  <a:tcPr marL="213360" marR="213360" marT="106680" marB="106680"/>
                </a:tc>
                <a:extLst>
                  <a:ext uri="{0D108BD9-81ED-4DB2-BD59-A6C34878D82A}">
                    <a16:rowId xmlns:a16="http://schemas.microsoft.com/office/drawing/2014/main" val="2240885217"/>
                  </a:ext>
                </a:extLst>
              </a:tr>
              <a:tr h="4458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>
                          <a:solidFill>
                            <a:schemeClr val="bg1"/>
                          </a:solidFill>
                        </a:rPr>
                        <a:t>Finance/Treasury</a:t>
                      </a:r>
                    </a:p>
                    <a:p>
                      <a:endParaRPr lang="en-US" sz="2500">
                        <a:solidFill>
                          <a:schemeClr val="bg1"/>
                        </a:solidFill>
                      </a:endParaRPr>
                    </a:p>
                  </a:txBody>
                  <a:tcPr marL="213360" marR="213360" marT="106680" marB="10668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support and invoicing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Volunteer recognition budget, award ordering and other budgetary approval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Invoicing and 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approvals, support and invoicing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Sponsorship (cash and in-kind) agreement approval/ signature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approvals, support and invoicing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sponsorship (cash and in-kind) agreement approval/ signature </a:t>
                      </a:r>
                      <a:r>
                        <a:rPr lang="en-US" sz="1800" i="1"/>
                        <a:t>as needed</a:t>
                      </a:r>
                      <a:endParaRPr lang="en-US" sz="18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approvals, support and invoicing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Communication and alignment on revenue targets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sponsorship (cash and in-kind) agreement approval/ signature </a:t>
                      </a:r>
                      <a:r>
                        <a:rPr lang="en-US" sz="1800" i="1"/>
                        <a:t>as needed</a:t>
                      </a:r>
                      <a:endParaRPr lang="en-US" sz="18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approvals, support and invoicing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approvals, support and invoicing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Financial analyses as requested</a:t>
                      </a:r>
                    </a:p>
                  </a:txBody>
                  <a:tcPr marL="213360" marR="213360" marT="106680" marB="106680"/>
                </a:tc>
                <a:extLst>
                  <a:ext uri="{0D108BD9-81ED-4DB2-BD59-A6C34878D82A}">
                    <a16:rowId xmlns:a16="http://schemas.microsoft.com/office/drawing/2014/main" val="3601503026"/>
                  </a:ext>
                </a:extLst>
              </a:tr>
              <a:tr h="4782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>
                          <a:solidFill>
                            <a:schemeClr val="bg1"/>
                          </a:solidFill>
                        </a:rPr>
                        <a:t>Market Research</a:t>
                      </a:r>
                    </a:p>
                    <a:p>
                      <a:endParaRPr lang="en-US" sz="2500">
                        <a:solidFill>
                          <a:schemeClr val="bg1"/>
                        </a:solidFill>
                      </a:endParaRPr>
                    </a:p>
                  </a:txBody>
                  <a:tcPr marL="213360" marR="213360" marT="106680" marB="10668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Membership survey results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Regional member/prospect metrics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Demographics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Any research needs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Filling leadership roles/communicating leadership needs/regional vol recognition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Volunteer survey or research needs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Volunteer demographics in the context of member report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Membership survey results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CP survey results; engagement metrics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Regional company and CP metrics; employee/member metrics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Industry research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Research sponsors and partners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feedback surveys/analysis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Event survey distribution/ promotion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Education surveys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Member, CP and relevancy data/ survey results appropriate to inform events/education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Member, CP and relevancy data/ survey results appropriate to inform planning and needs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Any research or demographic needs/ analysis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/>
                        <a:t>Program/event feedback surveys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Social media analytics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Relevancy and language alignment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Survey and research promotion/ communications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Budgetary approvals, support and invoicing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Expense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Financial analyses as requested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/>
                    </a:p>
                  </a:txBody>
                  <a:tcPr marL="213360" marR="213360" marT="106680" marB="10668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</a:txBody>
                  <a:tcPr marL="213360" marR="213360" marT="106680" marB="10668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913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629013"/>
      </p:ext>
    </p:extLst>
  </p:cSld>
  <p:clrMapOvr>
    <a:masterClrMapping/>
  </p:clrMapOvr>
</p:sld>
</file>

<file path=ppt/theme/theme1.xml><?xml version="1.0" encoding="utf-8"?>
<a:theme xmlns:a="http://schemas.openxmlformats.org/drawingml/2006/main" name="HBA 2018">
  <a:themeElements>
    <a:clrScheme name="Custom 1">
      <a:dk1>
        <a:srgbClr val="58595B"/>
      </a:dk1>
      <a:lt1>
        <a:sysClr val="window" lastClr="FFFFFF"/>
      </a:lt1>
      <a:dk2>
        <a:srgbClr val="44546A"/>
      </a:dk2>
      <a:lt2>
        <a:srgbClr val="FFFFFF"/>
      </a:lt2>
      <a:accent1>
        <a:srgbClr val="7757A1"/>
      </a:accent1>
      <a:accent2>
        <a:srgbClr val="FB515B"/>
      </a:accent2>
      <a:accent3>
        <a:srgbClr val="86D5C8"/>
      </a:accent3>
      <a:accent4>
        <a:srgbClr val="F9EB3B"/>
      </a:accent4>
      <a:accent5>
        <a:srgbClr val="58595B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BA 2018" id="{06416179-DFF1-4295-9D13-8AE1B845C450}" vid="{C3956E8A-00CE-45CA-B627-03903E8152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5792</TotalTime>
  <Words>1250</Words>
  <Application>Microsoft Office PowerPoint</Application>
  <PresentationFormat>Custom</PresentationFormat>
  <Paragraphs>211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Courier New</vt:lpstr>
      <vt:lpstr>Montserrat</vt:lpstr>
      <vt:lpstr>Palatino Linotype</vt:lpstr>
      <vt:lpstr>Rokkitt</vt:lpstr>
      <vt:lpstr>Tahoma</vt:lpstr>
      <vt:lpstr>HBA 2018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Peck</dc:creator>
  <cp:lastModifiedBy>Lauren Peck</cp:lastModifiedBy>
  <cp:revision>1</cp:revision>
  <dcterms:created xsi:type="dcterms:W3CDTF">2021-08-16T16:57:03Z</dcterms:created>
  <dcterms:modified xsi:type="dcterms:W3CDTF">2021-08-20T17:29:30Z</dcterms:modified>
</cp:coreProperties>
</file>