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846" r:id="rId5"/>
    <p:sldId id="851" r:id="rId6"/>
    <p:sldId id="852" r:id="rId7"/>
    <p:sldId id="853" r:id="rId8"/>
    <p:sldId id="854" r:id="rId9"/>
    <p:sldId id="874" r:id="rId10"/>
    <p:sldId id="876" r:id="rId11"/>
    <p:sldId id="881" r:id="rId12"/>
    <p:sldId id="8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5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46461C-3A9A-4145-890F-9606D9FFED6D}" type="datetimeFigureOut">
              <a:rPr lang="en-US" smtClean="0"/>
              <a:t>10/13/2021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A7F9D-E3BB-4BF3-A2BA-5FAF38EDE26F}" type="slidenum">
              <a:rPr lang="en-US" smtClean="0"/>
              <a:t>‹#›</a:t>
            </a:fld>
            <a:endParaRPr lang="en-US"/>
          </a:p>
        </p:txBody>
      </p:sp>
    </p:spTree>
    <p:extLst>
      <p:ext uri="{BB962C8B-B14F-4D97-AF65-F5344CB8AC3E}">
        <p14:creationId xmlns:p14="http://schemas.microsoft.com/office/powerpoint/2010/main" val="1465737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DD8ED-48EB-41DE-A65A-A6BB7B1884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721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EB2CB7-6413-4053-83BD-0D5B823FB137}"/>
              </a:ext>
            </a:extLst>
          </p:cNvPr>
          <p:cNvSpPr/>
          <p:nvPr/>
        </p:nvSpPr>
        <p:spPr>
          <a:xfrm>
            <a:off x="-10579" y="0"/>
            <a:ext cx="12192000" cy="6858000"/>
          </a:xfrm>
          <a:prstGeom prst="rect">
            <a:avLst/>
          </a:prstGeom>
          <a:solidFill>
            <a:srgbClr val="775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B3F55802-17CA-4076-B857-C9DC108ED7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745" y="1183132"/>
            <a:ext cx="2681375" cy="679281"/>
          </a:xfrm>
          <a:prstGeom prst="rect">
            <a:avLst/>
          </a:prstGeom>
        </p:spPr>
      </p:pic>
      <p:cxnSp>
        <p:nvCxnSpPr>
          <p:cNvPr id="11" name="Straight Connector 10">
            <a:extLst>
              <a:ext uri="{FF2B5EF4-FFF2-40B4-BE49-F238E27FC236}">
                <a16:creationId xmlns:a16="http://schemas.microsoft.com/office/drawing/2014/main" id="{94BF3282-D615-4942-B153-7DA6A0F402BD}"/>
              </a:ext>
            </a:extLst>
          </p:cNvPr>
          <p:cNvCxnSpPr/>
          <p:nvPr/>
        </p:nvCxnSpPr>
        <p:spPr>
          <a:xfrm>
            <a:off x="437745" y="5171440"/>
            <a:ext cx="79442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F4EB36-3AAF-4966-AD85-26AED9BA913F}"/>
              </a:ext>
            </a:extLst>
          </p:cNvPr>
          <p:cNvCxnSpPr/>
          <p:nvPr/>
        </p:nvCxnSpPr>
        <p:spPr>
          <a:xfrm>
            <a:off x="437745" y="2021840"/>
            <a:ext cx="79442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B9B7B0BB-251E-4D4A-8DE2-2258F3114021}"/>
              </a:ext>
            </a:extLst>
          </p:cNvPr>
          <p:cNvSpPr txBox="1">
            <a:spLocks/>
          </p:cNvSpPr>
          <p:nvPr/>
        </p:nvSpPr>
        <p:spPr>
          <a:xfrm>
            <a:off x="437745" y="34796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9EB3B"/>
                </a:solidFill>
                <a:latin typeface="Palatino Linotype" panose="02040502050505030304" pitchFamily="18" charset="0"/>
                <a:ea typeface="+mj-ea"/>
                <a:cs typeface="+mj-cs"/>
              </a:defRPr>
            </a:lvl1pPr>
          </a:lstStyle>
          <a:p>
            <a:endParaRPr lang="en-US"/>
          </a:p>
        </p:txBody>
      </p:sp>
      <p:pic>
        <p:nvPicPr>
          <p:cNvPr id="2" name="Picture 1">
            <a:extLst>
              <a:ext uri="{FF2B5EF4-FFF2-40B4-BE49-F238E27FC236}">
                <a16:creationId xmlns:a16="http://schemas.microsoft.com/office/drawing/2014/main" id="{0A0025C2-1B2A-4442-8433-6DCE26492ED6}"/>
              </a:ext>
            </a:extLst>
          </p:cNvPr>
          <p:cNvPicPr>
            <a:picLocks noChangeAspect="1"/>
          </p:cNvPicPr>
          <p:nvPr/>
        </p:nvPicPr>
        <p:blipFill>
          <a:blip r:embed="rId3"/>
          <a:stretch>
            <a:fillRect/>
          </a:stretch>
        </p:blipFill>
        <p:spPr>
          <a:xfrm>
            <a:off x="437745" y="5241065"/>
            <a:ext cx="2533650" cy="590550"/>
          </a:xfrm>
          <a:prstGeom prst="rect">
            <a:avLst/>
          </a:prstGeom>
        </p:spPr>
      </p:pic>
      <p:sp>
        <p:nvSpPr>
          <p:cNvPr id="15" name="Text Placeholder 14"/>
          <p:cNvSpPr>
            <a:spLocks noGrp="1"/>
          </p:cNvSpPr>
          <p:nvPr>
            <p:ph type="body" sz="quarter" idx="11" hasCustomPrompt="1"/>
          </p:nvPr>
        </p:nvSpPr>
        <p:spPr>
          <a:xfrm>
            <a:off x="438150" y="3346450"/>
            <a:ext cx="9705975" cy="735013"/>
          </a:xfrm>
        </p:spPr>
        <p:txBody>
          <a:bodyPr>
            <a:noAutofit/>
          </a:bodyPr>
          <a:lstStyle>
            <a:lvl1pPr marL="0" indent="0">
              <a:buNone/>
              <a:defRPr sz="4800" baseline="0">
                <a:solidFill>
                  <a:schemeClr val="accent4"/>
                </a:solidFill>
                <a:latin typeface="Tahoma" panose="020B0604030504040204" pitchFamily="34" charset="0"/>
                <a:ea typeface="Tahoma" panose="020B0604030504040204" pitchFamily="34" charset="0"/>
                <a:cs typeface="Tahoma" panose="020B0604030504040204" pitchFamily="34" charset="0"/>
              </a:defRPr>
            </a:lvl1pPr>
            <a:lvl2pPr>
              <a:defRPr sz="4800">
                <a:solidFill>
                  <a:schemeClr val="accent4"/>
                </a:solidFill>
              </a:defRPr>
            </a:lvl2pPr>
            <a:lvl3pPr>
              <a:defRPr sz="4800">
                <a:solidFill>
                  <a:schemeClr val="accent4"/>
                </a:solidFill>
              </a:defRPr>
            </a:lvl3pPr>
            <a:lvl4pPr>
              <a:defRPr sz="4800">
                <a:solidFill>
                  <a:schemeClr val="accent4"/>
                </a:solidFill>
              </a:defRPr>
            </a:lvl4pPr>
            <a:lvl5pPr>
              <a:defRPr sz="4800">
                <a:solidFill>
                  <a:schemeClr val="accent4"/>
                </a:solidFill>
              </a:defRPr>
            </a:lvl5pPr>
          </a:lstStyle>
          <a:p>
            <a:pPr lvl="0"/>
            <a:r>
              <a:rPr lang="en-US"/>
              <a:t>Insert presenter name(s) here</a:t>
            </a:r>
          </a:p>
        </p:txBody>
      </p:sp>
      <p:sp>
        <p:nvSpPr>
          <p:cNvPr id="14" name="Text Placeholder 5"/>
          <p:cNvSpPr>
            <a:spLocks noGrp="1"/>
          </p:cNvSpPr>
          <p:nvPr>
            <p:ph type="body" sz="quarter" idx="12" hasCustomPrompt="1"/>
          </p:nvPr>
        </p:nvSpPr>
        <p:spPr>
          <a:xfrm>
            <a:off x="438150" y="2378793"/>
            <a:ext cx="9705975" cy="628650"/>
          </a:xfrm>
        </p:spPr>
        <p:txBody>
          <a:bodyPr>
            <a:noAutofit/>
          </a:bodyPr>
          <a:lstStyle>
            <a:lvl1pPr>
              <a:defRPr sz="4800">
                <a:solidFill>
                  <a:schemeClr val="bg1"/>
                </a:solidFill>
              </a:defRPr>
            </a:lvl1pPr>
          </a:lstStyle>
          <a:p>
            <a:pPr lvl="0"/>
            <a:r>
              <a:rPr lang="en-US"/>
              <a:t>Insert presentation title here</a:t>
            </a:r>
          </a:p>
        </p:txBody>
      </p:sp>
    </p:spTree>
    <p:extLst>
      <p:ext uri="{BB962C8B-B14F-4D97-AF65-F5344CB8AC3E}">
        <p14:creationId xmlns:p14="http://schemas.microsoft.com/office/powerpoint/2010/main" val="416173537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on left, content on righ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B770E5B-A088-45B1-B0D1-069BF9352BC7}" type="slidenum">
              <a:rPr lang="en-US" smtClean="0"/>
              <a:pPr/>
              <a:t>‹#›</a:t>
            </a:fld>
            <a:endParaRPr lang="en-US"/>
          </a:p>
        </p:txBody>
      </p:sp>
      <p:sp>
        <p:nvSpPr>
          <p:cNvPr id="5" name="Text Placeholder 4"/>
          <p:cNvSpPr>
            <a:spLocks noGrp="1"/>
          </p:cNvSpPr>
          <p:nvPr>
            <p:ph type="body" sz="quarter" idx="11" hasCustomPrompt="1"/>
          </p:nvPr>
        </p:nvSpPr>
        <p:spPr>
          <a:xfrm>
            <a:off x="838200" y="1610140"/>
            <a:ext cx="5443537" cy="4108173"/>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None/>
              <a:tabLst/>
              <a:defRPr sz="2400"/>
            </a:lvl1pPr>
          </a:lstStyle>
          <a:p>
            <a:pPr marL="0" marR="0" lvl="0" indent="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None/>
              <a:tabLst/>
              <a:defRPr/>
            </a:pPr>
            <a:r>
              <a:rPr lang="en-US"/>
              <a:t>Click to enter text</a:t>
            </a:r>
          </a:p>
        </p:txBody>
      </p:sp>
      <p:sp>
        <p:nvSpPr>
          <p:cNvPr id="8" name="Content Placeholder 7"/>
          <p:cNvSpPr>
            <a:spLocks noGrp="1"/>
          </p:cNvSpPr>
          <p:nvPr>
            <p:ph sz="quarter" idx="12" hasCustomPrompt="1"/>
          </p:nvPr>
        </p:nvSpPr>
        <p:spPr>
          <a:xfrm>
            <a:off x="6565900" y="1610140"/>
            <a:ext cx="4903788" cy="4108173"/>
          </a:xfrm>
        </p:spPr>
        <p:txBody>
          <a:bodyPr>
            <a:normAutofit/>
          </a:bodyPr>
          <a:lstStyle>
            <a:lvl1pPr>
              <a:defRPr sz="2400"/>
            </a:lvl1pPr>
          </a:lstStyle>
          <a:p>
            <a:pPr lvl="0"/>
            <a:r>
              <a:rPr lang="en-US"/>
              <a:t>Click icon to insert content</a:t>
            </a:r>
          </a:p>
        </p:txBody>
      </p:sp>
      <p:pic>
        <p:nvPicPr>
          <p:cNvPr id="9" name="Picture 8">
            <a:extLst>
              <a:ext uri="{FF2B5EF4-FFF2-40B4-BE49-F238E27FC236}">
                <a16:creationId xmlns:a16="http://schemas.microsoft.com/office/drawing/2014/main" id="{DB92A7C6-3D81-4C67-BB29-B2EEBB1DF7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050968"/>
            <a:ext cx="2681372" cy="679281"/>
          </a:xfrm>
          <a:prstGeom prst="rect">
            <a:avLst/>
          </a:prstGeom>
        </p:spPr>
      </p:pic>
      <p:sp>
        <p:nvSpPr>
          <p:cNvPr id="7" name="Title 1"/>
          <p:cNvSpPr>
            <a:spLocks noGrp="1"/>
          </p:cNvSpPr>
          <p:nvPr>
            <p:ph type="title" hasCustomPrompt="1"/>
          </p:nvPr>
        </p:nvSpPr>
        <p:spPr>
          <a:xfrm>
            <a:off x="838200" y="365126"/>
            <a:ext cx="10515600" cy="787814"/>
          </a:xfrm>
        </p:spPr>
        <p:txBody>
          <a:bodyPr/>
          <a:lstStyle/>
          <a:p>
            <a:r>
              <a:rPr lang="en-US"/>
              <a:t>Click to Insert Title Header</a:t>
            </a:r>
          </a:p>
        </p:txBody>
      </p:sp>
    </p:spTree>
    <p:extLst>
      <p:ext uri="{BB962C8B-B14F-4D97-AF65-F5344CB8AC3E}">
        <p14:creationId xmlns:p14="http://schemas.microsoft.com/office/powerpoint/2010/main" val="412820031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92A7C6-3D81-4C67-BB29-B2EEBB1DF7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050968"/>
            <a:ext cx="2681372" cy="679281"/>
          </a:xfrm>
          <a:prstGeom prst="rect">
            <a:avLst/>
          </a:prstGeom>
        </p:spPr>
      </p:pic>
      <p:sp>
        <p:nvSpPr>
          <p:cNvPr id="7" name="Slide Number Placeholder 6"/>
          <p:cNvSpPr>
            <a:spLocks noGrp="1"/>
          </p:cNvSpPr>
          <p:nvPr>
            <p:ph type="sldNum" sz="quarter" idx="10"/>
          </p:nvPr>
        </p:nvSpPr>
        <p:spPr/>
        <p:txBody>
          <a:bodyPr/>
          <a:lstStyle/>
          <a:p>
            <a:fld id="{CB770E5B-A088-45B1-B0D1-069BF9352BC7}" type="slidenum">
              <a:rPr lang="en-US" smtClean="0"/>
              <a:pPr/>
              <a:t>‹#›</a:t>
            </a:fld>
            <a:endParaRPr lang="en-US"/>
          </a:p>
        </p:txBody>
      </p:sp>
      <p:sp>
        <p:nvSpPr>
          <p:cNvPr id="9" name="Title 1"/>
          <p:cNvSpPr>
            <a:spLocks noGrp="1"/>
          </p:cNvSpPr>
          <p:nvPr>
            <p:ph type="title" hasCustomPrompt="1"/>
          </p:nvPr>
        </p:nvSpPr>
        <p:spPr>
          <a:xfrm>
            <a:off x="838200" y="365126"/>
            <a:ext cx="10515600" cy="787814"/>
          </a:xfrm>
        </p:spPr>
        <p:txBody>
          <a:bodyPr/>
          <a:lstStyle>
            <a:lvl1pPr>
              <a:defRPr/>
            </a:lvl1pPr>
          </a:lstStyle>
          <a:p>
            <a:r>
              <a:rPr lang="en-US"/>
              <a:t>Click to Insert Title Header</a:t>
            </a:r>
          </a:p>
        </p:txBody>
      </p:sp>
    </p:spTree>
    <p:extLst>
      <p:ext uri="{BB962C8B-B14F-4D97-AF65-F5344CB8AC3E}">
        <p14:creationId xmlns:p14="http://schemas.microsoft.com/office/powerpoint/2010/main" val="83027558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8"/>
            <a:ext cx="10515600" cy="1325563"/>
          </a:xfrm>
          <a:prstGeom prst="rect">
            <a:avLst/>
          </a:prstGeo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3"/>
          <p:cNvSpPr>
            <a:spLocks noGrp="1"/>
          </p:cNvSpPr>
          <p:nvPr>
            <p:ph type="body" sz="quarter" idx="10"/>
          </p:nvPr>
        </p:nvSpPr>
        <p:spPr>
          <a:xfrm>
            <a:off x="838200" y="1801816"/>
            <a:ext cx="10515600" cy="3533775"/>
          </a:xfrm>
          <a:prstGeom prst="rect">
            <a:avLst/>
          </a:prstGeom>
        </p:spPr>
        <p:txBody>
          <a:bodyPr/>
          <a:lstStyle>
            <a:lvl1pPr>
              <a:spcAft>
                <a:spcPts val="600"/>
              </a:spcAft>
              <a:defRPr sz="2000">
                <a:latin typeface="Arial" panose="020B0604020202020204" pitchFamily="34" charset="0"/>
                <a:cs typeface="Arial" panose="020B0604020202020204" pitchFamily="34" charset="0"/>
              </a:defRPr>
            </a:lvl1pPr>
            <a:lvl2pPr marL="502920" indent="-228600">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2pPr>
            <a:lvl3pPr marL="758952">
              <a:spcAft>
                <a:spcPts val="600"/>
              </a:spcAft>
              <a:defRPr sz="1600">
                <a:latin typeface="Arial" panose="020B0604020202020204" pitchFamily="34" charset="0"/>
                <a:cs typeface="Arial" panose="020B0604020202020204" pitchFamily="34" charset="0"/>
              </a:defRPr>
            </a:lvl3pPr>
            <a:lvl4pPr marL="1005840">
              <a:spcAft>
                <a:spcPts val="600"/>
              </a:spcAft>
              <a:defRPr sz="14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8"/>
          <p:cNvSpPr>
            <a:spLocks noGrp="1"/>
          </p:cNvSpPr>
          <p:nvPr>
            <p:ph type="sldNum" sz="quarter" idx="11"/>
          </p:nvPr>
        </p:nvSpPr>
        <p:spPr>
          <a:xfrm>
            <a:off x="4724400" y="6356353"/>
            <a:ext cx="2743200" cy="365125"/>
          </a:xfrm>
        </p:spPr>
        <p:txBody>
          <a:bodyPr/>
          <a:lstStyle/>
          <a:p>
            <a:fld id="{CB770E5B-A088-45B1-B0D1-069BF9352BC7}" type="slidenum">
              <a:rPr lang="en-US" smtClean="0"/>
              <a:pPr/>
              <a:t>‹#›</a:t>
            </a:fld>
            <a:endParaRPr lang="en-US"/>
          </a:p>
        </p:txBody>
      </p:sp>
    </p:spTree>
    <p:extLst>
      <p:ext uri="{BB962C8B-B14F-4D97-AF65-F5344CB8AC3E}">
        <p14:creationId xmlns:p14="http://schemas.microsoft.com/office/powerpoint/2010/main" val="19701472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838202" y="1900965"/>
            <a:ext cx="9826841" cy="771217"/>
          </a:xfrm>
          <a:prstGeom prst="rect">
            <a:avLst/>
          </a:prstGeom>
        </p:spPr>
        <p:txBody>
          <a:bodyPr/>
          <a:lstStyle>
            <a:lvl1pPr>
              <a:defRPr sz="3600">
                <a:solidFill>
                  <a:srgbClr val="5B2C82"/>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8"/>
          <p:cNvSpPr>
            <a:spLocks noGrp="1"/>
          </p:cNvSpPr>
          <p:nvPr>
            <p:ph type="body" sz="quarter" idx="10" hasCustomPrompt="1"/>
          </p:nvPr>
        </p:nvSpPr>
        <p:spPr>
          <a:xfrm>
            <a:off x="838202" y="2675741"/>
            <a:ext cx="5778500" cy="788987"/>
          </a:xfrm>
          <a:prstGeom prst="rect">
            <a:avLst/>
          </a:prstGeom>
        </p:spPr>
        <p:txBody>
          <a:bodyPr/>
          <a:lstStyle>
            <a:lvl1pPr marL="0" indent="0">
              <a:buNone/>
              <a:defRPr sz="2400" baseline="0">
                <a:solidFill>
                  <a:srgbClr val="F7AB2B"/>
                </a:solidFill>
                <a:latin typeface="Arial" panose="020B0604020202020204" pitchFamily="34" charset="0"/>
                <a:cs typeface="Arial" panose="020B0604020202020204" pitchFamily="34" charset="0"/>
              </a:defRPr>
            </a:lvl1pPr>
          </a:lstStyle>
          <a:p>
            <a:pPr lvl="0"/>
            <a:r>
              <a:rPr lang="en-US"/>
              <a:t>Lorem ipsum dolor</a:t>
            </a:r>
          </a:p>
        </p:txBody>
      </p:sp>
    </p:spTree>
    <p:extLst>
      <p:ext uri="{BB962C8B-B14F-4D97-AF65-F5344CB8AC3E}">
        <p14:creationId xmlns:p14="http://schemas.microsoft.com/office/powerpoint/2010/main" val="1112454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998620"/>
            <a:ext cx="10515600" cy="593663"/>
          </a:xfrm>
          <a:prstGeom prst="rect">
            <a:avLst/>
          </a:prstGeom>
        </p:spPr>
        <p:txBody>
          <a:bodyPr/>
          <a:lstStyle>
            <a:lvl1pPr>
              <a:defRPr sz="2800">
                <a:latin typeface="Arial" panose="020B0604020202020204" pitchFamily="34" charset="0"/>
                <a:cs typeface="Arial" panose="020B0604020202020204" pitchFamily="34" charset="0"/>
              </a:defRPr>
            </a:lvl1pPr>
          </a:lstStyle>
          <a:p>
            <a:r>
              <a:rPr lang="en-US"/>
              <a:t>Lorem ipsum dolor</a:t>
            </a:r>
          </a:p>
        </p:txBody>
      </p:sp>
      <p:sp>
        <p:nvSpPr>
          <p:cNvPr id="4" name="Text Placeholder 3"/>
          <p:cNvSpPr>
            <a:spLocks noGrp="1"/>
          </p:cNvSpPr>
          <p:nvPr>
            <p:ph type="body" sz="quarter" idx="10" hasCustomPrompt="1"/>
          </p:nvPr>
        </p:nvSpPr>
        <p:spPr>
          <a:xfrm>
            <a:off x="838201" y="2603855"/>
            <a:ext cx="7943851" cy="647700"/>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stStyle>
          <a:p>
            <a:pPr lvl="0"/>
            <a:r>
              <a:rPr lang="en-US"/>
              <a:t>Lorem ipsum dolor</a:t>
            </a:r>
          </a:p>
        </p:txBody>
      </p:sp>
    </p:spTree>
    <p:extLst>
      <p:ext uri="{BB962C8B-B14F-4D97-AF65-F5344CB8AC3E}">
        <p14:creationId xmlns:p14="http://schemas.microsoft.com/office/powerpoint/2010/main" val="1899598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1325563"/>
          </a:xfrm>
          <a:prstGeom prst="rect">
            <a:avLst/>
          </a:prstGeo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p:cNvSpPr>
            <a:spLocks noGrp="1"/>
          </p:cNvSpPr>
          <p:nvPr>
            <p:ph type="body" sz="quarter" idx="10"/>
          </p:nvPr>
        </p:nvSpPr>
        <p:spPr>
          <a:xfrm>
            <a:off x="838200" y="1801816"/>
            <a:ext cx="10515600" cy="3533775"/>
          </a:xfrm>
          <a:prstGeom prst="rect">
            <a:avLst/>
          </a:prstGeom>
        </p:spPr>
        <p:txBody>
          <a:bodyPr/>
          <a:lstStyle>
            <a:lvl1pPr>
              <a:spcAft>
                <a:spcPts val="600"/>
              </a:spcAft>
              <a:defRPr sz="2000">
                <a:latin typeface="Arial" panose="020B0604020202020204" pitchFamily="34" charset="0"/>
                <a:cs typeface="Arial" panose="020B0604020202020204" pitchFamily="34" charset="0"/>
              </a:defRPr>
            </a:lvl1pPr>
            <a:lvl2pPr marL="502920" indent="-228600">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2pPr>
            <a:lvl3pPr marL="758952">
              <a:spcAft>
                <a:spcPts val="600"/>
              </a:spcAft>
              <a:defRPr sz="1600">
                <a:latin typeface="Arial" panose="020B0604020202020204" pitchFamily="34" charset="0"/>
                <a:cs typeface="Arial" panose="020B0604020202020204" pitchFamily="34" charset="0"/>
              </a:defRPr>
            </a:lvl3pPr>
            <a:lvl4pPr marL="1005840">
              <a:spcAft>
                <a:spcPts val="600"/>
              </a:spcAft>
              <a:defRPr sz="14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8"/>
          <p:cNvSpPr>
            <a:spLocks noGrp="1"/>
          </p:cNvSpPr>
          <p:nvPr>
            <p:ph type="sldNum" sz="quarter" idx="11"/>
          </p:nvPr>
        </p:nvSpPr>
        <p:spPr>
          <a:xfrm>
            <a:off x="4724400" y="6356353"/>
            <a:ext cx="2743200" cy="365125"/>
          </a:xfrm>
        </p:spPr>
        <p:txBody>
          <a:bodyPr/>
          <a:lstStyle/>
          <a:p>
            <a:fld id="{CB770E5B-A088-45B1-B0D1-069BF9352BC7}" type="slidenum">
              <a:rPr lang="en-US" smtClean="0"/>
              <a:pPr/>
              <a:t>‹#›</a:t>
            </a:fld>
            <a:endParaRPr lang="en-US"/>
          </a:p>
        </p:txBody>
      </p:sp>
    </p:spTree>
    <p:extLst>
      <p:ext uri="{BB962C8B-B14F-4D97-AF65-F5344CB8AC3E}">
        <p14:creationId xmlns:p14="http://schemas.microsoft.com/office/powerpoint/2010/main" val="3118237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838200" y="365128"/>
            <a:ext cx="10515600" cy="1325563"/>
          </a:xfrm>
          <a:prstGeom prst="rect">
            <a:avLst/>
          </a:prstGeo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9" name="Slide Number Placeholder 8"/>
          <p:cNvSpPr>
            <a:spLocks noGrp="1"/>
          </p:cNvSpPr>
          <p:nvPr>
            <p:ph type="sldNum" sz="quarter" idx="11"/>
          </p:nvPr>
        </p:nvSpPr>
        <p:spPr>
          <a:xfrm>
            <a:off x="4724400" y="6356353"/>
            <a:ext cx="2743200" cy="365125"/>
          </a:xfrm>
        </p:spPr>
        <p:txBody>
          <a:bodyPr/>
          <a:lstStyle/>
          <a:p>
            <a:fld id="{CB770E5B-A088-45B1-B0D1-069BF9352BC7}" type="slidenum">
              <a:rPr lang="en-US" smtClean="0"/>
              <a:pPr/>
              <a:t>‹#›</a:t>
            </a:fld>
            <a:endParaRPr lang="en-US"/>
          </a:p>
        </p:txBody>
      </p:sp>
      <p:sp>
        <p:nvSpPr>
          <p:cNvPr id="7" name="Text Placeholder 3"/>
          <p:cNvSpPr>
            <a:spLocks noGrp="1"/>
          </p:cNvSpPr>
          <p:nvPr>
            <p:ph type="body" sz="quarter" idx="10"/>
          </p:nvPr>
        </p:nvSpPr>
        <p:spPr>
          <a:xfrm>
            <a:off x="838200" y="1801816"/>
            <a:ext cx="10515600" cy="3533775"/>
          </a:xfrm>
          <a:prstGeom prst="rect">
            <a:avLst/>
          </a:prstGeom>
        </p:spPr>
        <p:txBody>
          <a:bodyPr/>
          <a:lstStyle>
            <a:lvl1pPr>
              <a:spcAft>
                <a:spcPts val="600"/>
              </a:spcAft>
              <a:defRPr sz="2000">
                <a:latin typeface="Arial" panose="020B0604020202020204" pitchFamily="34" charset="0"/>
                <a:cs typeface="Arial" panose="020B0604020202020204" pitchFamily="34" charset="0"/>
              </a:defRPr>
            </a:lvl1pPr>
            <a:lvl2pPr marL="502920" indent="-228600">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2pPr>
            <a:lvl3pPr marL="758952">
              <a:spcAft>
                <a:spcPts val="600"/>
              </a:spcAft>
              <a:defRPr sz="1600">
                <a:latin typeface="Arial" panose="020B0604020202020204" pitchFamily="34" charset="0"/>
                <a:cs typeface="Arial" panose="020B0604020202020204" pitchFamily="34" charset="0"/>
              </a:defRPr>
            </a:lvl3pPr>
            <a:lvl4pPr marL="1005840">
              <a:spcAft>
                <a:spcPts val="600"/>
              </a:spcAft>
              <a:defRPr sz="14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328060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90BD4-9D5F-4103-80C4-3280E669A4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668190-7675-4ADD-9F3D-12D117D6116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2D683-61AB-4FE6-BED7-2A13F58B1BCD}"/>
              </a:ext>
            </a:extLst>
          </p:cNvPr>
          <p:cNvSpPr>
            <a:spLocks noGrp="1"/>
          </p:cNvSpPr>
          <p:nvPr>
            <p:ph type="dt" sz="half" idx="10"/>
          </p:nvPr>
        </p:nvSpPr>
        <p:spPr/>
        <p:txBody>
          <a:bodyPr/>
          <a:lstStyle/>
          <a:p>
            <a:fld id="{69B1D3AA-3D65-415B-9488-8A8A3BDA6A8E}" type="datetimeFigureOut">
              <a:rPr lang="en-US" smtClean="0"/>
              <a:t>10/13/2021</a:t>
            </a:fld>
            <a:endParaRPr lang="en-US"/>
          </a:p>
        </p:txBody>
      </p:sp>
      <p:sp>
        <p:nvSpPr>
          <p:cNvPr id="5" name="Footer Placeholder 4">
            <a:extLst>
              <a:ext uri="{FF2B5EF4-FFF2-40B4-BE49-F238E27FC236}">
                <a16:creationId xmlns:a16="http://schemas.microsoft.com/office/drawing/2014/main" id="{0318156A-45F9-4F67-A242-97A70ADBC4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183549-EC08-4431-86DE-0DBF819C47BB}"/>
              </a:ext>
            </a:extLst>
          </p:cNvPr>
          <p:cNvSpPr>
            <a:spLocks noGrp="1"/>
          </p:cNvSpPr>
          <p:nvPr>
            <p:ph type="sldNum" sz="quarter" idx="12"/>
          </p:nvPr>
        </p:nvSpPr>
        <p:spPr/>
        <p:txBody>
          <a:bodyPr/>
          <a:lstStyle/>
          <a:p>
            <a:fld id="{0555988E-3613-4463-9CE1-3E55AFE69737}" type="slidenum">
              <a:rPr lang="en-US" smtClean="0"/>
              <a:t>‹#›</a:t>
            </a:fld>
            <a:endParaRPr lang="en-US"/>
          </a:p>
        </p:txBody>
      </p:sp>
    </p:spTree>
    <p:extLst>
      <p:ext uri="{BB962C8B-B14F-4D97-AF65-F5344CB8AC3E}">
        <p14:creationId xmlns:p14="http://schemas.microsoft.com/office/powerpoint/2010/main" val="1799805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Blank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92A7C6-3D81-4C67-BB29-B2EEBB1DF7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6050968"/>
            <a:ext cx="2681372" cy="679281"/>
          </a:xfrm>
          <a:prstGeom prst="rect">
            <a:avLst/>
          </a:prstGeom>
        </p:spPr>
      </p:pic>
      <p:sp>
        <p:nvSpPr>
          <p:cNvPr id="3" name="Slide Number Placeholder 4">
            <a:extLst>
              <a:ext uri="{FF2B5EF4-FFF2-40B4-BE49-F238E27FC236}">
                <a16:creationId xmlns:a16="http://schemas.microsoft.com/office/drawing/2014/main" id="{14A610F2-70F4-4A57-871D-7B004D91B124}"/>
              </a:ext>
            </a:extLst>
          </p:cNvPr>
          <p:cNvSpPr>
            <a:spLocks noGrp="1"/>
          </p:cNvSpPr>
          <p:nvPr>
            <p:ph type="sldNum" sz="quarter" idx="12"/>
          </p:nvPr>
        </p:nvSpPr>
        <p:spPr>
          <a:xfrm>
            <a:off x="8610600" y="6356350"/>
            <a:ext cx="2743200" cy="365125"/>
          </a:xfrm>
        </p:spPr>
        <p:txBody>
          <a:bodyPr/>
          <a:lstStyle>
            <a:lvl1pPr>
              <a:defRPr>
                <a:solidFill>
                  <a:srgbClr val="FB515B"/>
                </a:solidFill>
                <a:latin typeface="Palatino Linotype" panose="02040502050505030304" pitchFamily="18" charset="0"/>
              </a:defRPr>
            </a:lvl1pPr>
          </a:lstStyle>
          <a:p>
            <a:fld id="{0AB816CF-AA9B-43E8-B03A-27A77900809F}" type="slidenum">
              <a:rPr lang="en-US" smtClean="0"/>
              <a:pPr/>
              <a:t>‹#›</a:t>
            </a:fld>
            <a:endParaRPr lang="en-US"/>
          </a:p>
        </p:txBody>
      </p:sp>
    </p:spTree>
    <p:extLst>
      <p:ext uri="{BB962C8B-B14F-4D97-AF65-F5344CB8AC3E}">
        <p14:creationId xmlns:p14="http://schemas.microsoft.com/office/powerpoint/2010/main" val="1997131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Purple Bar at To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92A7C6-3D81-4C67-BB29-B2EEBB1DF7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050968"/>
            <a:ext cx="2681372" cy="679281"/>
          </a:xfrm>
          <a:prstGeom prst="rect">
            <a:avLst/>
          </a:prstGeom>
        </p:spPr>
      </p:pic>
      <p:sp>
        <p:nvSpPr>
          <p:cNvPr id="3" name="Rectangle 2">
            <a:extLst>
              <a:ext uri="{FF2B5EF4-FFF2-40B4-BE49-F238E27FC236}">
                <a16:creationId xmlns:a16="http://schemas.microsoft.com/office/drawing/2014/main" id="{036B9597-BB78-47B9-9124-E7B6FC4C5EC7}"/>
              </a:ext>
            </a:extLst>
          </p:cNvPr>
          <p:cNvSpPr/>
          <p:nvPr/>
        </p:nvSpPr>
        <p:spPr>
          <a:xfrm>
            <a:off x="1" y="0"/>
            <a:ext cx="12191999" cy="1564640"/>
          </a:xfrm>
          <a:prstGeom prst="rect">
            <a:avLst/>
          </a:prstGeom>
          <a:solidFill>
            <a:srgbClr val="775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a:extLst>
              <a:ext uri="{FF2B5EF4-FFF2-40B4-BE49-F238E27FC236}">
                <a16:creationId xmlns:a16="http://schemas.microsoft.com/office/drawing/2014/main" id="{A67B00BD-3CD5-462B-8790-1BDBE5FEA0B6}"/>
              </a:ext>
            </a:extLst>
          </p:cNvPr>
          <p:cNvCxnSpPr>
            <a:cxnSpLocks/>
          </p:cNvCxnSpPr>
          <p:nvPr/>
        </p:nvCxnSpPr>
        <p:spPr>
          <a:xfrm>
            <a:off x="275185" y="213360"/>
            <a:ext cx="115815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4">
            <a:extLst>
              <a:ext uri="{FF2B5EF4-FFF2-40B4-BE49-F238E27FC236}">
                <a16:creationId xmlns:a16="http://schemas.microsoft.com/office/drawing/2014/main" id="{C04BBF7A-C95A-4EE1-91F5-4CAD97F10C03}"/>
              </a:ext>
            </a:extLst>
          </p:cNvPr>
          <p:cNvSpPr>
            <a:spLocks noGrp="1"/>
          </p:cNvSpPr>
          <p:nvPr>
            <p:ph type="sldNum" sz="quarter" idx="12"/>
          </p:nvPr>
        </p:nvSpPr>
        <p:spPr>
          <a:xfrm>
            <a:off x="8610600" y="6356350"/>
            <a:ext cx="2743200" cy="365125"/>
          </a:xfrm>
        </p:spPr>
        <p:txBody>
          <a:bodyPr/>
          <a:lstStyle>
            <a:lvl1pPr>
              <a:defRPr>
                <a:solidFill>
                  <a:srgbClr val="FB515B"/>
                </a:solidFill>
                <a:latin typeface="Palatino Linotype" panose="02040502050505030304" pitchFamily="18" charset="0"/>
              </a:defRPr>
            </a:lvl1pPr>
          </a:lstStyle>
          <a:p>
            <a:fld id="{0AB816CF-AA9B-43E8-B03A-27A77900809F}" type="slidenum">
              <a:rPr lang="en-US" smtClean="0"/>
              <a:pPr/>
              <a:t>‹#›</a:t>
            </a:fld>
            <a:endParaRPr lang="en-US"/>
          </a:p>
        </p:txBody>
      </p:sp>
    </p:spTree>
    <p:extLst>
      <p:ext uri="{BB962C8B-B14F-4D97-AF65-F5344CB8AC3E}">
        <p14:creationId xmlns:p14="http://schemas.microsoft.com/office/powerpoint/2010/main" val="1751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Gradi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0C825A-9E62-4D83-BBBC-677C1CAB3E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9" y="-1"/>
            <a:ext cx="12207022" cy="6858001"/>
          </a:xfrm>
          <a:prstGeom prst="rect">
            <a:avLst/>
          </a:prstGeom>
        </p:spPr>
      </p:pic>
      <p:pic>
        <p:nvPicPr>
          <p:cNvPr id="8" name="Picture 7">
            <a:extLst>
              <a:ext uri="{FF2B5EF4-FFF2-40B4-BE49-F238E27FC236}">
                <a16:creationId xmlns:a16="http://schemas.microsoft.com/office/drawing/2014/main" id="{B3F55802-17CA-4076-B857-C9DC108ED7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745" y="1183132"/>
            <a:ext cx="2681375" cy="679281"/>
          </a:xfrm>
          <a:prstGeom prst="rect">
            <a:avLst/>
          </a:prstGeom>
        </p:spPr>
      </p:pic>
      <p:cxnSp>
        <p:nvCxnSpPr>
          <p:cNvPr id="11" name="Straight Connector 10">
            <a:extLst>
              <a:ext uri="{FF2B5EF4-FFF2-40B4-BE49-F238E27FC236}">
                <a16:creationId xmlns:a16="http://schemas.microsoft.com/office/drawing/2014/main" id="{94BF3282-D615-4942-B153-7DA6A0F402BD}"/>
              </a:ext>
            </a:extLst>
          </p:cNvPr>
          <p:cNvCxnSpPr/>
          <p:nvPr/>
        </p:nvCxnSpPr>
        <p:spPr>
          <a:xfrm>
            <a:off x="437745" y="5171440"/>
            <a:ext cx="79442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F4EB36-3AAF-4966-AD85-26AED9BA913F}"/>
              </a:ext>
            </a:extLst>
          </p:cNvPr>
          <p:cNvCxnSpPr/>
          <p:nvPr/>
        </p:nvCxnSpPr>
        <p:spPr>
          <a:xfrm>
            <a:off x="437745" y="2021840"/>
            <a:ext cx="79442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B9B7B0BB-251E-4D4A-8DE2-2258F3114021}"/>
              </a:ext>
            </a:extLst>
          </p:cNvPr>
          <p:cNvSpPr txBox="1">
            <a:spLocks/>
          </p:cNvSpPr>
          <p:nvPr/>
        </p:nvSpPr>
        <p:spPr>
          <a:xfrm>
            <a:off x="437745" y="34796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9EB3B"/>
                </a:solidFill>
                <a:latin typeface="Palatino Linotype" panose="02040502050505030304" pitchFamily="18" charset="0"/>
                <a:ea typeface="+mj-ea"/>
                <a:cs typeface="+mj-cs"/>
              </a:defRPr>
            </a:lvl1pPr>
          </a:lstStyle>
          <a:p>
            <a:endParaRPr lang="en-US"/>
          </a:p>
        </p:txBody>
      </p:sp>
      <p:pic>
        <p:nvPicPr>
          <p:cNvPr id="6" name="Picture 5">
            <a:extLst>
              <a:ext uri="{FF2B5EF4-FFF2-40B4-BE49-F238E27FC236}">
                <a16:creationId xmlns:a16="http://schemas.microsoft.com/office/drawing/2014/main" id="{AA51B0BD-D723-402E-844C-44F35D245CA0}"/>
              </a:ext>
            </a:extLst>
          </p:cNvPr>
          <p:cNvPicPr>
            <a:picLocks noChangeAspect="1"/>
          </p:cNvPicPr>
          <p:nvPr/>
        </p:nvPicPr>
        <p:blipFill>
          <a:blip r:embed="rId4"/>
          <a:stretch>
            <a:fillRect/>
          </a:stretch>
        </p:blipFill>
        <p:spPr>
          <a:xfrm>
            <a:off x="437745" y="5294762"/>
            <a:ext cx="2476500" cy="485775"/>
          </a:xfrm>
          <a:prstGeom prst="rect">
            <a:avLst/>
          </a:prstGeom>
        </p:spPr>
      </p:pic>
      <p:sp>
        <p:nvSpPr>
          <p:cNvPr id="13" name="Text Placeholder 14"/>
          <p:cNvSpPr>
            <a:spLocks noGrp="1"/>
          </p:cNvSpPr>
          <p:nvPr>
            <p:ph type="body" sz="quarter" idx="11" hasCustomPrompt="1"/>
          </p:nvPr>
        </p:nvSpPr>
        <p:spPr>
          <a:xfrm>
            <a:off x="438150" y="3346450"/>
            <a:ext cx="9705975" cy="735013"/>
          </a:xfrm>
        </p:spPr>
        <p:txBody>
          <a:bodyPr>
            <a:noAutofit/>
          </a:bodyPr>
          <a:lstStyle>
            <a:lvl1pPr marL="0" indent="0">
              <a:buNone/>
              <a:defRPr sz="4800" baseline="0">
                <a:solidFill>
                  <a:schemeClr val="accent4"/>
                </a:solidFill>
                <a:latin typeface="Tahoma" panose="020B0604030504040204" pitchFamily="34" charset="0"/>
                <a:ea typeface="Tahoma" panose="020B0604030504040204" pitchFamily="34" charset="0"/>
                <a:cs typeface="Tahoma" panose="020B0604030504040204" pitchFamily="34" charset="0"/>
              </a:defRPr>
            </a:lvl1pPr>
            <a:lvl2pPr>
              <a:defRPr sz="4800">
                <a:solidFill>
                  <a:schemeClr val="accent4"/>
                </a:solidFill>
              </a:defRPr>
            </a:lvl2pPr>
            <a:lvl3pPr>
              <a:defRPr sz="4800">
                <a:solidFill>
                  <a:schemeClr val="accent4"/>
                </a:solidFill>
              </a:defRPr>
            </a:lvl3pPr>
            <a:lvl4pPr>
              <a:defRPr sz="4800">
                <a:solidFill>
                  <a:schemeClr val="accent4"/>
                </a:solidFill>
              </a:defRPr>
            </a:lvl4pPr>
            <a:lvl5pPr>
              <a:defRPr sz="4800">
                <a:solidFill>
                  <a:schemeClr val="accent4"/>
                </a:solidFill>
              </a:defRPr>
            </a:lvl5pPr>
          </a:lstStyle>
          <a:p>
            <a:pPr lvl="0"/>
            <a:r>
              <a:rPr lang="en-US"/>
              <a:t>Insert presenter name(s) here</a:t>
            </a:r>
          </a:p>
        </p:txBody>
      </p:sp>
      <p:sp>
        <p:nvSpPr>
          <p:cNvPr id="14" name="Text Placeholder 5"/>
          <p:cNvSpPr>
            <a:spLocks noGrp="1"/>
          </p:cNvSpPr>
          <p:nvPr>
            <p:ph type="body" sz="quarter" idx="12" hasCustomPrompt="1"/>
          </p:nvPr>
        </p:nvSpPr>
        <p:spPr>
          <a:xfrm>
            <a:off x="438150" y="2378793"/>
            <a:ext cx="9705975" cy="628650"/>
          </a:xfrm>
        </p:spPr>
        <p:txBody>
          <a:bodyPr>
            <a:noAutofit/>
          </a:bodyPr>
          <a:lstStyle>
            <a:lvl1pPr>
              <a:defRPr sz="4800">
                <a:solidFill>
                  <a:schemeClr val="bg1"/>
                </a:solidFill>
              </a:defRPr>
            </a:lvl1pPr>
          </a:lstStyle>
          <a:p>
            <a:pPr lvl="0"/>
            <a:r>
              <a:rPr lang="en-US"/>
              <a:t>Insert presentation title here</a:t>
            </a:r>
          </a:p>
        </p:txBody>
      </p:sp>
    </p:spTree>
    <p:extLst>
      <p:ext uri="{BB962C8B-B14F-4D97-AF65-F5344CB8AC3E}">
        <p14:creationId xmlns:p14="http://schemas.microsoft.com/office/powerpoint/2010/main" val="88674018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05CDA68-7DA5-4B7B-BF23-702DC00FC031}"/>
              </a:ext>
            </a:extLst>
          </p:cNvPr>
          <p:cNvSpPr>
            <a:spLocks noGrp="1"/>
          </p:cNvSpPr>
          <p:nvPr>
            <p:ph type="title"/>
          </p:nvPr>
        </p:nvSpPr>
        <p:spPr>
          <a:xfrm>
            <a:off x="591311" y="504919"/>
            <a:ext cx="11009378" cy="563549"/>
          </a:xfrm>
          <a:prstGeom prst="rect">
            <a:avLst/>
          </a:prstGeom>
        </p:spPr>
        <p:txBody>
          <a:bodyPr lIns="0" rIns="0" bIns="0" anchor="b"/>
          <a:lstStyle>
            <a:lvl1pPr>
              <a:lnSpc>
                <a:spcPts val="2800"/>
              </a:lnSpc>
              <a:defRPr sz="3200" b="0" i="0">
                <a:solidFill>
                  <a:schemeClr val="accent1"/>
                </a:solidFill>
                <a:latin typeface="Rokkitt" pitchFamily="2" charset="77"/>
              </a:defRPr>
            </a:lvl1pPr>
          </a:lstStyle>
          <a:p>
            <a:r>
              <a:rPr lang="en-US"/>
              <a:t>Click to edit Master title style</a:t>
            </a:r>
          </a:p>
        </p:txBody>
      </p:sp>
      <p:sp>
        <p:nvSpPr>
          <p:cNvPr id="8" name="Text Placeholder 14">
            <a:extLst>
              <a:ext uri="{FF2B5EF4-FFF2-40B4-BE49-F238E27FC236}">
                <a16:creationId xmlns:a16="http://schemas.microsoft.com/office/drawing/2014/main" id="{86690665-ABD9-F54D-A4CA-D09151B12B25}"/>
              </a:ext>
            </a:extLst>
          </p:cNvPr>
          <p:cNvSpPr>
            <a:spLocks noGrp="1"/>
          </p:cNvSpPr>
          <p:nvPr>
            <p:ph type="body" sz="quarter" idx="11"/>
          </p:nvPr>
        </p:nvSpPr>
        <p:spPr>
          <a:xfrm>
            <a:off x="591311" y="1079904"/>
            <a:ext cx="11009378" cy="240066"/>
          </a:xfrm>
          <a:prstGeom prst="rect">
            <a:avLst/>
          </a:prstGeom>
          <a:noFill/>
        </p:spPr>
        <p:txBody>
          <a:bodyPr wrap="square" lIns="0" tIns="0" rIns="0" rtlCol="0">
            <a:sp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1400" b="0" i="0" smtClean="0">
                <a:solidFill>
                  <a:schemeClr val="tx1">
                    <a:lumMod val="75000"/>
                    <a:lumOff val="25000"/>
                  </a:schemeClr>
                </a:solidFill>
                <a:latin typeface="Montserrat" pitchFamily="2" charset="77"/>
                <a:ea typeface="Montserrat" pitchFamily="2" charset="77"/>
                <a:cs typeface="Arial" panose="020B0604020202020204" pitchFamily="34" charset="0"/>
              </a:defRPr>
            </a:lvl1pPr>
            <a:lvl2pPr marL="228600" indent="0">
              <a:buNone/>
              <a:defRPr lang="en-US" sz="1800" smtClean="0"/>
            </a:lvl2pPr>
            <a:lvl3pPr>
              <a:defRPr lang="en-US" sz="1800" smtClean="0"/>
            </a:lvl3pPr>
            <a:lvl4pPr>
              <a:defRPr lang="en-US" smtClean="0"/>
            </a:lvl4pPr>
            <a:lvl5pPr>
              <a:defRPr lang="en-US"/>
            </a:lvl5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Edit Master text styles</a:t>
            </a:r>
          </a:p>
        </p:txBody>
      </p:sp>
      <p:sp>
        <p:nvSpPr>
          <p:cNvPr id="7" name="Text Placeholder 5">
            <a:extLst>
              <a:ext uri="{FF2B5EF4-FFF2-40B4-BE49-F238E27FC236}">
                <a16:creationId xmlns:a16="http://schemas.microsoft.com/office/drawing/2014/main" id="{8766042E-36B7-43D2-AE06-72BDC81790A8}"/>
              </a:ext>
            </a:extLst>
          </p:cNvPr>
          <p:cNvSpPr>
            <a:spLocks noGrp="1"/>
          </p:cNvSpPr>
          <p:nvPr>
            <p:ph type="body" sz="quarter" idx="14"/>
          </p:nvPr>
        </p:nvSpPr>
        <p:spPr>
          <a:xfrm>
            <a:off x="590550" y="1443038"/>
            <a:ext cx="11010900" cy="4335462"/>
          </a:xfrm>
          <a:prstGeom prst="rect">
            <a:avLst/>
          </a:prstGeom>
        </p:spPr>
        <p:txBody>
          <a:bodyPr/>
          <a:lstStyle>
            <a:lvl1pPr>
              <a:defRPr sz="1600">
                <a:solidFill>
                  <a:schemeClr val="tx1">
                    <a:lumMod val="75000"/>
                    <a:lumOff val="25000"/>
                  </a:schemeClr>
                </a:solidFill>
              </a:defRPr>
            </a:lvl1pPr>
            <a:lvl2pPr marL="685800" indent="-228600">
              <a:buFont typeface="Arial" panose="020B0604020202020204" pitchFamily="34" charset="0"/>
              <a:buChar char="‒"/>
              <a:defRPr sz="1400">
                <a:solidFill>
                  <a:schemeClr val="tx1">
                    <a:lumMod val="75000"/>
                    <a:lumOff val="25000"/>
                  </a:schemeClr>
                </a:solidFill>
              </a:defRPr>
            </a:lvl2pPr>
            <a:lvl3pPr marL="1143000" indent="-228600">
              <a:buFont typeface="Courier New" panose="02070309020205020404" pitchFamily="49" charset="0"/>
              <a:buChar char="o"/>
              <a:defRPr sz="1200">
                <a:solidFill>
                  <a:schemeClr val="tx1">
                    <a:lumMod val="85000"/>
                    <a:lumOff val="15000"/>
                  </a:schemeClr>
                </a:solidFill>
              </a:defRPr>
            </a:lvl3pPr>
            <a:lvl4pPr>
              <a:defRPr sz="1100">
                <a:solidFill>
                  <a:schemeClr val="tx1">
                    <a:lumMod val="85000"/>
                    <a:lumOff val="15000"/>
                  </a:schemeClr>
                </a:solidFill>
              </a:defRPr>
            </a:lvl4pPr>
            <a:lvl5pPr>
              <a:defRPr sz="1100">
                <a:solidFill>
                  <a:schemeClr val="tx1">
                    <a:lumMod val="85000"/>
                    <a:lumOff val="15000"/>
                  </a:schemeClr>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865005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1C14B-FE94-4528-873A-857D9DFC40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61AA65-B8B4-4675-8E5B-EBAFC3D2BCD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23EC980-ABE3-4168-8FDA-B9398913AC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59B4E3-186F-4FFB-9FFC-B0E15C581CAC}"/>
              </a:ext>
            </a:extLst>
          </p:cNvPr>
          <p:cNvSpPr>
            <a:spLocks noGrp="1"/>
          </p:cNvSpPr>
          <p:nvPr>
            <p:ph type="sldNum" sz="quarter" idx="12"/>
          </p:nvPr>
        </p:nvSpPr>
        <p:spPr/>
        <p:txBody>
          <a:bodyPr/>
          <a:lstStyle/>
          <a:p>
            <a:fld id="{0AB816CF-AA9B-43E8-B03A-27A77900809F}" type="slidenum">
              <a:rPr lang="en-US" smtClean="0"/>
              <a:t>‹#›</a:t>
            </a:fld>
            <a:endParaRPr lang="en-US"/>
          </a:p>
        </p:txBody>
      </p:sp>
    </p:spTree>
    <p:extLst>
      <p:ext uri="{BB962C8B-B14F-4D97-AF65-F5344CB8AC3E}">
        <p14:creationId xmlns:p14="http://schemas.microsoft.com/office/powerpoint/2010/main" val="4197189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urple Bar on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EB2CB7-6413-4053-83BD-0D5B823FB137}"/>
              </a:ext>
            </a:extLst>
          </p:cNvPr>
          <p:cNvSpPr/>
          <p:nvPr userDrawn="1"/>
        </p:nvSpPr>
        <p:spPr>
          <a:xfrm>
            <a:off x="-10579" y="0"/>
            <a:ext cx="2691954" cy="6858000"/>
          </a:xfrm>
          <a:prstGeom prst="rect">
            <a:avLst/>
          </a:prstGeom>
          <a:solidFill>
            <a:srgbClr val="775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B3F55802-17CA-4076-B857-C9DC108ED7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50968"/>
            <a:ext cx="2681375" cy="679281"/>
          </a:xfrm>
          <a:prstGeom prst="rect">
            <a:avLst/>
          </a:prstGeom>
        </p:spPr>
      </p:pic>
      <p:sp>
        <p:nvSpPr>
          <p:cNvPr id="4" name="Slide Number Placeholder 4">
            <a:extLst>
              <a:ext uri="{FF2B5EF4-FFF2-40B4-BE49-F238E27FC236}">
                <a16:creationId xmlns:a16="http://schemas.microsoft.com/office/drawing/2014/main" id="{0F69780B-5D78-4DD4-B3FB-5E22E1272CF6}"/>
              </a:ext>
            </a:extLst>
          </p:cNvPr>
          <p:cNvSpPr>
            <a:spLocks noGrp="1"/>
          </p:cNvSpPr>
          <p:nvPr>
            <p:ph type="sldNum" sz="quarter" idx="12"/>
          </p:nvPr>
        </p:nvSpPr>
        <p:spPr>
          <a:xfrm>
            <a:off x="8610600" y="6356350"/>
            <a:ext cx="2743200" cy="365125"/>
          </a:xfrm>
        </p:spPr>
        <p:txBody>
          <a:bodyPr/>
          <a:lstStyle>
            <a:lvl1pPr>
              <a:defRPr>
                <a:solidFill>
                  <a:srgbClr val="FB515B"/>
                </a:solidFill>
                <a:latin typeface="Palatino Linotype" panose="02040502050505030304" pitchFamily="18" charset="0"/>
              </a:defRPr>
            </a:lvl1pPr>
          </a:lstStyle>
          <a:p>
            <a:fld id="{0AB816CF-AA9B-43E8-B03A-27A77900809F}" type="slidenum">
              <a:rPr lang="en-US" smtClean="0"/>
              <a:pPr/>
              <a:t>‹#›</a:t>
            </a:fld>
            <a:endParaRPr lang="en-US"/>
          </a:p>
        </p:txBody>
      </p:sp>
    </p:spTree>
    <p:extLst>
      <p:ext uri="{BB962C8B-B14F-4D97-AF65-F5344CB8AC3E}">
        <p14:creationId xmlns:p14="http://schemas.microsoft.com/office/powerpoint/2010/main" val="342090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Purple Bar on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EB2CB7-6413-4053-83BD-0D5B823FB137}"/>
              </a:ext>
            </a:extLst>
          </p:cNvPr>
          <p:cNvSpPr/>
          <p:nvPr userDrawn="1"/>
        </p:nvSpPr>
        <p:spPr>
          <a:xfrm>
            <a:off x="-10579" y="0"/>
            <a:ext cx="2691954" cy="6858000"/>
          </a:xfrm>
          <a:prstGeom prst="rect">
            <a:avLst/>
          </a:prstGeom>
          <a:solidFill>
            <a:srgbClr val="775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B3F55802-17CA-4076-B857-C9DC108ED7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50968"/>
            <a:ext cx="2681375" cy="679281"/>
          </a:xfrm>
          <a:prstGeom prst="rect">
            <a:avLst/>
          </a:prstGeom>
        </p:spPr>
      </p:pic>
      <p:sp>
        <p:nvSpPr>
          <p:cNvPr id="4" name="Slide Number Placeholder 4">
            <a:extLst>
              <a:ext uri="{FF2B5EF4-FFF2-40B4-BE49-F238E27FC236}">
                <a16:creationId xmlns:a16="http://schemas.microsoft.com/office/drawing/2014/main" id="{0F69780B-5D78-4DD4-B3FB-5E22E1272CF6}"/>
              </a:ext>
            </a:extLst>
          </p:cNvPr>
          <p:cNvSpPr>
            <a:spLocks noGrp="1"/>
          </p:cNvSpPr>
          <p:nvPr>
            <p:ph type="sldNum" sz="quarter" idx="12"/>
          </p:nvPr>
        </p:nvSpPr>
        <p:spPr>
          <a:xfrm>
            <a:off x="8610600" y="6356350"/>
            <a:ext cx="2743200" cy="365125"/>
          </a:xfrm>
        </p:spPr>
        <p:txBody>
          <a:bodyPr/>
          <a:lstStyle>
            <a:lvl1pPr>
              <a:defRPr>
                <a:solidFill>
                  <a:srgbClr val="FB515B"/>
                </a:solidFill>
                <a:latin typeface="Palatino Linotype" panose="02040502050505030304" pitchFamily="18" charset="0"/>
              </a:defRPr>
            </a:lvl1pPr>
          </a:lstStyle>
          <a:p>
            <a:fld id="{0AB816CF-AA9B-43E8-B03A-27A77900809F}" type="slidenum">
              <a:rPr lang="en-US" smtClean="0"/>
              <a:pPr/>
              <a:t>‹#›</a:t>
            </a:fld>
            <a:endParaRPr lang="en-US"/>
          </a:p>
        </p:txBody>
      </p:sp>
    </p:spTree>
    <p:extLst>
      <p:ext uri="{BB962C8B-B14F-4D97-AF65-F5344CB8AC3E}">
        <p14:creationId xmlns:p14="http://schemas.microsoft.com/office/powerpoint/2010/main" val="1053802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10/13/2021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43669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OC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EB2CB7-6413-4053-83BD-0D5B823FB137}"/>
              </a:ext>
            </a:extLst>
          </p:cNvPr>
          <p:cNvSpPr/>
          <p:nvPr/>
        </p:nvSpPr>
        <p:spPr>
          <a:xfrm>
            <a:off x="-10579" y="0"/>
            <a:ext cx="5371474" cy="6858000"/>
          </a:xfrm>
          <a:prstGeom prst="rect">
            <a:avLst/>
          </a:prstGeom>
          <a:solidFill>
            <a:srgbClr val="775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B3F55802-17CA-4076-B857-C9DC108ED7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50968"/>
            <a:ext cx="2681375" cy="679281"/>
          </a:xfrm>
          <a:prstGeom prst="rect">
            <a:avLst/>
          </a:prstGeom>
        </p:spPr>
      </p:pic>
      <p:cxnSp>
        <p:nvCxnSpPr>
          <p:cNvPr id="4" name="Straight Connector 3">
            <a:extLst>
              <a:ext uri="{FF2B5EF4-FFF2-40B4-BE49-F238E27FC236}">
                <a16:creationId xmlns:a16="http://schemas.microsoft.com/office/drawing/2014/main" id="{9886C41F-4CDD-4625-904D-173F568A8F34}"/>
              </a:ext>
            </a:extLst>
          </p:cNvPr>
          <p:cNvCxnSpPr/>
          <p:nvPr/>
        </p:nvCxnSpPr>
        <p:spPr>
          <a:xfrm>
            <a:off x="6571129" y="1111624"/>
            <a:ext cx="4634753" cy="0"/>
          </a:xfrm>
          <a:prstGeom prst="line">
            <a:avLst/>
          </a:prstGeom>
          <a:ln w="19050">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6F0928D-029B-4701-AF1F-8B9ED97B3AB4}"/>
              </a:ext>
            </a:extLst>
          </p:cNvPr>
          <p:cNvCxnSpPr/>
          <p:nvPr/>
        </p:nvCxnSpPr>
        <p:spPr>
          <a:xfrm>
            <a:off x="6571129" y="5693784"/>
            <a:ext cx="4634753" cy="0"/>
          </a:xfrm>
          <a:prstGeom prst="line">
            <a:avLst/>
          </a:prstGeom>
          <a:ln w="19050">
            <a:solidFill>
              <a:srgbClr val="58595B"/>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hasCustomPrompt="1"/>
          </p:nvPr>
        </p:nvSpPr>
        <p:spPr>
          <a:xfrm>
            <a:off x="6571129" y="357809"/>
            <a:ext cx="4634753" cy="753815"/>
          </a:xfrm>
        </p:spPr>
        <p:txBody>
          <a:bodyPr>
            <a:noAutofit/>
          </a:bodyPr>
          <a:lstStyle>
            <a:lvl1pPr>
              <a:defRPr sz="4000" baseline="0">
                <a:solidFill>
                  <a:schemeClr val="accent2"/>
                </a:solidFill>
              </a:defRPr>
            </a:lvl1pPr>
          </a:lstStyle>
          <a:p>
            <a:r>
              <a:rPr lang="en-US"/>
              <a:t>Click to Add Title</a:t>
            </a:r>
          </a:p>
        </p:txBody>
      </p:sp>
      <p:sp>
        <p:nvSpPr>
          <p:cNvPr id="13" name="Text Placeholder 12"/>
          <p:cNvSpPr>
            <a:spLocks noGrp="1"/>
          </p:cNvSpPr>
          <p:nvPr>
            <p:ph type="body" sz="quarter" idx="10" hasCustomPrompt="1"/>
          </p:nvPr>
        </p:nvSpPr>
        <p:spPr>
          <a:xfrm>
            <a:off x="6102350" y="1590675"/>
            <a:ext cx="5845175" cy="3517900"/>
          </a:xfrm>
        </p:spPr>
        <p:txBody>
          <a:bodyPr>
            <a:normAutofit/>
          </a:bodyPr>
          <a:lstStyle>
            <a:lvl1pPr marL="514350" indent="-514350">
              <a:buClr>
                <a:schemeClr val="accent2"/>
              </a:buClr>
              <a:buFont typeface="+mj-lt"/>
              <a:buAutoNum type="arabicPeriod"/>
              <a:defRPr sz="3200">
                <a:solidFill>
                  <a:schemeClr val="tx1"/>
                </a:solidFill>
                <a:latin typeface="Palatino Linotype" panose="02040502050505030304" pitchFamily="18" charset="0"/>
              </a:defRPr>
            </a:lvl1pPr>
            <a:lvl2pPr>
              <a:defRPr sz="3200"/>
            </a:lvl2pPr>
            <a:lvl3pPr>
              <a:defRPr sz="3200"/>
            </a:lvl3pPr>
            <a:lvl4pPr>
              <a:defRPr sz="3200"/>
            </a:lvl4pPr>
            <a:lvl5pPr>
              <a:defRPr sz="3200"/>
            </a:lvl5pPr>
          </a:lstStyle>
          <a:p>
            <a:pPr lvl="0"/>
            <a:r>
              <a:rPr lang="en-US"/>
              <a:t>Click to insert agenda</a:t>
            </a:r>
          </a:p>
        </p:txBody>
      </p:sp>
      <p:sp>
        <p:nvSpPr>
          <p:cNvPr id="14" name="Slide Number Placeholder 13"/>
          <p:cNvSpPr>
            <a:spLocks noGrp="1"/>
          </p:cNvSpPr>
          <p:nvPr>
            <p:ph type="sldNum" sz="quarter" idx="11"/>
          </p:nvPr>
        </p:nvSpPr>
        <p:spPr/>
        <p:txBody>
          <a:bodyPr/>
          <a:lstStyle/>
          <a:p>
            <a:fld id="{CB770E5B-A088-45B1-B0D1-069BF9352BC7}" type="slidenum">
              <a:rPr lang="en-US" smtClean="0"/>
              <a:pPr/>
              <a:t>‹#›</a:t>
            </a:fld>
            <a:endParaRPr lang="en-US"/>
          </a:p>
        </p:txBody>
      </p:sp>
    </p:spTree>
    <p:extLst>
      <p:ext uri="{BB962C8B-B14F-4D97-AF65-F5344CB8AC3E}">
        <p14:creationId xmlns:p14="http://schemas.microsoft.com/office/powerpoint/2010/main" val="379689985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OC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EB2CB7-6413-4053-83BD-0D5B823FB137}"/>
              </a:ext>
            </a:extLst>
          </p:cNvPr>
          <p:cNvSpPr/>
          <p:nvPr/>
        </p:nvSpPr>
        <p:spPr>
          <a:xfrm>
            <a:off x="6820526" y="0"/>
            <a:ext cx="5371474" cy="6858000"/>
          </a:xfrm>
          <a:prstGeom prst="rect">
            <a:avLst/>
          </a:prstGeom>
          <a:solidFill>
            <a:srgbClr val="775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DB92A7C6-3D81-4C67-BB29-B2EEBB1DF7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050968"/>
            <a:ext cx="2681372" cy="679281"/>
          </a:xfrm>
          <a:prstGeom prst="rect">
            <a:avLst/>
          </a:prstGeom>
        </p:spPr>
      </p:pic>
      <p:cxnSp>
        <p:nvCxnSpPr>
          <p:cNvPr id="5" name="Straight Connector 4">
            <a:extLst>
              <a:ext uri="{FF2B5EF4-FFF2-40B4-BE49-F238E27FC236}">
                <a16:creationId xmlns:a16="http://schemas.microsoft.com/office/drawing/2014/main" id="{12BDA65C-ED68-45DA-9923-02AC9E67C163}"/>
              </a:ext>
            </a:extLst>
          </p:cNvPr>
          <p:cNvCxnSpPr/>
          <p:nvPr/>
        </p:nvCxnSpPr>
        <p:spPr>
          <a:xfrm>
            <a:off x="851049" y="1111624"/>
            <a:ext cx="4634753" cy="0"/>
          </a:xfrm>
          <a:prstGeom prst="line">
            <a:avLst/>
          </a:prstGeom>
          <a:ln w="19050">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BBE04F-98F9-468A-8CD7-03ACF080EF1D}"/>
              </a:ext>
            </a:extLst>
          </p:cNvPr>
          <p:cNvCxnSpPr/>
          <p:nvPr/>
        </p:nvCxnSpPr>
        <p:spPr>
          <a:xfrm>
            <a:off x="851049" y="5693784"/>
            <a:ext cx="4634753" cy="0"/>
          </a:xfrm>
          <a:prstGeom prst="line">
            <a:avLst/>
          </a:prstGeom>
          <a:ln w="19050">
            <a:solidFill>
              <a:srgbClr val="58595B"/>
            </a:solidFill>
          </a:ln>
        </p:spPr>
        <p:style>
          <a:lnRef idx="1">
            <a:schemeClr val="accent1"/>
          </a:lnRef>
          <a:fillRef idx="0">
            <a:schemeClr val="accent1"/>
          </a:fillRef>
          <a:effectRef idx="0">
            <a:schemeClr val="accent1"/>
          </a:effectRef>
          <a:fontRef idx="minor">
            <a:schemeClr val="tx1"/>
          </a:fontRef>
        </p:style>
      </p:cxnSp>
      <p:sp>
        <p:nvSpPr>
          <p:cNvPr id="8" name="Slide Number Placeholder 4">
            <a:extLst>
              <a:ext uri="{FF2B5EF4-FFF2-40B4-BE49-F238E27FC236}">
                <a16:creationId xmlns:a16="http://schemas.microsoft.com/office/drawing/2014/main" id="{C87A8A1B-867D-4772-937F-8C74E14F2495}"/>
              </a:ext>
            </a:extLst>
          </p:cNvPr>
          <p:cNvSpPr>
            <a:spLocks noGrp="1"/>
          </p:cNvSpPr>
          <p:nvPr>
            <p:ph type="sldNum" sz="quarter" idx="12"/>
          </p:nvPr>
        </p:nvSpPr>
        <p:spPr>
          <a:xfrm>
            <a:off x="8610600" y="6356350"/>
            <a:ext cx="2743200" cy="365125"/>
          </a:xfrm>
        </p:spPr>
        <p:txBody>
          <a:bodyPr/>
          <a:lstStyle>
            <a:lvl1pPr>
              <a:defRPr>
                <a:solidFill>
                  <a:srgbClr val="FB515B"/>
                </a:solidFill>
                <a:latin typeface="Palatino Linotype" panose="02040502050505030304" pitchFamily="18" charset="0"/>
              </a:defRPr>
            </a:lvl1pPr>
          </a:lstStyle>
          <a:p>
            <a:fld id="{CB770E5B-A088-45B1-B0D1-069BF9352BC7}" type="slidenum">
              <a:rPr lang="en-US" smtClean="0"/>
              <a:pPr/>
              <a:t>‹#›</a:t>
            </a:fld>
            <a:endParaRPr lang="en-US"/>
          </a:p>
        </p:txBody>
      </p:sp>
      <p:sp>
        <p:nvSpPr>
          <p:cNvPr id="10" name="Text Placeholder 12"/>
          <p:cNvSpPr>
            <a:spLocks noGrp="1"/>
          </p:cNvSpPr>
          <p:nvPr>
            <p:ph type="body" sz="quarter" idx="10" hasCustomPrompt="1"/>
          </p:nvPr>
        </p:nvSpPr>
        <p:spPr>
          <a:xfrm>
            <a:off x="350900" y="1590675"/>
            <a:ext cx="5845175" cy="3517900"/>
          </a:xfrm>
        </p:spPr>
        <p:txBody>
          <a:bodyPr>
            <a:normAutofit/>
          </a:bodyPr>
          <a:lstStyle>
            <a:lvl1pPr marL="514350" indent="-514350">
              <a:buClr>
                <a:schemeClr val="accent2"/>
              </a:buClr>
              <a:buFont typeface="+mj-lt"/>
              <a:buAutoNum type="arabicPeriod"/>
              <a:defRPr sz="3200">
                <a:solidFill>
                  <a:schemeClr val="tx1"/>
                </a:solidFill>
                <a:latin typeface="Palatino Linotype" panose="02040502050505030304" pitchFamily="18" charset="0"/>
              </a:defRPr>
            </a:lvl1pPr>
            <a:lvl2pPr>
              <a:defRPr sz="3200"/>
            </a:lvl2pPr>
            <a:lvl3pPr>
              <a:defRPr sz="3200"/>
            </a:lvl3pPr>
            <a:lvl4pPr>
              <a:defRPr sz="3200"/>
            </a:lvl4pPr>
            <a:lvl5pPr>
              <a:defRPr sz="3200"/>
            </a:lvl5pPr>
          </a:lstStyle>
          <a:p>
            <a:pPr lvl="0"/>
            <a:r>
              <a:rPr lang="en-US"/>
              <a:t>Click to insert agenda</a:t>
            </a:r>
          </a:p>
        </p:txBody>
      </p:sp>
      <p:sp>
        <p:nvSpPr>
          <p:cNvPr id="11" name="Title 5"/>
          <p:cNvSpPr txBox="1">
            <a:spLocks/>
          </p:cNvSpPr>
          <p:nvPr/>
        </p:nvSpPr>
        <p:spPr>
          <a:xfrm>
            <a:off x="851049" y="365663"/>
            <a:ext cx="4634753" cy="7538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accent2"/>
                </a:solidFill>
                <a:latin typeface="Palatino Linotype" panose="02040502050505030304" pitchFamily="18" charset="0"/>
                <a:ea typeface="+mj-ea"/>
                <a:cs typeface="+mj-cs"/>
              </a:defRPr>
            </a:lvl1pPr>
          </a:lstStyle>
          <a:p>
            <a:r>
              <a:rPr lang="en-US"/>
              <a:t>Click to Add Title</a:t>
            </a:r>
          </a:p>
        </p:txBody>
      </p:sp>
    </p:spTree>
    <p:extLst>
      <p:ext uri="{BB962C8B-B14F-4D97-AF65-F5344CB8AC3E}">
        <p14:creationId xmlns:p14="http://schemas.microsoft.com/office/powerpoint/2010/main" val="114439973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92A7C6-3D81-4C67-BB29-B2EEBB1DF7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050968"/>
            <a:ext cx="2681372" cy="679281"/>
          </a:xfrm>
          <a:prstGeom prst="rect">
            <a:avLst/>
          </a:prstGeom>
        </p:spPr>
      </p:pic>
      <p:sp>
        <p:nvSpPr>
          <p:cNvPr id="8" name="Text Placeholder 7"/>
          <p:cNvSpPr>
            <a:spLocks noGrp="1"/>
          </p:cNvSpPr>
          <p:nvPr>
            <p:ph type="body" sz="quarter" idx="10" hasCustomPrompt="1"/>
          </p:nvPr>
        </p:nvSpPr>
        <p:spPr>
          <a:xfrm>
            <a:off x="828675" y="1470991"/>
            <a:ext cx="10534650" cy="4377862"/>
          </a:xfrm>
        </p:spPr>
        <p:txBody>
          <a:bodyPr/>
          <a:lstStyle>
            <a:lvl1pPr marL="0" indent="0">
              <a:buNone/>
              <a:defRPr baseline="0">
                <a:latin typeface="Palatino Linotype" panose="0204050205050503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latin typeface="Palatino Linotype" panose="02040502050505030304" pitchFamily="18" charset="0"/>
              </a:rPr>
              <a:t>Click to insert text</a:t>
            </a:r>
            <a:endParaRPr lang="en-US"/>
          </a:p>
        </p:txBody>
      </p:sp>
      <p:sp>
        <p:nvSpPr>
          <p:cNvPr id="9" name="Slide Number Placeholder 8"/>
          <p:cNvSpPr>
            <a:spLocks noGrp="1"/>
          </p:cNvSpPr>
          <p:nvPr>
            <p:ph type="sldNum" sz="quarter" idx="11"/>
          </p:nvPr>
        </p:nvSpPr>
        <p:spPr/>
        <p:txBody>
          <a:bodyPr/>
          <a:lstStyle/>
          <a:p>
            <a:fld id="{CB770E5B-A088-45B1-B0D1-069BF9352BC7}" type="slidenum">
              <a:rPr lang="en-US" smtClean="0"/>
              <a:pPr/>
              <a:t>‹#›</a:t>
            </a:fld>
            <a:endParaRPr lang="en-US"/>
          </a:p>
        </p:txBody>
      </p:sp>
      <p:sp>
        <p:nvSpPr>
          <p:cNvPr id="2" name="Title 1"/>
          <p:cNvSpPr>
            <a:spLocks noGrp="1"/>
          </p:cNvSpPr>
          <p:nvPr>
            <p:ph type="title" hasCustomPrompt="1"/>
          </p:nvPr>
        </p:nvSpPr>
        <p:spPr>
          <a:xfrm>
            <a:off x="838200" y="365126"/>
            <a:ext cx="10515600" cy="787814"/>
          </a:xfrm>
        </p:spPr>
        <p:txBody>
          <a:bodyPr/>
          <a:lstStyle>
            <a:lvl1pPr>
              <a:defRPr/>
            </a:lvl1pPr>
          </a:lstStyle>
          <a:p>
            <a:r>
              <a:rPr lang="en-US"/>
              <a:t>Click to Insert Title Header </a:t>
            </a:r>
          </a:p>
        </p:txBody>
      </p:sp>
    </p:spTree>
    <p:extLst>
      <p:ext uri="{BB962C8B-B14F-4D97-AF65-F5344CB8AC3E}">
        <p14:creationId xmlns:p14="http://schemas.microsoft.com/office/powerpoint/2010/main" val="71415599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on left, text on righ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92A7C6-3D81-4C67-BB29-B2EEBB1DF7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050968"/>
            <a:ext cx="2681372" cy="679281"/>
          </a:xfrm>
          <a:prstGeom prst="rect">
            <a:avLst/>
          </a:prstGeom>
        </p:spPr>
      </p:pic>
      <p:sp>
        <p:nvSpPr>
          <p:cNvPr id="8" name="Text Placeholder 7"/>
          <p:cNvSpPr>
            <a:spLocks noGrp="1"/>
          </p:cNvSpPr>
          <p:nvPr>
            <p:ph type="body" sz="quarter" idx="10" hasCustomPrompt="1"/>
          </p:nvPr>
        </p:nvSpPr>
        <p:spPr>
          <a:xfrm>
            <a:off x="5208104" y="1603513"/>
            <a:ext cx="6155221" cy="4245340"/>
          </a:xfrm>
        </p:spPr>
        <p:txBody>
          <a:bodyPr/>
          <a:lstStyle>
            <a:lvl1pPr marL="457200" marR="0" indent="-4572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baseline="0">
                <a:latin typeface="Palatino Linotype" panose="0204050205050503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latin typeface="Palatino Linotype" panose="02040502050505030304" pitchFamily="18" charset="0"/>
              </a:rPr>
              <a:t>Click to insert text</a:t>
            </a:r>
          </a:p>
          <a:p>
            <a:pPr lvl="0"/>
            <a:endParaRPr lang="en-US">
              <a:latin typeface="Palatino Linotype" panose="02040502050505030304" pitchFamily="18" charset="0"/>
            </a:endParaRPr>
          </a:p>
          <a:p>
            <a:pPr lvl="0"/>
            <a:endParaRPr lang="en-US">
              <a:latin typeface="Palatino Linotype" panose="02040502050505030304" pitchFamily="18" charset="0"/>
            </a:endParaRPr>
          </a:p>
          <a:p>
            <a:pPr lvl="0"/>
            <a:endParaRPr lang="en-US"/>
          </a:p>
        </p:txBody>
      </p:sp>
      <p:sp>
        <p:nvSpPr>
          <p:cNvPr id="7" name="Slide Number Placeholder 6"/>
          <p:cNvSpPr>
            <a:spLocks noGrp="1"/>
          </p:cNvSpPr>
          <p:nvPr>
            <p:ph type="sldNum" sz="quarter" idx="11"/>
          </p:nvPr>
        </p:nvSpPr>
        <p:spPr/>
        <p:txBody>
          <a:bodyPr/>
          <a:lstStyle/>
          <a:p>
            <a:fld id="{CB770E5B-A088-45B1-B0D1-069BF9352BC7}" type="slidenum">
              <a:rPr lang="en-US" smtClean="0"/>
              <a:pPr/>
              <a:t>‹#›</a:t>
            </a:fld>
            <a:endParaRPr lang="en-US"/>
          </a:p>
        </p:txBody>
      </p:sp>
      <p:sp>
        <p:nvSpPr>
          <p:cNvPr id="9" name="Title 1"/>
          <p:cNvSpPr>
            <a:spLocks noGrp="1"/>
          </p:cNvSpPr>
          <p:nvPr>
            <p:ph type="title" hasCustomPrompt="1"/>
          </p:nvPr>
        </p:nvSpPr>
        <p:spPr>
          <a:xfrm>
            <a:off x="838200" y="365126"/>
            <a:ext cx="10515600" cy="787814"/>
          </a:xfrm>
        </p:spPr>
        <p:txBody>
          <a:bodyPr/>
          <a:lstStyle>
            <a:lvl1pPr>
              <a:defRPr/>
            </a:lvl1pPr>
          </a:lstStyle>
          <a:p>
            <a:r>
              <a:rPr lang="en-US"/>
              <a:t>Click to Insert Title Header</a:t>
            </a:r>
          </a:p>
        </p:txBody>
      </p:sp>
      <p:sp>
        <p:nvSpPr>
          <p:cNvPr id="3" name="Content Placeholder 2"/>
          <p:cNvSpPr>
            <a:spLocks noGrp="1"/>
          </p:cNvSpPr>
          <p:nvPr>
            <p:ph sz="quarter" idx="12" hasCustomPrompt="1"/>
          </p:nvPr>
        </p:nvSpPr>
        <p:spPr>
          <a:xfrm>
            <a:off x="838200" y="1603513"/>
            <a:ext cx="3929063" cy="4244837"/>
          </a:xfrm>
        </p:spPr>
        <p:txBody>
          <a:bodyPr>
            <a:normAutofit/>
          </a:bodyPr>
          <a:lstStyle>
            <a:lvl1pPr>
              <a:defRPr sz="2400" baseline="0"/>
            </a:lvl1pPr>
          </a:lstStyle>
          <a:p>
            <a:pPr lvl="0"/>
            <a:r>
              <a:rPr lang="en-US"/>
              <a:t>Click icon to insert content</a:t>
            </a:r>
          </a:p>
        </p:txBody>
      </p:sp>
    </p:spTree>
    <p:extLst>
      <p:ext uri="{BB962C8B-B14F-4D97-AF65-F5344CB8AC3E}">
        <p14:creationId xmlns:p14="http://schemas.microsoft.com/office/powerpoint/2010/main" val="222771509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92A7C6-3D81-4C67-BB29-B2EEBB1DF7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050968"/>
            <a:ext cx="2681372" cy="679281"/>
          </a:xfrm>
          <a:prstGeom prst="rect">
            <a:avLst/>
          </a:prstGeom>
        </p:spPr>
      </p:pic>
      <p:sp>
        <p:nvSpPr>
          <p:cNvPr id="7" name="Slide Number Placeholder 6"/>
          <p:cNvSpPr>
            <a:spLocks noGrp="1"/>
          </p:cNvSpPr>
          <p:nvPr>
            <p:ph type="sldNum" sz="quarter" idx="10"/>
          </p:nvPr>
        </p:nvSpPr>
        <p:spPr/>
        <p:txBody>
          <a:bodyPr/>
          <a:lstStyle/>
          <a:p>
            <a:fld id="{CB770E5B-A088-45B1-B0D1-069BF9352BC7}" type="slidenum">
              <a:rPr lang="en-US" smtClean="0"/>
              <a:pPr/>
              <a:t>‹#›</a:t>
            </a:fld>
            <a:endParaRPr lang="en-US"/>
          </a:p>
        </p:txBody>
      </p:sp>
      <p:sp>
        <p:nvSpPr>
          <p:cNvPr id="9" name="Title 1"/>
          <p:cNvSpPr>
            <a:spLocks noGrp="1"/>
          </p:cNvSpPr>
          <p:nvPr>
            <p:ph type="title" hasCustomPrompt="1"/>
          </p:nvPr>
        </p:nvSpPr>
        <p:spPr>
          <a:xfrm>
            <a:off x="838200" y="365126"/>
            <a:ext cx="10515600" cy="787814"/>
          </a:xfrm>
        </p:spPr>
        <p:txBody>
          <a:bodyPr/>
          <a:lstStyle>
            <a:lvl1pPr>
              <a:defRPr/>
            </a:lvl1pPr>
          </a:lstStyle>
          <a:p>
            <a:r>
              <a:rPr lang="en-US"/>
              <a:t>Click to Insert Title Header</a:t>
            </a:r>
          </a:p>
        </p:txBody>
      </p:sp>
      <p:sp>
        <p:nvSpPr>
          <p:cNvPr id="3" name="Content Placeholder 2"/>
          <p:cNvSpPr>
            <a:spLocks noGrp="1"/>
          </p:cNvSpPr>
          <p:nvPr>
            <p:ph sz="quarter" idx="12" hasCustomPrompt="1"/>
          </p:nvPr>
        </p:nvSpPr>
        <p:spPr>
          <a:xfrm>
            <a:off x="1262062" y="1465179"/>
            <a:ext cx="9667875" cy="4273550"/>
          </a:xfrm>
        </p:spPr>
        <p:txBody>
          <a:bodyPr/>
          <a:lstStyle>
            <a:lvl1pPr>
              <a:defRPr baseline="0"/>
            </a:lvl1pPr>
          </a:lstStyle>
          <a:p>
            <a:pPr lvl="0"/>
            <a:r>
              <a:rPr lang="en-US"/>
              <a:t>Click icon to insert content</a:t>
            </a:r>
          </a:p>
        </p:txBody>
      </p:sp>
    </p:spTree>
    <p:extLst>
      <p:ext uri="{BB962C8B-B14F-4D97-AF65-F5344CB8AC3E}">
        <p14:creationId xmlns:p14="http://schemas.microsoft.com/office/powerpoint/2010/main" val="96297897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urple Bar at To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92A7C6-3D81-4C67-BB29-B2EEBB1DF7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050968"/>
            <a:ext cx="2681372" cy="679281"/>
          </a:xfrm>
          <a:prstGeom prst="rect">
            <a:avLst/>
          </a:prstGeom>
        </p:spPr>
      </p:pic>
      <p:sp>
        <p:nvSpPr>
          <p:cNvPr id="3" name="Rectangle 2">
            <a:extLst>
              <a:ext uri="{FF2B5EF4-FFF2-40B4-BE49-F238E27FC236}">
                <a16:creationId xmlns:a16="http://schemas.microsoft.com/office/drawing/2014/main" id="{036B9597-BB78-47B9-9124-E7B6FC4C5EC7}"/>
              </a:ext>
            </a:extLst>
          </p:cNvPr>
          <p:cNvSpPr/>
          <p:nvPr/>
        </p:nvSpPr>
        <p:spPr>
          <a:xfrm>
            <a:off x="1" y="0"/>
            <a:ext cx="12191999" cy="1564640"/>
          </a:xfrm>
          <a:prstGeom prst="rect">
            <a:avLst/>
          </a:prstGeom>
          <a:solidFill>
            <a:srgbClr val="775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a:extLst>
              <a:ext uri="{FF2B5EF4-FFF2-40B4-BE49-F238E27FC236}">
                <a16:creationId xmlns:a16="http://schemas.microsoft.com/office/drawing/2014/main" id="{A67B00BD-3CD5-462B-8790-1BDBE5FEA0B6}"/>
              </a:ext>
            </a:extLst>
          </p:cNvPr>
          <p:cNvCxnSpPr>
            <a:cxnSpLocks/>
          </p:cNvCxnSpPr>
          <p:nvPr/>
        </p:nvCxnSpPr>
        <p:spPr>
          <a:xfrm>
            <a:off x="275185" y="213360"/>
            <a:ext cx="115815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5"/>
          <p:cNvSpPr>
            <a:spLocks noGrp="1"/>
          </p:cNvSpPr>
          <p:nvPr>
            <p:ph type="title" hasCustomPrompt="1"/>
          </p:nvPr>
        </p:nvSpPr>
        <p:spPr>
          <a:xfrm>
            <a:off x="838200" y="365126"/>
            <a:ext cx="10515600" cy="595658"/>
          </a:xfrm>
        </p:spPr>
        <p:txBody>
          <a:bodyPr/>
          <a:lstStyle>
            <a:lvl1pPr>
              <a:defRPr baseline="0">
                <a:solidFill>
                  <a:schemeClr val="bg2"/>
                </a:solidFill>
              </a:defRPr>
            </a:lvl1pPr>
          </a:lstStyle>
          <a:p>
            <a:r>
              <a:rPr lang="en-US"/>
              <a:t>Click to Insert Title Header</a:t>
            </a:r>
          </a:p>
        </p:txBody>
      </p:sp>
      <p:sp>
        <p:nvSpPr>
          <p:cNvPr id="10" name="Text Placeholder 7"/>
          <p:cNvSpPr>
            <a:spLocks noGrp="1"/>
          </p:cNvSpPr>
          <p:nvPr>
            <p:ph type="body" sz="quarter" idx="10" hasCustomPrompt="1"/>
          </p:nvPr>
        </p:nvSpPr>
        <p:spPr>
          <a:xfrm>
            <a:off x="828675" y="1892803"/>
            <a:ext cx="10534650" cy="3956050"/>
          </a:xfrm>
        </p:spPr>
        <p:txBody>
          <a:bodyPr/>
          <a:lstStyle>
            <a:lvl1pPr marL="0" indent="0">
              <a:buNone/>
              <a:defRPr baseline="0">
                <a:latin typeface="Palatino Linotype" panose="0204050205050503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latin typeface="Palatino Linotype" panose="02040502050505030304" pitchFamily="18" charset="0"/>
              </a:rPr>
              <a:t>Click to insert text</a:t>
            </a:r>
            <a:endParaRPr lang="en-US"/>
          </a:p>
        </p:txBody>
      </p:sp>
      <p:sp>
        <p:nvSpPr>
          <p:cNvPr id="11" name="Slide Number Placeholder 10"/>
          <p:cNvSpPr>
            <a:spLocks noGrp="1"/>
          </p:cNvSpPr>
          <p:nvPr>
            <p:ph type="sldNum" sz="quarter" idx="11"/>
          </p:nvPr>
        </p:nvSpPr>
        <p:spPr/>
        <p:txBody>
          <a:bodyPr/>
          <a:lstStyle/>
          <a:p>
            <a:fld id="{CB770E5B-A088-45B1-B0D1-069BF9352BC7}" type="slidenum">
              <a:rPr lang="en-US" smtClean="0"/>
              <a:pPr/>
              <a:t>‹#›</a:t>
            </a:fld>
            <a:endParaRPr lang="en-US"/>
          </a:p>
        </p:txBody>
      </p:sp>
      <p:sp>
        <p:nvSpPr>
          <p:cNvPr id="6" name="Text Placeholder 5"/>
          <p:cNvSpPr>
            <a:spLocks noGrp="1"/>
          </p:cNvSpPr>
          <p:nvPr>
            <p:ph type="body" sz="quarter" idx="12" hasCustomPrompt="1"/>
          </p:nvPr>
        </p:nvSpPr>
        <p:spPr>
          <a:xfrm>
            <a:off x="838200" y="980316"/>
            <a:ext cx="6497638" cy="517525"/>
          </a:xfrm>
        </p:spPr>
        <p:txBody>
          <a:bodyPr>
            <a:noAutofit/>
          </a:bodyPr>
          <a:lstStyle>
            <a:lvl1pPr>
              <a:defRPr sz="3200" baseline="0">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insert subtitle</a:t>
            </a:r>
          </a:p>
        </p:txBody>
      </p:sp>
    </p:spTree>
    <p:extLst>
      <p:ext uri="{BB962C8B-B14F-4D97-AF65-F5344CB8AC3E}">
        <p14:creationId xmlns:p14="http://schemas.microsoft.com/office/powerpoint/2010/main" val="209803680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urple Bar on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EB2CB7-6413-4053-83BD-0D5B823FB137}"/>
              </a:ext>
            </a:extLst>
          </p:cNvPr>
          <p:cNvSpPr/>
          <p:nvPr/>
        </p:nvSpPr>
        <p:spPr>
          <a:xfrm>
            <a:off x="-10579" y="0"/>
            <a:ext cx="2691954" cy="6858000"/>
          </a:xfrm>
          <a:prstGeom prst="rect">
            <a:avLst/>
          </a:prstGeom>
          <a:solidFill>
            <a:srgbClr val="775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B3F55802-17CA-4076-B857-C9DC108ED7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50968"/>
            <a:ext cx="2681375" cy="679281"/>
          </a:xfrm>
          <a:prstGeom prst="rect">
            <a:avLst/>
          </a:prstGeom>
        </p:spPr>
      </p:pic>
      <p:sp>
        <p:nvSpPr>
          <p:cNvPr id="9" name="Text Placeholder 7"/>
          <p:cNvSpPr>
            <a:spLocks noGrp="1"/>
          </p:cNvSpPr>
          <p:nvPr>
            <p:ph type="body" sz="quarter" idx="10" hasCustomPrompt="1"/>
          </p:nvPr>
        </p:nvSpPr>
        <p:spPr>
          <a:xfrm>
            <a:off x="2888973" y="1298713"/>
            <a:ext cx="8474351" cy="4550140"/>
          </a:xfrm>
        </p:spPr>
        <p:txBody>
          <a:bodyPr/>
          <a:lstStyle>
            <a:lvl1pPr marL="0" indent="0">
              <a:buNone/>
              <a:defRPr baseline="0">
                <a:latin typeface="Palatino Linotype" panose="0204050205050503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latin typeface="Palatino Linotype" panose="02040502050505030304" pitchFamily="18" charset="0"/>
              </a:rPr>
              <a:t>Click to insert text</a:t>
            </a:r>
            <a:endParaRPr lang="en-US"/>
          </a:p>
        </p:txBody>
      </p:sp>
      <p:sp>
        <p:nvSpPr>
          <p:cNvPr id="2" name="Slide Number Placeholder 1"/>
          <p:cNvSpPr>
            <a:spLocks noGrp="1"/>
          </p:cNvSpPr>
          <p:nvPr>
            <p:ph type="sldNum" sz="quarter" idx="11"/>
          </p:nvPr>
        </p:nvSpPr>
        <p:spPr/>
        <p:txBody>
          <a:bodyPr/>
          <a:lstStyle/>
          <a:p>
            <a:fld id="{CB770E5B-A088-45B1-B0D1-069BF9352BC7}" type="slidenum">
              <a:rPr lang="en-US" smtClean="0"/>
              <a:pPr/>
              <a:t>‹#›</a:t>
            </a:fld>
            <a:endParaRPr lang="en-US"/>
          </a:p>
        </p:txBody>
      </p:sp>
      <p:sp>
        <p:nvSpPr>
          <p:cNvPr id="3" name="Title 2"/>
          <p:cNvSpPr>
            <a:spLocks noGrp="1"/>
          </p:cNvSpPr>
          <p:nvPr>
            <p:ph type="title" hasCustomPrompt="1"/>
          </p:nvPr>
        </p:nvSpPr>
        <p:spPr>
          <a:xfrm>
            <a:off x="2888972" y="365126"/>
            <a:ext cx="8464827" cy="774562"/>
          </a:xfrm>
        </p:spPr>
        <p:txBody>
          <a:bodyPr/>
          <a:lstStyle/>
          <a:p>
            <a:r>
              <a:rPr lang="en-US"/>
              <a:t>Click to Insert Title Header</a:t>
            </a:r>
          </a:p>
        </p:txBody>
      </p:sp>
    </p:spTree>
    <p:extLst>
      <p:ext uri="{BB962C8B-B14F-4D97-AF65-F5344CB8AC3E}">
        <p14:creationId xmlns:p14="http://schemas.microsoft.com/office/powerpoint/2010/main" val="396740977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2B8936-0D94-41B3-A738-1C3524D27662}"/>
              </a:ext>
            </a:extLst>
          </p:cNvPr>
          <p:cNvSpPr>
            <a:spLocks noGrp="1"/>
          </p:cNvSpPr>
          <p:nvPr>
            <p:ph type="title"/>
          </p:nvPr>
        </p:nvSpPr>
        <p:spPr>
          <a:xfrm>
            <a:off x="838200" y="365126"/>
            <a:ext cx="10515600" cy="774562"/>
          </a:xfrm>
          <a:prstGeom prst="rect">
            <a:avLst/>
          </a:prstGeom>
        </p:spPr>
        <p:txBody>
          <a:bodyPr vert="horz" lIns="91440" tIns="45720" rIns="91440" bIns="45720" rtlCol="0" anchor="ctr">
            <a:normAutofit/>
          </a:bodyPr>
          <a:lstStyle/>
          <a:p>
            <a:r>
              <a:rPr lang="en-US"/>
              <a:t>Click to Insert Title Header</a:t>
            </a:r>
          </a:p>
        </p:txBody>
      </p:sp>
      <p:sp>
        <p:nvSpPr>
          <p:cNvPr id="3" name="Text Placeholder 2">
            <a:extLst>
              <a:ext uri="{FF2B5EF4-FFF2-40B4-BE49-F238E27FC236}">
                <a16:creationId xmlns:a16="http://schemas.microsoft.com/office/drawing/2014/main" id="{69A2EED2-8833-4199-880B-67F4901C3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CB48842-4896-4BD7-9B6A-1BBC7C8A53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accent2"/>
                </a:solidFill>
                <a:latin typeface="Palatino Linotype" panose="02040502050505030304" pitchFamily="18" charset="0"/>
              </a:defRPr>
            </a:lvl1pPr>
          </a:lstStyle>
          <a:p>
            <a:fld id="{CB770E5B-A088-45B1-B0D1-069BF9352BC7}" type="slidenum">
              <a:rPr lang="en-US" smtClean="0"/>
              <a:pPr/>
              <a:t>‹#›</a:t>
            </a:fld>
            <a:endParaRPr lang="en-US"/>
          </a:p>
        </p:txBody>
      </p:sp>
    </p:spTree>
    <p:extLst>
      <p:ext uri="{BB962C8B-B14F-4D97-AF65-F5344CB8AC3E}">
        <p14:creationId xmlns:p14="http://schemas.microsoft.com/office/powerpoint/2010/main" val="3159107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Linotype" panose="02040502050505030304" pitchFamily="18" charset="0"/>
          <a:ea typeface="+mj-ea"/>
          <a:cs typeface="+mj-cs"/>
        </a:defRPr>
      </a:lvl1pPr>
    </p:titleStyle>
    <p:body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800" kern="1200">
          <a:solidFill>
            <a:schemeClr val="tx1"/>
          </a:solidFill>
          <a:latin typeface="Palatino Linotype" panose="02040502050505030304" pitchFamily="18"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Palatino Linotype" panose="02040502050505030304" pitchFamily="18"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Palatino Linotype" panose="02040502050505030304" pitchFamily="18"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Palatino Linotype" panose="02040502050505030304" pitchFamily="18"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Palatino Linotype" panose="02040502050505030304" pitchFamily="18"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bit.ly/3kpP79m" TargetMode="External"/><Relationship Id="rId7" Type="http://schemas.openxmlformats.org/officeDocument/2006/relationships/hyperlink" Target="https://bit.ly/3qQvIRw" TargetMode="External"/><Relationship Id="rId2" Type="http://schemas.openxmlformats.org/officeDocument/2006/relationships/hyperlink" Target="https://community.hbanet.org/communities/openforumhome?CommunityKey=48b9eaf7-72e0-48a7-98ef-17bc71d132db" TargetMode="External"/><Relationship Id="rId1" Type="http://schemas.openxmlformats.org/officeDocument/2006/relationships/slideLayout" Target="../slideLayouts/slideLayout9.xml"/><Relationship Id="rId6" Type="http://schemas.openxmlformats.org/officeDocument/2006/relationships/hyperlink" Target="https://community.hbanet.org/volunteeropportunities/opportunities-list-public?ItemsCount=50&amp;OpportunityStatusFilter=Open&amp;sortBy=TitleAtoZ&amp;ShowPoints=false&amp;ShowLocation=true&amp;ShowTimeCommitment=true&amp;ShowCECredits=true&amp;ShowDates=true&amp;ShowSignUpDeadline=true&amp;HidePointsIfZero=true&amp;ShowLocationError=false&amp;FilterByMicrositeGroup=true" TargetMode="External"/><Relationship Id="rId5" Type="http://schemas.openxmlformats.org/officeDocument/2006/relationships/hyperlink" Target="https://bit.ly/2QfK9BE" TargetMode="External"/><Relationship Id="rId4" Type="http://schemas.openxmlformats.org/officeDocument/2006/relationships/hyperlink" Target="https://bit.ly/3uqtqL4"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mmunity.hbanet.org/network/members" TargetMode="External"/><Relationship Id="rId2" Type="http://schemas.openxmlformats.org/officeDocument/2006/relationships/hyperlink" Target="https://community.hbanet.org/browse/allrecentposts" TargetMode="External"/><Relationship Id="rId1" Type="http://schemas.openxmlformats.org/officeDocument/2006/relationships/slideLayout" Target="../slideLayouts/slideLayout5.xml"/><Relationship Id="rId4" Type="http://schemas.openxmlformats.org/officeDocument/2006/relationships/hyperlink" Target="https://community.hbanet.org/participate/unanswered-threads"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docs.google.com/spreadsheets/d/1oz1DwvWZeBIPHOlTA5R5a86tHo6TdvLfIVaZaAdWsPM/edit#gid=2101167070"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1734E09-77F6-4175-A8CD-1DF081038DBB}"/>
              </a:ext>
            </a:extLst>
          </p:cNvPr>
          <p:cNvSpPr>
            <a:spLocks noGrp="1"/>
          </p:cNvSpPr>
          <p:nvPr>
            <p:ph type="body" sz="quarter" idx="11"/>
          </p:nvPr>
        </p:nvSpPr>
        <p:spPr/>
        <p:txBody>
          <a:bodyPr/>
          <a:lstStyle/>
          <a:p>
            <a:r>
              <a:rPr lang="en-US" dirty="0"/>
              <a:t>Toolkit</a:t>
            </a:r>
          </a:p>
        </p:txBody>
      </p:sp>
      <p:sp>
        <p:nvSpPr>
          <p:cNvPr id="7" name="Text Placeholder 6">
            <a:extLst>
              <a:ext uri="{FF2B5EF4-FFF2-40B4-BE49-F238E27FC236}">
                <a16:creationId xmlns:a16="http://schemas.microsoft.com/office/drawing/2014/main" id="{E4FA59F7-E287-4AA7-9284-91E4977FB858}"/>
              </a:ext>
            </a:extLst>
          </p:cNvPr>
          <p:cNvSpPr>
            <a:spLocks noGrp="1"/>
          </p:cNvSpPr>
          <p:nvPr>
            <p:ph type="body" sz="quarter" idx="12"/>
          </p:nvPr>
        </p:nvSpPr>
        <p:spPr/>
        <p:txBody>
          <a:bodyPr/>
          <a:lstStyle/>
          <a:p>
            <a:r>
              <a:rPr lang="en-US" dirty="0"/>
              <a:t>HBA Community</a:t>
            </a:r>
          </a:p>
        </p:txBody>
      </p:sp>
      <p:sp>
        <p:nvSpPr>
          <p:cNvPr id="4" name="Slide Number Placeholder 3">
            <a:extLst>
              <a:ext uri="{FF2B5EF4-FFF2-40B4-BE49-F238E27FC236}">
                <a16:creationId xmlns:a16="http://schemas.microsoft.com/office/drawing/2014/main" id="{85C2E804-787B-4339-AA5C-5F87E355342F}"/>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70E5B-A088-45B1-B0D1-069BF9352BC7}" type="slidenum">
              <a:rPr kumimoji="0" lang="en-US" sz="1000" b="0" i="0" u="none" strike="noStrike" kern="1200" cap="none" spc="0" normalizeH="0" baseline="0" noProof="0" smtClean="0">
                <a:ln>
                  <a:noFill/>
                </a:ln>
                <a:solidFill>
                  <a:srgbClr val="FB515B"/>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a:ln>
                <a:noFill/>
              </a:ln>
              <a:solidFill>
                <a:srgbClr val="FB515B"/>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63366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FC0D8-7971-45C5-8510-0B99659C4FEE}"/>
              </a:ext>
            </a:extLst>
          </p:cNvPr>
          <p:cNvSpPr>
            <a:spLocks noGrp="1"/>
          </p:cNvSpPr>
          <p:nvPr>
            <p:ph type="title"/>
          </p:nvPr>
        </p:nvSpPr>
        <p:spPr/>
        <p:txBody>
          <a:bodyPr>
            <a:normAutofit fontScale="90000"/>
          </a:bodyPr>
          <a:lstStyle/>
          <a:p>
            <a:r>
              <a:rPr lang="en-US"/>
              <a:t>What is the HBA Community?</a:t>
            </a:r>
          </a:p>
        </p:txBody>
      </p:sp>
      <p:sp>
        <p:nvSpPr>
          <p:cNvPr id="4" name="Slide Number Placeholder 3">
            <a:extLst>
              <a:ext uri="{FF2B5EF4-FFF2-40B4-BE49-F238E27FC236}">
                <a16:creationId xmlns:a16="http://schemas.microsoft.com/office/drawing/2014/main" id="{2DE5DFBB-E426-46FD-AE39-DEE989DCDF7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70E5B-A088-45B1-B0D1-069BF9352BC7}" type="slidenum">
              <a:rPr kumimoji="0" lang="en-US" sz="1000" b="0" i="0" u="none" strike="noStrike" kern="1200" cap="none" spc="0" normalizeH="0" baseline="0" noProof="0" smtClean="0">
                <a:ln>
                  <a:noFill/>
                </a:ln>
                <a:solidFill>
                  <a:srgbClr val="FB515B"/>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srgbClr val="FB515B"/>
              </a:solidFill>
              <a:effectLst/>
              <a:uLnTx/>
              <a:uFillTx/>
              <a:latin typeface="Palatino Linotype" panose="02040502050505030304" pitchFamily="18" charset="0"/>
              <a:ea typeface="+mn-ea"/>
              <a:cs typeface="+mn-cs"/>
            </a:endParaRPr>
          </a:p>
        </p:txBody>
      </p:sp>
      <p:sp>
        <p:nvSpPr>
          <p:cNvPr id="7" name="Text Placeholder 6">
            <a:extLst>
              <a:ext uri="{FF2B5EF4-FFF2-40B4-BE49-F238E27FC236}">
                <a16:creationId xmlns:a16="http://schemas.microsoft.com/office/drawing/2014/main" id="{E09B9F5F-A370-4674-9E06-22036E2EA361}"/>
              </a:ext>
            </a:extLst>
          </p:cNvPr>
          <p:cNvSpPr>
            <a:spLocks noGrp="1"/>
          </p:cNvSpPr>
          <p:nvPr>
            <p:ph type="body" sz="quarter" idx="10"/>
          </p:nvPr>
        </p:nvSpPr>
        <p:spPr>
          <a:xfrm>
            <a:off x="828675" y="1770433"/>
            <a:ext cx="4519025" cy="4494179"/>
          </a:xfrm>
        </p:spPr>
        <p:txBody>
          <a:bodyPr>
            <a:normAutofit fontScale="70000" lnSpcReduction="20000"/>
          </a:bodyPr>
          <a:lstStyle/>
          <a:p>
            <a:pPr>
              <a:lnSpc>
                <a:spcPct val="120000"/>
              </a:lnSpc>
            </a:pPr>
            <a:r>
              <a:rPr lang="en-US" dirty="0"/>
              <a:t>Think of the HBA Community a bit like social media: it’s a virtual platform for HBA members to connect, share and grow together.</a:t>
            </a:r>
          </a:p>
          <a:p>
            <a:pPr>
              <a:lnSpc>
                <a:spcPct val="120000"/>
              </a:lnSpc>
            </a:pPr>
            <a:endParaRPr lang="en-US" sz="1500" dirty="0"/>
          </a:p>
          <a:p>
            <a:pPr>
              <a:lnSpc>
                <a:spcPct val="120000"/>
              </a:lnSpc>
            </a:pPr>
            <a:r>
              <a:rPr lang="en-US" dirty="0"/>
              <a:t>Various Communities within provide forums for individuals to connect with others from particular geographies, with similar special interests and more!</a:t>
            </a:r>
          </a:p>
          <a:p>
            <a:pPr>
              <a:lnSpc>
                <a:spcPct val="120000"/>
              </a:lnSpc>
            </a:pPr>
            <a:r>
              <a:rPr lang="en-US" dirty="0"/>
              <a:t>Our Community platform overall saw a 110% increase in engagement in 2020!</a:t>
            </a:r>
          </a:p>
        </p:txBody>
      </p:sp>
      <p:pic>
        <p:nvPicPr>
          <p:cNvPr id="8" name="Picture 7">
            <a:extLst>
              <a:ext uri="{FF2B5EF4-FFF2-40B4-BE49-F238E27FC236}">
                <a16:creationId xmlns:a16="http://schemas.microsoft.com/office/drawing/2014/main" id="{1E89CC53-8F10-44FC-B772-0349F57D0820}"/>
              </a:ext>
            </a:extLst>
          </p:cNvPr>
          <p:cNvPicPr>
            <a:picLocks noChangeAspect="1"/>
          </p:cNvPicPr>
          <p:nvPr/>
        </p:nvPicPr>
        <p:blipFill>
          <a:blip r:embed="rId3"/>
          <a:stretch>
            <a:fillRect/>
          </a:stretch>
        </p:blipFill>
        <p:spPr>
          <a:xfrm>
            <a:off x="5347700" y="1622701"/>
            <a:ext cx="6844300" cy="5098774"/>
          </a:xfrm>
          <a:prstGeom prst="rect">
            <a:avLst/>
          </a:prstGeom>
        </p:spPr>
      </p:pic>
    </p:spTree>
    <p:extLst>
      <p:ext uri="{BB962C8B-B14F-4D97-AF65-F5344CB8AC3E}">
        <p14:creationId xmlns:p14="http://schemas.microsoft.com/office/powerpoint/2010/main" val="112279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FC0D8-7971-45C5-8510-0B99659C4FEE}"/>
              </a:ext>
            </a:extLst>
          </p:cNvPr>
          <p:cNvSpPr>
            <a:spLocks noGrp="1"/>
          </p:cNvSpPr>
          <p:nvPr>
            <p:ph type="title"/>
          </p:nvPr>
        </p:nvSpPr>
        <p:spPr/>
        <p:txBody>
          <a:bodyPr>
            <a:normAutofit fontScale="90000"/>
          </a:bodyPr>
          <a:lstStyle/>
          <a:p>
            <a:r>
              <a:rPr lang="en-US"/>
              <a:t>What is the HBA Community?</a:t>
            </a:r>
          </a:p>
        </p:txBody>
      </p:sp>
      <p:sp>
        <p:nvSpPr>
          <p:cNvPr id="4" name="Slide Number Placeholder 3">
            <a:extLst>
              <a:ext uri="{FF2B5EF4-FFF2-40B4-BE49-F238E27FC236}">
                <a16:creationId xmlns:a16="http://schemas.microsoft.com/office/drawing/2014/main" id="{2DE5DFBB-E426-46FD-AE39-DEE989DCDF7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70E5B-A088-45B1-B0D1-069BF9352BC7}" type="slidenum">
              <a:rPr kumimoji="0" lang="en-US" sz="1000" b="0" i="0" u="none" strike="noStrike" kern="1200" cap="none" spc="0" normalizeH="0" baseline="0" noProof="0" smtClean="0">
                <a:ln>
                  <a:noFill/>
                </a:ln>
                <a:solidFill>
                  <a:srgbClr val="FB515B"/>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FB515B"/>
              </a:solidFill>
              <a:effectLst/>
              <a:uLnTx/>
              <a:uFillTx/>
              <a:latin typeface="Palatino Linotype" panose="02040502050505030304" pitchFamily="18" charset="0"/>
              <a:ea typeface="+mn-ea"/>
              <a:cs typeface="+mn-cs"/>
            </a:endParaRPr>
          </a:p>
        </p:txBody>
      </p:sp>
      <p:sp>
        <p:nvSpPr>
          <p:cNvPr id="7" name="Text Placeholder 6">
            <a:extLst>
              <a:ext uri="{FF2B5EF4-FFF2-40B4-BE49-F238E27FC236}">
                <a16:creationId xmlns:a16="http://schemas.microsoft.com/office/drawing/2014/main" id="{E09B9F5F-A370-4674-9E06-22036E2EA361}"/>
              </a:ext>
            </a:extLst>
          </p:cNvPr>
          <p:cNvSpPr>
            <a:spLocks noGrp="1"/>
          </p:cNvSpPr>
          <p:nvPr>
            <p:ph type="body" sz="quarter" idx="10"/>
          </p:nvPr>
        </p:nvSpPr>
        <p:spPr>
          <a:xfrm>
            <a:off x="838200" y="1903343"/>
            <a:ext cx="5760968" cy="4119772"/>
          </a:xfrm>
        </p:spPr>
        <p:txBody>
          <a:bodyPr>
            <a:normAutofit/>
          </a:bodyPr>
          <a:lstStyle/>
          <a:p>
            <a:pPr>
              <a:lnSpc>
                <a:spcPct val="120000"/>
              </a:lnSpc>
            </a:pPr>
            <a:r>
              <a:rPr lang="en-US" sz="1800" dirty="0"/>
              <a:t>Our Communities feature:</a:t>
            </a:r>
          </a:p>
          <a:p>
            <a:pPr marL="457200" indent="-457200">
              <a:lnSpc>
                <a:spcPct val="120000"/>
              </a:lnSpc>
              <a:spcBef>
                <a:spcPts val="0"/>
              </a:spcBef>
              <a:buFont typeface="Arial" panose="020B0604020202020204" pitchFamily="34" charset="0"/>
              <a:buChar char="•"/>
            </a:pPr>
            <a:r>
              <a:rPr lang="en-US" sz="1800" dirty="0"/>
              <a:t>A discussion forum </a:t>
            </a:r>
          </a:p>
          <a:p>
            <a:pPr marL="457200" indent="-457200">
              <a:lnSpc>
                <a:spcPct val="120000"/>
              </a:lnSpc>
              <a:spcBef>
                <a:spcPts val="0"/>
              </a:spcBef>
              <a:buFont typeface="Arial" panose="020B0604020202020204" pitchFamily="34" charset="0"/>
              <a:buChar char="•"/>
            </a:pPr>
            <a:r>
              <a:rPr lang="en-US" sz="1800" dirty="0"/>
              <a:t>A library for resources</a:t>
            </a:r>
          </a:p>
          <a:p>
            <a:pPr marL="457200" indent="-457200">
              <a:lnSpc>
                <a:spcPct val="120000"/>
              </a:lnSpc>
              <a:spcBef>
                <a:spcPts val="0"/>
              </a:spcBef>
              <a:buFont typeface="Arial" panose="020B0604020202020204" pitchFamily="34" charset="0"/>
              <a:buChar char="•"/>
            </a:pPr>
            <a:r>
              <a:rPr lang="en-US" sz="1800" dirty="0"/>
              <a:t>A member directory</a:t>
            </a:r>
          </a:p>
          <a:p>
            <a:pPr>
              <a:lnSpc>
                <a:spcPct val="120000"/>
              </a:lnSpc>
            </a:pPr>
            <a:endParaRPr lang="en-US" sz="900" dirty="0"/>
          </a:p>
          <a:p>
            <a:pPr>
              <a:lnSpc>
                <a:spcPct val="120000"/>
              </a:lnSpc>
            </a:pPr>
            <a:r>
              <a:rPr lang="en-US" sz="1800" dirty="0"/>
              <a:t>Members within each Community receive email notifications (you can also set your notifications frequency to your liking) and can easily reply via email privately or to the full group, so essentially you can drive engagement within the Community without even physically going to it!</a:t>
            </a:r>
          </a:p>
        </p:txBody>
      </p:sp>
      <p:pic>
        <p:nvPicPr>
          <p:cNvPr id="5" name="Picture 4">
            <a:extLst>
              <a:ext uri="{FF2B5EF4-FFF2-40B4-BE49-F238E27FC236}">
                <a16:creationId xmlns:a16="http://schemas.microsoft.com/office/drawing/2014/main" id="{850B8769-20C6-40D2-B5C1-03CCEACE5AF5}"/>
              </a:ext>
            </a:extLst>
          </p:cNvPr>
          <p:cNvPicPr>
            <a:picLocks noChangeAspect="1"/>
          </p:cNvPicPr>
          <p:nvPr/>
        </p:nvPicPr>
        <p:blipFill>
          <a:blip r:embed="rId2"/>
          <a:stretch>
            <a:fillRect/>
          </a:stretch>
        </p:blipFill>
        <p:spPr>
          <a:xfrm>
            <a:off x="6837414" y="2067342"/>
            <a:ext cx="6917697" cy="826168"/>
          </a:xfrm>
          <a:prstGeom prst="rect">
            <a:avLst/>
          </a:prstGeom>
        </p:spPr>
      </p:pic>
      <p:pic>
        <p:nvPicPr>
          <p:cNvPr id="9" name="Picture 8">
            <a:extLst>
              <a:ext uri="{FF2B5EF4-FFF2-40B4-BE49-F238E27FC236}">
                <a16:creationId xmlns:a16="http://schemas.microsoft.com/office/drawing/2014/main" id="{B632805E-68D7-4AE9-9502-FFA8EBBE1A76}"/>
              </a:ext>
            </a:extLst>
          </p:cNvPr>
          <p:cNvPicPr>
            <a:picLocks noChangeAspect="1"/>
          </p:cNvPicPr>
          <p:nvPr/>
        </p:nvPicPr>
        <p:blipFill>
          <a:blip r:embed="rId3"/>
          <a:stretch>
            <a:fillRect/>
          </a:stretch>
        </p:blipFill>
        <p:spPr>
          <a:xfrm>
            <a:off x="6844302" y="2893509"/>
            <a:ext cx="5130064" cy="3129606"/>
          </a:xfrm>
          <a:prstGeom prst="rect">
            <a:avLst/>
          </a:prstGeom>
        </p:spPr>
      </p:pic>
    </p:spTree>
    <p:extLst>
      <p:ext uri="{BB962C8B-B14F-4D97-AF65-F5344CB8AC3E}">
        <p14:creationId xmlns:p14="http://schemas.microsoft.com/office/powerpoint/2010/main" val="3366723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543BCA-0399-4ECD-9EE8-0390FB63C323}"/>
              </a:ext>
            </a:extLst>
          </p:cNvPr>
          <p:cNvSpPr>
            <a:spLocks noGrp="1"/>
          </p:cNvSpPr>
          <p:nvPr>
            <p:ph type="body" sz="quarter" idx="10"/>
          </p:nvPr>
        </p:nvSpPr>
        <p:spPr/>
        <p:txBody>
          <a:bodyPr>
            <a:normAutofit fontScale="77500" lnSpcReduction="20000"/>
          </a:bodyPr>
          <a:lstStyle/>
          <a:p>
            <a:pPr marL="457200" indent="-457200" algn="l">
              <a:lnSpc>
                <a:spcPct val="120000"/>
              </a:lnSpc>
              <a:buFont typeface="Arial" panose="020B0604020202020204" pitchFamily="34" charset="0"/>
              <a:buChar char="•"/>
            </a:pPr>
            <a:r>
              <a:rPr lang="en-US" b="0" i="0">
                <a:solidFill>
                  <a:srgbClr val="444444"/>
                </a:solidFill>
                <a:effectLst/>
                <a:latin typeface="+mj-lt"/>
              </a:rPr>
              <a:t>Jump into the </a:t>
            </a:r>
            <a:r>
              <a:rPr lang="en-US" b="0" i="0" u="none" strike="noStrike">
                <a:solidFill>
                  <a:srgbClr val="FB515B"/>
                </a:solidFill>
                <a:effectLst/>
                <a:latin typeface="+mj-lt"/>
                <a:hlinkClick r:id="rId2"/>
              </a:rPr>
              <a:t>HBA member forum</a:t>
            </a:r>
            <a:r>
              <a:rPr lang="en-US" b="0" i="0">
                <a:solidFill>
                  <a:srgbClr val="444444"/>
                </a:solidFill>
                <a:effectLst/>
                <a:latin typeface="+mj-lt"/>
              </a:rPr>
              <a:t> to introduce yourself to your fellow members, search for other members, and so much more.</a:t>
            </a:r>
          </a:p>
          <a:p>
            <a:pPr marL="457200" indent="-457200" algn="l">
              <a:lnSpc>
                <a:spcPct val="120000"/>
              </a:lnSpc>
              <a:buFont typeface="Arial" panose="020B0604020202020204" pitchFamily="34" charset="0"/>
              <a:buChar char="•"/>
            </a:pPr>
            <a:r>
              <a:rPr lang="en-US" b="0" i="0">
                <a:solidFill>
                  <a:srgbClr val="444444"/>
                </a:solidFill>
                <a:effectLst/>
                <a:latin typeface="+mj-lt"/>
              </a:rPr>
              <a:t>Not only can you find members within your region, but you can also seek out like-minded individuals:</a:t>
            </a:r>
          </a:p>
          <a:p>
            <a:pPr marL="800100" lvl="1" indent="-342900" algn="l">
              <a:lnSpc>
                <a:spcPct val="120000"/>
              </a:lnSpc>
              <a:buFont typeface="Arial" panose="020B0604020202020204" pitchFamily="34" charset="0"/>
              <a:buChar char="•"/>
            </a:pPr>
            <a:r>
              <a:rPr lang="en-US" b="0" i="0" u="none" strike="noStrike">
                <a:solidFill>
                  <a:srgbClr val="FB515B"/>
                </a:solidFill>
                <a:effectLst/>
                <a:latin typeface="+mj-lt"/>
                <a:hlinkClick r:id="rId3"/>
              </a:rPr>
              <a:t>Directory</a:t>
            </a:r>
            <a:endParaRPr lang="en-US" b="0" i="0">
              <a:solidFill>
                <a:srgbClr val="444444"/>
              </a:solidFill>
              <a:effectLst/>
              <a:latin typeface="+mj-lt"/>
            </a:endParaRPr>
          </a:p>
          <a:p>
            <a:pPr marL="800100" lvl="1" indent="-342900" algn="l">
              <a:lnSpc>
                <a:spcPct val="120000"/>
              </a:lnSpc>
              <a:buFont typeface="Arial" panose="020B0604020202020204" pitchFamily="34" charset="0"/>
              <a:buChar char="•"/>
            </a:pPr>
            <a:r>
              <a:rPr lang="en-US" b="0" i="0" u="none" strike="noStrike">
                <a:solidFill>
                  <a:srgbClr val="FB515B"/>
                </a:solidFill>
                <a:effectLst/>
                <a:latin typeface="+mj-lt"/>
                <a:hlinkClick r:id="rId4"/>
              </a:rPr>
              <a:t>Regional member communities</a:t>
            </a:r>
            <a:endParaRPr lang="en-US" b="0" i="0">
              <a:solidFill>
                <a:srgbClr val="444444"/>
              </a:solidFill>
              <a:effectLst/>
              <a:latin typeface="+mj-lt"/>
            </a:endParaRPr>
          </a:p>
          <a:p>
            <a:pPr marL="800100" lvl="1" indent="-342900" algn="l">
              <a:lnSpc>
                <a:spcPct val="120000"/>
              </a:lnSpc>
              <a:buFont typeface="Arial" panose="020B0604020202020204" pitchFamily="34" charset="0"/>
              <a:buChar char="•"/>
            </a:pPr>
            <a:r>
              <a:rPr lang="en-US" b="0" i="0" u="none" strike="noStrike">
                <a:solidFill>
                  <a:srgbClr val="FB515B"/>
                </a:solidFill>
                <a:effectLst/>
                <a:latin typeface="+mj-lt"/>
                <a:hlinkClick r:id="rId5"/>
              </a:rPr>
              <a:t>Affinity Groups</a:t>
            </a:r>
            <a:endParaRPr lang="en-US" b="0" i="0">
              <a:solidFill>
                <a:srgbClr val="444444"/>
              </a:solidFill>
              <a:effectLst/>
              <a:latin typeface="+mj-lt"/>
            </a:endParaRPr>
          </a:p>
          <a:p>
            <a:pPr marL="457200" indent="-457200" algn="l">
              <a:lnSpc>
                <a:spcPct val="120000"/>
              </a:lnSpc>
              <a:buFont typeface="Arial" panose="020B0604020202020204" pitchFamily="34" charset="0"/>
              <a:buChar char="•"/>
            </a:pPr>
            <a:r>
              <a:rPr lang="en-US" b="0" i="0">
                <a:solidFill>
                  <a:srgbClr val="444444"/>
                </a:solidFill>
                <a:effectLst/>
                <a:latin typeface="+mj-lt"/>
              </a:rPr>
              <a:t>Explore </a:t>
            </a:r>
            <a:r>
              <a:rPr lang="en-US" b="0" i="0" u="none" strike="noStrike">
                <a:solidFill>
                  <a:srgbClr val="FB515B"/>
                </a:solidFill>
                <a:effectLst/>
                <a:latin typeface="+mj-lt"/>
                <a:hlinkClick r:id="rId6"/>
              </a:rPr>
              <a:t>open leadership opportunities</a:t>
            </a:r>
            <a:r>
              <a:rPr lang="en-US" b="0" i="0">
                <a:solidFill>
                  <a:srgbClr val="444444"/>
                </a:solidFill>
                <a:effectLst/>
                <a:latin typeface="+mj-lt"/>
              </a:rPr>
              <a:t> to develop new skills and advance your career</a:t>
            </a:r>
          </a:p>
          <a:p>
            <a:pPr marL="457200" indent="-457200" algn="l">
              <a:lnSpc>
                <a:spcPct val="120000"/>
              </a:lnSpc>
              <a:buFont typeface="Arial" panose="020B0604020202020204" pitchFamily="34" charset="0"/>
              <a:buChar char="•"/>
            </a:pPr>
            <a:r>
              <a:rPr lang="en-US" b="0" i="0">
                <a:solidFill>
                  <a:srgbClr val="444444"/>
                </a:solidFill>
                <a:effectLst/>
                <a:latin typeface="+mj-lt"/>
              </a:rPr>
              <a:t>Set up your profile, set your notification settings and find more help/how-</a:t>
            </a:r>
            <a:r>
              <a:rPr lang="en-US" b="0" i="0" err="1">
                <a:solidFill>
                  <a:srgbClr val="444444"/>
                </a:solidFill>
                <a:effectLst/>
                <a:latin typeface="+mj-lt"/>
              </a:rPr>
              <a:t>tos</a:t>
            </a:r>
            <a:r>
              <a:rPr lang="en-US" b="0" i="0">
                <a:solidFill>
                  <a:srgbClr val="444444"/>
                </a:solidFill>
                <a:effectLst/>
                <a:latin typeface="+mj-lt"/>
              </a:rPr>
              <a:t> by visiting the </a:t>
            </a:r>
            <a:r>
              <a:rPr lang="en-US" b="0" i="0" u="none" strike="noStrike">
                <a:solidFill>
                  <a:srgbClr val="FB515B"/>
                </a:solidFill>
                <a:effectLst/>
                <a:latin typeface="+mj-lt"/>
                <a:hlinkClick r:id="rId7"/>
              </a:rPr>
              <a:t>Community Help Center</a:t>
            </a:r>
            <a:r>
              <a:rPr lang="en-US" b="0" i="0">
                <a:solidFill>
                  <a:srgbClr val="444444"/>
                </a:solidFill>
                <a:effectLst/>
                <a:latin typeface="+mj-lt"/>
              </a:rPr>
              <a:t>.</a:t>
            </a:r>
          </a:p>
          <a:p>
            <a:pPr marL="457200" indent="-457200">
              <a:buFont typeface="Arial" panose="020B0604020202020204" pitchFamily="34" charset="0"/>
              <a:buChar char="•"/>
            </a:pPr>
            <a:endParaRPr lang="en-US">
              <a:latin typeface="+mj-lt"/>
            </a:endParaRPr>
          </a:p>
        </p:txBody>
      </p:sp>
      <p:sp>
        <p:nvSpPr>
          <p:cNvPr id="3" name="Slide Number Placeholder 2">
            <a:extLst>
              <a:ext uri="{FF2B5EF4-FFF2-40B4-BE49-F238E27FC236}">
                <a16:creationId xmlns:a16="http://schemas.microsoft.com/office/drawing/2014/main" id="{6FA6E00C-7A53-4651-8B19-E74F7409CEC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70E5B-A088-45B1-B0D1-069BF9352BC7}" type="slidenum">
              <a:rPr kumimoji="0" lang="en-US" sz="1000" b="0" i="0" u="none" strike="noStrike" kern="1200" cap="none" spc="0" normalizeH="0" baseline="0" noProof="0" smtClean="0">
                <a:ln>
                  <a:noFill/>
                </a:ln>
                <a:solidFill>
                  <a:srgbClr val="FB515B"/>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FB515B"/>
              </a:solidFill>
              <a:effectLst/>
              <a:uLnTx/>
              <a:uFillTx/>
              <a:latin typeface="Palatino Linotype" panose="02040502050505030304" pitchFamily="18" charset="0"/>
              <a:ea typeface="+mn-ea"/>
              <a:cs typeface="+mn-cs"/>
            </a:endParaRPr>
          </a:p>
        </p:txBody>
      </p:sp>
      <p:sp>
        <p:nvSpPr>
          <p:cNvPr id="4" name="Title 3">
            <a:extLst>
              <a:ext uri="{FF2B5EF4-FFF2-40B4-BE49-F238E27FC236}">
                <a16:creationId xmlns:a16="http://schemas.microsoft.com/office/drawing/2014/main" id="{27C9952A-9E41-40BB-BBB6-EE64BB082B6C}"/>
              </a:ext>
            </a:extLst>
          </p:cNvPr>
          <p:cNvSpPr>
            <a:spLocks noGrp="1"/>
          </p:cNvSpPr>
          <p:nvPr>
            <p:ph type="title"/>
          </p:nvPr>
        </p:nvSpPr>
        <p:spPr/>
        <p:txBody>
          <a:bodyPr/>
          <a:lstStyle/>
          <a:p>
            <a:r>
              <a:rPr lang="en-US"/>
              <a:t>Get started by getting familiar</a:t>
            </a:r>
          </a:p>
        </p:txBody>
      </p:sp>
    </p:spTree>
    <p:extLst>
      <p:ext uri="{BB962C8B-B14F-4D97-AF65-F5344CB8AC3E}">
        <p14:creationId xmlns:p14="http://schemas.microsoft.com/office/powerpoint/2010/main" val="1826260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1F443B-283C-4956-B473-C55E8FAD893B}"/>
              </a:ext>
            </a:extLst>
          </p:cNvPr>
          <p:cNvSpPr>
            <a:spLocks noGrp="1"/>
          </p:cNvSpPr>
          <p:nvPr>
            <p:ph type="body" sz="quarter" idx="10"/>
          </p:nvPr>
        </p:nvSpPr>
        <p:spPr/>
        <p:txBody>
          <a:bodyPr>
            <a:normAutofit/>
          </a:bodyPr>
          <a:lstStyle/>
          <a:p>
            <a:r>
              <a:rPr lang="en-US" sz="2400" dirty="0"/>
              <a:t>The Community is your platform to drive value to members across the globe and should be a robust discussion forum and resource library. This takes time, but setting the example by sharing resources, creative solutions to member issues, advise and opportunities to chat and connect is key. </a:t>
            </a:r>
          </a:p>
          <a:p>
            <a:endParaRPr lang="en-US" dirty="0"/>
          </a:p>
        </p:txBody>
      </p:sp>
      <p:sp>
        <p:nvSpPr>
          <p:cNvPr id="3" name="Slide Number Placeholder 2">
            <a:extLst>
              <a:ext uri="{FF2B5EF4-FFF2-40B4-BE49-F238E27FC236}">
                <a16:creationId xmlns:a16="http://schemas.microsoft.com/office/drawing/2014/main" id="{8380757B-A818-4EC1-9641-B177E833B465}"/>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70E5B-A088-45B1-B0D1-069BF9352BC7}" type="slidenum">
              <a:rPr kumimoji="0" lang="en-US" sz="1000" b="0" i="0" u="none" strike="noStrike" kern="1200" cap="none" spc="0" normalizeH="0" baseline="0" noProof="0" smtClean="0">
                <a:ln>
                  <a:noFill/>
                </a:ln>
                <a:solidFill>
                  <a:srgbClr val="FB515B"/>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FB515B"/>
              </a:solidFill>
              <a:effectLst/>
              <a:uLnTx/>
              <a:uFillTx/>
              <a:latin typeface="Palatino Linotype" panose="02040502050505030304" pitchFamily="18" charset="0"/>
              <a:ea typeface="+mn-ea"/>
              <a:cs typeface="+mn-cs"/>
            </a:endParaRPr>
          </a:p>
        </p:txBody>
      </p:sp>
      <p:sp>
        <p:nvSpPr>
          <p:cNvPr id="4" name="Title 3">
            <a:extLst>
              <a:ext uri="{FF2B5EF4-FFF2-40B4-BE49-F238E27FC236}">
                <a16:creationId xmlns:a16="http://schemas.microsoft.com/office/drawing/2014/main" id="{74D1D6FA-93A0-4413-9039-2497B489C9F1}"/>
              </a:ext>
            </a:extLst>
          </p:cNvPr>
          <p:cNvSpPr>
            <a:spLocks noGrp="1"/>
          </p:cNvSpPr>
          <p:nvPr>
            <p:ph type="title"/>
          </p:nvPr>
        </p:nvSpPr>
        <p:spPr/>
        <p:txBody>
          <a:bodyPr>
            <a:noAutofit/>
          </a:bodyPr>
          <a:lstStyle/>
          <a:p>
            <a:r>
              <a:rPr lang="en-US" sz="3600" dirty="0"/>
              <a:t>What does Community engagement look like?</a:t>
            </a:r>
          </a:p>
        </p:txBody>
      </p:sp>
      <p:sp>
        <p:nvSpPr>
          <p:cNvPr id="6" name="TextBox 5">
            <a:extLst>
              <a:ext uri="{FF2B5EF4-FFF2-40B4-BE49-F238E27FC236}">
                <a16:creationId xmlns:a16="http://schemas.microsoft.com/office/drawing/2014/main" id="{0868DFB4-096A-4051-BEB3-1CEF7B406C79}"/>
              </a:ext>
            </a:extLst>
          </p:cNvPr>
          <p:cNvSpPr txBox="1"/>
          <p:nvPr/>
        </p:nvSpPr>
        <p:spPr>
          <a:xfrm>
            <a:off x="567654" y="3610581"/>
            <a:ext cx="5528346" cy="233910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B515B"/>
                </a:solidFill>
                <a:effectLst/>
                <a:uLnTx/>
                <a:uFillTx/>
                <a:latin typeface="Palatino Linotype"/>
                <a:ea typeface="+mn-ea"/>
                <a:cs typeface="+mn-cs"/>
              </a:rPr>
              <a:t>Examples of things that could be posted: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8595B"/>
                </a:solidFill>
                <a:effectLst/>
                <a:uLnTx/>
                <a:uFillTx/>
                <a:latin typeface="Palatino Linotype"/>
                <a:ea typeface="+mn-ea"/>
                <a:cs typeface="+mn-cs"/>
              </a:rPr>
              <a:t>An issue you’re having with request for advice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8595B"/>
                </a:solidFill>
                <a:effectLst/>
                <a:uLnTx/>
                <a:uFillTx/>
                <a:latin typeface="Palatino Linotype"/>
                <a:ea typeface="+mn-ea"/>
                <a:cs typeface="+mn-cs"/>
              </a:rPr>
              <a:t>An article/video/resource relevant to the group</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8595B"/>
                </a:solidFill>
                <a:effectLst/>
                <a:uLnTx/>
                <a:uFillTx/>
                <a:latin typeface="Palatino Linotype"/>
                <a:ea typeface="+mn-ea"/>
                <a:cs typeface="+mn-cs"/>
              </a:rPr>
              <a:t>HBA events members may find interesting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8595B"/>
                </a:solidFill>
                <a:effectLst/>
                <a:uLnTx/>
                <a:uFillTx/>
                <a:latin typeface="Palatino Linotype"/>
                <a:ea typeface="+mn-ea"/>
                <a:cs typeface="+mn-cs"/>
              </a:rPr>
              <a:t>Opinions on relevant issues/current events/news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8595B"/>
                </a:solidFill>
                <a:effectLst/>
                <a:uLnTx/>
                <a:uFillTx/>
                <a:latin typeface="Palatino Linotype"/>
                <a:ea typeface="+mn-ea"/>
                <a:cs typeface="+mn-cs"/>
              </a:rPr>
              <a:t>Get creative! What would you ask the group if you were face to face? </a:t>
            </a:r>
          </a:p>
        </p:txBody>
      </p:sp>
      <p:sp>
        <p:nvSpPr>
          <p:cNvPr id="7" name="TextBox 6">
            <a:extLst>
              <a:ext uri="{FF2B5EF4-FFF2-40B4-BE49-F238E27FC236}">
                <a16:creationId xmlns:a16="http://schemas.microsoft.com/office/drawing/2014/main" id="{3A01DE74-905D-48D7-B809-B2BC888A62BD}"/>
              </a:ext>
            </a:extLst>
          </p:cNvPr>
          <p:cNvSpPr txBox="1"/>
          <p:nvPr/>
        </p:nvSpPr>
        <p:spPr>
          <a:xfrm>
            <a:off x="6007654" y="3103495"/>
            <a:ext cx="3010512" cy="3416320"/>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58595B"/>
                </a:solidFill>
                <a:effectLst/>
                <a:uLnTx/>
                <a:uFillTx/>
                <a:latin typeface="DIN Next LT Pro" panose="020B0503020203050203" pitchFamily="34" charset="0"/>
                <a:ea typeface="+mn-ea"/>
                <a:cs typeface="+mn-cs"/>
              </a:rPr>
              <a:t>DO’s: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58595B"/>
                </a:solidFill>
                <a:effectLst/>
                <a:uLnTx/>
                <a:uFillTx/>
                <a:latin typeface="DIN Next LT Pro" panose="020B0503020203050203" pitchFamily="34" charset="0"/>
                <a:ea typeface="+mn-ea"/>
                <a:cs typeface="+mn-cs"/>
              </a:rPr>
              <a:t>Make sure all posts have a “call to action”</a:t>
            </a:r>
            <a:endParaRPr kumimoji="0" lang="en-US" sz="1100" b="0" i="0" u="none" strike="noStrike" kern="1200" cap="none" spc="0" normalizeH="0" baseline="0" noProof="0">
              <a:ln>
                <a:noFill/>
              </a:ln>
              <a:solidFill>
                <a:srgbClr val="0563C1"/>
              </a:solidFill>
              <a:effectLst/>
              <a:uLnTx/>
              <a:uFillTx/>
              <a:latin typeface="DIN Next LT Pro" panose="020B0503020203050203" pitchFamily="34" charset="0"/>
              <a:ea typeface="+mn-ea"/>
              <a:cs typeface="+mn-cs"/>
              <a:hlinkClick r:id="rId2">
                <a:extLst>
                  <a:ext uri="{A12FA001-AC4F-418D-AE19-62706E023703}">
                    <ahyp:hlinkClr xmlns:ahyp="http://schemas.microsoft.com/office/drawing/2018/hyperlinkcolor" val="tx"/>
                  </a:ext>
                </a:extLst>
              </a:hlinkClick>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58595B"/>
                </a:solidFill>
                <a:effectLst/>
                <a:uLnTx/>
                <a:uFillTx/>
                <a:latin typeface="DIN Next LT Pro" panose="020B0503020203050203" pitchFamily="34" charset="0"/>
                <a:ea typeface="+mn-ea"/>
                <a:cs typeface="+mn-cs"/>
                <a:hlinkClick r:id="rId2">
                  <a:extLst>
                    <a:ext uri="{A12FA001-AC4F-418D-AE19-62706E023703}">
                      <ahyp:hlinkClr xmlns:ahyp="http://schemas.microsoft.com/office/drawing/2018/hyperlinkcolor" val="tx"/>
                    </a:ext>
                  </a:extLst>
                </a:hlinkClick>
              </a:rPr>
              <a:t>Browse discussion threads</a:t>
            </a:r>
            <a:r>
              <a:rPr kumimoji="0" lang="en-US" sz="1100" b="0" i="0" u="none" strike="noStrike" kern="1200" cap="none" spc="0" normalizeH="0" baseline="0" noProof="0">
                <a:ln>
                  <a:noFill/>
                </a:ln>
                <a:solidFill>
                  <a:srgbClr val="58595B"/>
                </a:solidFill>
                <a:effectLst/>
                <a:uLnTx/>
                <a:uFillTx/>
                <a:latin typeface="DIN Next LT Pro" panose="020B0503020203050203" pitchFamily="34" charset="0"/>
                <a:ea typeface="+mn-ea"/>
                <a:cs typeface="+mn-cs"/>
              </a:rPr>
              <a:t> to familiarize yourself with "hot topics" of the community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58595B"/>
                </a:solidFill>
                <a:effectLst/>
                <a:uLnTx/>
                <a:uFillTx/>
                <a:latin typeface="DIN Next LT Pro" panose="020B0503020203050203" pitchFamily="34" charset="0"/>
                <a:ea typeface="+mn-ea"/>
                <a:cs typeface="+mn-cs"/>
              </a:rPr>
              <a:t>Use the </a:t>
            </a:r>
            <a:r>
              <a:rPr kumimoji="0" lang="en-US" sz="1100" b="0" i="0" u="none" strike="noStrike" kern="1200" cap="none" spc="0" normalizeH="0" baseline="0" noProof="0">
                <a:ln>
                  <a:noFill/>
                </a:ln>
                <a:solidFill>
                  <a:srgbClr val="58595B"/>
                </a:solidFill>
                <a:effectLst/>
                <a:uLnTx/>
                <a:uFillTx/>
                <a:latin typeface="DIN Next LT Pro" panose="020B0503020203050203" pitchFamily="34" charset="0"/>
                <a:ea typeface="+mn-ea"/>
                <a:cs typeface="+mn-cs"/>
                <a:hlinkClick r:id="rId3">
                  <a:extLst>
                    <a:ext uri="{A12FA001-AC4F-418D-AE19-62706E023703}">
                      <ahyp:hlinkClr xmlns:ahyp="http://schemas.microsoft.com/office/drawing/2018/hyperlinkcolor" val="tx"/>
                    </a:ext>
                  </a:extLst>
                </a:hlinkClick>
              </a:rPr>
              <a:t>member directory</a:t>
            </a:r>
            <a:r>
              <a:rPr kumimoji="0" lang="en-US" sz="1100" b="0" i="0" u="none" strike="noStrike" kern="1200" cap="none" spc="0" normalizeH="0" baseline="0" noProof="0">
                <a:ln>
                  <a:noFill/>
                </a:ln>
                <a:solidFill>
                  <a:srgbClr val="58595B"/>
                </a:solidFill>
                <a:effectLst/>
                <a:uLnTx/>
                <a:uFillTx/>
                <a:latin typeface="DIN Next LT Pro" panose="020B0503020203050203" pitchFamily="34" charset="0"/>
                <a:ea typeface="+mn-ea"/>
                <a:cs typeface="+mn-cs"/>
              </a:rPr>
              <a:t> to search and connect with colleagues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58595B"/>
                </a:solidFill>
                <a:effectLst/>
                <a:uLnTx/>
                <a:uFillTx/>
                <a:latin typeface="DIN Next LT Pro" panose="020B0503020203050203" pitchFamily="34" charset="0"/>
                <a:ea typeface="+mn-ea"/>
                <a:cs typeface="+mn-cs"/>
              </a:rPr>
              <a:t>The "advanced search" option allows you to search by company type, role title/contributor level, or region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58595B"/>
                </a:solidFill>
                <a:effectLst/>
                <a:uLnTx/>
                <a:uFillTx/>
                <a:latin typeface="DIN Next LT Pro" panose="020B0503020203050203" pitchFamily="34" charset="0"/>
                <a:ea typeface="+mn-ea"/>
                <a:cs typeface="+mn-cs"/>
              </a:rPr>
              <a:t>When promoting an event, be sure to link to the event's registration page and why it’s relevant to the group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58595B"/>
                </a:solidFill>
                <a:effectLst/>
                <a:uLnTx/>
                <a:uFillTx/>
                <a:latin typeface="DIN Next LT Pro" panose="020B0503020203050203" pitchFamily="34" charset="0"/>
                <a:ea typeface="+mn-ea"/>
                <a:cs typeface="+mn-cs"/>
              </a:rPr>
              <a:t>Tag your colleagues! Start with an "@" and begin typing - if they are an HBA member, their name should appear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58595B"/>
                </a:solidFill>
                <a:effectLst/>
                <a:uLnTx/>
                <a:uFillTx/>
                <a:latin typeface="DIN Next LT Pro" panose="020B0503020203050203" pitchFamily="34" charset="0"/>
                <a:ea typeface="+mn-ea"/>
                <a:cs typeface="+mn-cs"/>
              </a:rPr>
              <a:t>Spread the love: take a look at our list of </a:t>
            </a:r>
            <a:r>
              <a:rPr kumimoji="0" lang="en-US" sz="1100" b="0" i="0" u="none" strike="noStrike" kern="1200" cap="none" spc="0" normalizeH="0" baseline="0" noProof="0">
                <a:ln>
                  <a:noFill/>
                </a:ln>
                <a:solidFill>
                  <a:srgbClr val="58595B"/>
                </a:solidFill>
                <a:effectLst/>
                <a:uLnTx/>
                <a:uFillTx/>
                <a:latin typeface="DIN Next LT Pro" panose="020B0503020203050203" pitchFamily="34" charset="0"/>
                <a:ea typeface="+mn-ea"/>
                <a:cs typeface="+mn-cs"/>
                <a:hlinkClick r:id="rId4">
                  <a:extLst>
                    <a:ext uri="{A12FA001-AC4F-418D-AE19-62706E023703}">
                      <ahyp:hlinkClr xmlns:ahyp="http://schemas.microsoft.com/office/drawing/2018/hyperlinkcolor" val="tx"/>
                    </a:ext>
                  </a:extLst>
                </a:hlinkClick>
              </a:rPr>
              <a:t>unanswered threads </a:t>
            </a:r>
            <a:r>
              <a:rPr kumimoji="0" lang="en-US" sz="1100" b="0" i="0" u="none" strike="noStrike" kern="1200" cap="none" spc="0" normalizeH="0" baseline="0" noProof="0">
                <a:ln>
                  <a:noFill/>
                </a:ln>
                <a:solidFill>
                  <a:srgbClr val="58595B"/>
                </a:solidFill>
                <a:effectLst/>
                <a:uLnTx/>
                <a:uFillTx/>
                <a:latin typeface="DIN Next LT Pro" panose="020B0503020203050203" pitchFamily="34" charset="0"/>
                <a:ea typeface="+mn-ea"/>
                <a:cs typeface="+mn-cs"/>
              </a:rPr>
              <a:t>- can you help? </a:t>
            </a:r>
          </a:p>
        </p:txBody>
      </p:sp>
      <p:sp>
        <p:nvSpPr>
          <p:cNvPr id="10" name="TextBox 9">
            <a:extLst>
              <a:ext uri="{FF2B5EF4-FFF2-40B4-BE49-F238E27FC236}">
                <a16:creationId xmlns:a16="http://schemas.microsoft.com/office/drawing/2014/main" id="{37B68FCA-52DB-4FB0-9D0A-E3925A5080CC}"/>
              </a:ext>
            </a:extLst>
          </p:cNvPr>
          <p:cNvSpPr txBox="1"/>
          <p:nvPr/>
        </p:nvSpPr>
        <p:spPr>
          <a:xfrm>
            <a:off x="9018166" y="3097095"/>
            <a:ext cx="2743201" cy="3247043"/>
          </a:xfrm>
          <a:prstGeom prst="rect">
            <a:avLst/>
          </a:prstGeom>
          <a:solidFill>
            <a:srgbClr val="FD999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58595B"/>
                </a:solidFill>
                <a:effectLst/>
                <a:uLnTx/>
                <a:uFillTx/>
                <a:latin typeface="DIN Next LT Pro" panose="020B0503020203050203" pitchFamily="34" charset="0"/>
                <a:ea typeface="+mn-ea"/>
                <a:cs typeface="+mn-cs"/>
              </a:rPr>
              <a:t>DON’Ts: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4444"/>
                </a:solidFill>
                <a:effectLst/>
                <a:uLnTx/>
                <a:uFillTx/>
                <a:latin typeface="DIN Next LT Pro" panose="020B0503020203050203" pitchFamily="34" charset="0"/>
                <a:ea typeface="+mn-ea"/>
                <a:cs typeface="+mn-cs"/>
              </a:rPr>
              <a:t>Post only event promotions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4444"/>
                </a:solidFill>
                <a:effectLst/>
                <a:uLnTx/>
                <a:uFillTx/>
                <a:latin typeface="DIN Next LT Pro" panose="020B0503020203050203" pitchFamily="34" charset="0"/>
                <a:ea typeface="+mn-ea"/>
                <a:cs typeface="+mn-cs"/>
              </a:rPr>
              <a:t>Post a reply to every discussion thread personally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4444"/>
                </a:solidFill>
                <a:effectLst/>
                <a:uLnTx/>
                <a:uFillTx/>
                <a:latin typeface="DIN Next LT Pro" panose="020B0503020203050203" pitchFamily="34" charset="0"/>
                <a:ea typeface="+mn-ea"/>
                <a:cs typeface="+mn-cs"/>
              </a:rPr>
              <a:t>Contact members personally in response to a post unless it is strategically decided upon as the best course of action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4444"/>
                </a:solidFill>
                <a:effectLst/>
                <a:uLnTx/>
                <a:uFillTx/>
                <a:latin typeface="DIN Next LT Pro" panose="020B0503020203050203" pitchFamily="34" charset="0"/>
                <a:ea typeface="+mn-ea"/>
                <a:cs typeface="+mn-cs"/>
              </a:rPr>
              <a:t>Contradict or correct "wrong" answers or information provided by other members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4444"/>
                </a:solidFill>
                <a:effectLst/>
                <a:uLnTx/>
                <a:uFillTx/>
                <a:latin typeface="DIN Next LT Pro" panose="020B0503020203050203" pitchFamily="34" charset="0"/>
                <a:ea typeface="+mn-ea"/>
                <a:cs typeface="+mn-cs"/>
              </a:rPr>
              <a:t>Inaccurate answers will be dealt with strategically and will come from one dedicated voice of the community (i.e. the community manager)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4444"/>
                </a:solidFill>
                <a:effectLst/>
                <a:uLnTx/>
                <a:uFillTx/>
                <a:latin typeface="DIN Next LT Pro" panose="020B0503020203050203" pitchFamily="34" charset="0"/>
                <a:ea typeface="+mn-ea"/>
                <a:cs typeface="+mn-cs"/>
              </a:rPr>
              <a:t>Post any material that could be construed as marketing or advertising</a:t>
            </a:r>
          </a:p>
        </p:txBody>
      </p:sp>
    </p:spTree>
    <p:extLst>
      <p:ext uri="{BB962C8B-B14F-4D97-AF65-F5344CB8AC3E}">
        <p14:creationId xmlns:p14="http://schemas.microsoft.com/office/powerpoint/2010/main" val="436705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75BFEB-FCB1-4071-8F23-3783637B691E}"/>
              </a:ext>
            </a:extLst>
          </p:cNvPr>
          <p:cNvSpPr>
            <a:spLocks noGrp="1"/>
          </p:cNvSpPr>
          <p:nvPr>
            <p:ph type="title"/>
          </p:nvPr>
        </p:nvSpPr>
        <p:spPr>
          <a:xfrm>
            <a:off x="847725" y="578190"/>
            <a:ext cx="10515600" cy="595658"/>
          </a:xfrm>
        </p:spPr>
        <p:txBody>
          <a:bodyPr>
            <a:normAutofit fontScale="90000"/>
          </a:bodyPr>
          <a:lstStyle/>
          <a:p>
            <a:r>
              <a:rPr lang="en-US" dirty="0"/>
              <a:t>How do you make Community engagement happen?</a:t>
            </a:r>
          </a:p>
        </p:txBody>
      </p:sp>
      <p:sp>
        <p:nvSpPr>
          <p:cNvPr id="2" name="Text Placeholder 1">
            <a:extLst>
              <a:ext uri="{FF2B5EF4-FFF2-40B4-BE49-F238E27FC236}">
                <a16:creationId xmlns:a16="http://schemas.microsoft.com/office/drawing/2014/main" id="{57E3FE98-1C3B-4411-975B-486223220BA6}"/>
              </a:ext>
            </a:extLst>
          </p:cNvPr>
          <p:cNvSpPr>
            <a:spLocks noGrp="1"/>
          </p:cNvSpPr>
          <p:nvPr>
            <p:ph type="body" sz="quarter" idx="10"/>
          </p:nvPr>
        </p:nvSpPr>
        <p:spPr>
          <a:xfrm>
            <a:off x="819150" y="1670861"/>
            <a:ext cx="10534650" cy="4608949"/>
          </a:xfrm>
        </p:spPr>
        <p:txBody>
          <a:bodyPr>
            <a:normAutofit fontScale="62500" lnSpcReduction="20000"/>
          </a:bodyPr>
          <a:lstStyle/>
          <a:p>
            <a:r>
              <a:rPr lang="en-US" b="1" dirty="0"/>
              <a:t>The best way to create engagement is by being </a:t>
            </a:r>
            <a:r>
              <a:rPr lang="en-US" b="1" i="1" dirty="0"/>
              <a:t>proactive</a:t>
            </a:r>
            <a:r>
              <a:rPr lang="en-US" b="1" dirty="0"/>
              <a:t> and creating a content calendar!</a:t>
            </a:r>
          </a:p>
          <a:p>
            <a:pPr marL="457200" indent="-457200">
              <a:buFont typeface="Arial" panose="020B0604020202020204" pitchFamily="34" charset="0"/>
              <a:buChar char="•"/>
            </a:pPr>
            <a:r>
              <a:rPr lang="en-US" dirty="0"/>
              <a:t>Helps keep you/your team organized</a:t>
            </a:r>
          </a:p>
          <a:p>
            <a:pPr marL="457200" indent="-457200">
              <a:buFont typeface="Arial" panose="020B0604020202020204" pitchFamily="34" charset="0"/>
              <a:buChar char="•"/>
            </a:pPr>
            <a:r>
              <a:rPr lang="en-US" dirty="0"/>
              <a:t>Curate posts and types of content as a group, assign to different individuals to keep posts dynamic</a:t>
            </a:r>
          </a:p>
          <a:p>
            <a:pPr marL="457200" indent="-457200">
              <a:buFont typeface="Arial" panose="020B0604020202020204" pitchFamily="34" charset="0"/>
              <a:buChar char="•"/>
            </a:pPr>
            <a:endParaRPr lang="en-US" sz="1800" dirty="0"/>
          </a:p>
          <a:p>
            <a:r>
              <a:rPr lang="en-US" b="1" dirty="0"/>
              <a:t>How do we do this?</a:t>
            </a:r>
          </a:p>
          <a:p>
            <a:pPr marL="457200" indent="-457200">
              <a:buFont typeface="Arial" panose="020B0604020202020204" pitchFamily="34" charset="0"/>
              <a:buChar char="•"/>
            </a:pPr>
            <a:r>
              <a:rPr lang="en-US" dirty="0"/>
              <a:t>Start by creating a collaborative document </a:t>
            </a:r>
            <a:r>
              <a:rPr lang="en-US" dirty="0">
                <a:hlinkClick r:id="rId2"/>
              </a:rPr>
              <a:t>(example here) </a:t>
            </a:r>
            <a:endParaRPr lang="en-US" dirty="0"/>
          </a:p>
          <a:p>
            <a:pPr marL="457200" indent="-457200">
              <a:buFont typeface="Arial" panose="020B0604020202020204" pitchFamily="34" charset="0"/>
              <a:buChar char="•"/>
            </a:pPr>
            <a:r>
              <a:rPr lang="en-US" dirty="0"/>
              <a:t>Aim for a mix of things that are engaging for new people and valuable for existing</a:t>
            </a:r>
          </a:p>
          <a:p>
            <a:pPr marL="457200" indent="-457200">
              <a:buFont typeface="Arial" panose="020B0604020202020204" pitchFamily="34" charset="0"/>
              <a:buChar char="•"/>
            </a:pPr>
            <a:r>
              <a:rPr lang="en-US" dirty="0"/>
              <a:t>Break out content by type (newbies, events, engagement, resources, </a:t>
            </a:r>
            <a:r>
              <a:rPr lang="en-US" dirty="0" err="1"/>
              <a:t>etc</a:t>
            </a:r>
            <a:r>
              <a:rPr lang="en-US" dirty="0"/>
              <a:t>)</a:t>
            </a:r>
          </a:p>
          <a:p>
            <a:pPr marL="457200" indent="-457200">
              <a:buFont typeface="Arial" panose="020B0604020202020204" pitchFamily="34" charset="0"/>
              <a:buChar char="•"/>
            </a:pPr>
            <a:r>
              <a:rPr lang="en-US" dirty="0"/>
              <a:t>Create 1 month first, then three months and check in every three months to recalibrate, see what kinds of posts are working/what’s not, what are the holes</a:t>
            </a:r>
          </a:p>
          <a:p>
            <a:pPr marL="457200" indent="-457200">
              <a:buFont typeface="Arial" panose="020B0604020202020204" pitchFamily="34" charset="0"/>
              <a:buChar char="•"/>
            </a:pPr>
            <a:r>
              <a:rPr lang="en-US" dirty="0"/>
              <a:t>Build your team so others can help post and be your eyes/ears in the Community as well </a:t>
            </a:r>
          </a:p>
          <a:p>
            <a:pPr marL="457200" indent="-457200">
              <a:buFont typeface="Arial" panose="020B0604020202020204" pitchFamily="34" charset="0"/>
              <a:buChar char="•"/>
            </a:pPr>
            <a:endParaRPr lang="en-US" sz="1600" dirty="0"/>
          </a:p>
          <a:p>
            <a:r>
              <a:rPr lang="en-US" dirty="0"/>
              <a:t>If your Community is just getting off the ground, buy yourself to work on this by leveraging the Introduce Yourself thread. Have your team While you’re creating your content calendar, at least create an introduce yourself thread and take turns with each of your team members getting started</a:t>
            </a:r>
          </a:p>
        </p:txBody>
      </p:sp>
      <p:sp>
        <p:nvSpPr>
          <p:cNvPr id="3" name="Slide Number Placeholder 2">
            <a:extLst>
              <a:ext uri="{FF2B5EF4-FFF2-40B4-BE49-F238E27FC236}">
                <a16:creationId xmlns:a16="http://schemas.microsoft.com/office/drawing/2014/main" id="{47F17F23-B410-4818-BF94-0C17931D6A9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70E5B-A088-45B1-B0D1-069BF9352BC7}" type="slidenum">
              <a:rPr kumimoji="0" lang="en-US" sz="1000" b="0" i="0" u="none" strike="noStrike" kern="1200" cap="none" spc="0" normalizeH="0" baseline="0" noProof="0" smtClean="0">
                <a:ln>
                  <a:noFill/>
                </a:ln>
                <a:solidFill>
                  <a:srgbClr val="FB515B"/>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FB515B"/>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63255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3138DA-4FE9-43D8-AC5C-C7B6C13CC087}"/>
              </a:ext>
            </a:extLst>
          </p:cNvPr>
          <p:cNvSpPr>
            <a:spLocks noGrp="1"/>
          </p:cNvSpPr>
          <p:nvPr>
            <p:ph type="body" sz="quarter" idx="10"/>
          </p:nvPr>
        </p:nvSpPr>
        <p:spPr>
          <a:xfrm>
            <a:off x="828675" y="1189592"/>
            <a:ext cx="10534650" cy="5076984"/>
          </a:xfrm>
        </p:spPr>
        <p:txBody>
          <a:bodyPr>
            <a:normAutofit fontScale="70000" lnSpcReduction="20000"/>
          </a:bodyPr>
          <a:lstStyle/>
          <a:p>
            <a:pPr>
              <a:spcBef>
                <a:spcPts val="0"/>
              </a:spcBef>
            </a:pPr>
            <a:r>
              <a:rPr lang="en-US" b="1" dirty="0"/>
              <a:t>How does it all work?</a:t>
            </a:r>
          </a:p>
          <a:p>
            <a:pPr marL="457200" indent="-457200">
              <a:spcBef>
                <a:spcPts val="0"/>
              </a:spcBef>
              <a:buFont typeface="Arial" panose="020B0604020202020204" pitchFamily="34" charset="0"/>
              <a:buChar char="•"/>
            </a:pPr>
            <a:r>
              <a:rPr lang="en-US" dirty="0"/>
              <a:t>Anything that gets posted is sent via email out to your members depending on the frequency they have selected for their notifications (real-time, a daily or weekly digest)</a:t>
            </a:r>
          </a:p>
          <a:p>
            <a:pPr marL="457200" indent="-457200">
              <a:spcBef>
                <a:spcPts val="0"/>
              </a:spcBef>
              <a:buFont typeface="Arial" panose="020B0604020202020204" pitchFamily="34" charset="0"/>
              <a:buChar char="•"/>
            </a:pPr>
            <a:r>
              <a:rPr lang="en-US" dirty="0"/>
              <a:t>Draft and schedule posts in advance! At the bottom, select your date/time that you want it to go out. You can view all your scheduled posts in your Community profile under My Contributions under List of Contributions</a:t>
            </a:r>
          </a:p>
          <a:p>
            <a:pPr>
              <a:spcBef>
                <a:spcPts val="0"/>
              </a:spcBef>
            </a:pPr>
            <a:endParaRPr lang="en-US" dirty="0"/>
          </a:p>
          <a:p>
            <a:pPr>
              <a:spcBef>
                <a:spcPts val="0"/>
              </a:spcBef>
            </a:pPr>
            <a:r>
              <a:rPr lang="en-US" b="1" dirty="0"/>
              <a:t>What kind of content should we post? </a:t>
            </a:r>
            <a:r>
              <a:rPr lang="en-US" i="1" dirty="0"/>
              <a:t>Anything that your members would find interesting, valuable and engaging!</a:t>
            </a:r>
          </a:p>
          <a:p>
            <a:pPr marL="457200" indent="-457200">
              <a:spcBef>
                <a:spcPts val="0"/>
              </a:spcBef>
              <a:buFont typeface="Arial" panose="020B0604020202020204" pitchFamily="34" charset="0"/>
              <a:buChar char="•"/>
            </a:pPr>
            <a:r>
              <a:rPr lang="en-US" dirty="0"/>
              <a:t>“Ask me Anything” thread with a volunteer or industry expert</a:t>
            </a:r>
          </a:p>
          <a:p>
            <a:pPr marL="457200" indent="-457200">
              <a:spcBef>
                <a:spcPts val="0"/>
              </a:spcBef>
              <a:buFont typeface="Arial" panose="020B0604020202020204" pitchFamily="34" charset="0"/>
              <a:buChar char="•"/>
            </a:pPr>
            <a:r>
              <a:rPr lang="en-US" dirty="0"/>
              <a:t>Hot topic discussion</a:t>
            </a:r>
          </a:p>
          <a:p>
            <a:pPr marL="457200" indent="-457200">
              <a:spcBef>
                <a:spcPts val="0"/>
              </a:spcBef>
              <a:buFont typeface="Arial" panose="020B0604020202020204" pitchFamily="34" charset="0"/>
              <a:buChar char="•"/>
            </a:pPr>
            <a:r>
              <a:rPr lang="en-US" dirty="0"/>
              <a:t>Crowd sourcing for job posts</a:t>
            </a:r>
          </a:p>
          <a:p>
            <a:pPr marL="457200" indent="-457200">
              <a:spcBef>
                <a:spcPts val="0"/>
              </a:spcBef>
              <a:buFont typeface="Arial" panose="020B0604020202020204" pitchFamily="34" charset="0"/>
              <a:buChar char="•"/>
            </a:pPr>
            <a:r>
              <a:rPr lang="en-US" dirty="0"/>
              <a:t>Revive the introduce yourself thread with new questions</a:t>
            </a:r>
          </a:p>
          <a:p>
            <a:pPr marL="457200" indent="-457200">
              <a:spcBef>
                <a:spcPts val="0"/>
              </a:spcBef>
              <a:buFont typeface="Arial" panose="020B0604020202020204" pitchFamily="34" charset="0"/>
              <a:buChar char="•"/>
            </a:pPr>
            <a:r>
              <a:rPr lang="en-US" dirty="0"/>
              <a:t>Present data relevant to members</a:t>
            </a:r>
          </a:p>
          <a:p>
            <a:pPr marL="457200" indent="-457200">
              <a:spcBef>
                <a:spcPts val="0"/>
              </a:spcBef>
              <a:buFont typeface="Arial" panose="020B0604020202020204" pitchFamily="34" charset="0"/>
              <a:buChar char="•"/>
            </a:pPr>
            <a:r>
              <a:rPr lang="en-US" dirty="0"/>
              <a:t>Crowd sourcing for ideas, advice or opinions</a:t>
            </a:r>
          </a:p>
          <a:p>
            <a:pPr marL="457200" indent="-457200">
              <a:spcBef>
                <a:spcPts val="0"/>
              </a:spcBef>
              <a:buFont typeface="Arial" panose="020B0604020202020204" pitchFamily="34" charset="0"/>
              <a:buChar char="•"/>
            </a:pPr>
            <a:r>
              <a:rPr lang="en-US" dirty="0"/>
              <a:t>Sharing resources, articles, videos, </a:t>
            </a:r>
            <a:r>
              <a:rPr lang="en-US" dirty="0" err="1"/>
              <a:t>etc</a:t>
            </a:r>
            <a:r>
              <a:rPr lang="en-US" dirty="0"/>
              <a:t> that are relevant to the group</a:t>
            </a:r>
          </a:p>
          <a:p>
            <a:pPr marL="457200" indent="-457200">
              <a:spcBef>
                <a:spcPts val="0"/>
              </a:spcBef>
              <a:buFont typeface="Arial" panose="020B0604020202020204" pitchFamily="34" charset="0"/>
              <a:buChar char="•"/>
            </a:pPr>
            <a:r>
              <a:rPr lang="en-US" dirty="0"/>
              <a:t>Opportunities to get involved and/or build a skill</a:t>
            </a:r>
          </a:p>
          <a:p>
            <a:pPr marL="457200" indent="-457200">
              <a:spcBef>
                <a:spcPts val="0"/>
              </a:spcBef>
              <a:buFont typeface="Arial" panose="020B0604020202020204" pitchFamily="34" charset="0"/>
              <a:buChar char="•"/>
            </a:pPr>
            <a:r>
              <a:rPr lang="en-US" i="1" dirty="0"/>
              <a:t>Creative </a:t>
            </a:r>
            <a:r>
              <a:rPr lang="en-US" dirty="0"/>
              <a:t>event marketing. Yes, the Community is a marketing channel but posting just about events will lose your audience quickly. If you’re promoting an event, get creative with it – tie the promo to one of the above ideas so it’s valuable </a:t>
            </a:r>
            <a:r>
              <a:rPr lang="en-US" i="1" dirty="0"/>
              <a:t>and</a:t>
            </a:r>
            <a:r>
              <a:rPr lang="en-US" dirty="0"/>
              <a:t> promotional: “Want to learn more? This event is coming up…”</a:t>
            </a:r>
            <a:endParaRPr lang="en-US" i="1" dirty="0"/>
          </a:p>
          <a:p>
            <a:pPr>
              <a:spcBef>
                <a:spcPts val="0"/>
              </a:spcBef>
            </a:pPr>
            <a:endParaRPr lang="en-US" dirty="0"/>
          </a:p>
        </p:txBody>
      </p:sp>
      <p:sp>
        <p:nvSpPr>
          <p:cNvPr id="3" name="Slide Number Placeholder 2">
            <a:extLst>
              <a:ext uri="{FF2B5EF4-FFF2-40B4-BE49-F238E27FC236}">
                <a16:creationId xmlns:a16="http://schemas.microsoft.com/office/drawing/2014/main" id="{C2E5070A-9B69-45FF-B074-6225628951D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70E5B-A088-45B1-B0D1-069BF9352BC7}" type="slidenum">
              <a:rPr kumimoji="0" lang="en-US" sz="1000" b="0" i="0" u="none" strike="noStrike" kern="1200" cap="none" spc="0" normalizeH="0" baseline="0" noProof="0" smtClean="0">
                <a:ln>
                  <a:noFill/>
                </a:ln>
                <a:solidFill>
                  <a:srgbClr val="FB515B"/>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FB515B"/>
              </a:solidFill>
              <a:effectLst/>
              <a:uLnTx/>
              <a:uFillTx/>
              <a:latin typeface="Palatino Linotype" panose="02040502050505030304" pitchFamily="18" charset="0"/>
              <a:ea typeface="+mn-ea"/>
              <a:cs typeface="+mn-cs"/>
            </a:endParaRPr>
          </a:p>
        </p:txBody>
      </p:sp>
      <p:sp>
        <p:nvSpPr>
          <p:cNvPr id="4" name="Title 3">
            <a:extLst>
              <a:ext uri="{FF2B5EF4-FFF2-40B4-BE49-F238E27FC236}">
                <a16:creationId xmlns:a16="http://schemas.microsoft.com/office/drawing/2014/main" id="{1EA819A1-CFF1-46CD-A44C-E7E7A11184FE}"/>
              </a:ext>
            </a:extLst>
          </p:cNvPr>
          <p:cNvSpPr>
            <a:spLocks noGrp="1"/>
          </p:cNvSpPr>
          <p:nvPr>
            <p:ph type="title"/>
          </p:nvPr>
        </p:nvSpPr>
        <p:spPr/>
        <p:txBody>
          <a:bodyPr/>
          <a:lstStyle/>
          <a:p>
            <a:r>
              <a:rPr lang="en-US" dirty="0"/>
              <a:t>Community best practices</a:t>
            </a:r>
          </a:p>
        </p:txBody>
      </p:sp>
    </p:spTree>
    <p:extLst>
      <p:ext uri="{BB962C8B-B14F-4D97-AF65-F5344CB8AC3E}">
        <p14:creationId xmlns:p14="http://schemas.microsoft.com/office/powerpoint/2010/main" val="3134646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3138DA-4FE9-43D8-AC5C-C7B6C13CC087}"/>
              </a:ext>
            </a:extLst>
          </p:cNvPr>
          <p:cNvSpPr>
            <a:spLocks noGrp="1"/>
          </p:cNvSpPr>
          <p:nvPr>
            <p:ph type="body" sz="quarter" idx="10"/>
          </p:nvPr>
        </p:nvSpPr>
        <p:spPr>
          <a:xfrm>
            <a:off x="828675" y="1189592"/>
            <a:ext cx="10534650" cy="5043428"/>
          </a:xfrm>
        </p:spPr>
        <p:txBody>
          <a:bodyPr>
            <a:normAutofit fontScale="70000" lnSpcReduction="20000"/>
          </a:bodyPr>
          <a:lstStyle/>
          <a:p>
            <a:pPr lvl="1">
              <a:spcBef>
                <a:spcPts val="0"/>
              </a:spcBef>
            </a:pPr>
            <a:r>
              <a:rPr lang="en-US" dirty="0"/>
              <a:t> </a:t>
            </a:r>
          </a:p>
          <a:p>
            <a:pPr>
              <a:spcBef>
                <a:spcPts val="0"/>
              </a:spcBef>
            </a:pPr>
            <a:r>
              <a:rPr lang="en-US" b="1" dirty="0"/>
              <a:t>How do you create an amazing Community post?</a:t>
            </a:r>
            <a:endParaRPr lang="en-US" dirty="0"/>
          </a:p>
          <a:p>
            <a:pPr marL="457200" indent="-457200">
              <a:spcBef>
                <a:spcPts val="0"/>
              </a:spcBef>
              <a:buFont typeface="Arial" panose="020B0604020202020204" pitchFamily="34" charset="0"/>
              <a:buChar char="•"/>
            </a:pPr>
            <a:r>
              <a:rPr lang="en-US" dirty="0"/>
              <a:t>Tag people!!! This is a feature (like social media) that can really encourage people to answer and increase engagement. Simply type @ and the person’s name </a:t>
            </a:r>
            <a:r>
              <a:rPr lang="en-US" i="1" dirty="0"/>
              <a:t>(must be a member in the Community)</a:t>
            </a:r>
          </a:p>
          <a:p>
            <a:pPr marL="457200" indent="-457200">
              <a:spcBef>
                <a:spcPts val="0"/>
              </a:spcBef>
              <a:buFont typeface="Arial" panose="020B0604020202020204" pitchFamily="34" charset="0"/>
              <a:buChar char="•"/>
            </a:pPr>
            <a:r>
              <a:rPr lang="en-US" dirty="0"/>
              <a:t>Ask yourself: will someone find this valuable or interesting? If the answer is no, re-work your post until the answer is yes!</a:t>
            </a:r>
          </a:p>
          <a:p>
            <a:pPr marL="457200" indent="-457200">
              <a:spcBef>
                <a:spcPts val="0"/>
              </a:spcBef>
              <a:buFont typeface="Arial" panose="020B0604020202020204" pitchFamily="34" charset="0"/>
              <a:buChar char="•"/>
            </a:pPr>
            <a:r>
              <a:rPr lang="en-US" dirty="0"/>
              <a:t>Make sure the subject line really </a:t>
            </a:r>
            <a:r>
              <a:rPr lang="en-US" i="1" dirty="0"/>
              <a:t>grabs </a:t>
            </a:r>
            <a:r>
              <a:rPr lang="en-US" dirty="0"/>
              <a:t>people – keep it interesting or they might not read on!</a:t>
            </a:r>
          </a:p>
          <a:p>
            <a:pPr marL="457200" indent="-457200">
              <a:spcBef>
                <a:spcPts val="0"/>
              </a:spcBef>
              <a:buFont typeface="Arial" panose="020B0604020202020204" pitchFamily="34" charset="0"/>
              <a:buChar char="•"/>
            </a:pPr>
            <a:r>
              <a:rPr lang="en-US" dirty="0"/>
              <a:t>Make sure every post includes a </a:t>
            </a:r>
            <a:r>
              <a:rPr lang="en-US" b="1" dirty="0"/>
              <a:t>call to action. </a:t>
            </a:r>
            <a:r>
              <a:rPr lang="en-US" dirty="0"/>
              <a:t> As people respond, it keeps the thread at the top</a:t>
            </a:r>
          </a:p>
          <a:p>
            <a:pPr marL="457200" indent="-457200">
              <a:spcBef>
                <a:spcPts val="0"/>
              </a:spcBef>
              <a:buFont typeface="Arial" panose="020B0604020202020204" pitchFamily="34" charset="0"/>
              <a:buChar char="•"/>
            </a:pPr>
            <a:r>
              <a:rPr lang="en-US" dirty="0"/>
              <a:t>Include more than just text! Add photos, embed videos, add attachments – make it interesting using different forms of media</a:t>
            </a:r>
          </a:p>
          <a:p>
            <a:pPr>
              <a:spcBef>
                <a:spcPts val="0"/>
              </a:spcBef>
            </a:pPr>
            <a:endParaRPr lang="en-US" dirty="0"/>
          </a:p>
          <a:p>
            <a:pPr>
              <a:spcBef>
                <a:spcPts val="0"/>
              </a:spcBef>
            </a:pPr>
            <a:r>
              <a:rPr lang="en-US" b="1" dirty="0"/>
              <a:t>Leverage the Library:</a:t>
            </a:r>
          </a:p>
          <a:p>
            <a:pPr marL="457200" indent="-457200">
              <a:spcBef>
                <a:spcPts val="0"/>
              </a:spcBef>
              <a:buFont typeface="Arial" panose="020B0604020202020204" pitchFamily="34" charset="0"/>
              <a:buChar char="•"/>
            </a:pPr>
            <a:r>
              <a:rPr lang="en-US" dirty="0"/>
              <a:t>Each community comes with a Library - your archive of useful things like resources, </a:t>
            </a:r>
            <a:r>
              <a:rPr lang="en-US" dirty="0" err="1"/>
              <a:t>etc</a:t>
            </a:r>
            <a:r>
              <a:rPr lang="en-US" dirty="0"/>
              <a:t> for your members</a:t>
            </a:r>
          </a:p>
          <a:p>
            <a:pPr marL="457200" indent="-457200">
              <a:spcBef>
                <a:spcPts val="0"/>
              </a:spcBef>
              <a:buFont typeface="Arial" panose="020B0604020202020204" pitchFamily="34" charset="0"/>
              <a:buChar char="•"/>
            </a:pPr>
            <a:r>
              <a:rPr lang="en-US" dirty="0"/>
              <a:t>Any attachments or things embedded in a post are auto-added to your library</a:t>
            </a:r>
          </a:p>
          <a:p>
            <a:pPr marL="457200" indent="-457200">
              <a:spcBef>
                <a:spcPts val="0"/>
              </a:spcBef>
              <a:buFont typeface="Arial" panose="020B0604020202020204" pitchFamily="34" charset="0"/>
              <a:buChar char="•"/>
            </a:pPr>
            <a:r>
              <a:rPr lang="en-US" dirty="0"/>
              <a:t>You can create folders that you can organize as needed and previews of what’s in the folders show up on the right</a:t>
            </a:r>
          </a:p>
          <a:p>
            <a:pPr marL="457200" indent="-457200">
              <a:spcBef>
                <a:spcPts val="0"/>
              </a:spcBef>
              <a:buFont typeface="Arial" panose="020B0604020202020204" pitchFamily="34" charset="0"/>
              <a:buChar char="•"/>
            </a:pPr>
            <a:r>
              <a:rPr lang="en-US" dirty="0"/>
              <a:t>Files at the top are the most viewed/downloaded. Anything important can be pinned if you click on the three dots!</a:t>
            </a:r>
          </a:p>
        </p:txBody>
      </p:sp>
      <p:sp>
        <p:nvSpPr>
          <p:cNvPr id="3" name="Slide Number Placeholder 2">
            <a:extLst>
              <a:ext uri="{FF2B5EF4-FFF2-40B4-BE49-F238E27FC236}">
                <a16:creationId xmlns:a16="http://schemas.microsoft.com/office/drawing/2014/main" id="{C2E5070A-9B69-45FF-B074-6225628951D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70E5B-A088-45B1-B0D1-069BF9352BC7}" type="slidenum">
              <a:rPr kumimoji="0" lang="en-US" sz="1000" b="0" i="0" u="none" strike="noStrike" kern="1200" cap="none" spc="0" normalizeH="0" baseline="0" noProof="0" smtClean="0">
                <a:ln>
                  <a:noFill/>
                </a:ln>
                <a:solidFill>
                  <a:srgbClr val="FB515B"/>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FB515B"/>
              </a:solidFill>
              <a:effectLst/>
              <a:uLnTx/>
              <a:uFillTx/>
              <a:latin typeface="Palatino Linotype" panose="02040502050505030304" pitchFamily="18" charset="0"/>
              <a:ea typeface="+mn-ea"/>
              <a:cs typeface="+mn-cs"/>
            </a:endParaRPr>
          </a:p>
        </p:txBody>
      </p:sp>
      <p:sp>
        <p:nvSpPr>
          <p:cNvPr id="4" name="Title 3">
            <a:extLst>
              <a:ext uri="{FF2B5EF4-FFF2-40B4-BE49-F238E27FC236}">
                <a16:creationId xmlns:a16="http://schemas.microsoft.com/office/drawing/2014/main" id="{1EA819A1-CFF1-46CD-A44C-E7E7A11184FE}"/>
              </a:ext>
            </a:extLst>
          </p:cNvPr>
          <p:cNvSpPr>
            <a:spLocks noGrp="1"/>
          </p:cNvSpPr>
          <p:nvPr>
            <p:ph type="title"/>
          </p:nvPr>
        </p:nvSpPr>
        <p:spPr/>
        <p:txBody>
          <a:bodyPr/>
          <a:lstStyle/>
          <a:p>
            <a:r>
              <a:rPr lang="en-US" dirty="0"/>
              <a:t>Community best practices (cont.)</a:t>
            </a:r>
          </a:p>
        </p:txBody>
      </p:sp>
    </p:spTree>
    <p:extLst>
      <p:ext uri="{BB962C8B-B14F-4D97-AF65-F5344CB8AC3E}">
        <p14:creationId xmlns:p14="http://schemas.microsoft.com/office/powerpoint/2010/main" val="3867698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E5E525-9190-4223-B3B7-399DF90D5A50}"/>
              </a:ext>
            </a:extLst>
          </p:cNvPr>
          <p:cNvSpPr>
            <a:spLocks noGrp="1"/>
          </p:cNvSpPr>
          <p:nvPr>
            <p:ph type="body" sz="quarter" idx="10"/>
          </p:nvPr>
        </p:nvSpPr>
        <p:spPr>
          <a:xfrm>
            <a:off x="819150" y="1116805"/>
            <a:ext cx="10534650" cy="917102"/>
          </a:xfrm>
        </p:spPr>
        <p:txBody>
          <a:bodyPr>
            <a:normAutofit/>
          </a:bodyPr>
          <a:lstStyle/>
          <a:p>
            <a:r>
              <a:rPr lang="en-US" sz="2400" dirty="0"/>
              <a:t>What is the difference and how are both leveraged in a complimentary way?</a:t>
            </a:r>
          </a:p>
        </p:txBody>
      </p:sp>
      <p:sp>
        <p:nvSpPr>
          <p:cNvPr id="3" name="Slide Number Placeholder 2">
            <a:extLst>
              <a:ext uri="{FF2B5EF4-FFF2-40B4-BE49-F238E27FC236}">
                <a16:creationId xmlns:a16="http://schemas.microsoft.com/office/drawing/2014/main" id="{A098ACA4-4287-4A46-9FC0-1D36EBB024B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70E5B-A088-45B1-B0D1-069BF9352BC7}" type="slidenum">
              <a:rPr kumimoji="0" lang="en-US" sz="1000" b="0" i="0" u="none" strike="noStrike" kern="1200" cap="none" spc="0" normalizeH="0" baseline="0" noProof="0" smtClean="0">
                <a:ln>
                  <a:noFill/>
                </a:ln>
                <a:solidFill>
                  <a:srgbClr val="FB515B"/>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FB515B"/>
              </a:solidFill>
              <a:effectLst/>
              <a:uLnTx/>
              <a:uFillTx/>
              <a:latin typeface="Palatino Linotype" panose="02040502050505030304" pitchFamily="18" charset="0"/>
              <a:ea typeface="+mn-ea"/>
              <a:cs typeface="+mn-cs"/>
            </a:endParaRPr>
          </a:p>
        </p:txBody>
      </p:sp>
      <p:sp>
        <p:nvSpPr>
          <p:cNvPr id="4" name="Title 3">
            <a:extLst>
              <a:ext uri="{FF2B5EF4-FFF2-40B4-BE49-F238E27FC236}">
                <a16:creationId xmlns:a16="http://schemas.microsoft.com/office/drawing/2014/main" id="{9224CDE4-B46D-472B-8FDF-18166E2FB537}"/>
              </a:ext>
            </a:extLst>
          </p:cNvPr>
          <p:cNvSpPr>
            <a:spLocks noGrp="1"/>
          </p:cNvSpPr>
          <p:nvPr>
            <p:ph type="title"/>
          </p:nvPr>
        </p:nvSpPr>
        <p:spPr/>
        <p:txBody>
          <a:bodyPr/>
          <a:lstStyle/>
          <a:p>
            <a:r>
              <a:rPr lang="en-US" dirty="0"/>
              <a:t>HBA Community vs social media</a:t>
            </a:r>
          </a:p>
        </p:txBody>
      </p:sp>
      <p:sp>
        <p:nvSpPr>
          <p:cNvPr id="5" name="TextBox 4">
            <a:extLst>
              <a:ext uri="{FF2B5EF4-FFF2-40B4-BE49-F238E27FC236}">
                <a16:creationId xmlns:a16="http://schemas.microsoft.com/office/drawing/2014/main" id="{2007F3CC-C9EF-4FB0-B7EE-46F1C9BBD3BF}"/>
              </a:ext>
            </a:extLst>
          </p:cNvPr>
          <p:cNvSpPr txBox="1"/>
          <p:nvPr/>
        </p:nvSpPr>
        <p:spPr>
          <a:xfrm>
            <a:off x="838201" y="1926455"/>
            <a:ext cx="5136472" cy="3970318"/>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7757A1"/>
                </a:solidFill>
                <a:effectLst/>
                <a:uLnTx/>
                <a:uFillTx/>
                <a:latin typeface="Palatino Linotype"/>
                <a:ea typeface="+mn-ea"/>
                <a:cs typeface="+mn-cs"/>
              </a:rPr>
              <a:t>HBA Community – to drive the value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58595B"/>
              </a:solidFill>
              <a:effectLst/>
              <a:uLnTx/>
              <a:uFillTx/>
              <a:latin typeface="Palatino Linotype"/>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8595B"/>
                </a:solidFill>
                <a:effectLst/>
                <a:uLnTx/>
                <a:uFillTx/>
                <a:latin typeface="Palatino Linotype"/>
                <a:ea typeface="+mn-ea"/>
                <a:cs typeface="+mn-cs"/>
              </a:rPr>
              <a:t>Is meant for members only, where you have a group of individuals who are already bought into what you’re putting out there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8595B"/>
                </a:solidFill>
                <a:effectLst/>
                <a:uLnTx/>
                <a:uFillTx/>
                <a:latin typeface="Palatino Linotype"/>
                <a:ea typeface="+mn-ea"/>
                <a:cs typeface="+mn-cs"/>
              </a:rPr>
              <a:t>Should be the place where all value is driven to those members (i.e. resources, connections, </a:t>
            </a:r>
            <a:r>
              <a:rPr kumimoji="0" lang="en-US" sz="1800" b="0" i="0" u="none" strike="noStrike" kern="1200" cap="none" spc="0" normalizeH="0" baseline="0" noProof="0" dirty="0" err="1">
                <a:ln>
                  <a:noFill/>
                </a:ln>
                <a:solidFill>
                  <a:srgbClr val="58595B"/>
                </a:solidFill>
                <a:effectLst/>
                <a:uLnTx/>
                <a:uFillTx/>
                <a:latin typeface="Palatino Linotype"/>
                <a:ea typeface="+mn-ea"/>
                <a:cs typeface="+mn-cs"/>
              </a:rPr>
              <a:t>etc</a:t>
            </a:r>
            <a:r>
              <a:rPr kumimoji="0" lang="en-US" sz="1800" b="0" i="0" u="none" strike="noStrike" kern="1200" cap="none" spc="0" normalizeH="0" baseline="0" noProof="0" dirty="0">
                <a:ln>
                  <a:noFill/>
                </a:ln>
                <a:solidFill>
                  <a:srgbClr val="58595B"/>
                </a:solidFill>
                <a:effectLst/>
                <a:uLnTx/>
                <a:uFillTx/>
                <a:latin typeface="Palatino Linotype"/>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8595B"/>
                </a:solidFill>
                <a:effectLst/>
                <a:uLnTx/>
                <a:uFillTx/>
                <a:latin typeface="Palatino Linotype"/>
                <a:ea typeface="+mn-ea"/>
                <a:cs typeface="+mn-cs"/>
              </a:rPr>
              <a:t>They’re already engaged, so make the most of 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8595B"/>
                </a:solidFill>
                <a:effectLst/>
                <a:uLnTx/>
                <a:uFillTx/>
                <a:latin typeface="Palatino Linotype"/>
                <a:ea typeface="+mn-ea"/>
                <a:cs typeface="+mn-cs"/>
              </a:rPr>
              <a:t>Don’t forget to also leverage other communities (like the member forum and regional communities) to get the word out about your area</a:t>
            </a:r>
          </a:p>
        </p:txBody>
      </p:sp>
      <p:sp>
        <p:nvSpPr>
          <p:cNvPr id="6" name="TextBox 5">
            <a:extLst>
              <a:ext uri="{FF2B5EF4-FFF2-40B4-BE49-F238E27FC236}">
                <a16:creationId xmlns:a16="http://schemas.microsoft.com/office/drawing/2014/main" id="{7607FFB2-7F70-4D48-8E1D-B86DC61CFA0E}"/>
              </a:ext>
            </a:extLst>
          </p:cNvPr>
          <p:cNvSpPr txBox="1"/>
          <p:nvPr/>
        </p:nvSpPr>
        <p:spPr>
          <a:xfrm>
            <a:off x="5974673" y="1944211"/>
            <a:ext cx="4864314" cy="3970318"/>
          </a:xfrm>
          <a:prstGeom prst="rect">
            <a:avLst/>
          </a:prstGeom>
          <a:solidFill>
            <a:schemeClr val="accent3">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7757A1"/>
                </a:solidFill>
                <a:effectLst/>
                <a:uLnTx/>
                <a:uFillTx/>
                <a:latin typeface="Palatino Linotype"/>
                <a:ea typeface="+mn-ea"/>
                <a:cs typeface="+mn-cs"/>
              </a:rPr>
              <a:t>Social media – to increase visibility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58595B"/>
              </a:solidFill>
              <a:effectLst/>
              <a:uLnTx/>
              <a:uFillTx/>
              <a:latin typeface="Palatino Linotype"/>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8595B"/>
                </a:solidFill>
                <a:effectLst/>
                <a:uLnTx/>
                <a:uFillTx/>
                <a:latin typeface="Palatino Linotype"/>
                <a:ea typeface="+mn-ea"/>
                <a:cs typeface="+mn-cs"/>
              </a:rPr>
              <a:t>Is a great place to get the word out about HBA and your area, but is more like shouting into the void. Many have no idea what HBA is, so all posts need context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8595B"/>
                </a:solidFill>
                <a:effectLst/>
                <a:uLnTx/>
                <a:uFillTx/>
                <a:latin typeface="Palatino Linotype"/>
                <a:ea typeface="+mn-ea"/>
                <a:cs typeface="+mn-cs"/>
              </a:rPr>
              <a:t>A great place to increase visibility, especially through using you/your team’s </a:t>
            </a:r>
            <a:r>
              <a:rPr kumimoji="0" lang="en-US" sz="1800" b="0" i="1" u="none" strike="noStrike" kern="1200" cap="none" spc="0" normalizeH="0" baseline="0" noProof="0" dirty="0">
                <a:ln>
                  <a:noFill/>
                </a:ln>
                <a:solidFill>
                  <a:srgbClr val="58595B"/>
                </a:solidFill>
                <a:effectLst/>
                <a:uLnTx/>
                <a:uFillTx/>
                <a:latin typeface="Palatino Linotype"/>
                <a:ea typeface="+mn-ea"/>
                <a:cs typeface="+mn-cs"/>
              </a:rPr>
              <a:t>personal social media</a:t>
            </a:r>
            <a:r>
              <a:rPr kumimoji="0" lang="en-US" sz="1800" b="0" i="0" u="none" strike="noStrike" kern="1200" cap="none" spc="0" normalizeH="0" baseline="0" noProof="0" dirty="0">
                <a:ln>
                  <a:noFill/>
                </a:ln>
                <a:solidFill>
                  <a:srgbClr val="58595B"/>
                </a:solidFill>
                <a:effectLst/>
                <a:uLnTx/>
                <a:uFillTx/>
                <a:latin typeface="Palatino Linotype"/>
                <a:ea typeface="+mn-ea"/>
                <a:cs typeface="+mn-cs"/>
              </a:rPr>
              <a:t> to connect with those networks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8595B"/>
                </a:solidFill>
                <a:effectLst/>
                <a:uLnTx/>
                <a:uFillTx/>
                <a:latin typeface="Palatino Linotype"/>
                <a:ea typeface="+mn-ea"/>
                <a:cs typeface="+mn-cs"/>
              </a:rPr>
              <a:t>Use your hashtag and link back to your Community page whenever possible!</a:t>
            </a:r>
          </a:p>
          <a:p>
            <a:pPr marL="285750" indent="-285750">
              <a:buFont typeface="Arial" panose="020B0604020202020204" pitchFamily="34" charset="0"/>
              <a:buChar char="•"/>
            </a:pPr>
            <a:r>
              <a:rPr kumimoji="0" lang="en-US" sz="1800" b="0" i="1" u="none" strike="noStrike" kern="1200" cap="none" spc="0" normalizeH="0" baseline="0" noProof="0" dirty="0">
                <a:ln>
                  <a:noFill/>
                </a:ln>
                <a:solidFill>
                  <a:srgbClr val="58595B"/>
                </a:solidFill>
                <a:effectLst/>
                <a:uLnTx/>
                <a:uFillTx/>
                <a:latin typeface="Palatino Linotype"/>
                <a:ea typeface="+mn-ea"/>
                <a:cs typeface="+mn-cs"/>
              </a:rPr>
              <a:t>*Note: at this time HBA does not allow social media groups for components</a:t>
            </a:r>
          </a:p>
        </p:txBody>
      </p:sp>
    </p:spTree>
    <p:extLst>
      <p:ext uri="{BB962C8B-B14F-4D97-AF65-F5344CB8AC3E}">
        <p14:creationId xmlns:p14="http://schemas.microsoft.com/office/powerpoint/2010/main" val="3537860461"/>
      </p:ext>
    </p:extLst>
  </p:cSld>
  <p:clrMapOvr>
    <a:masterClrMapping/>
  </p:clrMapOvr>
</p:sld>
</file>

<file path=ppt/theme/theme1.xml><?xml version="1.0" encoding="utf-8"?>
<a:theme xmlns:a="http://schemas.openxmlformats.org/drawingml/2006/main" name="HBA 2018">
  <a:themeElements>
    <a:clrScheme name="Custom 1">
      <a:dk1>
        <a:srgbClr val="58595B"/>
      </a:dk1>
      <a:lt1>
        <a:sysClr val="window" lastClr="FFFFFF"/>
      </a:lt1>
      <a:dk2>
        <a:srgbClr val="44546A"/>
      </a:dk2>
      <a:lt2>
        <a:srgbClr val="FFFFFF"/>
      </a:lt2>
      <a:accent1>
        <a:srgbClr val="7757A1"/>
      </a:accent1>
      <a:accent2>
        <a:srgbClr val="FB515B"/>
      </a:accent2>
      <a:accent3>
        <a:srgbClr val="86D5C8"/>
      </a:accent3>
      <a:accent4>
        <a:srgbClr val="F9EB3B"/>
      </a:accent4>
      <a:accent5>
        <a:srgbClr val="58595B"/>
      </a:accent5>
      <a:accent6>
        <a:srgbClr val="70AD47"/>
      </a:accent6>
      <a:hlink>
        <a:srgbClr val="0563C1"/>
      </a:hlink>
      <a:folHlink>
        <a:srgbClr val="954F72"/>
      </a:folHlink>
    </a:clrScheme>
    <a:fontScheme name="Custom 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BA 2018" id="{06416179-DFF1-4295-9D13-8AE1B845C450}" vid="{C3956E8A-00CE-45CA-B627-03903E8152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3CF1FBCCFD5F49810157BE3B50A93F" ma:contentTypeVersion="11" ma:contentTypeDescription="Create a new document." ma:contentTypeScope="" ma:versionID="60554e8b11fe7b2837c5bf4f1e646f20">
  <xsd:schema xmlns:xsd="http://www.w3.org/2001/XMLSchema" xmlns:xs="http://www.w3.org/2001/XMLSchema" xmlns:p="http://schemas.microsoft.com/office/2006/metadata/properties" xmlns:ns2="0e4944e7-3fce-42cd-8246-372f173fa5d2" xmlns:ns3="17b69177-a289-4555-93bd-0705e8cae87f" targetNamespace="http://schemas.microsoft.com/office/2006/metadata/properties" ma:root="true" ma:fieldsID="b14f73f844efcdbbf1019181184f0235" ns2:_="" ns3:_="">
    <xsd:import namespace="0e4944e7-3fce-42cd-8246-372f173fa5d2"/>
    <xsd:import namespace="17b69177-a289-4555-93bd-0705e8cae8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4944e7-3fce-42cd-8246-372f173fa5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b69177-a289-4555-93bd-0705e8cae87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2CCB84-D298-46BA-BC2B-7A35ECAF2288}">
  <ds:schemaRefs>
    <ds:schemaRef ds:uri="http://www.w3.org/XML/1998/namespace"/>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http://purl.org/dc/dcmitype/"/>
    <ds:schemaRef ds:uri="http://purl.org/dc/terms/"/>
    <ds:schemaRef ds:uri="17b69177-a289-4555-93bd-0705e8cae87f"/>
    <ds:schemaRef ds:uri="0e4944e7-3fce-42cd-8246-372f173fa5d2"/>
    <ds:schemaRef ds:uri="http://schemas.microsoft.com/office/2006/metadata/properties"/>
  </ds:schemaRefs>
</ds:datastoreItem>
</file>

<file path=customXml/itemProps2.xml><?xml version="1.0" encoding="utf-8"?>
<ds:datastoreItem xmlns:ds="http://schemas.openxmlformats.org/officeDocument/2006/customXml" ds:itemID="{9B15B4D9-BCB8-4729-A78E-67EA07235FCF}">
  <ds:schemaRefs>
    <ds:schemaRef ds:uri="http://schemas.microsoft.com/sharepoint/v3/contenttype/forms"/>
  </ds:schemaRefs>
</ds:datastoreItem>
</file>

<file path=customXml/itemProps3.xml><?xml version="1.0" encoding="utf-8"?>
<ds:datastoreItem xmlns:ds="http://schemas.openxmlformats.org/officeDocument/2006/customXml" ds:itemID="{F86FAF3A-C233-4920-AE5C-84B523598B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4944e7-3fce-42cd-8246-372f173fa5d2"/>
    <ds:schemaRef ds:uri="17b69177-a289-4555-93bd-0705e8cae8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TotalTime>
  <Words>1410</Words>
  <Application>Microsoft Office PowerPoint</Application>
  <PresentationFormat>Widescreen</PresentationFormat>
  <Paragraphs>111</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Courier New</vt:lpstr>
      <vt:lpstr>DIN Next LT Pro</vt:lpstr>
      <vt:lpstr>Montserrat</vt:lpstr>
      <vt:lpstr>Palatino Linotype</vt:lpstr>
      <vt:lpstr>Rokkitt</vt:lpstr>
      <vt:lpstr>Tahoma</vt:lpstr>
      <vt:lpstr>HBA 2018</vt:lpstr>
      <vt:lpstr>PowerPoint Presentation</vt:lpstr>
      <vt:lpstr>What is the HBA Community?</vt:lpstr>
      <vt:lpstr>What is the HBA Community?</vt:lpstr>
      <vt:lpstr>Get started by getting familiar</vt:lpstr>
      <vt:lpstr>What does Community engagement look like?</vt:lpstr>
      <vt:lpstr>How do you make Community engagement happen?</vt:lpstr>
      <vt:lpstr>Community best practices</vt:lpstr>
      <vt:lpstr>Community best practices (cont.)</vt:lpstr>
      <vt:lpstr>HBA Community vs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Peck</dc:creator>
  <cp:lastModifiedBy>Katie Cammer</cp:lastModifiedBy>
  <cp:revision>2</cp:revision>
  <dcterms:created xsi:type="dcterms:W3CDTF">2021-08-24T14:44:09Z</dcterms:created>
  <dcterms:modified xsi:type="dcterms:W3CDTF">2021-10-13T14:30:27Z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0x0101007C3CF1FBCCFD5F49810157BE3B50A93F</vt:lpwstr>
  </property>
</Properties>
</file>