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urpl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0EB2CB7-6413-4053-83BD-0D5B823FB137}"/>
              </a:ext>
            </a:extLst>
          </p:cNvPr>
          <p:cNvSpPr/>
          <p:nvPr/>
        </p:nvSpPr>
        <p:spPr>
          <a:xfrm>
            <a:off x="-10579" y="0"/>
            <a:ext cx="12192000" cy="6858000"/>
          </a:xfrm>
          <a:prstGeom prst="rect">
            <a:avLst/>
          </a:prstGeom>
          <a:solidFill>
            <a:srgbClr val="7757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latin typeface="Tahoma" panose="020B0604030504040204" pitchFamily="34" charset="0"/>
              <a:ea typeface="Tahoma" panose="020B0604030504040204" pitchFamily="34" charset="0"/>
              <a:cs typeface="Tahoma" panose="020B0604030504040204" pitchFamily="34" charset="0"/>
            </a:endParaRPr>
          </a:p>
        </p:txBody>
      </p:sp>
      <p:pic>
        <p:nvPicPr>
          <p:cNvPr id="8" name="Picture 7">
            <a:extLst>
              <a:ext uri="{FF2B5EF4-FFF2-40B4-BE49-F238E27FC236}">
                <a16:creationId xmlns:a16="http://schemas.microsoft.com/office/drawing/2014/main" id="{B3F55802-17CA-4076-B857-C9DC108ED70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45" y="1183132"/>
            <a:ext cx="2681375" cy="679281"/>
          </a:xfrm>
          <a:prstGeom prst="rect">
            <a:avLst/>
          </a:prstGeom>
        </p:spPr>
      </p:pic>
      <p:cxnSp>
        <p:nvCxnSpPr>
          <p:cNvPr id="11" name="Straight Connector 10">
            <a:extLst>
              <a:ext uri="{FF2B5EF4-FFF2-40B4-BE49-F238E27FC236}">
                <a16:creationId xmlns:a16="http://schemas.microsoft.com/office/drawing/2014/main" id="{94BF3282-D615-4942-B153-7DA6A0F402BD}"/>
              </a:ext>
            </a:extLst>
          </p:cNvPr>
          <p:cNvCxnSpPr/>
          <p:nvPr/>
        </p:nvCxnSpPr>
        <p:spPr>
          <a:xfrm>
            <a:off x="437745" y="5171440"/>
            <a:ext cx="794425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F4EB36-3AAF-4966-AD85-26AED9BA913F}"/>
              </a:ext>
            </a:extLst>
          </p:cNvPr>
          <p:cNvCxnSpPr/>
          <p:nvPr/>
        </p:nvCxnSpPr>
        <p:spPr>
          <a:xfrm>
            <a:off x="437745" y="2021840"/>
            <a:ext cx="794425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Title 2">
            <a:extLst>
              <a:ext uri="{FF2B5EF4-FFF2-40B4-BE49-F238E27FC236}">
                <a16:creationId xmlns:a16="http://schemas.microsoft.com/office/drawing/2014/main" id="{B9B7B0BB-251E-4D4A-8DE2-2258F3114021}"/>
              </a:ext>
            </a:extLst>
          </p:cNvPr>
          <p:cNvSpPr txBox="1">
            <a:spLocks/>
          </p:cNvSpPr>
          <p:nvPr/>
        </p:nvSpPr>
        <p:spPr>
          <a:xfrm>
            <a:off x="437745" y="347966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F9EB3B"/>
                </a:solidFill>
                <a:latin typeface="Palatino Linotype" panose="02040502050505030304" pitchFamily="18" charset="0"/>
                <a:ea typeface="+mj-ea"/>
                <a:cs typeface="+mj-cs"/>
              </a:defRPr>
            </a:lvl1pPr>
          </a:lstStyle>
          <a:p>
            <a:endParaRPr lang="en-US" dirty="0"/>
          </a:p>
        </p:txBody>
      </p:sp>
      <p:pic>
        <p:nvPicPr>
          <p:cNvPr id="2" name="Picture 1">
            <a:extLst>
              <a:ext uri="{FF2B5EF4-FFF2-40B4-BE49-F238E27FC236}">
                <a16:creationId xmlns:a16="http://schemas.microsoft.com/office/drawing/2014/main" id="{0A0025C2-1B2A-4442-8433-6DCE26492ED6}"/>
              </a:ext>
            </a:extLst>
          </p:cNvPr>
          <p:cNvPicPr>
            <a:picLocks noChangeAspect="1"/>
          </p:cNvPicPr>
          <p:nvPr/>
        </p:nvPicPr>
        <p:blipFill>
          <a:blip r:embed="rId3"/>
          <a:stretch>
            <a:fillRect/>
          </a:stretch>
        </p:blipFill>
        <p:spPr>
          <a:xfrm>
            <a:off x="437745" y="5241065"/>
            <a:ext cx="2533650" cy="590550"/>
          </a:xfrm>
          <a:prstGeom prst="rect">
            <a:avLst/>
          </a:prstGeom>
        </p:spPr>
      </p:pic>
      <p:sp>
        <p:nvSpPr>
          <p:cNvPr id="15" name="Text Placeholder 14"/>
          <p:cNvSpPr>
            <a:spLocks noGrp="1"/>
          </p:cNvSpPr>
          <p:nvPr>
            <p:ph type="body" sz="quarter" idx="11" hasCustomPrompt="1"/>
          </p:nvPr>
        </p:nvSpPr>
        <p:spPr>
          <a:xfrm>
            <a:off x="438150" y="3346450"/>
            <a:ext cx="9705975" cy="735013"/>
          </a:xfrm>
        </p:spPr>
        <p:txBody>
          <a:bodyPr>
            <a:noAutofit/>
          </a:bodyPr>
          <a:lstStyle>
            <a:lvl1pPr marL="0" indent="0">
              <a:buNone/>
              <a:defRPr sz="4800" baseline="0">
                <a:solidFill>
                  <a:schemeClr val="accent4"/>
                </a:solidFill>
                <a:latin typeface="Tahoma" panose="020B0604030504040204" pitchFamily="34" charset="0"/>
                <a:ea typeface="Tahoma" panose="020B0604030504040204" pitchFamily="34" charset="0"/>
                <a:cs typeface="Tahoma" panose="020B0604030504040204" pitchFamily="34" charset="0"/>
              </a:defRPr>
            </a:lvl1pPr>
            <a:lvl2pPr>
              <a:defRPr sz="4800">
                <a:solidFill>
                  <a:schemeClr val="accent4"/>
                </a:solidFill>
              </a:defRPr>
            </a:lvl2pPr>
            <a:lvl3pPr>
              <a:defRPr sz="4800">
                <a:solidFill>
                  <a:schemeClr val="accent4"/>
                </a:solidFill>
              </a:defRPr>
            </a:lvl3pPr>
            <a:lvl4pPr>
              <a:defRPr sz="4800">
                <a:solidFill>
                  <a:schemeClr val="accent4"/>
                </a:solidFill>
              </a:defRPr>
            </a:lvl4pPr>
            <a:lvl5pPr>
              <a:defRPr sz="4800">
                <a:solidFill>
                  <a:schemeClr val="accent4"/>
                </a:solidFill>
              </a:defRPr>
            </a:lvl5pPr>
          </a:lstStyle>
          <a:p>
            <a:pPr lvl="0"/>
            <a:r>
              <a:rPr lang="en-US" dirty="0"/>
              <a:t>Insert presenter name(s) here</a:t>
            </a:r>
          </a:p>
        </p:txBody>
      </p:sp>
      <p:sp>
        <p:nvSpPr>
          <p:cNvPr id="14" name="Text Placeholder 5"/>
          <p:cNvSpPr>
            <a:spLocks noGrp="1"/>
          </p:cNvSpPr>
          <p:nvPr>
            <p:ph type="body" sz="quarter" idx="12" hasCustomPrompt="1"/>
          </p:nvPr>
        </p:nvSpPr>
        <p:spPr>
          <a:xfrm>
            <a:off x="438150" y="2378793"/>
            <a:ext cx="9705975" cy="628650"/>
          </a:xfrm>
        </p:spPr>
        <p:txBody>
          <a:bodyPr>
            <a:noAutofit/>
          </a:bodyPr>
          <a:lstStyle>
            <a:lvl1pPr>
              <a:defRPr sz="4800">
                <a:solidFill>
                  <a:schemeClr val="bg1"/>
                </a:solidFill>
              </a:defRPr>
            </a:lvl1pPr>
          </a:lstStyle>
          <a:p>
            <a:pPr lvl="0"/>
            <a:r>
              <a:rPr lang="en-US" dirty="0"/>
              <a:t>Insert presentation title here</a:t>
            </a:r>
          </a:p>
        </p:txBody>
      </p:sp>
    </p:spTree>
    <p:extLst>
      <p:ext uri="{BB962C8B-B14F-4D97-AF65-F5344CB8AC3E}">
        <p14:creationId xmlns:p14="http://schemas.microsoft.com/office/powerpoint/2010/main" val="3274558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ext on left, content on righ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AB816CF-AA9B-43E8-B03A-27A77900809F}" type="slidenum">
              <a:rPr lang="en-US" smtClean="0"/>
              <a:pPr/>
              <a:t>‹#›</a:t>
            </a:fld>
            <a:endParaRPr lang="en-US" dirty="0"/>
          </a:p>
        </p:txBody>
      </p:sp>
      <p:sp>
        <p:nvSpPr>
          <p:cNvPr id="5" name="Text Placeholder 4"/>
          <p:cNvSpPr>
            <a:spLocks noGrp="1"/>
          </p:cNvSpPr>
          <p:nvPr>
            <p:ph type="body" sz="quarter" idx="11" hasCustomPrompt="1"/>
          </p:nvPr>
        </p:nvSpPr>
        <p:spPr>
          <a:xfrm>
            <a:off x="838200" y="1610140"/>
            <a:ext cx="5443537" cy="4108173"/>
          </a:xfrm>
        </p:spPr>
        <p:txBody>
          <a:bodyPr>
            <a:normAutofit/>
          </a:bodyPr>
          <a:lstStyle>
            <a:lvl1pPr marL="0" marR="0" indent="0" algn="l" defTabSz="914400" rtl="0" eaLnBrk="1" fontAlgn="auto" latinLnBrk="0" hangingPunct="1">
              <a:lnSpc>
                <a:spcPct val="90000"/>
              </a:lnSpc>
              <a:spcBef>
                <a:spcPts val="1000"/>
              </a:spcBef>
              <a:spcAft>
                <a:spcPts val="0"/>
              </a:spcAft>
              <a:buClr>
                <a:schemeClr val="accent2"/>
              </a:buClr>
              <a:buSzTx/>
              <a:buFont typeface="Arial" panose="020B0604020202020204" pitchFamily="34" charset="0"/>
              <a:buNone/>
              <a:tabLst/>
              <a:defRPr sz="2400"/>
            </a:lvl1pPr>
          </a:lstStyle>
          <a:p>
            <a:pPr marL="0" marR="0" lvl="0" indent="0" algn="l" defTabSz="914400" rtl="0" eaLnBrk="1" fontAlgn="auto" latinLnBrk="0" hangingPunct="1">
              <a:lnSpc>
                <a:spcPct val="90000"/>
              </a:lnSpc>
              <a:spcBef>
                <a:spcPts val="1000"/>
              </a:spcBef>
              <a:spcAft>
                <a:spcPts val="0"/>
              </a:spcAft>
              <a:buClr>
                <a:schemeClr val="accent2"/>
              </a:buClr>
              <a:buSzTx/>
              <a:buFont typeface="Arial" panose="020B0604020202020204" pitchFamily="34" charset="0"/>
              <a:buNone/>
              <a:tabLst/>
              <a:defRPr/>
            </a:pPr>
            <a:r>
              <a:rPr lang="en-US" dirty="0"/>
              <a:t>Click to enter text</a:t>
            </a:r>
          </a:p>
        </p:txBody>
      </p:sp>
      <p:sp>
        <p:nvSpPr>
          <p:cNvPr id="8" name="Content Placeholder 7"/>
          <p:cNvSpPr>
            <a:spLocks noGrp="1"/>
          </p:cNvSpPr>
          <p:nvPr>
            <p:ph sz="quarter" idx="12" hasCustomPrompt="1"/>
          </p:nvPr>
        </p:nvSpPr>
        <p:spPr>
          <a:xfrm>
            <a:off x="6565900" y="1610140"/>
            <a:ext cx="4903788" cy="4108173"/>
          </a:xfrm>
        </p:spPr>
        <p:txBody>
          <a:bodyPr>
            <a:normAutofit/>
          </a:bodyPr>
          <a:lstStyle>
            <a:lvl1pPr>
              <a:defRPr sz="2400"/>
            </a:lvl1pPr>
          </a:lstStyle>
          <a:p>
            <a:pPr lvl="0"/>
            <a:r>
              <a:rPr lang="en-US" dirty="0"/>
              <a:t>Click icon to insert content</a:t>
            </a:r>
          </a:p>
        </p:txBody>
      </p:sp>
      <p:pic>
        <p:nvPicPr>
          <p:cNvPr id="9" name="Picture 8">
            <a:extLst>
              <a:ext uri="{FF2B5EF4-FFF2-40B4-BE49-F238E27FC236}">
                <a16:creationId xmlns:a16="http://schemas.microsoft.com/office/drawing/2014/main" id="{DB92A7C6-3D81-4C67-BB29-B2EEBB1DF77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050968"/>
            <a:ext cx="2681372" cy="679281"/>
          </a:xfrm>
          <a:prstGeom prst="rect">
            <a:avLst/>
          </a:prstGeom>
        </p:spPr>
      </p:pic>
      <p:sp>
        <p:nvSpPr>
          <p:cNvPr id="7" name="Title 1"/>
          <p:cNvSpPr>
            <a:spLocks noGrp="1"/>
          </p:cNvSpPr>
          <p:nvPr>
            <p:ph type="title" hasCustomPrompt="1"/>
          </p:nvPr>
        </p:nvSpPr>
        <p:spPr>
          <a:xfrm>
            <a:off x="838200" y="365126"/>
            <a:ext cx="10515600" cy="787814"/>
          </a:xfrm>
        </p:spPr>
        <p:txBody>
          <a:bodyPr/>
          <a:lstStyle/>
          <a:p>
            <a:r>
              <a:rPr lang="en-US" dirty="0"/>
              <a:t>Click to Insert Title Header</a:t>
            </a:r>
          </a:p>
        </p:txBody>
      </p:sp>
    </p:spTree>
    <p:extLst>
      <p:ext uri="{BB962C8B-B14F-4D97-AF65-F5344CB8AC3E}">
        <p14:creationId xmlns:p14="http://schemas.microsoft.com/office/powerpoint/2010/main" val="1901842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B92A7C6-3D81-4C67-BB29-B2EEBB1DF77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050968"/>
            <a:ext cx="2681372" cy="679281"/>
          </a:xfrm>
          <a:prstGeom prst="rect">
            <a:avLst/>
          </a:prstGeom>
        </p:spPr>
      </p:pic>
      <p:sp>
        <p:nvSpPr>
          <p:cNvPr id="7" name="Slide Number Placeholder 6"/>
          <p:cNvSpPr>
            <a:spLocks noGrp="1"/>
          </p:cNvSpPr>
          <p:nvPr>
            <p:ph type="sldNum" sz="quarter" idx="10"/>
          </p:nvPr>
        </p:nvSpPr>
        <p:spPr/>
        <p:txBody>
          <a:bodyPr/>
          <a:lstStyle/>
          <a:p>
            <a:fld id="{0AB816CF-AA9B-43E8-B03A-27A77900809F}" type="slidenum">
              <a:rPr lang="en-US" smtClean="0"/>
              <a:pPr/>
              <a:t>‹#›</a:t>
            </a:fld>
            <a:endParaRPr lang="en-US" dirty="0"/>
          </a:p>
        </p:txBody>
      </p:sp>
      <p:sp>
        <p:nvSpPr>
          <p:cNvPr id="9" name="Title 1"/>
          <p:cNvSpPr>
            <a:spLocks noGrp="1"/>
          </p:cNvSpPr>
          <p:nvPr>
            <p:ph type="title" hasCustomPrompt="1"/>
          </p:nvPr>
        </p:nvSpPr>
        <p:spPr>
          <a:xfrm>
            <a:off x="838200" y="365126"/>
            <a:ext cx="10515600" cy="787814"/>
          </a:xfrm>
        </p:spPr>
        <p:txBody>
          <a:bodyPr/>
          <a:lstStyle>
            <a:lvl1pPr>
              <a:defRPr/>
            </a:lvl1pPr>
          </a:lstStyle>
          <a:p>
            <a:r>
              <a:rPr lang="en-US" dirty="0"/>
              <a:t>Click to Insert Title Header</a:t>
            </a:r>
          </a:p>
        </p:txBody>
      </p:sp>
    </p:spTree>
    <p:extLst>
      <p:ext uri="{BB962C8B-B14F-4D97-AF65-F5344CB8AC3E}">
        <p14:creationId xmlns:p14="http://schemas.microsoft.com/office/powerpoint/2010/main" val="3276415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Gradi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A0C825A-9E62-4D83-BBBC-677C1CAB3E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79" y="-1"/>
            <a:ext cx="12207022" cy="6858001"/>
          </a:xfrm>
          <a:prstGeom prst="rect">
            <a:avLst/>
          </a:prstGeom>
        </p:spPr>
      </p:pic>
      <p:pic>
        <p:nvPicPr>
          <p:cNvPr id="8" name="Picture 7">
            <a:extLst>
              <a:ext uri="{FF2B5EF4-FFF2-40B4-BE49-F238E27FC236}">
                <a16:creationId xmlns:a16="http://schemas.microsoft.com/office/drawing/2014/main" id="{B3F55802-17CA-4076-B857-C9DC108ED7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7745" y="1183132"/>
            <a:ext cx="2681375" cy="679281"/>
          </a:xfrm>
          <a:prstGeom prst="rect">
            <a:avLst/>
          </a:prstGeom>
        </p:spPr>
      </p:pic>
      <p:cxnSp>
        <p:nvCxnSpPr>
          <p:cNvPr id="11" name="Straight Connector 10">
            <a:extLst>
              <a:ext uri="{FF2B5EF4-FFF2-40B4-BE49-F238E27FC236}">
                <a16:creationId xmlns:a16="http://schemas.microsoft.com/office/drawing/2014/main" id="{94BF3282-D615-4942-B153-7DA6A0F402BD}"/>
              </a:ext>
            </a:extLst>
          </p:cNvPr>
          <p:cNvCxnSpPr/>
          <p:nvPr/>
        </p:nvCxnSpPr>
        <p:spPr>
          <a:xfrm>
            <a:off x="437745" y="5171440"/>
            <a:ext cx="794425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F4EB36-3AAF-4966-AD85-26AED9BA913F}"/>
              </a:ext>
            </a:extLst>
          </p:cNvPr>
          <p:cNvCxnSpPr/>
          <p:nvPr/>
        </p:nvCxnSpPr>
        <p:spPr>
          <a:xfrm>
            <a:off x="437745" y="2021840"/>
            <a:ext cx="794425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Title 2">
            <a:extLst>
              <a:ext uri="{FF2B5EF4-FFF2-40B4-BE49-F238E27FC236}">
                <a16:creationId xmlns:a16="http://schemas.microsoft.com/office/drawing/2014/main" id="{B9B7B0BB-251E-4D4A-8DE2-2258F3114021}"/>
              </a:ext>
            </a:extLst>
          </p:cNvPr>
          <p:cNvSpPr txBox="1">
            <a:spLocks/>
          </p:cNvSpPr>
          <p:nvPr/>
        </p:nvSpPr>
        <p:spPr>
          <a:xfrm>
            <a:off x="437745" y="347966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F9EB3B"/>
                </a:solidFill>
                <a:latin typeface="Palatino Linotype" panose="02040502050505030304" pitchFamily="18" charset="0"/>
                <a:ea typeface="+mj-ea"/>
                <a:cs typeface="+mj-cs"/>
              </a:defRPr>
            </a:lvl1pPr>
          </a:lstStyle>
          <a:p>
            <a:endParaRPr lang="en-US" dirty="0"/>
          </a:p>
        </p:txBody>
      </p:sp>
      <p:pic>
        <p:nvPicPr>
          <p:cNvPr id="6" name="Picture 5">
            <a:extLst>
              <a:ext uri="{FF2B5EF4-FFF2-40B4-BE49-F238E27FC236}">
                <a16:creationId xmlns:a16="http://schemas.microsoft.com/office/drawing/2014/main" id="{AA51B0BD-D723-402E-844C-44F35D245CA0}"/>
              </a:ext>
            </a:extLst>
          </p:cNvPr>
          <p:cNvPicPr>
            <a:picLocks noChangeAspect="1"/>
          </p:cNvPicPr>
          <p:nvPr/>
        </p:nvPicPr>
        <p:blipFill>
          <a:blip r:embed="rId4"/>
          <a:stretch>
            <a:fillRect/>
          </a:stretch>
        </p:blipFill>
        <p:spPr>
          <a:xfrm>
            <a:off x="437745" y="5294762"/>
            <a:ext cx="2476500" cy="485775"/>
          </a:xfrm>
          <a:prstGeom prst="rect">
            <a:avLst/>
          </a:prstGeom>
        </p:spPr>
      </p:pic>
      <p:sp>
        <p:nvSpPr>
          <p:cNvPr id="13" name="Text Placeholder 14"/>
          <p:cNvSpPr>
            <a:spLocks noGrp="1"/>
          </p:cNvSpPr>
          <p:nvPr>
            <p:ph type="body" sz="quarter" idx="11" hasCustomPrompt="1"/>
          </p:nvPr>
        </p:nvSpPr>
        <p:spPr>
          <a:xfrm>
            <a:off x="438150" y="3346450"/>
            <a:ext cx="9705975" cy="735013"/>
          </a:xfrm>
        </p:spPr>
        <p:txBody>
          <a:bodyPr>
            <a:noAutofit/>
          </a:bodyPr>
          <a:lstStyle>
            <a:lvl1pPr marL="0" indent="0">
              <a:buNone/>
              <a:defRPr sz="4800" baseline="0">
                <a:solidFill>
                  <a:schemeClr val="accent4"/>
                </a:solidFill>
                <a:latin typeface="Tahoma" panose="020B0604030504040204" pitchFamily="34" charset="0"/>
                <a:ea typeface="Tahoma" panose="020B0604030504040204" pitchFamily="34" charset="0"/>
                <a:cs typeface="Tahoma" panose="020B0604030504040204" pitchFamily="34" charset="0"/>
              </a:defRPr>
            </a:lvl1pPr>
            <a:lvl2pPr>
              <a:defRPr sz="4800">
                <a:solidFill>
                  <a:schemeClr val="accent4"/>
                </a:solidFill>
              </a:defRPr>
            </a:lvl2pPr>
            <a:lvl3pPr>
              <a:defRPr sz="4800">
                <a:solidFill>
                  <a:schemeClr val="accent4"/>
                </a:solidFill>
              </a:defRPr>
            </a:lvl3pPr>
            <a:lvl4pPr>
              <a:defRPr sz="4800">
                <a:solidFill>
                  <a:schemeClr val="accent4"/>
                </a:solidFill>
              </a:defRPr>
            </a:lvl4pPr>
            <a:lvl5pPr>
              <a:defRPr sz="4800">
                <a:solidFill>
                  <a:schemeClr val="accent4"/>
                </a:solidFill>
              </a:defRPr>
            </a:lvl5pPr>
          </a:lstStyle>
          <a:p>
            <a:pPr lvl="0"/>
            <a:r>
              <a:rPr lang="en-US" dirty="0"/>
              <a:t>Insert presenter name(s) here</a:t>
            </a:r>
          </a:p>
        </p:txBody>
      </p:sp>
      <p:sp>
        <p:nvSpPr>
          <p:cNvPr id="14" name="Text Placeholder 5"/>
          <p:cNvSpPr>
            <a:spLocks noGrp="1"/>
          </p:cNvSpPr>
          <p:nvPr>
            <p:ph type="body" sz="quarter" idx="12" hasCustomPrompt="1"/>
          </p:nvPr>
        </p:nvSpPr>
        <p:spPr>
          <a:xfrm>
            <a:off x="438150" y="2378793"/>
            <a:ext cx="9705975" cy="628650"/>
          </a:xfrm>
        </p:spPr>
        <p:txBody>
          <a:bodyPr>
            <a:noAutofit/>
          </a:bodyPr>
          <a:lstStyle>
            <a:lvl1pPr>
              <a:defRPr sz="4800">
                <a:solidFill>
                  <a:schemeClr val="bg1"/>
                </a:solidFill>
              </a:defRPr>
            </a:lvl1pPr>
          </a:lstStyle>
          <a:p>
            <a:pPr lvl="0"/>
            <a:r>
              <a:rPr lang="en-US" dirty="0"/>
              <a:t>Insert presentation title here</a:t>
            </a:r>
          </a:p>
        </p:txBody>
      </p:sp>
    </p:spTree>
    <p:extLst>
      <p:ext uri="{BB962C8B-B14F-4D97-AF65-F5344CB8AC3E}">
        <p14:creationId xmlns:p14="http://schemas.microsoft.com/office/powerpoint/2010/main" val="2888906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OC righ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0EB2CB7-6413-4053-83BD-0D5B823FB137}"/>
              </a:ext>
            </a:extLst>
          </p:cNvPr>
          <p:cNvSpPr/>
          <p:nvPr/>
        </p:nvSpPr>
        <p:spPr>
          <a:xfrm>
            <a:off x="-10579" y="0"/>
            <a:ext cx="5371474" cy="6858000"/>
          </a:xfrm>
          <a:prstGeom prst="rect">
            <a:avLst/>
          </a:prstGeom>
          <a:solidFill>
            <a:srgbClr val="7757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latin typeface="Tahoma" panose="020B0604030504040204" pitchFamily="34" charset="0"/>
              <a:ea typeface="Tahoma" panose="020B0604030504040204" pitchFamily="34" charset="0"/>
              <a:cs typeface="Tahoma" panose="020B0604030504040204" pitchFamily="34" charset="0"/>
            </a:endParaRPr>
          </a:p>
        </p:txBody>
      </p:sp>
      <p:pic>
        <p:nvPicPr>
          <p:cNvPr id="8" name="Picture 7">
            <a:extLst>
              <a:ext uri="{FF2B5EF4-FFF2-40B4-BE49-F238E27FC236}">
                <a16:creationId xmlns:a16="http://schemas.microsoft.com/office/drawing/2014/main" id="{B3F55802-17CA-4076-B857-C9DC108ED70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50968"/>
            <a:ext cx="2681375" cy="679281"/>
          </a:xfrm>
          <a:prstGeom prst="rect">
            <a:avLst/>
          </a:prstGeom>
        </p:spPr>
      </p:pic>
      <p:cxnSp>
        <p:nvCxnSpPr>
          <p:cNvPr id="4" name="Straight Connector 3">
            <a:extLst>
              <a:ext uri="{FF2B5EF4-FFF2-40B4-BE49-F238E27FC236}">
                <a16:creationId xmlns:a16="http://schemas.microsoft.com/office/drawing/2014/main" id="{9886C41F-4CDD-4625-904D-173F568A8F34}"/>
              </a:ext>
            </a:extLst>
          </p:cNvPr>
          <p:cNvCxnSpPr/>
          <p:nvPr/>
        </p:nvCxnSpPr>
        <p:spPr>
          <a:xfrm>
            <a:off x="6571129" y="1111624"/>
            <a:ext cx="4634753" cy="0"/>
          </a:xfrm>
          <a:prstGeom prst="line">
            <a:avLst/>
          </a:prstGeom>
          <a:ln w="19050">
            <a:solidFill>
              <a:srgbClr val="58595B"/>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6F0928D-029B-4701-AF1F-8B9ED97B3AB4}"/>
              </a:ext>
            </a:extLst>
          </p:cNvPr>
          <p:cNvCxnSpPr/>
          <p:nvPr/>
        </p:nvCxnSpPr>
        <p:spPr>
          <a:xfrm>
            <a:off x="6571129" y="5693784"/>
            <a:ext cx="4634753" cy="0"/>
          </a:xfrm>
          <a:prstGeom prst="line">
            <a:avLst/>
          </a:prstGeom>
          <a:ln w="19050">
            <a:solidFill>
              <a:srgbClr val="58595B"/>
            </a:solidFill>
          </a:ln>
        </p:spPr>
        <p:style>
          <a:lnRef idx="1">
            <a:schemeClr val="accent1"/>
          </a:lnRef>
          <a:fillRef idx="0">
            <a:schemeClr val="accent1"/>
          </a:fillRef>
          <a:effectRef idx="0">
            <a:schemeClr val="accent1"/>
          </a:effectRef>
          <a:fontRef idx="minor">
            <a:schemeClr val="tx1"/>
          </a:fontRef>
        </p:style>
      </p:cxnSp>
      <p:sp>
        <p:nvSpPr>
          <p:cNvPr id="6" name="Title 5"/>
          <p:cNvSpPr>
            <a:spLocks noGrp="1"/>
          </p:cNvSpPr>
          <p:nvPr>
            <p:ph type="title" hasCustomPrompt="1"/>
          </p:nvPr>
        </p:nvSpPr>
        <p:spPr>
          <a:xfrm>
            <a:off x="6571129" y="357809"/>
            <a:ext cx="4634753" cy="753815"/>
          </a:xfrm>
        </p:spPr>
        <p:txBody>
          <a:bodyPr>
            <a:noAutofit/>
          </a:bodyPr>
          <a:lstStyle>
            <a:lvl1pPr>
              <a:defRPr sz="4000" baseline="0">
                <a:solidFill>
                  <a:schemeClr val="accent2"/>
                </a:solidFill>
              </a:defRPr>
            </a:lvl1pPr>
          </a:lstStyle>
          <a:p>
            <a:r>
              <a:rPr lang="en-US" dirty="0"/>
              <a:t>Click to Add Title</a:t>
            </a:r>
          </a:p>
        </p:txBody>
      </p:sp>
      <p:sp>
        <p:nvSpPr>
          <p:cNvPr id="13" name="Text Placeholder 12"/>
          <p:cNvSpPr>
            <a:spLocks noGrp="1"/>
          </p:cNvSpPr>
          <p:nvPr>
            <p:ph type="body" sz="quarter" idx="10" hasCustomPrompt="1"/>
          </p:nvPr>
        </p:nvSpPr>
        <p:spPr>
          <a:xfrm>
            <a:off x="6102350" y="1590675"/>
            <a:ext cx="5845175" cy="3517900"/>
          </a:xfrm>
        </p:spPr>
        <p:txBody>
          <a:bodyPr>
            <a:normAutofit/>
          </a:bodyPr>
          <a:lstStyle>
            <a:lvl1pPr marL="514350" indent="-514350">
              <a:buClr>
                <a:schemeClr val="accent2"/>
              </a:buClr>
              <a:buFont typeface="+mj-lt"/>
              <a:buAutoNum type="arabicPeriod"/>
              <a:defRPr sz="3200">
                <a:solidFill>
                  <a:schemeClr val="tx1"/>
                </a:solidFill>
                <a:latin typeface="Palatino Linotype" panose="02040502050505030304" pitchFamily="18" charset="0"/>
              </a:defRPr>
            </a:lvl1pPr>
            <a:lvl2pPr>
              <a:defRPr sz="3200"/>
            </a:lvl2pPr>
            <a:lvl3pPr>
              <a:defRPr sz="3200"/>
            </a:lvl3pPr>
            <a:lvl4pPr>
              <a:defRPr sz="3200"/>
            </a:lvl4pPr>
            <a:lvl5pPr>
              <a:defRPr sz="3200"/>
            </a:lvl5pPr>
          </a:lstStyle>
          <a:p>
            <a:pPr lvl="0"/>
            <a:r>
              <a:rPr lang="en-US" dirty="0"/>
              <a:t>Click to insert agenda</a:t>
            </a:r>
          </a:p>
        </p:txBody>
      </p:sp>
      <p:sp>
        <p:nvSpPr>
          <p:cNvPr id="14" name="Slide Number Placeholder 13"/>
          <p:cNvSpPr>
            <a:spLocks noGrp="1"/>
          </p:cNvSpPr>
          <p:nvPr>
            <p:ph type="sldNum" sz="quarter" idx="11"/>
          </p:nvPr>
        </p:nvSpPr>
        <p:spPr/>
        <p:txBody>
          <a:bodyPr/>
          <a:lstStyle/>
          <a:p>
            <a:fld id="{0AB816CF-AA9B-43E8-B03A-27A77900809F}" type="slidenum">
              <a:rPr lang="en-US" smtClean="0"/>
              <a:pPr/>
              <a:t>‹#›</a:t>
            </a:fld>
            <a:endParaRPr lang="en-US" dirty="0"/>
          </a:p>
        </p:txBody>
      </p:sp>
    </p:spTree>
    <p:extLst>
      <p:ext uri="{BB962C8B-B14F-4D97-AF65-F5344CB8AC3E}">
        <p14:creationId xmlns:p14="http://schemas.microsoft.com/office/powerpoint/2010/main" val="3600485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OC Lef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0EB2CB7-6413-4053-83BD-0D5B823FB137}"/>
              </a:ext>
            </a:extLst>
          </p:cNvPr>
          <p:cNvSpPr/>
          <p:nvPr/>
        </p:nvSpPr>
        <p:spPr>
          <a:xfrm>
            <a:off x="6820526" y="0"/>
            <a:ext cx="5371474" cy="6858000"/>
          </a:xfrm>
          <a:prstGeom prst="rect">
            <a:avLst/>
          </a:prstGeom>
          <a:solidFill>
            <a:srgbClr val="7757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latin typeface="Tahoma" panose="020B0604030504040204" pitchFamily="34" charset="0"/>
              <a:ea typeface="Tahoma" panose="020B0604030504040204" pitchFamily="34" charset="0"/>
              <a:cs typeface="Tahoma" panose="020B0604030504040204" pitchFamily="34" charset="0"/>
            </a:endParaRPr>
          </a:p>
        </p:txBody>
      </p:sp>
      <p:pic>
        <p:nvPicPr>
          <p:cNvPr id="4" name="Picture 3">
            <a:extLst>
              <a:ext uri="{FF2B5EF4-FFF2-40B4-BE49-F238E27FC236}">
                <a16:creationId xmlns:a16="http://schemas.microsoft.com/office/drawing/2014/main" id="{DB92A7C6-3D81-4C67-BB29-B2EEBB1DF77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050968"/>
            <a:ext cx="2681372" cy="679281"/>
          </a:xfrm>
          <a:prstGeom prst="rect">
            <a:avLst/>
          </a:prstGeom>
        </p:spPr>
      </p:pic>
      <p:cxnSp>
        <p:nvCxnSpPr>
          <p:cNvPr id="5" name="Straight Connector 4">
            <a:extLst>
              <a:ext uri="{FF2B5EF4-FFF2-40B4-BE49-F238E27FC236}">
                <a16:creationId xmlns:a16="http://schemas.microsoft.com/office/drawing/2014/main" id="{12BDA65C-ED68-45DA-9923-02AC9E67C163}"/>
              </a:ext>
            </a:extLst>
          </p:cNvPr>
          <p:cNvCxnSpPr/>
          <p:nvPr/>
        </p:nvCxnSpPr>
        <p:spPr>
          <a:xfrm>
            <a:off x="851049" y="1111624"/>
            <a:ext cx="4634753" cy="0"/>
          </a:xfrm>
          <a:prstGeom prst="line">
            <a:avLst/>
          </a:prstGeom>
          <a:ln w="19050">
            <a:solidFill>
              <a:srgbClr val="58595B"/>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C1BBE04F-98F9-468A-8CD7-03ACF080EF1D}"/>
              </a:ext>
            </a:extLst>
          </p:cNvPr>
          <p:cNvCxnSpPr/>
          <p:nvPr/>
        </p:nvCxnSpPr>
        <p:spPr>
          <a:xfrm>
            <a:off x="851049" y="5693784"/>
            <a:ext cx="4634753" cy="0"/>
          </a:xfrm>
          <a:prstGeom prst="line">
            <a:avLst/>
          </a:prstGeom>
          <a:ln w="19050">
            <a:solidFill>
              <a:srgbClr val="58595B"/>
            </a:solidFill>
          </a:ln>
        </p:spPr>
        <p:style>
          <a:lnRef idx="1">
            <a:schemeClr val="accent1"/>
          </a:lnRef>
          <a:fillRef idx="0">
            <a:schemeClr val="accent1"/>
          </a:fillRef>
          <a:effectRef idx="0">
            <a:schemeClr val="accent1"/>
          </a:effectRef>
          <a:fontRef idx="minor">
            <a:schemeClr val="tx1"/>
          </a:fontRef>
        </p:style>
      </p:cxnSp>
      <p:sp>
        <p:nvSpPr>
          <p:cNvPr id="8" name="Slide Number Placeholder 4">
            <a:extLst>
              <a:ext uri="{FF2B5EF4-FFF2-40B4-BE49-F238E27FC236}">
                <a16:creationId xmlns:a16="http://schemas.microsoft.com/office/drawing/2014/main" id="{C87A8A1B-867D-4772-937F-8C74E14F2495}"/>
              </a:ext>
            </a:extLst>
          </p:cNvPr>
          <p:cNvSpPr>
            <a:spLocks noGrp="1"/>
          </p:cNvSpPr>
          <p:nvPr>
            <p:ph type="sldNum" sz="quarter" idx="12"/>
          </p:nvPr>
        </p:nvSpPr>
        <p:spPr>
          <a:xfrm>
            <a:off x="8610600" y="6356350"/>
            <a:ext cx="2743200" cy="365125"/>
          </a:xfrm>
        </p:spPr>
        <p:txBody>
          <a:bodyPr/>
          <a:lstStyle>
            <a:lvl1pPr>
              <a:defRPr>
                <a:solidFill>
                  <a:srgbClr val="FB515B"/>
                </a:solidFill>
                <a:latin typeface="Palatino Linotype" panose="02040502050505030304" pitchFamily="18" charset="0"/>
              </a:defRPr>
            </a:lvl1pPr>
          </a:lstStyle>
          <a:p>
            <a:fld id="{0AB816CF-AA9B-43E8-B03A-27A77900809F}" type="slidenum">
              <a:rPr lang="en-US" smtClean="0"/>
              <a:pPr/>
              <a:t>‹#›</a:t>
            </a:fld>
            <a:endParaRPr lang="en-US" dirty="0"/>
          </a:p>
        </p:txBody>
      </p:sp>
      <p:sp>
        <p:nvSpPr>
          <p:cNvPr id="10" name="Text Placeholder 12"/>
          <p:cNvSpPr>
            <a:spLocks noGrp="1"/>
          </p:cNvSpPr>
          <p:nvPr>
            <p:ph type="body" sz="quarter" idx="10" hasCustomPrompt="1"/>
          </p:nvPr>
        </p:nvSpPr>
        <p:spPr>
          <a:xfrm>
            <a:off x="350900" y="1590675"/>
            <a:ext cx="5845175" cy="3517900"/>
          </a:xfrm>
        </p:spPr>
        <p:txBody>
          <a:bodyPr>
            <a:normAutofit/>
          </a:bodyPr>
          <a:lstStyle>
            <a:lvl1pPr marL="514350" indent="-514350">
              <a:buClr>
                <a:schemeClr val="accent2"/>
              </a:buClr>
              <a:buFont typeface="+mj-lt"/>
              <a:buAutoNum type="arabicPeriod"/>
              <a:defRPr sz="3200">
                <a:solidFill>
                  <a:schemeClr val="tx1"/>
                </a:solidFill>
                <a:latin typeface="Palatino Linotype" panose="02040502050505030304" pitchFamily="18" charset="0"/>
              </a:defRPr>
            </a:lvl1pPr>
            <a:lvl2pPr>
              <a:defRPr sz="3200"/>
            </a:lvl2pPr>
            <a:lvl3pPr>
              <a:defRPr sz="3200"/>
            </a:lvl3pPr>
            <a:lvl4pPr>
              <a:defRPr sz="3200"/>
            </a:lvl4pPr>
            <a:lvl5pPr>
              <a:defRPr sz="3200"/>
            </a:lvl5pPr>
          </a:lstStyle>
          <a:p>
            <a:pPr lvl="0"/>
            <a:r>
              <a:rPr lang="en-US" dirty="0"/>
              <a:t>Click to insert agenda</a:t>
            </a:r>
          </a:p>
        </p:txBody>
      </p:sp>
      <p:sp>
        <p:nvSpPr>
          <p:cNvPr id="11" name="Title 5"/>
          <p:cNvSpPr txBox="1">
            <a:spLocks/>
          </p:cNvSpPr>
          <p:nvPr/>
        </p:nvSpPr>
        <p:spPr>
          <a:xfrm>
            <a:off x="851049" y="365663"/>
            <a:ext cx="4634753" cy="7538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baseline="0">
                <a:solidFill>
                  <a:schemeClr val="accent2"/>
                </a:solidFill>
                <a:latin typeface="Palatino Linotype" panose="02040502050505030304" pitchFamily="18" charset="0"/>
                <a:ea typeface="+mj-ea"/>
                <a:cs typeface="+mj-cs"/>
              </a:defRPr>
            </a:lvl1pPr>
          </a:lstStyle>
          <a:p>
            <a:r>
              <a:rPr lang="en-US" dirty="0"/>
              <a:t>Click to Add Title</a:t>
            </a:r>
          </a:p>
        </p:txBody>
      </p:sp>
    </p:spTree>
    <p:extLst>
      <p:ext uri="{BB962C8B-B14F-4D97-AF65-F5344CB8AC3E}">
        <p14:creationId xmlns:p14="http://schemas.microsoft.com/office/powerpoint/2010/main" val="4209301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All tex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B92A7C6-3D81-4C67-BB29-B2EEBB1DF77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050968"/>
            <a:ext cx="2681372" cy="679281"/>
          </a:xfrm>
          <a:prstGeom prst="rect">
            <a:avLst/>
          </a:prstGeom>
        </p:spPr>
      </p:pic>
      <p:sp>
        <p:nvSpPr>
          <p:cNvPr id="8" name="Text Placeholder 7"/>
          <p:cNvSpPr>
            <a:spLocks noGrp="1"/>
          </p:cNvSpPr>
          <p:nvPr>
            <p:ph type="body" sz="quarter" idx="10" hasCustomPrompt="1"/>
          </p:nvPr>
        </p:nvSpPr>
        <p:spPr>
          <a:xfrm>
            <a:off x="828675" y="1470991"/>
            <a:ext cx="10534650" cy="4377862"/>
          </a:xfrm>
        </p:spPr>
        <p:txBody>
          <a:bodyPr/>
          <a:lstStyle>
            <a:lvl1pPr marL="0" indent="0">
              <a:buNone/>
              <a:defRPr baseline="0">
                <a:latin typeface="Palatino Linotype" panose="02040502050505030304" pitchFamily="18"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latin typeface="Palatino Linotype" panose="02040502050505030304" pitchFamily="18" charset="0"/>
              </a:rPr>
              <a:t>Click to insert text</a:t>
            </a:r>
            <a:endParaRPr lang="en-US" dirty="0"/>
          </a:p>
        </p:txBody>
      </p:sp>
      <p:sp>
        <p:nvSpPr>
          <p:cNvPr id="9" name="Slide Number Placeholder 8"/>
          <p:cNvSpPr>
            <a:spLocks noGrp="1"/>
          </p:cNvSpPr>
          <p:nvPr>
            <p:ph type="sldNum" sz="quarter" idx="11"/>
          </p:nvPr>
        </p:nvSpPr>
        <p:spPr/>
        <p:txBody>
          <a:bodyPr/>
          <a:lstStyle/>
          <a:p>
            <a:fld id="{0AB816CF-AA9B-43E8-B03A-27A77900809F}" type="slidenum">
              <a:rPr lang="en-US" smtClean="0"/>
              <a:pPr/>
              <a:t>‹#›</a:t>
            </a:fld>
            <a:endParaRPr lang="en-US" dirty="0"/>
          </a:p>
        </p:txBody>
      </p:sp>
      <p:sp>
        <p:nvSpPr>
          <p:cNvPr id="2" name="Title 1"/>
          <p:cNvSpPr>
            <a:spLocks noGrp="1"/>
          </p:cNvSpPr>
          <p:nvPr>
            <p:ph type="title" hasCustomPrompt="1"/>
          </p:nvPr>
        </p:nvSpPr>
        <p:spPr>
          <a:xfrm>
            <a:off x="838200" y="365126"/>
            <a:ext cx="10515600" cy="787814"/>
          </a:xfrm>
        </p:spPr>
        <p:txBody>
          <a:bodyPr/>
          <a:lstStyle>
            <a:lvl1pPr>
              <a:defRPr/>
            </a:lvl1pPr>
          </a:lstStyle>
          <a:p>
            <a:r>
              <a:rPr lang="en-US" dirty="0"/>
              <a:t>Click to Insert Title Header </a:t>
            </a:r>
          </a:p>
        </p:txBody>
      </p:sp>
    </p:spTree>
    <p:extLst>
      <p:ext uri="{BB962C8B-B14F-4D97-AF65-F5344CB8AC3E}">
        <p14:creationId xmlns:p14="http://schemas.microsoft.com/office/powerpoint/2010/main" val="628797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Image on left, text on righ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B92A7C6-3D81-4C67-BB29-B2EEBB1DF77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050968"/>
            <a:ext cx="2681372" cy="679281"/>
          </a:xfrm>
          <a:prstGeom prst="rect">
            <a:avLst/>
          </a:prstGeom>
        </p:spPr>
      </p:pic>
      <p:sp>
        <p:nvSpPr>
          <p:cNvPr id="8" name="Text Placeholder 7"/>
          <p:cNvSpPr>
            <a:spLocks noGrp="1"/>
          </p:cNvSpPr>
          <p:nvPr>
            <p:ph type="body" sz="quarter" idx="10" hasCustomPrompt="1"/>
          </p:nvPr>
        </p:nvSpPr>
        <p:spPr>
          <a:xfrm>
            <a:off x="5208104" y="1603513"/>
            <a:ext cx="6155221" cy="4245340"/>
          </a:xfrm>
        </p:spPr>
        <p:txBody>
          <a:bodyPr/>
          <a:lstStyle>
            <a:lvl1pPr marL="457200" marR="0" indent="-457200" algn="l" defTabSz="914400" rtl="0" eaLnBrk="1" fontAlgn="auto" latinLnBrk="0" hangingPunct="1">
              <a:lnSpc>
                <a:spcPct val="90000"/>
              </a:lnSpc>
              <a:spcBef>
                <a:spcPts val="1000"/>
              </a:spcBef>
              <a:spcAft>
                <a:spcPts val="0"/>
              </a:spcAft>
              <a:buClr>
                <a:schemeClr val="accent2"/>
              </a:buClr>
              <a:buSzTx/>
              <a:buFont typeface="Arial" panose="020B0604020202020204" pitchFamily="34" charset="0"/>
              <a:buChar char="•"/>
              <a:tabLst/>
              <a:defRPr baseline="0">
                <a:latin typeface="Palatino Linotype" panose="02040502050505030304" pitchFamily="18"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latin typeface="Palatino Linotype" panose="02040502050505030304" pitchFamily="18" charset="0"/>
              </a:rPr>
              <a:t>Click to insert text</a:t>
            </a:r>
          </a:p>
          <a:p>
            <a:pPr lvl="0"/>
            <a:endParaRPr lang="en-US" dirty="0">
              <a:latin typeface="Palatino Linotype" panose="02040502050505030304" pitchFamily="18" charset="0"/>
            </a:endParaRPr>
          </a:p>
          <a:p>
            <a:pPr lvl="0"/>
            <a:endParaRPr lang="en-US" dirty="0">
              <a:latin typeface="Palatino Linotype" panose="02040502050505030304" pitchFamily="18" charset="0"/>
            </a:endParaRPr>
          </a:p>
          <a:p>
            <a:pPr lvl="0"/>
            <a:endParaRPr lang="en-US" dirty="0"/>
          </a:p>
        </p:txBody>
      </p:sp>
      <p:sp>
        <p:nvSpPr>
          <p:cNvPr id="7" name="Slide Number Placeholder 6"/>
          <p:cNvSpPr>
            <a:spLocks noGrp="1"/>
          </p:cNvSpPr>
          <p:nvPr>
            <p:ph type="sldNum" sz="quarter" idx="11"/>
          </p:nvPr>
        </p:nvSpPr>
        <p:spPr/>
        <p:txBody>
          <a:bodyPr/>
          <a:lstStyle/>
          <a:p>
            <a:fld id="{0AB816CF-AA9B-43E8-B03A-27A77900809F}" type="slidenum">
              <a:rPr lang="en-US" smtClean="0"/>
              <a:pPr/>
              <a:t>‹#›</a:t>
            </a:fld>
            <a:endParaRPr lang="en-US" dirty="0"/>
          </a:p>
        </p:txBody>
      </p:sp>
      <p:sp>
        <p:nvSpPr>
          <p:cNvPr id="9" name="Title 1"/>
          <p:cNvSpPr>
            <a:spLocks noGrp="1"/>
          </p:cNvSpPr>
          <p:nvPr>
            <p:ph type="title" hasCustomPrompt="1"/>
          </p:nvPr>
        </p:nvSpPr>
        <p:spPr>
          <a:xfrm>
            <a:off x="838200" y="365126"/>
            <a:ext cx="10515600" cy="787814"/>
          </a:xfrm>
        </p:spPr>
        <p:txBody>
          <a:bodyPr/>
          <a:lstStyle>
            <a:lvl1pPr>
              <a:defRPr/>
            </a:lvl1pPr>
          </a:lstStyle>
          <a:p>
            <a:r>
              <a:rPr lang="en-US" dirty="0"/>
              <a:t>Click to Insert Title Header</a:t>
            </a:r>
          </a:p>
        </p:txBody>
      </p:sp>
      <p:sp>
        <p:nvSpPr>
          <p:cNvPr id="3" name="Content Placeholder 2"/>
          <p:cNvSpPr>
            <a:spLocks noGrp="1"/>
          </p:cNvSpPr>
          <p:nvPr>
            <p:ph sz="quarter" idx="12" hasCustomPrompt="1"/>
          </p:nvPr>
        </p:nvSpPr>
        <p:spPr>
          <a:xfrm>
            <a:off x="838200" y="1603513"/>
            <a:ext cx="3929063" cy="4244837"/>
          </a:xfrm>
        </p:spPr>
        <p:txBody>
          <a:bodyPr>
            <a:normAutofit/>
          </a:bodyPr>
          <a:lstStyle>
            <a:lvl1pPr>
              <a:defRPr sz="2400" baseline="0"/>
            </a:lvl1pPr>
          </a:lstStyle>
          <a:p>
            <a:pPr lvl="0"/>
            <a:r>
              <a:rPr lang="en-US" dirty="0"/>
              <a:t>Click icon to insert content</a:t>
            </a:r>
          </a:p>
        </p:txBody>
      </p:sp>
    </p:spTree>
    <p:extLst>
      <p:ext uri="{BB962C8B-B14F-4D97-AF65-F5344CB8AC3E}">
        <p14:creationId xmlns:p14="http://schemas.microsoft.com/office/powerpoint/2010/main" val="2005902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onl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B92A7C6-3D81-4C67-BB29-B2EEBB1DF77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050968"/>
            <a:ext cx="2681372" cy="679281"/>
          </a:xfrm>
          <a:prstGeom prst="rect">
            <a:avLst/>
          </a:prstGeom>
        </p:spPr>
      </p:pic>
      <p:sp>
        <p:nvSpPr>
          <p:cNvPr id="7" name="Slide Number Placeholder 6"/>
          <p:cNvSpPr>
            <a:spLocks noGrp="1"/>
          </p:cNvSpPr>
          <p:nvPr>
            <p:ph type="sldNum" sz="quarter" idx="10"/>
          </p:nvPr>
        </p:nvSpPr>
        <p:spPr/>
        <p:txBody>
          <a:bodyPr/>
          <a:lstStyle/>
          <a:p>
            <a:fld id="{0AB816CF-AA9B-43E8-B03A-27A77900809F}" type="slidenum">
              <a:rPr lang="en-US" smtClean="0"/>
              <a:pPr/>
              <a:t>‹#›</a:t>
            </a:fld>
            <a:endParaRPr lang="en-US" dirty="0"/>
          </a:p>
        </p:txBody>
      </p:sp>
      <p:sp>
        <p:nvSpPr>
          <p:cNvPr id="9" name="Title 1"/>
          <p:cNvSpPr>
            <a:spLocks noGrp="1"/>
          </p:cNvSpPr>
          <p:nvPr>
            <p:ph type="title" hasCustomPrompt="1"/>
          </p:nvPr>
        </p:nvSpPr>
        <p:spPr>
          <a:xfrm>
            <a:off x="838200" y="365126"/>
            <a:ext cx="10515600" cy="787814"/>
          </a:xfrm>
        </p:spPr>
        <p:txBody>
          <a:bodyPr/>
          <a:lstStyle>
            <a:lvl1pPr>
              <a:defRPr/>
            </a:lvl1pPr>
          </a:lstStyle>
          <a:p>
            <a:r>
              <a:rPr lang="en-US" dirty="0"/>
              <a:t>Click to Insert Title Header</a:t>
            </a:r>
          </a:p>
        </p:txBody>
      </p:sp>
      <p:sp>
        <p:nvSpPr>
          <p:cNvPr id="3" name="Content Placeholder 2"/>
          <p:cNvSpPr>
            <a:spLocks noGrp="1"/>
          </p:cNvSpPr>
          <p:nvPr>
            <p:ph sz="quarter" idx="12" hasCustomPrompt="1"/>
          </p:nvPr>
        </p:nvSpPr>
        <p:spPr>
          <a:xfrm>
            <a:off x="1262062" y="1465179"/>
            <a:ext cx="9667875" cy="4273550"/>
          </a:xfrm>
        </p:spPr>
        <p:txBody>
          <a:bodyPr/>
          <a:lstStyle>
            <a:lvl1pPr>
              <a:defRPr baseline="0"/>
            </a:lvl1pPr>
          </a:lstStyle>
          <a:p>
            <a:pPr lvl="0"/>
            <a:r>
              <a:rPr lang="en-US" dirty="0"/>
              <a:t>Click icon to insert content</a:t>
            </a:r>
          </a:p>
        </p:txBody>
      </p:sp>
    </p:spTree>
    <p:extLst>
      <p:ext uri="{BB962C8B-B14F-4D97-AF65-F5344CB8AC3E}">
        <p14:creationId xmlns:p14="http://schemas.microsoft.com/office/powerpoint/2010/main" val="3475482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urple Bar at Top">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B92A7C6-3D81-4C67-BB29-B2EEBB1DF77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050968"/>
            <a:ext cx="2681372" cy="679281"/>
          </a:xfrm>
          <a:prstGeom prst="rect">
            <a:avLst/>
          </a:prstGeom>
        </p:spPr>
      </p:pic>
      <p:sp>
        <p:nvSpPr>
          <p:cNvPr id="3" name="Rectangle 2">
            <a:extLst>
              <a:ext uri="{FF2B5EF4-FFF2-40B4-BE49-F238E27FC236}">
                <a16:creationId xmlns:a16="http://schemas.microsoft.com/office/drawing/2014/main" id="{036B9597-BB78-47B9-9124-E7B6FC4C5EC7}"/>
              </a:ext>
            </a:extLst>
          </p:cNvPr>
          <p:cNvSpPr/>
          <p:nvPr/>
        </p:nvSpPr>
        <p:spPr>
          <a:xfrm>
            <a:off x="1" y="0"/>
            <a:ext cx="12191999" cy="1564640"/>
          </a:xfrm>
          <a:prstGeom prst="rect">
            <a:avLst/>
          </a:prstGeom>
          <a:solidFill>
            <a:srgbClr val="7757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latin typeface="Tahoma" panose="020B0604030504040204" pitchFamily="34" charset="0"/>
              <a:ea typeface="Tahoma" panose="020B0604030504040204" pitchFamily="34" charset="0"/>
              <a:cs typeface="Tahoma" panose="020B0604030504040204" pitchFamily="34" charset="0"/>
            </a:endParaRPr>
          </a:p>
        </p:txBody>
      </p:sp>
      <p:cxnSp>
        <p:nvCxnSpPr>
          <p:cNvPr id="5" name="Straight Connector 4">
            <a:extLst>
              <a:ext uri="{FF2B5EF4-FFF2-40B4-BE49-F238E27FC236}">
                <a16:creationId xmlns:a16="http://schemas.microsoft.com/office/drawing/2014/main" id="{A67B00BD-3CD5-462B-8790-1BDBE5FEA0B6}"/>
              </a:ext>
            </a:extLst>
          </p:cNvPr>
          <p:cNvCxnSpPr>
            <a:cxnSpLocks/>
          </p:cNvCxnSpPr>
          <p:nvPr/>
        </p:nvCxnSpPr>
        <p:spPr>
          <a:xfrm>
            <a:off x="275185" y="213360"/>
            <a:ext cx="1158153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itle 5"/>
          <p:cNvSpPr>
            <a:spLocks noGrp="1"/>
          </p:cNvSpPr>
          <p:nvPr>
            <p:ph type="title" hasCustomPrompt="1"/>
          </p:nvPr>
        </p:nvSpPr>
        <p:spPr>
          <a:xfrm>
            <a:off x="838200" y="365126"/>
            <a:ext cx="10515600" cy="595658"/>
          </a:xfrm>
        </p:spPr>
        <p:txBody>
          <a:bodyPr/>
          <a:lstStyle>
            <a:lvl1pPr>
              <a:defRPr baseline="0">
                <a:solidFill>
                  <a:schemeClr val="bg2"/>
                </a:solidFill>
              </a:defRPr>
            </a:lvl1pPr>
          </a:lstStyle>
          <a:p>
            <a:r>
              <a:rPr lang="en-US" dirty="0"/>
              <a:t>Click to Insert Title Header</a:t>
            </a:r>
          </a:p>
        </p:txBody>
      </p:sp>
      <p:sp>
        <p:nvSpPr>
          <p:cNvPr id="10" name="Text Placeholder 7"/>
          <p:cNvSpPr>
            <a:spLocks noGrp="1"/>
          </p:cNvSpPr>
          <p:nvPr>
            <p:ph type="body" sz="quarter" idx="10" hasCustomPrompt="1"/>
          </p:nvPr>
        </p:nvSpPr>
        <p:spPr>
          <a:xfrm>
            <a:off x="828675" y="1892803"/>
            <a:ext cx="10534650" cy="3956050"/>
          </a:xfrm>
        </p:spPr>
        <p:txBody>
          <a:bodyPr/>
          <a:lstStyle>
            <a:lvl1pPr marL="0" indent="0">
              <a:buNone/>
              <a:defRPr baseline="0">
                <a:latin typeface="Palatino Linotype" panose="02040502050505030304" pitchFamily="18"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latin typeface="Palatino Linotype" panose="02040502050505030304" pitchFamily="18" charset="0"/>
              </a:rPr>
              <a:t>Click to insert text</a:t>
            </a:r>
            <a:endParaRPr lang="en-US" dirty="0"/>
          </a:p>
        </p:txBody>
      </p:sp>
      <p:sp>
        <p:nvSpPr>
          <p:cNvPr id="11" name="Slide Number Placeholder 10"/>
          <p:cNvSpPr>
            <a:spLocks noGrp="1"/>
          </p:cNvSpPr>
          <p:nvPr>
            <p:ph type="sldNum" sz="quarter" idx="11"/>
          </p:nvPr>
        </p:nvSpPr>
        <p:spPr/>
        <p:txBody>
          <a:bodyPr/>
          <a:lstStyle/>
          <a:p>
            <a:fld id="{0AB816CF-AA9B-43E8-B03A-27A77900809F}" type="slidenum">
              <a:rPr lang="en-US" smtClean="0"/>
              <a:pPr/>
              <a:t>‹#›</a:t>
            </a:fld>
            <a:endParaRPr lang="en-US" dirty="0"/>
          </a:p>
        </p:txBody>
      </p:sp>
      <p:sp>
        <p:nvSpPr>
          <p:cNvPr id="6" name="Text Placeholder 5"/>
          <p:cNvSpPr>
            <a:spLocks noGrp="1"/>
          </p:cNvSpPr>
          <p:nvPr>
            <p:ph type="body" sz="quarter" idx="12" hasCustomPrompt="1"/>
          </p:nvPr>
        </p:nvSpPr>
        <p:spPr>
          <a:xfrm>
            <a:off x="838200" y="980316"/>
            <a:ext cx="6497638" cy="517525"/>
          </a:xfrm>
        </p:spPr>
        <p:txBody>
          <a:bodyPr>
            <a:noAutofit/>
          </a:bodyPr>
          <a:lstStyle>
            <a:lvl1pPr>
              <a:defRPr sz="3200" baseline="0">
                <a:solidFill>
                  <a:schemeClr val="accent2"/>
                </a:solidFill>
                <a:latin typeface="Tahoma" panose="020B0604030504040204" pitchFamily="34" charset="0"/>
                <a:ea typeface="Tahoma" panose="020B0604030504040204" pitchFamily="34" charset="0"/>
                <a:cs typeface="Tahoma" panose="020B0604030504040204" pitchFamily="34" charset="0"/>
              </a:defRPr>
            </a:lvl1pPr>
          </a:lstStyle>
          <a:p>
            <a:pPr lvl="0"/>
            <a:r>
              <a:rPr lang="en-US" dirty="0"/>
              <a:t>Click to insert subtitle</a:t>
            </a:r>
          </a:p>
        </p:txBody>
      </p:sp>
    </p:spTree>
    <p:extLst>
      <p:ext uri="{BB962C8B-B14F-4D97-AF65-F5344CB8AC3E}">
        <p14:creationId xmlns:p14="http://schemas.microsoft.com/office/powerpoint/2010/main" val="2627795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urple Bar on Lef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0EB2CB7-6413-4053-83BD-0D5B823FB137}"/>
              </a:ext>
            </a:extLst>
          </p:cNvPr>
          <p:cNvSpPr/>
          <p:nvPr/>
        </p:nvSpPr>
        <p:spPr>
          <a:xfrm>
            <a:off x="-10579" y="0"/>
            <a:ext cx="2691954" cy="6858000"/>
          </a:xfrm>
          <a:prstGeom prst="rect">
            <a:avLst/>
          </a:prstGeom>
          <a:solidFill>
            <a:srgbClr val="7757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latin typeface="Tahoma" panose="020B0604030504040204" pitchFamily="34" charset="0"/>
              <a:ea typeface="Tahoma" panose="020B0604030504040204" pitchFamily="34" charset="0"/>
              <a:cs typeface="Tahoma" panose="020B0604030504040204" pitchFamily="34" charset="0"/>
            </a:endParaRPr>
          </a:p>
        </p:txBody>
      </p:sp>
      <p:pic>
        <p:nvPicPr>
          <p:cNvPr id="8" name="Picture 7">
            <a:extLst>
              <a:ext uri="{FF2B5EF4-FFF2-40B4-BE49-F238E27FC236}">
                <a16:creationId xmlns:a16="http://schemas.microsoft.com/office/drawing/2014/main" id="{B3F55802-17CA-4076-B857-C9DC108ED70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50968"/>
            <a:ext cx="2681375" cy="679281"/>
          </a:xfrm>
          <a:prstGeom prst="rect">
            <a:avLst/>
          </a:prstGeom>
        </p:spPr>
      </p:pic>
      <p:sp>
        <p:nvSpPr>
          <p:cNvPr id="9" name="Text Placeholder 7"/>
          <p:cNvSpPr>
            <a:spLocks noGrp="1"/>
          </p:cNvSpPr>
          <p:nvPr>
            <p:ph type="body" sz="quarter" idx="10" hasCustomPrompt="1"/>
          </p:nvPr>
        </p:nvSpPr>
        <p:spPr>
          <a:xfrm>
            <a:off x="2888973" y="1298713"/>
            <a:ext cx="8474351" cy="4550140"/>
          </a:xfrm>
        </p:spPr>
        <p:txBody>
          <a:bodyPr/>
          <a:lstStyle>
            <a:lvl1pPr marL="0" indent="0">
              <a:buNone/>
              <a:defRPr baseline="0">
                <a:latin typeface="Palatino Linotype" panose="02040502050505030304" pitchFamily="18"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latin typeface="Palatino Linotype" panose="02040502050505030304" pitchFamily="18" charset="0"/>
              </a:rPr>
              <a:t>Click to insert text</a:t>
            </a:r>
            <a:endParaRPr lang="en-US" dirty="0"/>
          </a:p>
        </p:txBody>
      </p:sp>
      <p:sp>
        <p:nvSpPr>
          <p:cNvPr id="2" name="Slide Number Placeholder 1"/>
          <p:cNvSpPr>
            <a:spLocks noGrp="1"/>
          </p:cNvSpPr>
          <p:nvPr>
            <p:ph type="sldNum" sz="quarter" idx="11"/>
          </p:nvPr>
        </p:nvSpPr>
        <p:spPr/>
        <p:txBody>
          <a:bodyPr/>
          <a:lstStyle/>
          <a:p>
            <a:fld id="{0AB816CF-AA9B-43E8-B03A-27A77900809F}" type="slidenum">
              <a:rPr lang="en-US" smtClean="0"/>
              <a:pPr/>
              <a:t>‹#›</a:t>
            </a:fld>
            <a:endParaRPr lang="en-US" dirty="0"/>
          </a:p>
        </p:txBody>
      </p:sp>
      <p:sp>
        <p:nvSpPr>
          <p:cNvPr id="3" name="Title 2"/>
          <p:cNvSpPr>
            <a:spLocks noGrp="1"/>
          </p:cNvSpPr>
          <p:nvPr>
            <p:ph type="title" hasCustomPrompt="1"/>
          </p:nvPr>
        </p:nvSpPr>
        <p:spPr>
          <a:xfrm>
            <a:off x="2888972" y="365126"/>
            <a:ext cx="8464827" cy="774562"/>
          </a:xfrm>
        </p:spPr>
        <p:txBody>
          <a:bodyPr/>
          <a:lstStyle/>
          <a:p>
            <a:r>
              <a:rPr lang="en-US" dirty="0"/>
              <a:t>Click to Insert Title Header</a:t>
            </a:r>
          </a:p>
        </p:txBody>
      </p:sp>
    </p:spTree>
    <p:extLst>
      <p:ext uri="{BB962C8B-B14F-4D97-AF65-F5344CB8AC3E}">
        <p14:creationId xmlns:p14="http://schemas.microsoft.com/office/powerpoint/2010/main" val="2758240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2B8936-0D94-41B3-A738-1C3524D27662}"/>
              </a:ext>
            </a:extLst>
          </p:cNvPr>
          <p:cNvSpPr>
            <a:spLocks noGrp="1"/>
          </p:cNvSpPr>
          <p:nvPr>
            <p:ph type="title"/>
          </p:nvPr>
        </p:nvSpPr>
        <p:spPr>
          <a:xfrm>
            <a:off x="838200" y="365126"/>
            <a:ext cx="10515600" cy="774562"/>
          </a:xfrm>
          <a:prstGeom prst="rect">
            <a:avLst/>
          </a:prstGeom>
        </p:spPr>
        <p:txBody>
          <a:bodyPr vert="horz" lIns="91440" tIns="45720" rIns="91440" bIns="45720" rtlCol="0" anchor="ctr">
            <a:normAutofit/>
          </a:bodyPr>
          <a:lstStyle/>
          <a:p>
            <a:r>
              <a:rPr lang="en-US" dirty="0"/>
              <a:t>Click to Insert Title Header</a:t>
            </a:r>
          </a:p>
        </p:txBody>
      </p:sp>
      <p:sp>
        <p:nvSpPr>
          <p:cNvPr id="3" name="Text Placeholder 2">
            <a:extLst>
              <a:ext uri="{FF2B5EF4-FFF2-40B4-BE49-F238E27FC236}">
                <a16:creationId xmlns:a16="http://schemas.microsoft.com/office/drawing/2014/main" id="{69A2EED2-8833-4199-880B-67F4901C3D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BCB48842-4896-4BD7-9B6A-1BBC7C8A53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000">
                <a:solidFill>
                  <a:schemeClr val="accent2"/>
                </a:solidFill>
                <a:latin typeface="Palatino Linotype" panose="02040502050505030304" pitchFamily="18" charset="0"/>
              </a:defRPr>
            </a:lvl1pPr>
          </a:lstStyle>
          <a:p>
            <a:fld id="{0AB816CF-AA9B-43E8-B03A-27A77900809F}" type="slidenum">
              <a:rPr lang="en-US" smtClean="0"/>
              <a:pPr/>
              <a:t>‹#›</a:t>
            </a:fld>
            <a:endParaRPr lang="en-US" dirty="0"/>
          </a:p>
        </p:txBody>
      </p:sp>
    </p:spTree>
    <p:extLst>
      <p:ext uri="{BB962C8B-B14F-4D97-AF65-F5344CB8AC3E}">
        <p14:creationId xmlns:p14="http://schemas.microsoft.com/office/powerpoint/2010/main" val="367723721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66" r:id="rId6"/>
    <p:sldLayoutId id="2147483668" r:id="rId7"/>
    <p:sldLayoutId id="2147483664" r:id="rId8"/>
    <p:sldLayoutId id="2147483665" r:id="rId9"/>
    <p:sldLayoutId id="2147483669" r:id="rId10"/>
    <p:sldLayoutId id="2147483670" r:id="rId11"/>
  </p:sldLayoutIdLst>
  <p:hf hdr="0" ftr="0" dt="0"/>
  <p:txStyles>
    <p:titleStyle>
      <a:lvl1pPr algn="l" defTabSz="914400" rtl="0" eaLnBrk="1" latinLnBrk="0" hangingPunct="1">
        <a:lnSpc>
          <a:spcPct val="90000"/>
        </a:lnSpc>
        <a:spcBef>
          <a:spcPct val="0"/>
        </a:spcBef>
        <a:buNone/>
        <a:defRPr sz="4400" kern="1200">
          <a:solidFill>
            <a:schemeClr val="accent2"/>
          </a:solidFill>
          <a:latin typeface="Palatino Linotype" panose="02040502050505030304" pitchFamily="18" charset="0"/>
          <a:ea typeface="+mj-ea"/>
          <a:cs typeface="+mj-cs"/>
        </a:defRPr>
      </a:lvl1pPr>
    </p:titleStyle>
    <p:bodyStyle>
      <a:lvl1pPr marL="0" indent="0" algn="l" defTabSz="914400" rtl="0" eaLnBrk="1" latinLnBrk="0" hangingPunct="1">
        <a:lnSpc>
          <a:spcPct val="90000"/>
        </a:lnSpc>
        <a:spcBef>
          <a:spcPts val="1000"/>
        </a:spcBef>
        <a:buClr>
          <a:schemeClr val="accent2"/>
        </a:buClr>
        <a:buFont typeface="Arial" panose="020B0604020202020204" pitchFamily="34" charset="0"/>
        <a:buNone/>
        <a:defRPr sz="2800" kern="1200">
          <a:solidFill>
            <a:schemeClr val="tx1"/>
          </a:solidFill>
          <a:latin typeface="Palatino Linotype" panose="02040502050505030304" pitchFamily="18"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Palatino Linotype" panose="02040502050505030304" pitchFamily="18" charset="0"/>
          <a:ea typeface="Tahoma" panose="020B0604030504040204" pitchFamily="34" charset="0"/>
          <a:cs typeface="Tahoma" panose="020B0604030504040204" pitchFamily="34" charset="0"/>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Palatino Linotype" panose="02040502050505030304" pitchFamily="18" charset="0"/>
          <a:ea typeface="Tahoma" panose="020B0604030504040204" pitchFamily="34" charset="0"/>
          <a:cs typeface="Tahoma" panose="020B0604030504040204" pitchFamily="34" charset="0"/>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Palatino Linotype" panose="02040502050505030304" pitchFamily="18" charset="0"/>
          <a:ea typeface="Tahoma" panose="020B0604030504040204" pitchFamily="34" charset="0"/>
          <a:cs typeface="Tahoma" panose="020B0604030504040204" pitchFamily="34" charset="0"/>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Palatino Linotype" panose="02040502050505030304" pitchFamily="18"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hbanet.org/user"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BB61579-4560-4196-9101-B6497947F9DB}"/>
              </a:ext>
            </a:extLst>
          </p:cNvPr>
          <p:cNvSpPr>
            <a:spLocks noGrp="1"/>
          </p:cNvSpPr>
          <p:nvPr>
            <p:ph type="title"/>
          </p:nvPr>
        </p:nvSpPr>
        <p:spPr>
          <a:xfrm>
            <a:off x="838200" y="564079"/>
            <a:ext cx="10515600" cy="595658"/>
          </a:xfrm>
        </p:spPr>
        <p:txBody>
          <a:bodyPr>
            <a:normAutofit fontScale="90000"/>
          </a:bodyPr>
          <a:lstStyle/>
          <a:p>
            <a:r>
              <a:rPr lang="en-US" dirty="0"/>
              <a:t>How to join and receive your Corporate Partner discount</a:t>
            </a:r>
          </a:p>
        </p:txBody>
      </p:sp>
      <p:sp>
        <p:nvSpPr>
          <p:cNvPr id="7" name="Text Placeholder 6">
            <a:extLst>
              <a:ext uri="{FF2B5EF4-FFF2-40B4-BE49-F238E27FC236}">
                <a16:creationId xmlns:a16="http://schemas.microsoft.com/office/drawing/2014/main" id="{DA988A44-77D3-4634-B509-54A92E1D0276}"/>
              </a:ext>
            </a:extLst>
          </p:cNvPr>
          <p:cNvSpPr>
            <a:spLocks noGrp="1"/>
          </p:cNvSpPr>
          <p:nvPr>
            <p:ph type="body" sz="quarter" idx="10"/>
          </p:nvPr>
        </p:nvSpPr>
        <p:spPr/>
        <p:txBody>
          <a:bodyPr/>
          <a:lstStyle/>
          <a:p>
            <a:pPr marL="514350" indent="-514350">
              <a:buFont typeface="Arial" panose="020B0604020202020204" pitchFamily="34" charset="0"/>
              <a:buChar char="•"/>
            </a:pPr>
            <a:r>
              <a:rPr lang="en-US" dirty="0"/>
              <a:t>Log in to your HBA Profile at </a:t>
            </a:r>
            <a:r>
              <a:rPr lang="en-US" dirty="0">
                <a:hlinkClick r:id="rId2"/>
              </a:rPr>
              <a:t>www.hbanet.org/user</a:t>
            </a:r>
            <a:endParaRPr lang="en-US" dirty="0"/>
          </a:p>
          <a:p>
            <a:pPr marL="514350" indent="-514350">
              <a:buFont typeface="Arial" panose="020B0604020202020204" pitchFamily="34" charset="0"/>
              <a:buChar char="•"/>
            </a:pPr>
            <a:r>
              <a:rPr lang="en-US" dirty="0"/>
              <a:t>Ensure that your company is correctly listed in your profile</a:t>
            </a:r>
          </a:p>
        </p:txBody>
      </p:sp>
      <p:pic>
        <p:nvPicPr>
          <p:cNvPr id="9" name="Picture 8">
            <a:extLst>
              <a:ext uri="{FF2B5EF4-FFF2-40B4-BE49-F238E27FC236}">
                <a16:creationId xmlns:a16="http://schemas.microsoft.com/office/drawing/2014/main" id="{56811F20-BB56-4101-82F0-70BED9C16FBD}"/>
              </a:ext>
            </a:extLst>
          </p:cNvPr>
          <p:cNvPicPr>
            <a:picLocks noChangeAspect="1"/>
          </p:cNvPicPr>
          <p:nvPr/>
        </p:nvPicPr>
        <p:blipFill>
          <a:blip r:embed="rId3"/>
          <a:stretch>
            <a:fillRect/>
          </a:stretch>
        </p:blipFill>
        <p:spPr>
          <a:xfrm>
            <a:off x="3605259" y="3059272"/>
            <a:ext cx="5742928" cy="3433602"/>
          </a:xfrm>
          <a:prstGeom prst="rect">
            <a:avLst/>
          </a:prstGeom>
        </p:spPr>
      </p:pic>
      <p:cxnSp>
        <p:nvCxnSpPr>
          <p:cNvPr id="11" name="Straight Arrow Connector 10">
            <a:extLst>
              <a:ext uri="{FF2B5EF4-FFF2-40B4-BE49-F238E27FC236}">
                <a16:creationId xmlns:a16="http://schemas.microsoft.com/office/drawing/2014/main" id="{8F444C49-ED6F-4457-9B5F-8F2CE61BECEA}"/>
              </a:ext>
            </a:extLst>
          </p:cNvPr>
          <p:cNvCxnSpPr>
            <a:cxnSpLocks/>
          </p:cNvCxnSpPr>
          <p:nvPr/>
        </p:nvCxnSpPr>
        <p:spPr>
          <a:xfrm flipH="1" flipV="1">
            <a:off x="5113538" y="4048218"/>
            <a:ext cx="807868" cy="150921"/>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057639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B93FA-27C2-4434-B3A8-9DD17CB3B36B}"/>
              </a:ext>
            </a:extLst>
          </p:cNvPr>
          <p:cNvSpPr>
            <a:spLocks noGrp="1"/>
          </p:cNvSpPr>
          <p:nvPr>
            <p:ph type="title"/>
          </p:nvPr>
        </p:nvSpPr>
        <p:spPr>
          <a:xfrm>
            <a:off x="838200" y="578190"/>
            <a:ext cx="10515600" cy="595658"/>
          </a:xfrm>
        </p:spPr>
        <p:txBody>
          <a:bodyPr>
            <a:normAutofit fontScale="90000"/>
          </a:bodyPr>
          <a:lstStyle/>
          <a:p>
            <a:r>
              <a:rPr lang="en-US" dirty="0"/>
              <a:t>How to join and receive your Corporate Partner discount</a:t>
            </a:r>
          </a:p>
        </p:txBody>
      </p:sp>
      <p:sp>
        <p:nvSpPr>
          <p:cNvPr id="3" name="Text Placeholder 2">
            <a:extLst>
              <a:ext uri="{FF2B5EF4-FFF2-40B4-BE49-F238E27FC236}">
                <a16:creationId xmlns:a16="http://schemas.microsoft.com/office/drawing/2014/main" id="{ABD9E244-1D21-4673-BC9D-412772D9F2C9}"/>
              </a:ext>
            </a:extLst>
          </p:cNvPr>
          <p:cNvSpPr>
            <a:spLocks noGrp="1"/>
          </p:cNvSpPr>
          <p:nvPr>
            <p:ph type="body" sz="quarter" idx="10"/>
          </p:nvPr>
        </p:nvSpPr>
        <p:spPr/>
        <p:txBody>
          <a:bodyPr/>
          <a:lstStyle/>
          <a:p>
            <a:pPr marL="457200" indent="-457200">
              <a:buFont typeface="Arial" panose="020B0604020202020204" pitchFamily="34" charset="0"/>
              <a:buChar char="•"/>
            </a:pPr>
            <a:r>
              <a:rPr lang="en-US" dirty="0"/>
              <a:t>Under “My HBA Membership,” click the “Join Now” “Rejoin” or “Renew” button</a:t>
            </a:r>
          </a:p>
        </p:txBody>
      </p:sp>
      <p:sp>
        <p:nvSpPr>
          <p:cNvPr id="4" name="Slide Number Placeholder 3">
            <a:extLst>
              <a:ext uri="{FF2B5EF4-FFF2-40B4-BE49-F238E27FC236}">
                <a16:creationId xmlns:a16="http://schemas.microsoft.com/office/drawing/2014/main" id="{7C1A8904-E247-43F5-BD35-36FE80A46804}"/>
              </a:ext>
            </a:extLst>
          </p:cNvPr>
          <p:cNvSpPr>
            <a:spLocks noGrp="1"/>
          </p:cNvSpPr>
          <p:nvPr>
            <p:ph type="sldNum" sz="quarter" idx="11"/>
          </p:nvPr>
        </p:nvSpPr>
        <p:spPr/>
        <p:txBody>
          <a:bodyPr/>
          <a:lstStyle/>
          <a:p>
            <a:fld id="{0AB816CF-AA9B-43E8-B03A-27A77900809F}" type="slidenum">
              <a:rPr lang="en-US" smtClean="0"/>
              <a:pPr/>
              <a:t>2</a:t>
            </a:fld>
            <a:endParaRPr lang="en-US" dirty="0"/>
          </a:p>
        </p:txBody>
      </p:sp>
      <p:pic>
        <p:nvPicPr>
          <p:cNvPr id="6" name="Picture 5">
            <a:extLst>
              <a:ext uri="{FF2B5EF4-FFF2-40B4-BE49-F238E27FC236}">
                <a16:creationId xmlns:a16="http://schemas.microsoft.com/office/drawing/2014/main" id="{0D21CF79-95B7-4C91-BCF5-C09EB21ECAB6}"/>
              </a:ext>
            </a:extLst>
          </p:cNvPr>
          <p:cNvPicPr>
            <a:picLocks noChangeAspect="1"/>
          </p:cNvPicPr>
          <p:nvPr/>
        </p:nvPicPr>
        <p:blipFill>
          <a:blip r:embed="rId2"/>
          <a:stretch>
            <a:fillRect/>
          </a:stretch>
        </p:blipFill>
        <p:spPr>
          <a:xfrm>
            <a:off x="4439020" y="2447033"/>
            <a:ext cx="5726652" cy="3909317"/>
          </a:xfrm>
          <a:prstGeom prst="rect">
            <a:avLst/>
          </a:prstGeom>
        </p:spPr>
      </p:pic>
      <p:cxnSp>
        <p:nvCxnSpPr>
          <p:cNvPr id="7" name="Straight Arrow Connector 6">
            <a:extLst>
              <a:ext uri="{FF2B5EF4-FFF2-40B4-BE49-F238E27FC236}">
                <a16:creationId xmlns:a16="http://schemas.microsoft.com/office/drawing/2014/main" id="{C88C9EA0-63A6-49C7-8CC8-C76FB60D2288}"/>
              </a:ext>
            </a:extLst>
          </p:cNvPr>
          <p:cNvCxnSpPr>
            <a:cxnSpLocks/>
          </p:cNvCxnSpPr>
          <p:nvPr/>
        </p:nvCxnSpPr>
        <p:spPr>
          <a:xfrm flipH="1" flipV="1">
            <a:off x="9854213" y="5697932"/>
            <a:ext cx="807868" cy="150921"/>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813217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B93FA-27C2-4434-B3A8-9DD17CB3B36B}"/>
              </a:ext>
            </a:extLst>
          </p:cNvPr>
          <p:cNvSpPr>
            <a:spLocks noGrp="1"/>
          </p:cNvSpPr>
          <p:nvPr>
            <p:ph type="title"/>
          </p:nvPr>
        </p:nvSpPr>
        <p:spPr>
          <a:xfrm>
            <a:off x="838200" y="578190"/>
            <a:ext cx="10515600" cy="595658"/>
          </a:xfrm>
        </p:spPr>
        <p:txBody>
          <a:bodyPr>
            <a:normAutofit fontScale="90000"/>
          </a:bodyPr>
          <a:lstStyle/>
          <a:p>
            <a:r>
              <a:rPr lang="en-US" dirty="0"/>
              <a:t>How to join and receive your Corporate Partner discount</a:t>
            </a:r>
          </a:p>
        </p:txBody>
      </p:sp>
      <p:sp>
        <p:nvSpPr>
          <p:cNvPr id="3" name="Text Placeholder 2">
            <a:extLst>
              <a:ext uri="{FF2B5EF4-FFF2-40B4-BE49-F238E27FC236}">
                <a16:creationId xmlns:a16="http://schemas.microsoft.com/office/drawing/2014/main" id="{ABD9E244-1D21-4673-BC9D-412772D9F2C9}"/>
              </a:ext>
            </a:extLst>
          </p:cNvPr>
          <p:cNvSpPr>
            <a:spLocks noGrp="1"/>
          </p:cNvSpPr>
          <p:nvPr>
            <p:ph type="body" sz="quarter" idx="10"/>
          </p:nvPr>
        </p:nvSpPr>
        <p:spPr/>
        <p:txBody>
          <a:bodyPr/>
          <a:lstStyle/>
          <a:p>
            <a:pPr marL="457200" indent="-457200">
              <a:buFont typeface="Arial" panose="020B0604020202020204" pitchFamily="34" charset="0"/>
              <a:buChar char="•"/>
            </a:pPr>
            <a:r>
              <a:rPr lang="en-US" dirty="0"/>
              <a:t>Select “Employee of a Corporate Partner” as your membership type</a:t>
            </a:r>
          </a:p>
        </p:txBody>
      </p:sp>
      <p:sp>
        <p:nvSpPr>
          <p:cNvPr id="4" name="Slide Number Placeholder 3">
            <a:extLst>
              <a:ext uri="{FF2B5EF4-FFF2-40B4-BE49-F238E27FC236}">
                <a16:creationId xmlns:a16="http://schemas.microsoft.com/office/drawing/2014/main" id="{7C1A8904-E247-43F5-BD35-36FE80A46804}"/>
              </a:ext>
            </a:extLst>
          </p:cNvPr>
          <p:cNvSpPr>
            <a:spLocks noGrp="1"/>
          </p:cNvSpPr>
          <p:nvPr>
            <p:ph type="sldNum" sz="quarter" idx="11"/>
          </p:nvPr>
        </p:nvSpPr>
        <p:spPr/>
        <p:txBody>
          <a:bodyPr/>
          <a:lstStyle/>
          <a:p>
            <a:fld id="{0AB816CF-AA9B-43E8-B03A-27A77900809F}" type="slidenum">
              <a:rPr lang="en-US" smtClean="0"/>
              <a:pPr/>
              <a:t>3</a:t>
            </a:fld>
            <a:endParaRPr lang="en-US" dirty="0"/>
          </a:p>
        </p:txBody>
      </p:sp>
      <p:pic>
        <p:nvPicPr>
          <p:cNvPr id="5" name="Picture 4">
            <a:extLst>
              <a:ext uri="{FF2B5EF4-FFF2-40B4-BE49-F238E27FC236}">
                <a16:creationId xmlns:a16="http://schemas.microsoft.com/office/drawing/2014/main" id="{B7EB8AAC-CA3A-4EEE-9EAB-D63393D4EE48}"/>
              </a:ext>
            </a:extLst>
          </p:cNvPr>
          <p:cNvPicPr>
            <a:picLocks noChangeAspect="1"/>
          </p:cNvPicPr>
          <p:nvPr/>
        </p:nvPicPr>
        <p:blipFill rotWithShape="1">
          <a:blip r:embed="rId2"/>
          <a:srcRect l="856" t="3528"/>
          <a:stretch/>
        </p:blipFill>
        <p:spPr>
          <a:xfrm>
            <a:off x="4137051" y="2269324"/>
            <a:ext cx="5148934" cy="4452151"/>
          </a:xfrm>
          <a:prstGeom prst="rect">
            <a:avLst/>
          </a:prstGeom>
        </p:spPr>
      </p:pic>
      <p:cxnSp>
        <p:nvCxnSpPr>
          <p:cNvPr id="7" name="Straight Arrow Connector 6">
            <a:extLst>
              <a:ext uri="{FF2B5EF4-FFF2-40B4-BE49-F238E27FC236}">
                <a16:creationId xmlns:a16="http://schemas.microsoft.com/office/drawing/2014/main" id="{C88C9EA0-63A6-49C7-8CC8-C76FB60D2288}"/>
              </a:ext>
            </a:extLst>
          </p:cNvPr>
          <p:cNvCxnSpPr>
            <a:cxnSpLocks/>
          </p:cNvCxnSpPr>
          <p:nvPr/>
        </p:nvCxnSpPr>
        <p:spPr>
          <a:xfrm flipH="1" flipV="1">
            <a:off x="7514890" y="4419938"/>
            <a:ext cx="807868" cy="150921"/>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348342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B93FA-27C2-4434-B3A8-9DD17CB3B36B}"/>
              </a:ext>
            </a:extLst>
          </p:cNvPr>
          <p:cNvSpPr>
            <a:spLocks noGrp="1"/>
          </p:cNvSpPr>
          <p:nvPr>
            <p:ph type="title"/>
          </p:nvPr>
        </p:nvSpPr>
        <p:spPr>
          <a:xfrm>
            <a:off x="838200" y="578190"/>
            <a:ext cx="10515600" cy="595658"/>
          </a:xfrm>
        </p:spPr>
        <p:txBody>
          <a:bodyPr>
            <a:normAutofit fontScale="90000"/>
          </a:bodyPr>
          <a:lstStyle/>
          <a:p>
            <a:r>
              <a:rPr lang="en-US" dirty="0"/>
              <a:t>How to join and receive your Corporate Partner discount</a:t>
            </a:r>
          </a:p>
        </p:txBody>
      </p:sp>
      <p:sp>
        <p:nvSpPr>
          <p:cNvPr id="3" name="Text Placeholder 2">
            <a:extLst>
              <a:ext uri="{FF2B5EF4-FFF2-40B4-BE49-F238E27FC236}">
                <a16:creationId xmlns:a16="http://schemas.microsoft.com/office/drawing/2014/main" id="{ABD9E244-1D21-4673-BC9D-412772D9F2C9}"/>
              </a:ext>
            </a:extLst>
          </p:cNvPr>
          <p:cNvSpPr>
            <a:spLocks noGrp="1"/>
          </p:cNvSpPr>
          <p:nvPr>
            <p:ph type="body" sz="quarter" idx="10"/>
          </p:nvPr>
        </p:nvSpPr>
        <p:spPr/>
        <p:txBody>
          <a:bodyPr/>
          <a:lstStyle/>
          <a:p>
            <a:pPr marL="457200" indent="-457200">
              <a:buFont typeface="Arial" panose="020B0604020202020204" pitchFamily="34" charset="0"/>
              <a:buChar char="•"/>
            </a:pPr>
            <a:r>
              <a:rPr lang="en-US" dirty="0"/>
              <a:t>On the next step, complete or confirm your profile information and click “next”</a:t>
            </a:r>
          </a:p>
          <a:p>
            <a:pPr marL="457200" indent="-457200">
              <a:buFont typeface="Arial" panose="020B0604020202020204" pitchFamily="34" charset="0"/>
              <a:buChar char="•"/>
            </a:pPr>
            <a:r>
              <a:rPr lang="en-US" dirty="0"/>
              <a:t>On the following page, you will see the message below. Note your discount code and click “next”</a:t>
            </a:r>
          </a:p>
        </p:txBody>
      </p:sp>
      <p:sp>
        <p:nvSpPr>
          <p:cNvPr id="4" name="Slide Number Placeholder 3">
            <a:extLst>
              <a:ext uri="{FF2B5EF4-FFF2-40B4-BE49-F238E27FC236}">
                <a16:creationId xmlns:a16="http://schemas.microsoft.com/office/drawing/2014/main" id="{7C1A8904-E247-43F5-BD35-36FE80A46804}"/>
              </a:ext>
            </a:extLst>
          </p:cNvPr>
          <p:cNvSpPr>
            <a:spLocks noGrp="1"/>
          </p:cNvSpPr>
          <p:nvPr>
            <p:ph type="sldNum" sz="quarter" idx="11"/>
          </p:nvPr>
        </p:nvSpPr>
        <p:spPr/>
        <p:txBody>
          <a:bodyPr/>
          <a:lstStyle/>
          <a:p>
            <a:fld id="{0AB816CF-AA9B-43E8-B03A-27A77900809F}" type="slidenum">
              <a:rPr lang="en-US" smtClean="0"/>
              <a:pPr/>
              <a:t>4</a:t>
            </a:fld>
            <a:endParaRPr lang="en-US" dirty="0"/>
          </a:p>
        </p:txBody>
      </p:sp>
      <p:pic>
        <p:nvPicPr>
          <p:cNvPr id="6" name="Picture 5">
            <a:extLst>
              <a:ext uri="{FF2B5EF4-FFF2-40B4-BE49-F238E27FC236}">
                <a16:creationId xmlns:a16="http://schemas.microsoft.com/office/drawing/2014/main" id="{44D2805C-BEC0-4AE5-87A7-4108BD2CEF0F}"/>
              </a:ext>
            </a:extLst>
          </p:cNvPr>
          <p:cNvPicPr>
            <a:picLocks noChangeAspect="1"/>
          </p:cNvPicPr>
          <p:nvPr/>
        </p:nvPicPr>
        <p:blipFill>
          <a:blip r:embed="rId2"/>
          <a:stretch>
            <a:fillRect/>
          </a:stretch>
        </p:blipFill>
        <p:spPr>
          <a:xfrm>
            <a:off x="3712393" y="3569794"/>
            <a:ext cx="5866926" cy="2969118"/>
          </a:xfrm>
          <a:prstGeom prst="rect">
            <a:avLst/>
          </a:prstGeom>
        </p:spPr>
      </p:pic>
      <p:cxnSp>
        <p:nvCxnSpPr>
          <p:cNvPr id="7" name="Straight Arrow Connector 6">
            <a:extLst>
              <a:ext uri="{FF2B5EF4-FFF2-40B4-BE49-F238E27FC236}">
                <a16:creationId xmlns:a16="http://schemas.microsoft.com/office/drawing/2014/main" id="{C88C9EA0-63A6-49C7-8CC8-C76FB60D2288}"/>
              </a:ext>
            </a:extLst>
          </p:cNvPr>
          <p:cNvCxnSpPr>
            <a:cxnSpLocks/>
          </p:cNvCxnSpPr>
          <p:nvPr/>
        </p:nvCxnSpPr>
        <p:spPr>
          <a:xfrm flipH="1" flipV="1">
            <a:off x="8888895" y="4703114"/>
            <a:ext cx="581545" cy="702477"/>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sp>
        <p:nvSpPr>
          <p:cNvPr id="5" name="TextBox 4">
            <a:extLst>
              <a:ext uri="{FF2B5EF4-FFF2-40B4-BE49-F238E27FC236}">
                <a16:creationId xmlns:a16="http://schemas.microsoft.com/office/drawing/2014/main" id="{323FAD55-D30F-4C9C-BBEF-EA979296DFF1}"/>
              </a:ext>
            </a:extLst>
          </p:cNvPr>
          <p:cNvSpPr txBox="1"/>
          <p:nvPr/>
        </p:nvSpPr>
        <p:spPr>
          <a:xfrm>
            <a:off x="8433786" y="4394447"/>
            <a:ext cx="346230" cy="369332"/>
          </a:xfrm>
          <a:prstGeom prst="rect">
            <a:avLst/>
          </a:prstGeom>
          <a:solidFill>
            <a:schemeClr val="bg2"/>
          </a:solidFill>
        </p:spPr>
        <p:txBody>
          <a:bodyPr wrap="square" rtlCol="0">
            <a:spAutoFit/>
          </a:bodyPr>
          <a:lstStyle/>
          <a:p>
            <a:endParaRPr lang="en-US" dirty="0"/>
          </a:p>
        </p:txBody>
      </p:sp>
    </p:spTree>
    <p:extLst>
      <p:ext uri="{BB962C8B-B14F-4D97-AF65-F5344CB8AC3E}">
        <p14:creationId xmlns:p14="http://schemas.microsoft.com/office/powerpoint/2010/main" val="3808653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B93FA-27C2-4434-B3A8-9DD17CB3B36B}"/>
              </a:ext>
            </a:extLst>
          </p:cNvPr>
          <p:cNvSpPr>
            <a:spLocks noGrp="1"/>
          </p:cNvSpPr>
          <p:nvPr>
            <p:ph type="title"/>
          </p:nvPr>
        </p:nvSpPr>
        <p:spPr>
          <a:xfrm>
            <a:off x="838200" y="578190"/>
            <a:ext cx="10515600" cy="595658"/>
          </a:xfrm>
        </p:spPr>
        <p:txBody>
          <a:bodyPr>
            <a:normAutofit fontScale="90000"/>
          </a:bodyPr>
          <a:lstStyle/>
          <a:p>
            <a:r>
              <a:rPr lang="en-US" dirty="0"/>
              <a:t>How to join and receive your Corporate Partner discount</a:t>
            </a:r>
          </a:p>
        </p:txBody>
      </p:sp>
      <p:sp>
        <p:nvSpPr>
          <p:cNvPr id="3" name="Text Placeholder 2">
            <a:extLst>
              <a:ext uri="{FF2B5EF4-FFF2-40B4-BE49-F238E27FC236}">
                <a16:creationId xmlns:a16="http://schemas.microsoft.com/office/drawing/2014/main" id="{ABD9E244-1D21-4673-BC9D-412772D9F2C9}"/>
              </a:ext>
            </a:extLst>
          </p:cNvPr>
          <p:cNvSpPr>
            <a:spLocks noGrp="1"/>
          </p:cNvSpPr>
          <p:nvPr>
            <p:ph type="body" sz="quarter" idx="10"/>
          </p:nvPr>
        </p:nvSpPr>
        <p:spPr/>
        <p:txBody>
          <a:bodyPr/>
          <a:lstStyle/>
          <a:p>
            <a:pPr marL="457200" indent="-457200">
              <a:buFont typeface="Arial" panose="020B0604020202020204" pitchFamily="34" charset="0"/>
              <a:buChar char="•"/>
            </a:pPr>
            <a:r>
              <a:rPr lang="en-US" dirty="0"/>
              <a:t>On the next page you will see a summary showing the full price of membership. Click “Finish” to go to checkout</a:t>
            </a:r>
          </a:p>
        </p:txBody>
      </p:sp>
      <p:sp>
        <p:nvSpPr>
          <p:cNvPr id="4" name="Slide Number Placeholder 3">
            <a:extLst>
              <a:ext uri="{FF2B5EF4-FFF2-40B4-BE49-F238E27FC236}">
                <a16:creationId xmlns:a16="http://schemas.microsoft.com/office/drawing/2014/main" id="{7C1A8904-E247-43F5-BD35-36FE80A46804}"/>
              </a:ext>
            </a:extLst>
          </p:cNvPr>
          <p:cNvSpPr>
            <a:spLocks noGrp="1"/>
          </p:cNvSpPr>
          <p:nvPr>
            <p:ph type="sldNum" sz="quarter" idx="11"/>
          </p:nvPr>
        </p:nvSpPr>
        <p:spPr/>
        <p:txBody>
          <a:bodyPr/>
          <a:lstStyle/>
          <a:p>
            <a:fld id="{0AB816CF-AA9B-43E8-B03A-27A77900809F}" type="slidenum">
              <a:rPr lang="en-US" smtClean="0"/>
              <a:pPr/>
              <a:t>5</a:t>
            </a:fld>
            <a:endParaRPr lang="en-US" dirty="0"/>
          </a:p>
        </p:txBody>
      </p:sp>
      <p:pic>
        <p:nvPicPr>
          <p:cNvPr id="5" name="Picture 4">
            <a:extLst>
              <a:ext uri="{FF2B5EF4-FFF2-40B4-BE49-F238E27FC236}">
                <a16:creationId xmlns:a16="http://schemas.microsoft.com/office/drawing/2014/main" id="{A6AD1B1B-0614-422E-B1D6-9A0DCE6DA569}"/>
              </a:ext>
            </a:extLst>
          </p:cNvPr>
          <p:cNvPicPr>
            <a:picLocks noChangeAspect="1"/>
          </p:cNvPicPr>
          <p:nvPr/>
        </p:nvPicPr>
        <p:blipFill>
          <a:blip r:embed="rId2"/>
          <a:stretch>
            <a:fillRect/>
          </a:stretch>
        </p:blipFill>
        <p:spPr>
          <a:xfrm>
            <a:off x="2828535" y="2699365"/>
            <a:ext cx="7392773" cy="3956050"/>
          </a:xfrm>
          <a:prstGeom prst="rect">
            <a:avLst/>
          </a:prstGeom>
        </p:spPr>
      </p:pic>
      <p:cxnSp>
        <p:nvCxnSpPr>
          <p:cNvPr id="7" name="Straight Arrow Connector 6">
            <a:extLst>
              <a:ext uri="{FF2B5EF4-FFF2-40B4-BE49-F238E27FC236}">
                <a16:creationId xmlns:a16="http://schemas.microsoft.com/office/drawing/2014/main" id="{C88C9EA0-63A6-49C7-8CC8-C76FB60D2288}"/>
              </a:ext>
            </a:extLst>
          </p:cNvPr>
          <p:cNvCxnSpPr>
            <a:cxnSpLocks/>
          </p:cNvCxnSpPr>
          <p:nvPr/>
        </p:nvCxnSpPr>
        <p:spPr>
          <a:xfrm flipH="1">
            <a:off x="7631486" y="5980070"/>
            <a:ext cx="854827" cy="208874"/>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071673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B93FA-27C2-4434-B3A8-9DD17CB3B36B}"/>
              </a:ext>
            </a:extLst>
          </p:cNvPr>
          <p:cNvSpPr>
            <a:spLocks noGrp="1"/>
          </p:cNvSpPr>
          <p:nvPr>
            <p:ph type="title"/>
          </p:nvPr>
        </p:nvSpPr>
        <p:spPr>
          <a:xfrm>
            <a:off x="838200" y="578190"/>
            <a:ext cx="10515600" cy="595658"/>
          </a:xfrm>
        </p:spPr>
        <p:txBody>
          <a:bodyPr>
            <a:normAutofit fontScale="90000"/>
          </a:bodyPr>
          <a:lstStyle/>
          <a:p>
            <a:r>
              <a:rPr lang="en-US" dirty="0"/>
              <a:t>How to join and receive your Corporate Partner discount</a:t>
            </a:r>
          </a:p>
        </p:txBody>
      </p:sp>
      <p:sp>
        <p:nvSpPr>
          <p:cNvPr id="3" name="Text Placeholder 2">
            <a:extLst>
              <a:ext uri="{FF2B5EF4-FFF2-40B4-BE49-F238E27FC236}">
                <a16:creationId xmlns:a16="http://schemas.microsoft.com/office/drawing/2014/main" id="{ABD9E244-1D21-4673-BC9D-412772D9F2C9}"/>
              </a:ext>
            </a:extLst>
          </p:cNvPr>
          <p:cNvSpPr>
            <a:spLocks noGrp="1"/>
          </p:cNvSpPr>
          <p:nvPr>
            <p:ph type="body" sz="quarter" idx="10"/>
          </p:nvPr>
        </p:nvSpPr>
        <p:spPr/>
        <p:txBody>
          <a:bodyPr/>
          <a:lstStyle/>
          <a:p>
            <a:pPr marL="457200" indent="-457200">
              <a:buFont typeface="Arial" panose="020B0604020202020204" pitchFamily="34" charset="0"/>
              <a:buChar char="•"/>
            </a:pPr>
            <a:r>
              <a:rPr lang="en-US" dirty="0"/>
              <a:t>On the checkout screen there is a section titled “promotions” – this is where you can enter your promo code to receive your discounted membership rate. Enter the code, click “Apply Promo,” and then click “Proceed to Checkout” to pay your dues. </a:t>
            </a:r>
          </a:p>
        </p:txBody>
      </p:sp>
      <p:sp>
        <p:nvSpPr>
          <p:cNvPr id="4" name="Slide Number Placeholder 3">
            <a:extLst>
              <a:ext uri="{FF2B5EF4-FFF2-40B4-BE49-F238E27FC236}">
                <a16:creationId xmlns:a16="http://schemas.microsoft.com/office/drawing/2014/main" id="{7C1A8904-E247-43F5-BD35-36FE80A46804}"/>
              </a:ext>
            </a:extLst>
          </p:cNvPr>
          <p:cNvSpPr>
            <a:spLocks noGrp="1"/>
          </p:cNvSpPr>
          <p:nvPr>
            <p:ph type="sldNum" sz="quarter" idx="11"/>
          </p:nvPr>
        </p:nvSpPr>
        <p:spPr/>
        <p:txBody>
          <a:bodyPr/>
          <a:lstStyle/>
          <a:p>
            <a:fld id="{0AB816CF-AA9B-43E8-B03A-27A77900809F}" type="slidenum">
              <a:rPr lang="en-US" smtClean="0"/>
              <a:pPr/>
              <a:t>6</a:t>
            </a:fld>
            <a:endParaRPr lang="en-US" dirty="0"/>
          </a:p>
        </p:txBody>
      </p:sp>
      <p:pic>
        <p:nvPicPr>
          <p:cNvPr id="6" name="Picture 5">
            <a:extLst>
              <a:ext uri="{FF2B5EF4-FFF2-40B4-BE49-F238E27FC236}">
                <a16:creationId xmlns:a16="http://schemas.microsoft.com/office/drawing/2014/main" id="{C4552E95-2431-4BFB-8815-D85AAB25C992}"/>
              </a:ext>
            </a:extLst>
          </p:cNvPr>
          <p:cNvPicPr>
            <a:picLocks noChangeAspect="1"/>
          </p:cNvPicPr>
          <p:nvPr/>
        </p:nvPicPr>
        <p:blipFill>
          <a:blip r:embed="rId2"/>
          <a:stretch>
            <a:fillRect/>
          </a:stretch>
        </p:blipFill>
        <p:spPr>
          <a:xfrm>
            <a:off x="2703111" y="3679886"/>
            <a:ext cx="7409697" cy="1904168"/>
          </a:xfrm>
          <a:prstGeom prst="rect">
            <a:avLst/>
          </a:prstGeom>
        </p:spPr>
      </p:pic>
      <p:cxnSp>
        <p:nvCxnSpPr>
          <p:cNvPr id="7" name="Straight Arrow Connector 6">
            <a:extLst>
              <a:ext uri="{FF2B5EF4-FFF2-40B4-BE49-F238E27FC236}">
                <a16:creationId xmlns:a16="http://schemas.microsoft.com/office/drawing/2014/main" id="{C88C9EA0-63A6-49C7-8CC8-C76FB60D2288}"/>
              </a:ext>
            </a:extLst>
          </p:cNvPr>
          <p:cNvCxnSpPr>
            <a:cxnSpLocks/>
          </p:cNvCxnSpPr>
          <p:nvPr/>
        </p:nvCxnSpPr>
        <p:spPr>
          <a:xfrm flipH="1">
            <a:off x="5136861" y="4397025"/>
            <a:ext cx="669134" cy="469889"/>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282242461"/>
      </p:ext>
    </p:extLst>
  </p:cSld>
  <p:clrMapOvr>
    <a:masterClrMapping/>
  </p:clrMapOvr>
</p:sld>
</file>

<file path=ppt/theme/theme1.xml><?xml version="1.0" encoding="utf-8"?>
<a:theme xmlns:a="http://schemas.openxmlformats.org/drawingml/2006/main" name="HBABOLD">
  <a:themeElements>
    <a:clrScheme name="Custom 1">
      <a:dk1>
        <a:srgbClr val="58595B"/>
      </a:dk1>
      <a:lt1>
        <a:sysClr val="window" lastClr="FFFFFF"/>
      </a:lt1>
      <a:dk2>
        <a:srgbClr val="44546A"/>
      </a:dk2>
      <a:lt2>
        <a:srgbClr val="FFFFFF"/>
      </a:lt2>
      <a:accent1>
        <a:srgbClr val="7757A1"/>
      </a:accent1>
      <a:accent2>
        <a:srgbClr val="FB515B"/>
      </a:accent2>
      <a:accent3>
        <a:srgbClr val="86D5C8"/>
      </a:accent3>
      <a:accent4>
        <a:srgbClr val="F9EB3B"/>
      </a:accent4>
      <a:accent5>
        <a:srgbClr val="58595B"/>
      </a:accent5>
      <a:accent6>
        <a:srgbClr val="70AD47"/>
      </a:accent6>
      <a:hlink>
        <a:srgbClr val="0563C1"/>
      </a:hlink>
      <a:folHlink>
        <a:srgbClr val="954F72"/>
      </a:folHlink>
    </a:clrScheme>
    <a:fontScheme name="Custom 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BABOLD" id="{09FF0BA3-47AF-4E2F-BA81-0207B197669F}" vid="{4317C54C-FEEA-403A-B401-7EB6479CCC19}"/>
    </a:ext>
  </a:extLst>
</a:theme>
</file>

<file path=docProps/app.xml><?xml version="1.0" encoding="utf-8"?>
<Properties xmlns="http://schemas.openxmlformats.org/officeDocument/2006/extended-properties" xmlns:vt="http://schemas.openxmlformats.org/officeDocument/2006/docPropsVTypes">
  <Template>Default Theme</Template>
  <TotalTime>34</TotalTime>
  <Words>227</Words>
  <Application>Microsoft Office PowerPoint</Application>
  <PresentationFormat>Widescreen</PresentationFormat>
  <Paragraphs>19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Palatino Linotype</vt:lpstr>
      <vt:lpstr>Tahoma</vt:lpstr>
      <vt:lpstr>HBABOLD</vt:lpstr>
      <vt:lpstr>How to join and receive your Corporate Partner discount</vt:lpstr>
      <vt:lpstr>How to join and receive your Corporate Partner discount</vt:lpstr>
      <vt:lpstr>How to join and receive your Corporate Partner discount</vt:lpstr>
      <vt:lpstr>How to join and receive your Corporate Partner discount</vt:lpstr>
      <vt:lpstr>How to join and receive your Corporate Partner discount</vt:lpstr>
      <vt:lpstr>How to join and receive your Corporate Partner discount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join and receive your Corporate Partner discount</dc:title>
  <dc:creator>Leena Gademsky</dc:creator>
  <cp:lastModifiedBy>Petrina Hurtado</cp:lastModifiedBy>
  <cp:revision>7</cp:revision>
  <dcterms:created xsi:type="dcterms:W3CDTF">2019-03-29T20:40:09Z</dcterms:created>
  <dcterms:modified xsi:type="dcterms:W3CDTF">2022-02-14T19:20:35Z</dcterms:modified>
</cp:coreProperties>
</file>