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4"/>
    <p:sldMasterId id="2147483773" r:id="rId5"/>
    <p:sldMasterId id="2147483685" r:id="rId6"/>
  </p:sldMasterIdLst>
  <p:notesMasterIdLst>
    <p:notesMasterId r:id="rId13"/>
  </p:notesMasterIdLst>
  <p:handoutMasterIdLst>
    <p:handoutMasterId r:id="rId14"/>
  </p:handoutMasterIdLst>
  <p:sldIdLst>
    <p:sldId id="2886" r:id="rId7"/>
    <p:sldId id="2887" r:id="rId8"/>
    <p:sldId id="2885" r:id="rId9"/>
    <p:sldId id="2862" r:id="rId10"/>
    <p:sldId id="2878" r:id="rId11"/>
    <p:sldId id="28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495BC7-75A1-4489-9382-BD9580A82AE6}">
          <p14:sldIdLst>
            <p14:sldId id="2886"/>
            <p14:sldId id="2887"/>
            <p14:sldId id="2885"/>
            <p14:sldId id="2862"/>
            <p14:sldId id="2878"/>
            <p14:sldId id="2868"/>
          </p14:sldIdLst>
        </p14:section>
        <p14:section name="Leftovers" id="{986E45D4-B21C-41D0-B8EF-DB0F275564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dman, Andrew" initials="WA" lastIdx="1" clrIdx="0">
    <p:extLst>
      <p:ext uri="{19B8F6BF-5375-455C-9EA6-DF929625EA0E}">
        <p15:presenceInfo xmlns:p15="http://schemas.microsoft.com/office/powerpoint/2012/main" userId="S::Andrew.Wedman@stantec.com::a4500bbe-6dea-4781-b385-e92dbec2d2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3E3D"/>
    <a:srgbClr val="221F20"/>
    <a:srgbClr val="ED7000"/>
    <a:srgbClr val="222222"/>
    <a:srgbClr val="D8D6D6"/>
    <a:srgbClr val="A4A09F"/>
    <a:srgbClr val="65605F"/>
    <a:srgbClr val="F29440"/>
    <a:srgbClr val="FFFFFF"/>
    <a:srgbClr val="FFE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79128" autoAdjust="0"/>
  </p:normalViewPr>
  <p:slideViewPr>
    <p:cSldViewPr snapToGrid="0">
      <p:cViewPr varScale="1">
        <p:scale>
          <a:sx n="62" d="100"/>
          <a:sy n="62" d="100"/>
        </p:scale>
        <p:origin x="6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dwater, David" userId="1ddbe116-67f5-4865-836f-6070f2c1c727" providerId="ADAL" clId="{AD3933DF-FC15-4D57-8CDF-4A34EA2BF631}"/>
    <pc:docChg chg="modSld">
      <pc:chgData name="Goldwater, David" userId="1ddbe116-67f5-4865-836f-6070f2c1c727" providerId="ADAL" clId="{AD3933DF-FC15-4D57-8CDF-4A34EA2BF631}" dt="2022-03-07T13:29:19.271" v="0" actId="6549"/>
      <pc:docMkLst>
        <pc:docMk/>
      </pc:docMkLst>
      <pc:sldChg chg="modSp mod">
        <pc:chgData name="Goldwater, David" userId="1ddbe116-67f5-4865-836f-6070f2c1c727" providerId="ADAL" clId="{AD3933DF-FC15-4D57-8CDF-4A34EA2BF631}" dt="2022-03-07T13:29:19.271" v="0" actId="6549"/>
        <pc:sldMkLst>
          <pc:docMk/>
          <pc:sldMk cId="725491438" sldId="2887"/>
        </pc:sldMkLst>
        <pc:spChg chg="mod">
          <ac:chgData name="Goldwater, David" userId="1ddbe116-67f5-4865-836f-6070f2c1c727" providerId="ADAL" clId="{AD3933DF-FC15-4D57-8CDF-4A34EA2BF631}" dt="2022-03-07T13:29:19.271" v="0" actId="6549"/>
          <ac:spMkLst>
            <pc:docMk/>
            <pc:sldMk cId="725491438" sldId="2887"/>
            <ac:spMk id="6" creationId="{CD8D0460-8541-4468-BF39-DABA8D4CC9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tantec-my.sharepoint.com/personal/rachel_fasten_stantec_com/Documents/HR%203684%20(IIJA)/Stantec%20IIJA%20Analysis%20Drafts/IIJA%20Act%20-%20Combined%20Fi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51621-690C-4A3F-89DF-A63F9F01156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FA5A-5B3A-4636-8971-52344041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3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7A200-BCBE-4E38-8F30-4AEB6F9D056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5C21F-68E8-4A22-BBF5-9CD63F18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1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1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7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3A506-3311-4C5E-8CCA-0B4897099A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00352-836A-4D07-8EAC-EC98137D28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1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762000"/>
            <a:ext cx="121920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DD7165C-64AE-49F1-BBB7-91279DC8F6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48725" y="762000"/>
            <a:ext cx="2581275" cy="6096000"/>
          </a:xfrm>
          <a:solidFill>
            <a:schemeClr val="bg1"/>
          </a:solidFill>
        </p:spPr>
        <p:txBody>
          <a:bodyPr lIns="182880" tIns="91440" rIns="91440" bIns="91440" anchor="ctr"/>
          <a:lstStyle>
            <a:lvl1pPr>
              <a:lnSpc>
                <a:spcPct val="150000"/>
              </a:lnSpc>
              <a:spcBef>
                <a:spcPts val="0"/>
              </a:spcBef>
              <a:defRPr sz="32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  <a:p>
            <a:pPr lvl="0"/>
            <a:r>
              <a:rPr lang="en-US"/>
              <a:t>02</a:t>
            </a:r>
          </a:p>
          <a:p>
            <a:pPr lvl="0"/>
            <a:r>
              <a:rPr lang="en-US"/>
              <a:t>03</a:t>
            </a:r>
          </a:p>
          <a:p>
            <a:pPr lvl="0"/>
            <a:r>
              <a:rPr lang="en-US"/>
              <a:t>04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C63EB-14F8-4C7F-B366-7652B02B4CA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B1008-F862-49B2-A023-0624330D772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283C145-F66F-43A3-8BC0-5DC8B711AC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2400" y="762000"/>
            <a:ext cx="8543925" cy="59436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241A35-7BE1-46DC-B173-FA928A6C20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3525" y="2819391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E76E35B-45D4-4740-BC9A-A507ABC08A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53525" y="3616316"/>
            <a:ext cx="2581275" cy="1031893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B6CD1C4-38E7-4B97-A027-97E0DD5CB2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53525" y="4876782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B92C89F-6BA2-4F4E-B767-F2E9ACAAB9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53525" y="5673707"/>
            <a:ext cx="2581275" cy="1031893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1E03138-F0A8-47AD-AA18-923636430F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3525" y="762000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43E449B-D6ED-49BF-BAED-E6DF822E20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53525" y="1558925"/>
            <a:ext cx="2581275" cy="1031893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D42C-ADE4-4F80-8638-02BB8583AA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E4355-00E3-4D69-A536-99214F1D591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4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800"/>
            <a:ext cx="100584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62EC-2232-4819-8DD7-E4FFD4016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085975"/>
            <a:ext cx="10058400" cy="4314825"/>
          </a:xfrm>
        </p:spPr>
        <p:txBody>
          <a:bodyPr lIns="0" tIns="0" rIns="0" bIns="0" numCol="2"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7E9C9-0696-4232-90E4-E258852AA6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69DE3-885B-4988-A4AE-0810047E6D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1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799"/>
            <a:ext cx="4876797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62EC-2232-4819-8DD7-E4FFD4016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390775"/>
            <a:ext cx="4876797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EFA38E-68F0-4EE2-B90E-F183913FB5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6625" y="762000"/>
            <a:ext cx="4752975" cy="5943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0C7E70C-34E8-4CCB-90B0-4C48651030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B57F80B-1BEA-4D24-8BD8-BFB0D7BBA9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1066799"/>
            <a:ext cx="4876797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62EC-2232-4819-8DD7-E4FFD4016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8400" y="2390775"/>
            <a:ext cx="4876797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EFA38E-68F0-4EE2-B90E-F183913FB5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2400" y="762000"/>
            <a:ext cx="4752975" cy="5943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0C7E70C-34E8-4CCB-90B0-4C48651030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B57F80B-1BEA-4D24-8BD8-BFB0D7BBA9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5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800"/>
            <a:ext cx="10058400" cy="5334000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BED21-509C-49DB-8094-AA9A68DBA0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187BA-575A-42C6-9A3E-12CDFAD5D6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p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2" y="1066799"/>
            <a:ext cx="2400298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solidFill>
                  <a:srgbClr val="22222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98931F-1778-40A5-943E-89FED8E3C8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2" y="2390775"/>
            <a:ext cx="2400298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22222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08007-1B7B-4AF5-AF91-0A66D3A3AC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86F04-40D2-4812-BE8C-5F87CDD716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7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rg Char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BCC8A-4032-4BAD-AFAD-2EDE69174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2E4F1-40FA-46C4-8CF8-E3993AE58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r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94954C96-CD26-45E1-AB51-FA362BC4E7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800"/>
            <a:ext cx="100584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A93DC6EC-5433-428C-90B8-DCD48192076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066800" y="1914525"/>
            <a:ext cx="10058400" cy="4486275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930C37-424F-4801-BCCB-AACA8C985C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85D95-6EF2-4D31-BF7E-60A5D7A2DC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59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chedu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1" y="1066799"/>
            <a:ext cx="3476621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000" b="1">
                <a:solidFill>
                  <a:srgbClr val="22222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Schedule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98931F-1778-40A5-943E-89FED8E3C8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1" y="2390775"/>
            <a:ext cx="3476621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22222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5FA32-F0CA-497C-8E6E-ACABDE5778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82203-55C3-463F-8DDB-4AF4C6668D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12192000" cy="39846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4733925"/>
            <a:ext cx="10058420" cy="1381125"/>
          </a:xfrm>
        </p:spPr>
        <p:txBody>
          <a:bodyPr lIns="0" tIns="0" rIns="0" bIns="0"/>
          <a:lstStyle>
            <a:lvl1pPr>
              <a:lnSpc>
                <a:spcPts val="5000"/>
              </a:lnSpc>
              <a:spcBef>
                <a:spcPts val="0"/>
              </a:spcBef>
              <a:defRPr sz="48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FD89A1D-CE28-4061-8F9C-97943D1C4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6210300"/>
            <a:ext cx="10058420" cy="190500"/>
          </a:xfrm>
        </p:spPr>
        <p:txBody>
          <a:bodyPr lIns="0" tIns="0" rIns="0" bIns="0"/>
          <a:lstStyle>
            <a:lvl1pPr>
              <a:defRPr sz="1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3E17E-9D9B-400D-AEA7-385A8D314F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42F083-DAFC-45B5-B5F3-A99367970B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4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chedu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CC1D7-1956-49A5-8F97-54897A5F89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2DBF7-A746-4B96-846B-DEB5802004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BB9557-7C4A-4C81-A950-E387D089F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63961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B019D7B-3971-4656-811A-FF9CC56988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62000"/>
            <a:ext cx="12192000" cy="6096000"/>
          </a:xfrm>
          <a:solidFill>
            <a:srgbClr val="222222">
              <a:alpha val="35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6EBB9F-C46E-4C91-B7D2-69D01F9A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C0CC8-190B-42B9-8C91-C739CB8C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actoi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1" y="1066821"/>
            <a:ext cx="4876800" cy="533397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2400" b="0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C7BEB31-FAAD-4621-A6ED-578C41B8FC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1066800"/>
            <a:ext cx="4876800" cy="5333979"/>
          </a:xfrm>
        </p:spPr>
        <p:txBody>
          <a:bodyPr lIns="0" tIns="0" rIns="0" bIns="0" anchor="ctr"/>
          <a:lstStyle>
            <a:lvl1pPr algn="r">
              <a:spcBef>
                <a:spcPts val="0"/>
              </a:spcBef>
              <a:defRPr sz="8800" b="1">
                <a:solidFill>
                  <a:srgbClr val="ED7000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C1420-B87B-4890-8F51-7F7EFE04AF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C4A1E-B8BC-4E53-BDA5-F90CFE1389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08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62000"/>
            <a:ext cx="2090203" cy="1628775"/>
          </a:xfrm>
        </p:spPr>
        <p:txBody>
          <a:bodyPr lIns="155448" tIns="274320" rIns="182880" bIns="18288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390775"/>
            <a:ext cx="2090737" cy="3829049"/>
          </a:xfrm>
        </p:spPr>
        <p:txBody>
          <a:bodyPr lIns="155448" tIns="182880" rIns="182880" bIns="18288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6556" y="762000"/>
            <a:ext cx="9183044" cy="5943600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711386" y="6219824"/>
            <a:ext cx="277350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29172F-6058-4032-8010-744C59CCDC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6228683"/>
            <a:ext cx="1633001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75577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2400" y="762000"/>
            <a:ext cx="11887200" cy="59436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1013635" y="6219824"/>
            <a:ext cx="277350" cy="276888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A42A57E-1AB1-497D-AF9A-D8CBC6AA5C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49C80C0-5A5A-4061-87AD-B05DECE2B5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6B639D4-AA8D-4AF4-9A1D-E146974AF6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873" y="6228683"/>
            <a:ext cx="1803130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3816196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5711289"/>
            <a:ext cx="1989470" cy="689511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0818" y="5711289"/>
            <a:ext cx="6229351" cy="689511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" y="1447800"/>
            <a:ext cx="5295894" cy="3810672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9593448" y="5685098"/>
            <a:ext cx="277350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AC6DDB4-DE9C-4C7C-9E33-6AB5150670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86505" y="1447800"/>
            <a:ext cx="5295894" cy="381067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D3962FA-5882-4465-AACA-2FFA3A5C6556}"/>
              </a:ext>
            </a:extLst>
          </p:cNvPr>
          <p:cNvSpPr txBox="1">
            <a:spLocks/>
          </p:cNvSpPr>
          <p:nvPr userDrawn="1"/>
        </p:nvSpPr>
        <p:spPr>
          <a:xfrm>
            <a:off x="609600" y="1228726"/>
            <a:ext cx="2371725" cy="12779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1000" b="1" spc="100">
                <a:solidFill>
                  <a:prstClr val="black"/>
                </a:solidFill>
              </a:rPr>
              <a:t>BEFORE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08996BA1-B385-4C35-8D68-87EA524BC3A8}"/>
              </a:ext>
            </a:extLst>
          </p:cNvPr>
          <p:cNvSpPr txBox="1">
            <a:spLocks/>
          </p:cNvSpPr>
          <p:nvPr userDrawn="1"/>
        </p:nvSpPr>
        <p:spPr>
          <a:xfrm>
            <a:off x="6286499" y="1228726"/>
            <a:ext cx="2371725" cy="12779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1000" b="1" spc="100">
                <a:solidFill>
                  <a:prstClr val="black"/>
                </a:solidFill>
              </a:rPr>
              <a:t>AFTER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DC03178-D258-4911-A36F-D99DBA5D17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2064" y="5693566"/>
            <a:ext cx="1690335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2419277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066800"/>
            <a:ext cx="2090203" cy="101917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243470"/>
            <a:ext cx="2090737" cy="3859618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95446" y="1066800"/>
            <a:ext cx="3977641" cy="260476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998458" y="6219824"/>
            <a:ext cx="277350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71B1C24-4C48-4573-8936-120935C942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61958" y="1066800"/>
            <a:ext cx="3977641" cy="260476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2902A42-F38D-419E-87C5-83794C28ED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95446" y="3796031"/>
            <a:ext cx="3977641" cy="2604769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5CD6D6A-4B1A-4AB3-B63B-D49CFCC570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61958" y="3796031"/>
            <a:ext cx="3977641" cy="2604769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D2DE87A-B56F-4F91-9221-5FD312AFEF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873" y="6228683"/>
            <a:ext cx="1803130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53788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066800"/>
            <a:ext cx="3238555" cy="101917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2000" b="1">
                <a:solidFill>
                  <a:srgbClr val="222222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243470"/>
            <a:ext cx="3239382" cy="3859618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826" y="762000"/>
            <a:ext cx="4314287" cy="5943600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7" t="16737" r="16737" b="16737"/>
          <a:stretch/>
        </p:blipFill>
        <p:spPr>
          <a:xfrm>
            <a:off x="998458" y="6219824"/>
            <a:ext cx="277350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71B1C24-4C48-4573-8936-120935C942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49383" y="762000"/>
            <a:ext cx="2490218" cy="2971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F9C12928-D586-42F7-A4C0-6AC4C67D51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49384" y="3733800"/>
            <a:ext cx="2490218" cy="29718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86E9831-B61A-4554-90C6-74E5FEE4C6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872" y="6228683"/>
            <a:ext cx="2951477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1748324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0" y="1066800"/>
            <a:ext cx="5486400" cy="4270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First Name 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1" y="1066800"/>
            <a:ext cx="5486399" cy="5791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49AC15-AE5B-48CD-98BA-5E68AA6B0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8400" y="3058633"/>
            <a:ext cx="5486400" cy="3342167"/>
          </a:xfrm>
        </p:spPr>
        <p:txBody>
          <a:bodyPr lIns="0" tIns="0" rIns="0" bIns="0" numCol="2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399" y="1741967"/>
            <a:ext cx="5486400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Location</a:t>
            </a:r>
          </a:p>
          <a:p>
            <a:pPr lvl="0"/>
            <a:r>
              <a:rPr lang="en-US"/>
              <a:t># Of years of experience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38B1DB-12A4-466E-8531-8C5D1A3A8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830" y="2508397"/>
            <a:ext cx="685802" cy="6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47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5952" y="1733105"/>
            <a:ext cx="4238847" cy="10047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First Name</a:t>
            </a:r>
            <a:br>
              <a:rPr lang="en-US"/>
            </a:br>
            <a:r>
              <a:rPr lang="en-US"/>
              <a:t>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1" y="1066800"/>
            <a:ext cx="5486399" cy="5791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49AC15-AE5B-48CD-98BA-5E68AA6B0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95952" y="3429000"/>
            <a:ext cx="4238847" cy="1993605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5951" y="2737883"/>
            <a:ext cx="4238847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3497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" y="762000"/>
            <a:ext cx="5791201" cy="5943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1066800"/>
            <a:ext cx="5486399" cy="1381125"/>
          </a:xfrm>
        </p:spPr>
        <p:txBody>
          <a:bodyPr lIns="0" tIns="0" rIns="0" bIns="0"/>
          <a:lstStyle>
            <a:lvl1pPr>
              <a:lnSpc>
                <a:spcPts val="5000"/>
              </a:lnSpc>
              <a:spcBef>
                <a:spcPts val="0"/>
              </a:spcBef>
              <a:defRPr sz="48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E83CFE-261B-4EDB-9DD3-BB8CF5F731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400" y="6191250"/>
            <a:ext cx="5486400" cy="209550"/>
          </a:xfrm>
        </p:spPr>
        <p:txBody>
          <a:bodyPr lIns="0" tIns="0" rIns="0" bIns="0"/>
          <a:lstStyle>
            <a:lvl1pPr>
              <a:defRPr sz="1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FBA15-DAE3-477C-BCA1-A76D620C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3429000"/>
            <a:ext cx="5486400" cy="2143125"/>
          </a:xfrm>
        </p:spPr>
        <p:txBody>
          <a:bodyPr lIns="0" tIns="0" rIns="0" bIns="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81659-D6D0-4008-B865-F4A05F8606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2E92A-EF50-4522-A3DA-CED1E60D45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09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1" y="2360425"/>
            <a:ext cx="3299636" cy="100477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First Name</a:t>
            </a:r>
            <a:br>
              <a:rPr lang="en-US"/>
            </a:br>
            <a:r>
              <a:rPr lang="en-US"/>
              <a:t>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1" y="1066798"/>
            <a:ext cx="5486399" cy="579120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400" y="3526466"/>
            <a:ext cx="3299636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448877-7C02-4C8D-98DF-BAAF54AC4115}"/>
              </a:ext>
            </a:extLst>
          </p:cNvPr>
          <p:cNvSpPr/>
          <p:nvPr userDrawn="1"/>
        </p:nvSpPr>
        <p:spPr>
          <a:xfrm>
            <a:off x="9898912" y="609600"/>
            <a:ext cx="2293088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933D5FB-DA24-40BB-BA86-AA6E756DD5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60013" y="1066800"/>
            <a:ext cx="1779587" cy="5334000"/>
          </a:xfrm>
        </p:spPr>
        <p:txBody>
          <a:bodyPr lIns="0" tIns="0" rIns="0" bIns="0" anchor="ctr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219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0" y="1066800"/>
            <a:ext cx="4876799" cy="180509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First Name</a:t>
            </a:r>
            <a:br>
              <a:rPr lang="en-US"/>
            </a:br>
            <a:r>
              <a:rPr lang="en-US"/>
              <a:t>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799" y="1066800"/>
            <a:ext cx="3749749" cy="2667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399" y="3033159"/>
            <a:ext cx="4876799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F9EC17-DCAD-4302-A7FE-EF709B1B26EA}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40150"/>
            <a:ext cx="1000284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C2461F1-283B-40CE-AEF1-7AAF80AFDF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4217586"/>
            <a:ext cx="10058400" cy="2183214"/>
          </a:xfrm>
        </p:spPr>
        <p:txBody>
          <a:bodyPr lIns="0" tIns="0" rIns="0" bIns="0" numCol="2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85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799" y="1066800"/>
            <a:ext cx="2962941" cy="2362199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F9EC17-DCAD-4302-A7FE-EF709B1B26EA}"/>
              </a:ext>
            </a:extLst>
          </p:cNvPr>
          <p:cNvCxnSpPr>
            <a:cxnSpLocks/>
          </p:cNvCxnSpPr>
          <p:nvPr userDrawn="1"/>
        </p:nvCxnSpPr>
        <p:spPr>
          <a:xfrm>
            <a:off x="1066800" y="3435350"/>
            <a:ext cx="109728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73F5BE9-29D6-4037-82F4-4776167C4A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2240" y="1066800"/>
            <a:ext cx="2962941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29C58BF9-EA02-4B16-859B-5E3BA642D4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62263" y="1066800"/>
            <a:ext cx="2962941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9DCFB254-64F7-433C-A028-D47CCDC1FD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32240" y="4890979"/>
            <a:ext cx="2962940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1BFA473-A38B-4343-ADE3-7DCD6A4BB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239" y="3774557"/>
            <a:ext cx="2962941" cy="673395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First Name</a:t>
            </a:r>
            <a:br>
              <a:rPr lang="en-US"/>
            </a:br>
            <a:r>
              <a:rPr lang="en-US"/>
              <a:t>Last Name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9D46994-A281-4295-BBCF-4C88E8254F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2238" y="4513520"/>
            <a:ext cx="2962941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7392C65-10B3-453F-BF27-431C3F4B3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260" y="4890977"/>
            <a:ext cx="2962940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405CA64-3A77-4E4C-A5A2-2F865AA35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2258" y="4513518"/>
            <a:ext cx="2962941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85EB4DE-D728-4084-9FB8-050C1B6490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6802" y="4890973"/>
            <a:ext cx="2962940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2D2A32C-A41D-4886-BC6B-6B80DF021D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6800" y="4513514"/>
            <a:ext cx="2962941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BACB6A-D248-4EFA-86DD-9931529111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7135" y="3775075"/>
            <a:ext cx="296227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DB2ABDF-29DC-4F90-B1EC-AB566CD9A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62590" y="3774557"/>
            <a:ext cx="296227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328403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/>
          <a:lstStyle>
            <a:lvl1pPr algn="r">
              <a:defRPr/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" y="1066800"/>
            <a:ext cx="1952847" cy="2362199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F9EC17-DCAD-4302-A7FE-EF709B1B26EA}"/>
              </a:ext>
            </a:extLst>
          </p:cNvPr>
          <p:cNvCxnSpPr>
            <a:cxnSpLocks/>
          </p:cNvCxnSpPr>
          <p:nvPr userDrawn="1"/>
        </p:nvCxnSpPr>
        <p:spPr>
          <a:xfrm>
            <a:off x="609600" y="3435350"/>
            <a:ext cx="109728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BEE1780-0999-4A3A-A319-F8EB7D80E9C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19574" y="1066801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3E1ADEA0-6C7D-4689-97BA-8EBCA27A87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29551" y="1066801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23E2A4D-F4B6-4497-BCE5-1D9A54DECF7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4561" y="1066800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838DF13-D938-4EC5-8B0D-524E1434B2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59264" y="1066799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A923DC6-C1DD-461D-9813-D84D2366D8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2" y="4890973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B79C9D4A-A968-40E2-B751-7DFA445A05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1" y="4513514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DF7FF4E5-35F4-4AD1-BEA9-10A5BB9A54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935" y="3775075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70ADB799-7041-43ED-879E-93D504F62F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61931" y="4890969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613C0018-5284-43A4-BD71-2016525C1C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61930" y="4513510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4B46CB9D-162F-4C7B-B685-29662ADEFB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62264" y="3775071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F893A7A1-70F2-4725-A411-79B06C83D4C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14259" y="4890965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B461BBA2-E4B3-4896-89B4-38AA8D122C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4258" y="4513506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E0DE906-813F-405C-AAE8-9CBA456191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14592" y="3775067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D3081E9-E3D6-400E-9F8D-0AECE1D3B2C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74565" y="4890961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A300E33D-076D-445B-AD42-9273B762ACF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4564" y="4513502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84359AC-625A-4C3C-A407-23F20FAB23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4898" y="3775063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D598468-2A33-4DE4-9BB5-50B33774FD8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618915" y="4890979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4831A63B-2AD2-471E-B1A5-7F368F597A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18914" y="4513520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3CF827AF-9E27-4A40-9A9F-1A467300A48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19248" y="3775081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1813573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000" y="1672173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BEE1780-0999-4A3A-A319-F8EB7D80E9C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71974" y="1672174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3E1ADEA0-6C7D-4689-97BA-8EBCA27A87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781951" y="1672174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23E2A4D-F4B6-4497-BCE5-1D9A54DECF7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26961" y="1672173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838DF13-D938-4EC5-8B0D-524E1434B2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11664" y="1672172"/>
            <a:ext cx="1648049" cy="1468587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2746F5-82A0-4993-A278-5D3C5A1AF716}"/>
              </a:ext>
            </a:extLst>
          </p:cNvPr>
          <p:cNvCxnSpPr>
            <a:cxnSpLocks/>
          </p:cNvCxnSpPr>
          <p:nvPr userDrawn="1"/>
        </p:nvCxnSpPr>
        <p:spPr>
          <a:xfrm>
            <a:off x="2714848" y="1672172"/>
            <a:ext cx="0" cy="4728628"/>
          </a:xfrm>
          <a:prstGeom prst="line">
            <a:avLst/>
          </a:prstGeom>
          <a:ln w="6350">
            <a:solidFill>
              <a:srgbClr val="22222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15764-E6FF-41DB-9D01-CC3A1D44B591}"/>
              </a:ext>
            </a:extLst>
          </p:cNvPr>
          <p:cNvCxnSpPr>
            <a:cxnSpLocks/>
          </p:cNvCxnSpPr>
          <p:nvPr userDrawn="1"/>
        </p:nvCxnSpPr>
        <p:spPr>
          <a:xfrm>
            <a:off x="4964512" y="1672172"/>
            <a:ext cx="0" cy="4728627"/>
          </a:xfrm>
          <a:prstGeom prst="line">
            <a:avLst/>
          </a:prstGeom>
          <a:ln w="6350">
            <a:solidFill>
              <a:srgbClr val="22222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B448C3-1ED6-4443-8139-270D0C0E0B07}"/>
              </a:ext>
            </a:extLst>
          </p:cNvPr>
          <p:cNvCxnSpPr>
            <a:cxnSpLocks/>
          </p:cNvCxnSpPr>
          <p:nvPr userDrawn="1"/>
        </p:nvCxnSpPr>
        <p:spPr>
          <a:xfrm>
            <a:off x="7223118" y="1672172"/>
            <a:ext cx="0" cy="4728628"/>
          </a:xfrm>
          <a:prstGeom prst="line">
            <a:avLst/>
          </a:prstGeom>
          <a:ln w="6350">
            <a:solidFill>
              <a:srgbClr val="22222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17D459-A282-4758-9A03-6DA093FB3C09}"/>
              </a:ext>
            </a:extLst>
          </p:cNvPr>
          <p:cNvCxnSpPr>
            <a:cxnSpLocks/>
          </p:cNvCxnSpPr>
          <p:nvPr userDrawn="1"/>
        </p:nvCxnSpPr>
        <p:spPr>
          <a:xfrm>
            <a:off x="9479809" y="1672172"/>
            <a:ext cx="0" cy="4728627"/>
          </a:xfrm>
          <a:prstGeom prst="line">
            <a:avLst/>
          </a:prstGeom>
          <a:ln w="6350">
            <a:solidFill>
              <a:srgbClr val="22222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959BC1E9-62E4-417D-AD77-CA7A7DACE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10668000" cy="4270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Speakers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69CDBE1A-42F6-467A-AE0E-4DFA9DAFAD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002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BD420A9B-A782-406C-8BDB-E3C0FEFCE8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1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0BD0B8E4-9956-4BF6-ACA0-A5B6EC8530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2336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AC0FCA7E-7A78-4AB2-ACAE-90E9F94EFD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09964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E7251C1C-4D47-409E-8B78-F46C8106B0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09963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D60F9786-73AB-4D89-88D6-95BB0AEAAE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10298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E5B6CBF5-0653-467D-BD61-9018FBE502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259592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285BFE41-43F6-4280-8E02-683A11B50F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59591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7A64D7DD-9246-4DCA-BECA-8189269B4D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9926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11498FF5-C71F-4F2C-AFE6-C32D1F05E1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27918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37653DC7-359E-473D-8CA4-C5C1AA26AA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27917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0795A046-052B-4D12-8A4F-562037BC81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28252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9D576285-2168-4C9F-85EF-BE693501AF7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781951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C4D0B91A-B250-4E2C-9A4C-C9CD258B34A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81950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C97E3C2E-8F64-4FBC-9BCE-50948ADBC1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82285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2273098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5DF02A14-1598-4A28-B657-EEFC9753E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09695" y="2728063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00741A7A-C4B5-4BEA-88E6-D284AD884F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09694" y="5699864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27972EF4-12EF-4E35-ADB5-9340165873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86383" y="2728063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AD64064C-DF93-4776-B4C5-C2505A746C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86382" y="5699864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B842FA7A-C305-41C4-9811-CD581B7204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51308" y="2722747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EBC1F0BE-F9B2-487E-BEDA-4426EE70ED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51307" y="5694548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C61C9199-A507-421B-8163-2090058712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27991" y="2722747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654EB709-4A35-4308-B417-6C06942698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27990" y="5694548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62" name="Picture Placeholder 9">
            <a:extLst>
              <a:ext uri="{FF2B5EF4-FFF2-40B4-BE49-F238E27FC236}">
                <a16:creationId xmlns:a16="http://schemas.microsoft.com/office/drawing/2014/main" id="{E7631B1A-0B3D-48B3-91C6-E9A3CFE5A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09694" y="762000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C9A53352-0938-42F3-97BD-FADD29A5BE4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886382" y="761999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EC75C14D-22A2-4680-B05D-C097DB3BBD0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363069" y="749952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C42A013-A65C-4D60-A0A7-486D5284C79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839757" y="749951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6" name="Picture Placeholder 9">
            <a:extLst>
              <a:ext uri="{FF2B5EF4-FFF2-40B4-BE49-F238E27FC236}">
                <a16:creationId xmlns:a16="http://schemas.microsoft.com/office/drawing/2014/main" id="{D4C73487-CB87-4FEA-89FD-6649F3651BC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409694" y="3727068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EAF4C6E8-0958-4E2E-8C4B-2F5F22E5109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886382" y="3727067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8" name="Picture Placeholder 9">
            <a:extLst>
              <a:ext uri="{FF2B5EF4-FFF2-40B4-BE49-F238E27FC236}">
                <a16:creationId xmlns:a16="http://schemas.microsoft.com/office/drawing/2014/main" id="{D264C686-C118-48F8-9F4A-9366C3E7AFD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363069" y="3715020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5940943-C551-4788-9F05-921FAAC2C43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839757" y="3715019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84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3A506-3311-4C5E-8CCA-0B4897099A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00352-836A-4D07-8EAC-EC98137D28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7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12192000" cy="39846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4733925"/>
            <a:ext cx="10058420" cy="1381125"/>
          </a:xfrm>
        </p:spPr>
        <p:txBody>
          <a:bodyPr lIns="0" tIns="0" rIns="0" bIns="0"/>
          <a:lstStyle>
            <a:lvl1pPr>
              <a:lnSpc>
                <a:spcPts val="5000"/>
              </a:lnSpc>
              <a:spcBef>
                <a:spcPts val="0"/>
              </a:spcBef>
              <a:defRPr sz="48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FD89A1D-CE28-4061-8F9C-97943D1C4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6210300"/>
            <a:ext cx="10058420" cy="190500"/>
          </a:xfrm>
        </p:spPr>
        <p:txBody>
          <a:bodyPr lIns="0" tIns="0" rIns="0" bIns="0"/>
          <a:lstStyle>
            <a:lvl1pPr>
              <a:defRPr sz="1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3E17E-9D9B-400D-AEA7-385A8D314F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42F083-DAFC-45B5-B5F3-A99367970B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59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" y="762000"/>
            <a:ext cx="5791201" cy="5943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1066800"/>
            <a:ext cx="5486399" cy="1381125"/>
          </a:xfrm>
        </p:spPr>
        <p:txBody>
          <a:bodyPr lIns="0" tIns="0" rIns="0" bIns="0"/>
          <a:lstStyle>
            <a:lvl1pPr>
              <a:lnSpc>
                <a:spcPts val="5000"/>
              </a:lnSpc>
              <a:spcBef>
                <a:spcPts val="0"/>
              </a:spcBef>
              <a:defRPr sz="48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E83CFE-261B-4EDB-9DD3-BB8CF5F731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400" y="6191250"/>
            <a:ext cx="5486400" cy="209550"/>
          </a:xfrm>
        </p:spPr>
        <p:txBody>
          <a:bodyPr lIns="0" tIns="0" rIns="0" bIns="0"/>
          <a:lstStyle>
            <a:lvl1pPr>
              <a:defRPr sz="1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FBA15-DAE3-477C-BCA1-A76D620C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3429000"/>
            <a:ext cx="5486400" cy="2143125"/>
          </a:xfrm>
        </p:spPr>
        <p:txBody>
          <a:bodyPr lIns="0" tIns="0" rIns="0" bIns="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81659-D6D0-4008-B865-F4A05F8606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2E92A-EF50-4522-A3DA-CED1E60D45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1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066800"/>
            <a:ext cx="100584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2AA7CD3-E7C2-434B-B086-C833FADB9B3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66800" y="2019300"/>
            <a:ext cx="10058400" cy="4381499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E254-43C2-4D84-9AC8-D002E64438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235FD-5740-4698-A973-15FFE71BF5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066800"/>
            <a:ext cx="100584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2AA7CD3-E7C2-434B-B086-C833FADB9B3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66800" y="2019300"/>
            <a:ext cx="10058400" cy="4381499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E254-43C2-4D84-9AC8-D002E64438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235FD-5740-4698-A973-15FFE71BF5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87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" y="762000"/>
            <a:ext cx="5791201" cy="5943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1066801"/>
            <a:ext cx="5486399" cy="112395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FBA15-DAE3-477C-BCA1-A76D620C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2552701"/>
            <a:ext cx="5486400" cy="38481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CBBCD-564F-43A8-B4A5-0C849D3C7B4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0B8B-DBC8-40B3-9014-4AA628726D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9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22" y="1066800"/>
            <a:ext cx="11277579" cy="35274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4733925"/>
            <a:ext cx="10058400" cy="13811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6210300"/>
            <a:ext cx="10058400" cy="190500"/>
          </a:xfrm>
        </p:spPr>
        <p:txBody>
          <a:bodyPr lIns="0" tIns="0" rIns="0" bIns="0"/>
          <a:lstStyle>
            <a:lvl1pPr>
              <a:defRPr sz="1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15B0-BD3E-41BE-B840-AA2EA0A4F6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8526-5221-4A3C-9F61-E822E3595F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86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" y="761999"/>
            <a:ext cx="11887200" cy="5943599"/>
          </a:xfrm>
          <a:noFill/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762125"/>
            <a:ext cx="10058400" cy="13811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3238500"/>
            <a:ext cx="10058400" cy="190500"/>
          </a:xfrm>
        </p:spPr>
        <p:txBody>
          <a:bodyPr lIns="0" tIns="0" rIns="0" bIns="0"/>
          <a:lstStyle>
            <a:lvl1pPr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15B0-BD3E-41BE-B840-AA2EA0A4F6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8526-5221-4A3C-9F61-E822E3595F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53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1066800"/>
            <a:ext cx="11277602" cy="35274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33925"/>
            <a:ext cx="1905000" cy="657225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971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21450D-7BE8-4C97-BC72-B5A44D7B6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00350" y="4733925"/>
            <a:ext cx="1905000" cy="657225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C6BC6FA-ECFD-46BF-9338-A1A883DF09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16678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7AA8049-04C1-4A93-8501-ABA07D607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4733925"/>
            <a:ext cx="1905000" cy="657225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3BD83BD-A1D7-48DB-973C-32D8113AF2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4385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AFB6FCE-A5EA-4E5E-A26A-A3619310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6650" y="4733925"/>
            <a:ext cx="1905000" cy="657225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4D71C6A-4879-4DED-86B5-2B3299A885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92092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7A0E548-617F-47E0-8B2C-FBEFD05832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29801" y="4733925"/>
            <a:ext cx="1905000" cy="657225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BC6D36F-0BA1-4419-9773-C50E419732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29801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4AB57-12B8-475B-9D51-C2C4439E8FC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92896-65D0-40C9-9564-2D2D6D3E76B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84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4724" y="1587408"/>
            <a:ext cx="2581276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4724" y="2384333"/>
            <a:ext cx="2581276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BF1FE0-3368-4FAF-8B24-24FFA12468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6800" y="1596954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EB8279A-3DF8-4A7C-8D69-A02C906A47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4724" y="4181457"/>
            <a:ext cx="2581276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1B394B2-159A-461A-8D78-214CC9D97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14724" y="4978382"/>
            <a:ext cx="2581276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A9C0B5B-6AB8-4937-996E-0C7F4588904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66800" y="4191003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241A35-7BE1-46DC-B173-FA928A6C20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3525" y="1587408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E76E35B-45D4-4740-BC9A-A507ABC08A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53525" y="2384333"/>
            <a:ext cx="2581275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283C145-F66F-43A3-8BC0-5DC8B711AC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05601" y="1596954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B6CD1C4-38E7-4B97-A027-97E0DD5CB2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53525" y="4181457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B92C89F-6BA2-4F4E-B767-F2E9ACAAB9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53525" y="4978382"/>
            <a:ext cx="2581275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A755C51-FFE2-4C8E-80B4-43AD6AD27F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705601" y="4191003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9BED114-D654-41EA-9F9D-8F2D466D08B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66800" y="762000"/>
            <a:ext cx="106680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DDD1D-A03B-4820-A5F2-6E9BD4780583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A0736-A6B5-42D0-8D65-C1BB31FF255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0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762000"/>
            <a:ext cx="121920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DD7165C-64AE-49F1-BBB7-91279DC8F6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48725" y="762000"/>
            <a:ext cx="2581275" cy="6096000"/>
          </a:xfrm>
          <a:solidFill>
            <a:srgbClr val="222222"/>
          </a:solidFill>
        </p:spPr>
        <p:txBody>
          <a:bodyPr lIns="182880" tIns="91440" rIns="91440" bIns="91440" anchor="ctr"/>
          <a:lstStyle>
            <a:lvl1pPr>
              <a:lnSpc>
                <a:spcPct val="150000"/>
              </a:lnSpc>
              <a:spcBef>
                <a:spcPts val="0"/>
              </a:spcBef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  <a:p>
            <a:pPr lvl="0"/>
            <a:r>
              <a:rPr lang="en-US"/>
              <a:t>02</a:t>
            </a:r>
          </a:p>
          <a:p>
            <a:pPr lvl="0"/>
            <a:r>
              <a:rPr lang="en-US"/>
              <a:t>03</a:t>
            </a:r>
          </a:p>
          <a:p>
            <a:pPr lvl="0"/>
            <a:r>
              <a:rPr lang="en-US"/>
              <a:t>04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C63EB-14F8-4C7F-B366-7652B02B4CA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B1008-F862-49B2-A023-0624330D772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283C145-F66F-43A3-8BC0-5DC8B711AC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2400" y="762000"/>
            <a:ext cx="8543925" cy="59436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241A35-7BE1-46DC-B173-FA928A6C20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3525" y="2819391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E76E35B-45D4-4740-BC9A-A507ABC08A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53525" y="3616316"/>
            <a:ext cx="2581275" cy="1031893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B6CD1C4-38E7-4B97-A027-97E0DD5CB2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53525" y="4876782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B92C89F-6BA2-4F4E-B767-F2E9ACAAB9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53525" y="5673707"/>
            <a:ext cx="2581275" cy="1031893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1E03138-F0A8-47AD-AA18-923636430F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3525" y="762000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43E449B-D6ED-49BF-BAED-E6DF822E20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53525" y="1558925"/>
            <a:ext cx="2581275" cy="1031893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D42C-ADE4-4F80-8638-02BB8583AA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E4355-00E3-4D69-A536-99214F1D591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88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800"/>
            <a:ext cx="100584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62EC-2232-4819-8DD7-E4FFD4016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085975"/>
            <a:ext cx="10058400" cy="4314825"/>
          </a:xfrm>
        </p:spPr>
        <p:txBody>
          <a:bodyPr lIns="0" tIns="0" rIns="0" bIns="0" numCol="2"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7E9C9-0696-4232-90E4-E258852AA6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69DE3-885B-4988-A4AE-0810047E6D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44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799"/>
            <a:ext cx="4876797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62EC-2232-4819-8DD7-E4FFD4016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390775"/>
            <a:ext cx="4876797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EFA38E-68F0-4EE2-B90E-F183913FB5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6625" y="762000"/>
            <a:ext cx="4752975" cy="5943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0C7E70C-34E8-4CCB-90B0-4C48651030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B57F80B-1BEA-4D24-8BD8-BFB0D7BBA9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80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1066799"/>
            <a:ext cx="4876797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62EC-2232-4819-8DD7-E4FFD4016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8400" y="2390775"/>
            <a:ext cx="4876797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EFA38E-68F0-4EE2-B90E-F183913FB5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2400" y="762000"/>
            <a:ext cx="4752975" cy="5943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0C7E70C-34E8-4CCB-90B0-4C48651030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B57F80B-1BEA-4D24-8BD8-BFB0D7BBA9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0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" y="762000"/>
            <a:ext cx="5791201" cy="5943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1066801"/>
            <a:ext cx="5486399" cy="112395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FBA15-DAE3-477C-BCA1-A76D620C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2552701"/>
            <a:ext cx="5486400" cy="38481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CBBCD-564F-43A8-B4A5-0C849D3C7B4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0B8B-DBC8-40B3-9014-4AA628726D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98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800"/>
            <a:ext cx="10058400" cy="5334000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BED21-509C-49DB-8094-AA9A68DBA0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187BA-575A-42C6-9A3E-12CDFAD5D6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22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p - 1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2" y="1066799"/>
            <a:ext cx="2400298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98931F-1778-40A5-943E-89FED8E3C8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2" y="2390775"/>
            <a:ext cx="2400298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18A9D-5717-42C2-9112-ACBCD2BFCC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0B2C8-1DCF-4CA3-A54A-45AF444A7B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78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rg Char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BCC8A-4032-4BAD-AFAD-2EDE69174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2E4F1-40FA-46C4-8CF8-E3993AE58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2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rt - 1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94954C96-CD26-45E1-AB51-FA362BC4E7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800"/>
            <a:ext cx="100584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A93DC6EC-5433-428C-90B8-DCD48192076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066800" y="1914525"/>
            <a:ext cx="10058400" cy="4486275"/>
          </a:xfrm>
        </p:spPr>
        <p:txBody>
          <a:bodyPr lIns="0" tIns="0" rIns="0" b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9743D-72FE-4ED9-9362-2FB38317F7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A450B-3008-4885-AE29-9B6CFD4478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66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chedu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1" y="1066799"/>
            <a:ext cx="3476621" cy="11144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0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Schedule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98931F-1778-40A5-943E-89FED8E3C8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1" y="2390775"/>
            <a:ext cx="3476621" cy="4010025"/>
          </a:xfrm>
        </p:spPr>
        <p:txBody>
          <a:bodyPr lIns="0" tIns="0" rIns="0" bIns="0" numCol="1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5FA32-F0CA-497C-8E6E-ACABDE5778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82203-55C3-463F-8DDB-4AF4C6668D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51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chedu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CC1D7-1956-49A5-8F97-54897A5F89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2DBF7-A746-4B96-846B-DEB5802004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BB9557-7C4A-4C81-A950-E387D089F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3781917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B019D7B-3971-4656-811A-FF9CC56988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62000"/>
            <a:ext cx="12192000" cy="6096000"/>
          </a:xfrm>
          <a:solidFill>
            <a:srgbClr val="222222">
              <a:alpha val="35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6EBB9F-C46E-4C91-B7D2-69D01F9A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C0CC8-190B-42B9-8C91-C739CB8C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900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toid - 1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1" y="1066821"/>
            <a:ext cx="4876800" cy="533397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C7BEB31-FAAD-4621-A6ED-578C41B8FC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1066800"/>
            <a:ext cx="4876800" cy="5333979"/>
          </a:xfrm>
        </p:spPr>
        <p:txBody>
          <a:bodyPr lIns="0" tIns="0" rIns="0" bIns="0" anchor="ctr"/>
          <a:lstStyle>
            <a:lvl1pPr algn="r">
              <a:spcBef>
                <a:spcPts val="0"/>
              </a:spcBef>
              <a:defRPr sz="8800" b="1">
                <a:solidFill>
                  <a:srgbClr val="ED7000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C1420-B87B-4890-8F51-7F7EFE04AF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C4A1E-B8BC-4E53-BDA5-F90CFE1389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762000"/>
            <a:ext cx="2090203" cy="1628775"/>
          </a:xfrm>
        </p:spPr>
        <p:txBody>
          <a:bodyPr lIns="155448" tIns="274320" rIns="182880" bIns="182880"/>
          <a:lstStyle>
            <a:lvl1pPr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390775"/>
            <a:ext cx="2090737" cy="3829049"/>
          </a:xfrm>
        </p:spPr>
        <p:txBody>
          <a:bodyPr lIns="155448" tIns="182880" rIns="182880" bIns="18288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6556" y="762000"/>
            <a:ext cx="9183044" cy="5943600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386" y="6219824"/>
            <a:ext cx="277349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29172F-6058-4032-8010-744C59CCDC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6228683"/>
            <a:ext cx="1633001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35917480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2400" y="762000"/>
            <a:ext cx="11887200" cy="59436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635" y="6219824"/>
            <a:ext cx="277349" cy="276888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A42A57E-1AB1-497D-AF9A-D8CBC6AA5C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49C80C0-5A5A-4061-87AD-B05DECE2B5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6B639D4-AA8D-4AF4-9A1D-E146974AF6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873" y="6228683"/>
            <a:ext cx="1803130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15576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22" y="1066800"/>
            <a:ext cx="11277579" cy="35274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4733925"/>
            <a:ext cx="10058400" cy="13811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6210300"/>
            <a:ext cx="10058400" cy="190500"/>
          </a:xfrm>
        </p:spPr>
        <p:txBody>
          <a:bodyPr lIns="0" tIns="0" rIns="0" bIns="0"/>
          <a:lstStyle>
            <a:lvl1pPr>
              <a:defRPr sz="1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15B0-BD3E-41BE-B840-AA2EA0A4F6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8526-5221-4A3C-9F61-E822E3595F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62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5711289"/>
            <a:ext cx="1989470" cy="689511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0818" y="5711289"/>
            <a:ext cx="6229351" cy="689511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" y="1447800"/>
            <a:ext cx="5295894" cy="3810672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3448" y="5685098"/>
            <a:ext cx="277349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AC6DDB4-DE9C-4C7C-9E33-6AB5150670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86505" y="1447800"/>
            <a:ext cx="5295894" cy="381067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D3962FA-5882-4465-AACA-2FFA3A5C6556}"/>
              </a:ext>
            </a:extLst>
          </p:cNvPr>
          <p:cNvSpPr txBox="1">
            <a:spLocks/>
          </p:cNvSpPr>
          <p:nvPr userDrawn="1"/>
        </p:nvSpPr>
        <p:spPr>
          <a:xfrm>
            <a:off x="609600" y="1228726"/>
            <a:ext cx="2371725" cy="12779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1000" b="1" spc="10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08996BA1-B385-4C35-8D68-87EA524BC3A8}"/>
              </a:ext>
            </a:extLst>
          </p:cNvPr>
          <p:cNvSpPr txBox="1">
            <a:spLocks/>
          </p:cNvSpPr>
          <p:nvPr userDrawn="1"/>
        </p:nvSpPr>
        <p:spPr>
          <a:xfrm>
            <a:off x="6286499" y="1228726"/>
            <a:ext cx="2371725" cy="12779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1000" b="1" spc="100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DC03178-D258-4911-A36F-D99DBA5D17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2064" y="5693566"/>
            <a:ext cx="1690335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34412697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066800"/>
            <a:ext cx="2090203" cy="101917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243470"/>
            <a:ext cx="2090737" cy="3859618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95446" y="1066800"/>
            <a:ext cx="3977641" cy="260476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458" y="6219824"/>
            <a:ext cx="277349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71B1C24-4C48-4573-8936-120935C942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61958" y="1066800"/>
            <a:ext cx="3977641" cy="260476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2902A42-F38D-419E-87C5-83794C28ED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95446" y="3796031"/>
            <a:ext cx="3977641" cy="2604769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5CD6D6A-4B1A-4AB3-B63B-D49CFCC570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61958" y="3796031"/>
            <a:ext cx="3977641" cy="2604769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D2DE87A-B56F-4F91-9221-5FD312AFEF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873" y="6228683"/>
            <a:ext cx="1803130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1832997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jec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07BC85-BCA8-48A9-9C61-F757CC89C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066800"/>
            <a:ext cx="3238555" cy="101917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24AE9-E60C-4073-A842-C5D0C59ED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243470"/>
            <a:ext cx="3239382" cy="3859618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C800FF-EC2A-43CB-ADBE-983ACDAFF8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826" y="762000"/>
            <a:ext cx="4314287" cy="5943600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1B87B-E455-4A22-81E9-B581A99A9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458" y="6219824"/>
            <a:ext cx="277349" cy="276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C6CD-4B38-4C1A-9FE9-CB79D33670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413-C314-4E96-9A7B-9A53774E84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71B1C24-4C48-4573-8936-120935C942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49383" y="762000"/>
            <a:ext cx="2490218" cy="2971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F9C12928-D586-42F7-A4C0-6AC4C67D51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49384" y="3733800"/>
            <a:ext cx="2490218" cy="29718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86E9831-B61A-4554-90C6-74E5FEE4C6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872" y="6228683"/>
            <a:ext cx="2951477" cy="276889"/>
          </a:xfrm>
        </p:spPr>
        <p:txBody>
          <a:bodyPr lIns="0" tIns="0" rIns="0" bIns="0" anchor="ctr"/>
          <a:lstStyle>
            <a:lvl1pPr>
              <a:spcBef>
                <a:spcPts val="0"/>
              </a:spcBef>
              <a:defRPr sz="9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City, State</a:t>
            </a:r>
          </a:p>
        </p:txBody>
      </p:sp>
    </p:spTree>
    <p:extLst>
      <p:ext uri="{BB962C8B-B14F-4D97-AF65-F5344CB8AC3E}">
        <p14:creationId xmlns:p14="http://schemas.microsoft.com/office/powerpoint/2010/main" val="3891374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0" y="1066800"/>
            <a:ext cx="5486400" cy="4270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First Name 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1" y="1066800"/>
            <a:ext cx="5486399" cy="5791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49AC15-AE5B-48CD-98BA-5E68AA6B0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8400" y="3058633"/>
            <a:ext cx="5486400" cy="3342167"/>
          </a:xfrm>
        </p:spPr>
        <p:txBody>
          <a:bodyPr lIns="0" tIns="0" rIns="0" bIns="0" numCol="2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399" y="1741967"/>
            <a:ext cx="5486400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Location</a:t>
            </a:r>
          </a:p>
          <a:p>
            <a:pPr lvl="0"/>
            <a:r>
              <a:rPr lang="en-US"/>
              <a:t># Of years of experience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38B1DB-12A4-466E-8531-8C5D1A3A8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830" y="2508397"/>
            <a:ext cx="685802" cy="6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329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5952" y="1733105"/>
            <a:ext cx="4238847" cy="10047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First Name</a:t>
            </a:r>
            <a:br>
              <a:rPr lang="en-US"/>
            </a:br>
            <a:r>
              <a:rPr lang="en-US"/>
              <a:t>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1" y="1066800"/>
            <a:ext cx="5486399" cy="5791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49AC15-AE5B-48CD-98BA-5E68AA6B0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95952" y="3429000"/>
            <a:ext cx="4238847" cy="1993605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5951" y="2737883"/>
            <a:ext cx="4238847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2465463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1" y="2360425"/>
            <a:ext cx="3299636" cy="100477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First Name</a:t>
            </a:r>
            <a:br>
              <a:rPr lang="en-US"/>
            </a:br>
            <a:r>
              <a:rPr lang="en-US"/>
              <a:t>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1" y="1066798"/>
            <a:ext cx="5486399" cy="579120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400" y="3526466"/>
            <a:ext cx="3299636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448877-7C02-4C8D-98DF-BAAF54AC4115}"/>
              </a:ext>
            </a:extLst>
          </p:cNvPr>
          <p:cNvSpPr/>
          <p:nvPr userDrawn="1"/>
        </p:nvSpPr>
        <p:spPr>
          <a:xfrm>
            <a:off x="9898912" y="609600"/>
            <a:ext cx="2293088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933D5FB-DA24-40BB-BA86-AA6E756DD5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60013" y="1066800"/>
            <a:ext cx="1779587" cy="5334000"/>
          </a:xfrm>
        </p:spPr>
        <p:txBody>
          <a:bodyPr lIns="0" tIns="0" rIns="0" bIns="0" anchor="ctr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4383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209-B4B8-41C7-8ABE-5BB66429F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0" y="1066800"/>
            <a:ext cx="4876799" cy="180509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First Name</a:t>
            </a:r>
            <a:br>
              <a:rPr lang="en-US"/>
            </a:br>
            <a:r>
              <a:rPr lang="en-US"/>
              <a:t>Last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799" y="1066800"/>
            <a:ext cx="3749749" cy="2667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09CBD-4C4F-469A-B0E2-B043AFF51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8399" y="3033159"/>
            <a:ext cx="4876799" cy="691117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4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F9EC17-DCAD-4302-A7FE-EF709B1B26EA}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40150"/>
            <a:ext cx="1000284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C2461F1-283B-40CE-AEF1-7AAF80AFDF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4217586"/>
            <a:ext cx="10058400" cy="2183214"/>
          </a:xfrm>
        </p:spPr>
        <p:txBody>
          <a:bodyPr lIns="0" tIns="0" rIns="0" bIns="0" numCol="2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1136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6799" y="1066800"/>
            <a:ext cx="2962941" cy="2362199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F9EC17-DCAD-4302-A7FE-EF709B1B26EA}"/>
              </a:ext>
            </a:extLst>
          </p:cNvPr>
          <p:cNvCxnSpPr>
            <a:cxnSpLocks/>
          </p:cNvCxnSpPr>
          <p:nvPr userDrawn="1"/>
        </p:nvCxnSpPr>
        <p:spPr>
          <a:xfrm>
            <a:off x="609600" y="3435350"/>
            <a:ext cx="109728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73F5BE9-29D6-4037-82F4-4776167C4A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2240" y="1066800"/>
            <a:ext cx="2962941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29C58BF9-EA02-4B16-859B-5E3BA642D4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62263" y="1066800"/>
            <a:ext cx="2962941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9DCFB254-64F7-433C-A028-D47CCDC1FD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32240" y="4890979"/>
            <a:ext cx="2962940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1BFA473-A38B-4343-ADE3-7DCD6A4BB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239" y="3774557"/>
            <a:ext cx="2962941" cy="673395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First Name</a:t>
            </a:r>
            <a:br>
              <a:rPr lang="en-US"/>
            </a:br>
            <a:r>
              <a:rPr lang="en-US"/>
              <a:t>Last Name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9D46994-A281-4295-BBCF-4C88E8254F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2238" y="4513520"/>
            <a:ext cx="2962941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7392C65-10B3-453F-BF27-431C3F4B3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260" y="4890977"/>
            <a:ext cx="2962940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405CA64-3A77-4E4C-A5A2-2F865AA35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2258" y="4513518"/>
            <a:ext cx="2962941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85EB4DE-D728-4084-9FB8-050C1B6490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6802" y="4890973"/>
            <a:ext cx="2962940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2D2A32C-A41D-4886-BC6B-6B80DF021D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6800" y="4513514"/>
            <a:ext cx="2962941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BACB6A-D248-4EFA-86DD-9931529111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7135" y="3775075"/>
            <a:ext cx="296227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DB2ABDF-29DC-4F90-B1EC-AB566CD9A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62590" y="3774557"/>
            <a:ext cx="296227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26425314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/>
          <a:lstStyle>
            <a:lvl1pPr algn="r">
              <a:defRPr/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" y="1066800"/>
            <a:ext cx="1952847" cy="2362199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F9EC17-DCAD-4302-A7FE-EF709B1B26EA}"/>
              </a:ext>
            </a:extLst>
          </p:cNvPr>
          <p:cNvCxnSpPr>
            <a:cxnSpLocks/>
          </p:cNvCxnSpPr>
          <p:nvPr userDrawn="1"/>
        </p:nvCxnSpPr>
        <p:spPr>
          <a:xfrm>
            <a:off x="609600" y="3435350"/>
            <a:ext cx="109728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BEE1780-0999-4A3A-A319-F8EB7D80E9C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19574" y="1066801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3E1ADEA0-6C7D-4689-97BA-8EBCA27A87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29551" y="1066801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23E2A4D-F4B6-4497-BCE5-1D9A54DECF7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4561" y="1066800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838DF13-D938-4EC5-8B0D-524E1434B2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59264" y="1066799"/>
            <a:ext cx="1952847" cy="2362199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A923DC6-C1DD-461D-9813-D84D2366D8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2" y="4890973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B79C9D4A-A968-40E2-B751-7DFA445A05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1" y="4513514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DF7FF4E5-35F4-4AD1-BEA9-10A5BB9A54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935" y="3775075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70ADB799-7041-43ED-879E-93D504F62F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61931" y="4890969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613C0018-5284-43A4-BD71-2016525C1C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61930" y="4513510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4B46CB9D-162F-4C7B-B685-29662ADEFB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62264" y="3775071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F893A7A1-70F2-4725-A411-79B06C83D4C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14259" y="4890965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B461BBA2-E4B3-4896-89B4-38AA8D122C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4258" y="4513506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E0DE906-813F-405C-AAE8-9CBA456191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14592" y="3775067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D3081E9-E3D6-400E-9F8D-0AECE1D3B2C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74565" y="4890961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A300E33D-076D-445B-AD42-9273B762ACF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4564" y="4513502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84359AC-625A-4C3C-A407-23F20FAB23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4898" y="3775063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D598468-2A33-4DE4-9BB5-50B33774FD8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618915" y="4890979"/>
            <a:ext cx="1952843" cy="1509821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4831A63B-2AD2-471E-B1A5-7F368F597A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18914" y="4513520"/>
            <a:ext cx="1952844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3CF827AF-9E27-4A40-9A9F-1A467300A48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19248" y="3775081"/>
            <a:ext cx="1952405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2449073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DBFF60B-5B9A-456B-8EB8-EE1E34D86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000" y="1672173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BEE1780-0999-4A3A-A319-F8EB7D80E9C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71974" y="1672174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3E1ADEA0-6C7D-4689-97BA-8EBCA27A87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781951" y="1672174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23E2A4D-F4B6-4497-BCE5-1D9A54DECF7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26961" y="1672173"/>
            <a:ext cx="1648049" cy="1468587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838DF13-D938-4EC5-8B0D-524E1434B2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11664" y="1672172"/>
            <a:ext cx="1648049" cy="1468587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2746F5-82A0-4993-A278-5D3C5A1AF716}"/>
              </a:ext>
            </a:extLst>
          </p:cNvPr>
          <p:cNvCxnSpPr>
            <a:cxnSpLocks/>
          </p:cNvCxnSpPr>
          <p:nvPr userDrawn="1"/>
        </p:nvCxnSpPr>
        <p:spPr>
          <a:xfrm>
            <a:off x="2714848" y="1672172"/>
            <a:ext cx="0" cy="472862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15764-E6FF-41DB-9D01-CC3A1D44B591}"/>
              </a:ext>
            </a:extLst>
          </p:cNvPr>
          <p:cNvCxnSpPr>
            <a:cxnSpLocks/>
          </p:cNvCxnSpPr>
          <p:nvPr userDrawn="1"/>
        </p:nvCxnSpPr>
        <p:spPr>
          <a:xfrm>
            <a:off x="4964512" y="1672172"/>
            <a:ext cx="0" cy="4728627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B448C3-1ED6-4443-8139-270D0C0E0B07}"/>
              </a:ext>
            </a:extLst>
          </p:cNvPr>
          <p:cNvCxnSpPr>
            <a:cxnSpLocks/>
          </p:cNvCxnSpPr>
          <p:nvPr userDrawn="1"/>
        </p:nvCxnSpPr>
        <p:spPr>
          <a:xfrm>
            <a:off x="7223118" y="1672172"/>
            <a:ext cx="0" cy="472862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17D459-A282-4758-9A03-6DA093FB3C09}"/>
              </a:ext>
            </a:extLst>
          </p:cNvPr>
          <p:cNvCxnSpPr>
            <a:cxnSpLocks/>
          </p:cNvCxnSpPr>
          <p:nvPr userDrawn="1"/>
        </p:nvCxnSpPr>
        <p:spPr>
          <a:xfrm>
            <a:off x="9479809" y="1672172"/>
            <a:ext cx="0" cy="4728627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959BC1E9-62E4-417D-AD77-CA7A7DACE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10668000" cy="4270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Speakers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69CDBE1A-42F6-467A-AE0E-4DFA9DAFAD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002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BD420A9B-A782-406C-8BDB-E3C0FEFCE8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1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0BD0B8E4-9956-4BF6-ACA0-A5B6EC8530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2336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AC0FCA7E-7A78-4AB2-ACAE-90E9F94EFD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09964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E7251C1C-4D47-409E-8B78-F46C8106B0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09963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D60F9786-73AB-4D89-88D6-95BB0AEAAE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10298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E5B6CBF5-0653-467D-BD61-9018FBE502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259592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285BFE41-43F6-4280-8E02-683A11B50F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59591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7A64D7DD-9246-4DCA-BECA-8189269B4D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9926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11498FF5-C71F-4F2C-AFE6-C32D1F05E1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27918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37653DC7-359E-473D-8CA4-C5C1AA26AA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27917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0795A046-052B-4D12-8A4F-562037BC81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28252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9D576285-2168-4C9F-85EF-BE693501AF7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781951" y="4613326"/>
            <a:ext cx="1647087" cy="1787474"/>
          </a:xfrm>
        </p:spPr>
        <p:txBody>
          <a:bodyPr lIns="0" tIns="0" rIns="0" bIns="0" numCol="1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C4D0B91A-B250-4E2C-9A4C-C9CD258B34A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81950" y="4235867"/>
            <a:ext cx="1647088" cy="377455"/>
          </a:xfrm>
        </p:spPr>
        <p:txBody>
          <a:bodyPr lIns="0" tIns="0" rIns="0" bIns="0" numCol="1"/>
          <a:lstStyle>
            <a:lvl1pPr>
              <a:spcBef>
                <a:spcPts val="0"/>
              </a:spcBef>
              <a:defRPr sz="120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Credentials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C97E3C2E-8F64-4FBC-9BCE-50948ADBC1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82285" y="3497428"/>
            <a:ext cx="1646718" cy="672872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2000" b="1"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243764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" y="761999"/>
            <a:ext cx="11887200" cy="5943599"/>
          </a:xfrm>
          <a:noFill/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762125"/>
            <a:ext cx="10058400" cy="13811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3238500"/>
            <a:ext cx="10058400" cy="190500"/>
          </a:xfrm>
        </p:spPr>
        <p:txBody>
          <a:bodyPr lIns="0" tIns="0" rIns="0" bIns="0"/>
          <a:lstStyle>
            <a:lvl1pPr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15B0-BD3E-41BE-B840-AA2EA0A4F6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8526-5221-4A3C-9F61-E822E3595F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818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FA4D-19C5-4673-8445-603C55775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26CB-533E-461A-BAFA-255F99472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5DF02A14-1598-4A28-B657-EEFC9753E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09695" y="2728063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solidFill>
                  <a:srgbClr val="222222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00741A7A-C4B5-4BEA-88E6-D284AD884F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09694" y="5699864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solidFill>
                  <a:srgbClr val="222222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27972EF4-12EF-4E35-ADB5-9340165873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86383" y="2728063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solidFill>
                  <a:srgbClr val="222222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AD64064C-DF93-4776-B4C5-C2505A746C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86382" y="5699864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solidFill>
                  <a:srgbClr val="222222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B842FA7A-C305-41C4-9811-CD581B7204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51308" y="2722747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solidFill>
                  <a:srgbClr val="222222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EBC1F0BE-F9B2-487E-BEDA-4426EE70ED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51307" y="5694548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solidFill>
                  <a:srgbClr val="222222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C61C9199-A507-421B-8163-2090058712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27991" y="2722747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solidFill>
                  <a:srgbClr val="222222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654EB709-4A35-4308-B417-6C06942698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27990" y="5694548"/>
            <a:ext cx="1966065" cy="700935"/>
          </a:xfrm>
          <a:solidFill>
            <a:schemeClr val="bg1"/>
          </a:solidFill>
        </p:spPr>
        <p:txBody>
          <a:bodyPr lIns="91440" tIns="45720" rIns="0" bIns="0" anchor="t"/>
          <a:lstStyle>
            <a:lvl1pPr>
              <a:spcBef>
                <a:spcPts val="0"/>
              </a:spcBef>
              <a:defRPr sz="1600" b="1">
                <a:solidFill>
                  <a:srgbClr val="222222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62" name="Picture Placeholder 9">
            <a:extLst>
              <a:ext uri="{FF2B5EF4-FFF2-40B4-BE49-F238E27FC236}">
                <a16:creationId xmlns:a16="http://schemas.microsoft.com/office/drawing/2014/main" id="{E7631B1A-0B3D-48B3-91C6-E9A3CFE5A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09694" y="762000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C9A53352-0938-42F3-97BD-FADD29A5BE4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886382" y="761999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EC75C14D-22A2-4680-B05D-C097DB3BBD0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363069" y="749952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C42A013-A65C-4D60-A0A7-486D5284C79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839757" y="749951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6" name="Picture Placeholder 9">
            <a:extLst>
              <a:ext uri="{FF2B5EF4-FFF2-40B4-BE49-F238E27FC236}">
                <a16:creationId xmlns:a16="http://schemas.microsoft.com/office/drawing/2014/main" id="{D4C73487-CB87-4FEA-89FD-6649F3651BC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409694" y="3727068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EAF4C6E8-0958-4E2E-8C4B-2F5F22E5109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886382" y="3727067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8" name="Picture Placeholder 9">
            <a:extLst>
              <a:ext uri="{FF2B5EF4-FFF2-40B4-BE49-F238E27FC236}">
                <a16:creationId xmlns:a16="http://schemas.microsoft.com/office/drawing/2014/main" id="{D264C686-C118-48F8-9F4A-9366C3E7AFD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363069" y="3715020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5940943-C551-4788-9F05-921FAAC2C43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839757" y="3715019"/>
            <a:ext cx="1966065" cy="196074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6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806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272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Momen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0" y="1371601"/>
            <a:ext cx="2962275" cy="1974842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</a:rPr>
              <a:t>Safety </a:t>
            </a:r>
            <a:b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</a:rPr>
              <a:t>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8" y="624689"/>
            <a:ext cx="7701372" cy="6080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6682A6-DCC7-444F-BC2B-C8519E3F4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1066800"/>
            <a:ext cx="304801" cy="304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765274"/>
            <a:ext cx="1534239" cy="228638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284CE0A-9C49-4F52-9650-92DB30FAB2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733800"/>
            <a:ext cx="2962768" cy="2667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465B0AA-E54A-46C6-862A-213210E48A36}"/>
              </a:ext>
            </a:extLst>
          </p:cNvPr>
          <p:cNvSpPr/>
          <p:nvPr userDrawn="1"/>
        </p:nvSpPr>
        <p:spPr>
          <a:xfrm>
            <a:off x="0" y="6705601"/>
            <a:ext cx="12192000" cy="173998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96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lusion &amp; Divers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8" y="624688"/>
            <a:ext cx="7701372" cy="62333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D651B2-57F8-432E-B967-073B11E3A9CC}"/>
              </a:ext>
            </a:extLst>
          </p:cNvPr>
          <p:cNvSpPr txBox="1">
            <a:spLocks/>
          </p:cNvSpPr>
          <p:nvPr userDrawn="1"/>
        </p:nvSpPr>
        <p:spPr>
          <a:xfrm>
            <a:off x="1066800" y="1371601"/>
            <a:ext cx="2962275" cy="1974842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</a:rPr>
              <a:t>Inclusion &amp; Diversity </a:t>
            </a:r>
            <a:b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</a:rPr>
              <a:t>Moment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208763B-C8E8-4042-971A-AA56D3DBA6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3733800"/>
            <a:ext cx="2962768" cy="2667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682462-3AC5-45D3-9D65-B9B344204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1066800"/>
            <a:ext cx="304800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43BDF-D05E-4C72-AA8F-5DAAFC6E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9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21" y="1066800"/>
            <a:ext cx="11277581" cy="35274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33925"/>
            <a:ext cx="1905000" cy="657225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21450D-7BE8-4C97-BC72-B5A44D7B6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00350" y="4733925"/>
            <a:ext cx="1905000" cy="657225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C6BC6FA-ECFD-46BF-9338-A1A883DF09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035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7AA8049-04C1-4A93-8501-ABA07D607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4733925"/>
            <a:ext cx="1905000" cy="657225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3BD83BD-A1D7-48DB-973C-32D8113AF2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4350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AFB6FCE-A5EA-4E5E-A26A-A3619310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6650" y="4733925"/>
            <a:ext cx="1905000" cy="657225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4D71C6A-4879-4DED-86B5-2B3299A885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86650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7A0E548-617F-47E0-8B2C-FBEFD05832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29801" y="4733925"/>
            <a:ext cx="1905000" cy="657225"/>
          </a:xfrm>
        </p:spPr>
        <p:txBody>
          <a:bodyPr lIns="0" tIns="0" rIns="0" bIns="0" anchor="b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BC6D36F-0BA1-4419-9773-C50E419732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29801" y="5530850"/>
            <a:ext cx="1905000" cy="1174750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4AB57-12B8-475B-9D51-C2C4439E8FC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92896-65D0-40C9-9564-2D2D6D3E76B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9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t A Glanc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4724" y="1587408"/>
            <a:ext cx="2581276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4724" y="2384333"/>
            <a:ext cx="2581276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BF1FE0-3368-4FAF-8B24-24FFA12468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6800" y="1596954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EB8279A-3DF8-4A7C-8D69-A02C906A47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4724" y="4181457"/>
            <a:ext cx="2581276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1B394B2-159A-461A-8D78-214CC9D97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14724" y="4978382"/>
            <a:ext cx="2581276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A9C0B5B-6AB8-4937-996E-0C7F4588904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66800" y="4191003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241A35-7BE1-46DC-B173-FA928A6C20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3525" y="1587408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E76E35B-45D4-4740-BC9A-A507ABC08A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53525" y="2384333"/>
            <a:ext cx="2581275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283C145-F66F-43A3-8BC0-5DC8B711AC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05601" y="1596954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B6CD1C4-38E7-4B97-A027-97E0DD5CB2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53525" y="4181457"/>
            <a:ext cx="2581275" cy="6572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B92C89F-6BA2-4F4E-B767-F2E9ACAAB9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53525" y="4978382"/>
            <a:ext cx="2581275" cy="1422418"/>
          </a:xfrm>
        </p:spPr>
        <p:txBody>
          <a:bodyPr lIns="0" tIns="0" rIns="0" bIns="0"/>
          <a:lstStyle>
            <a:lvl1pPr>
              <a:defRPr sz="120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A755C51-FFE2-4C8E-80B4-43AD6AD27F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705601" y="4191003"/>
            <a:ext cx="2209797" cy="220979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9BED114-D654-41EA-9F9D-8F2D466D08B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66800" y="762000"/>
            <a:ext cx="106680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DDD1D-A03B-4820-A5F2-6E9BD4780583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A0736-A6B5-42D0-8D65-C1BB31FF255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2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10058400" cy="4270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98659"/>
            <a:ext cx="10058400" cy="4602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B1903-3A64-483A-9B40-A7A936E19763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2DE4E-2E23-4802-83AA-DAA99534B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152400"/>
            <a:ext cx="10058400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cap="all" spc="300" baseline="0">
                <a:solidFill>
                  <a:srgbClr val="222222"/>
                </a:solidFill>
              </a:defRPr>
            </a:lvl1pPr>
          </a:lstStyle>
          <a:p>
            <a:r>
              <a:rPr lang="en-US"/>
              <a:t>Infrastructure Investment and Jobs Act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8869B-2AD7-49CA-80C0-017F6BD2A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1" y="152401"/>
            <a:ext cx="304799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D6FEFE-AB1D-4917-9B17-2EA69ACBD8BF}"/>
              </a:ext>
            </a:extLst>
          </p:cNvPr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 w="635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12" r:id="rId3"/>
    <p:sldLayoutId id="2147483714" r:id="rId4"/>
    <p:sldLayoutId id="2147483713" r:id="rId5"/>
    <p:sldLayoutId id="2147483715" r:id="rId6"/>
    <p:sldLayoutId id="2147483771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72" r:id="rId14"/>
    <p:sldLayoutId id="2147483722" r:id="rId15"/>
    <p:sldLayoutId id="2147483725" r:id="rId16"/>
    <p:sldLayoutId id="2147483728" r:id="rId17"/>
    <p:sldLayoutId id="2147483729" r:id="rId18"/>
    <p:sldLayoutId id="2147483731" r:id="rId19"/>
    <p:sldLayoutId id="2147483732" r:id="rId20"/>
    <p:sldLayoutId id="2147483808" r:id="rId21"/>
    <p:sldLayoutId id="2147483807" r:id="rId22"/>
    <p:sldLayoutId id="2147483734" r:id="rId23"/>
    <p:sldLayoutId id="2147483735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768" r:id="rId33"/>
    <p:sldLayoutId id="2147483769" r:id="rId34"/>
    <p:sldLayoutId id="2147483770" r:id="rId3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1600" kern="1200">
          <a:solidFill>
            <a:srgbClr val="22222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22222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rgbClr val="22222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96">
          <p15:clr>
            <a:srgbClr val="F26B43"/>
          </p15:clr>
        </p15:guide>
        <p15:guide id="3" pos="7584">
          <p15:clr>
            <a:srgbClr val="F26B43"/>
          </p15:clr>
        </p15:guide>
        <p15:guide id="4" pos="384">
          <p15:clr>
            <a:srgbClr val="F26B43"/>
          </p15:clr>
        </p15:guide>
        <p15:guide id="5" pos="7296" userDrawn="1">
          <p15:clr>
            <a:srgbClr val="F26B43"/>
          </p15:clr>
        </p15:guide>
        <p15:guide id="6" orient="horz" pos="480">
          <p15:clr>
            <a:srgbClr val="F26B43"/>
          </p15:clr>
        </p15:guide>
        <p15:guide id="7" orient="horz" pos="4224">
          <p15:clr>
            <a:srgbClr val="F26B43"/>
          </p15:clr>
        </p15:guide>
        <p15:guide id="8" pos="288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pos="7392">
          <p15:clr>
            <a:srgbClr val="F26B43"/>
          </p15:clr>
        </p15:guide>
        <p15:guide id="11" orient="horz" pos="96">
          <p15:clr>
            <a:srgbClr val="F26B43"/>
          </p15:clr>
        </p15:guide>
        <p15:guide id="12" orient="horz" pos="384">
          <p15:clr>
            <a:srgbClr val="F26B43"/>
          </p15:clr>
        </p15:guide>
        <p15:guide id="13" orient="horz" pos="4032">
          <p15:clr>
            <a:srgbClr val="F26B43"/>
          </p15:clr>
        </p15:guide>
        <p15:guide id="14" orient="horz" pos="672">
          <p15:clr>
            <a:srgbClr val="F26B43"/>
          </p15:clr>
        </p15:guide>
        <p15:guide id="15" pos="480">
          <p15:clr>
            <a:srgbClr val="F26B43"/>
          </p15:clr>
        </p15:guide>
        <p15:guide id="16" pos="7200">
          <p15:clr>
            <a:srgbClr val="F26B43"/>
          </p15:clr>
        </p15:guide>
        <p15:guide id="17" pos="672">
          <p15:clr>
            <a:srgbClr val="F26B43"/>
          </p15:clr>
        </p15:guide>
        <p15:guide id="18" pos="7008">
          <p15:clr>
            <a:srgbClr val="F26B43"/>
          </p15:clr>
        </p15:guide>
        <p15:guide id="20" pos="3744">
          <p15:clr>
            <a:srgbClr val="F26B43"/>
          </p15:clr>
        </p15:guide>
        <p15:guide id="21" pos="3936">
          <p15:clr>
            <a:srgbClr val="F26B43"/>
          </p15:clr>
        </p15:guide>
        <p15:guide id="22" orient="horz" pos="2160">
          <p15:clr>
            <a:srgbClr val="F26B43"/>
          </p15:clr>
        </p15:guide>
        <p15:guide id="23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10058400" cy="4270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98659"/>
            <a:ext cx="10058400" cy="4602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B1903-3A64-483A-9B40-A7A936E19763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2DE4E-2E23-4802-83AA-DAA99534B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152400"/>
            <a:ext cx="10058400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Infrastructure Investment and Jobs Act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8869B-2AD7-49CA-80C0-017F6BD2A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1" y="152401"/>
            <a:ext cx="304799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D6FEFE-AB1D-4917-9B17-2EA69ACBD8BF}"/>
              </a:ext>
            </a:extLst>
          </p:cNvPr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84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53" r:id="rId16"/>
    <p:sldLayoutId id="2147483790" r:id="rId17"/>
    <p:sldLayoutId id="2147483759" r:id="rId18"/>
    <p:sldLayoutId id="2147483792" r:id="rId19"/>
    <p:sldLayoutId id="2147483793" r:id="rId20"/>
    <p:sldLayoutId id="2147483739" r:id="rId21"/>
    <p:sldLayoutId id="2147483752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  <p:sldLayoutId id="2147483801" r:id="rId30"/>
    <p:sldLayoutId id="2147483802" r:id="rId31"/>
    <p:sldLayoutId id="2147483803" r:id="rId32"/>
    <p:sldLayoutId id="2147483804" r:id="rId33"/>
    <p:sldLayoutId id="2147483805" r:id="rId34"/>
    <p:sldLayoutId id="2147483806" r:id="rId35"/>
    <p:sldLayoutId id="2147483810" r:id="rId36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96">
          <p15:clr>
            <a:srgbClr val="F26B43"/>
          </p15:clr>
        </p15:guide>
        <p15:guide id="3" pos="7584">
          <p15:clr>
            <a:srgbClr val="F26B43"/>
          </p15:clr>
        </p15:guide>
        <p15:guide id="4" pos="384">
          <p15:clr>
            <a:srgbClr val="F26B43"/>
          </p15:clr>
        </p15:guide>
        <p15:guide id="5" pos="7296">
          <p15:clr>
            <a:srgbClr val="F26B43"/>
          </p15:clr>
        </p15:guide>
        <p15:guide id="6" orient="horz" pos="480">
          <p15:clr>
            <a:srgbClr val="F26B43"/>
          </p15:clr>
        </p15:guide>
        <p15:guide id="7" orient="horz" pos="4224">
          <p15:clr>
            <a:srgbClr val="F26B43"/>
          </p15:clr>
        </p15:guide>
        <p15:guide id="8" pos="288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pos="7392">
          <p15:clr>
            <a:srgbClr val="F26B43"/>
          </p15:clr>
        </p15:guide>
        <p15:guide id="11" orient="horz" pos="96">
          <p15:clr>
            <a:srgbClr val="F26B43"/>
          </p15:clr>
        </p15:guide>
        <p15:guide id="12" orient="horz" pos="384">
          <p15:clr>
            <a:srgbClr val="F26B43"/>
          </p15:clr>
        </p15:guide>
        <p15:guide id="13" orient="horz" pos="4032">
          <p15:clr>
            <a:srgbClr val="F26B43"/>
          </p15:clr>
        </p15:guide>
        <p15:guide id="14" orient="horz" pos="672">
          <p15:clr>
            <a:srgbClr val="F26B43"/>
          </p15:clr>
        </p15:guide>
        <p15:guide id="15" pos="480">
          <p15:clr>
            <a:srgbClr val="F26B43"/>
          </p15:clr>
        </p15:guide>
        <p15:guide id="16" pos="7200">
          <p15:clr>
            <a:srgbClr val="F26B43"/>
          </p15:clr>
        </p15:guide>
        <p15:guide id="17" pos="672">
          <p15:clr>
            <a:srgbClr val="F26B43"/>
          </p15:clr>
        </p15:guide>
        <p15:guide id="18" pos="7008">
          <p15:clr>
            <a:srgbClr val="F26B43"/>
          </p15:clr>
        </p15:guide>
        <p15:guide id="20" pos="3744">
          <p15:clr>
            <a:srgbClr val="F26B43"/>
          </p15:clr>
        </p15:guide>
        <p15:guide id="21" pos="3936">
          <p15:clr>
            <a:srgbClr val="F26B43"/>
          </p15:clr>
        </p15:guide>
        <p15:guide id="22" orient="horz" pos="2160">
          <p15:clr>
            <a:srgbClr val="F26B43"/>
          </p15:clr>
        </p15:guide>
        <p15:guide id="23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BD0B1EF9-7323-455D-BB73-D597CAD16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152376"/>
            <a:ext cx="10058398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Infrastructure Investment and Jobs 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9A1EF-3039-4DDC-A1E3-045DBEFEB0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6EC493-D902-4FA4-9E09-D4E64EAFCD31}"/>
              </a:ext>
            </a:extLst>
          </p:cNvPr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96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6" r:id="rId2"/>
    <p:sldLayoutId id="2147483687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orient="horz" pos="96" userDrawn="1">
          <p15:clr>
            <a:srgbClr val="F26B43"/>
          </p15:clr>
        </p15:guide>
        <p15:guide id="3" orient="horz" pos="480" userDrawn="1">
          <p15:clr>
            <a:srgbClr val="F26B43"/>
          </p15:clr>
        </p15:guide>
        <p15:guide id="4" orient="horz" pos="672" userDrawn="1">
          <p15:clr>
            <a:srgbClr val="F26B43"/>
          </p15:clr>
        </p15:guide>
        <p15:guide id="5" pos="96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384" userDrawn="1">
          <p15:clr>
            <a:srgbClr val="F26B43"/>
          </p15:clr>
        </p15:guide>
        <p15:guide id="8" pos="480" userDrawn="1">
          <p15:clr>
            <a:srgbClr val="F26B43"/>
          </p15:clr>
        </p15:guide>
        <p15:guide id="9" orient="horz" pos="384" userDrawn="1">
          <p15:clr>
            <a:srgbClr val="F26B43"/>
          </p15:clr>
        </p15:guide>
        <p15:guide id="10" orient="horz" pos="4032" userDrawn="1">
          <p15:clr>
            <a:srgbClr val="F26B43"/>
          </p15:clr>
        </p15:guide>
        <p15:guide id="11" orient="horz" pos="4224" userDrawn="1">
          <p15:clr>
            <a:srgbClr val="F26B43"/>
          </p15:clr>
        </p15:guide>
        <p15:guide id="12" pos="7200" userDrawn="1">
          <p15:clr>
            <a:srgbClr val="F26B43"/>
          </p15:clr>
        </p15:guide>
        <p15:guide id="13" pos="7296" userDrawn="1">
          <p15:clr>
            <a:srgbClr val="F26B43"/>
          </p15:clr>
        </p15:guide>
        <p15:guide id="14" pos="7392" userDrawn="1">
          <p15:clr>
            <a:srgbClr val="F26B43"/>
          </p15:clr>
        </p15:guide>
        <p15:guide id="15" pos="7584" userDrawn="1">
          <p15:clr>
            <a:srgbClr val="F26B43"/>
          </p15:clr>
        </p15:guide>
        <p15:guide id="16" pos="672" userDrawn="1">
          <p15:clr>
            <a:srgbClr val="F26B43"/>
          </p15:clr>
        </p15:guide>
        <p15:guide id="17" pos="7008" userDrawn="1">
          <p15:clr>
            <a:srgbClr val="F26B43"/>
          </p15:clr>
        </p15:guide>
        <p15:guide id="18" pos="3744" userDrawn="1">
          <p15:clr>
            <a:srgbClr val="F26B43"/>
          </p15:clr>
        </p15:guide>
        <p15:guide id="19" orient="horz" pos="2160" userDrawn="1">
          <p15:clr>
            <a:srgbClr val="F26B43"/>
          </p15:clr>
        </p15:guide>
        <p15:guide id="21" pos="3940" userDrawn="1">
          <p15:clr>
            <a:srgbClr val="F26B43"/>
          </p15:clr>
        </p15:guide>
        <p15:guide id="2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18714-5005-468E-8905-3AC5A76B9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60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19E2DF-EF11-4B3C-BBE9-2CEEEA2DEE62}"/>
              </a:ext>
            </a:extLst>
          </p:cNvPr>
          <p:cNvSpPr/>
          <p:nvPr/>
        </p:nvSpPr>
        <p:spPr>
          <a:xfrm rot="10800000">
            <a:off x="1" y="0"/>
            <a:ext cx="12192000" cy="6858064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700" dirty="0">
              <a:solidFill>
                <a:schemeClr val="lt1"/>
              </a:solidFill>
              <a:latin typeface="Roboto" charset="0"/>
              <a:ea typeface="Roboto" charset="0"/>
              <a:cs typeface="Roboto" charset="0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44B6C-DC43-424A-BCC9-90FDC8C32A76}"/>
              </a:ext>
            </a:extLst>
          </p:cNvPr>
          <p:cNvSpPr txBox="1"/>
          <p:nvPr/>
        </p:nvSpPr>
        <p:spPr>
          <a:xfrm>
            <a:off x="777619" y="1939415"/>
            <a:ext cx="4901378" cy="327905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Advancing Resilience through Innovative Funding Strategies</a:t>
            </a:r>
          </a:p>
          <a:p>
            <a:pPr>
              <a:spcBef>
                <a:spcPts val="600"/>
              </a:spcBef>
            </a:pPr>
            <a:endParaRPr lang="en-US" sz="2000" i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i="1" dirty="0">
                <a:solidFill>
                  <a:schemeClr val="bg1"/>
                </a:solidFill>
              </a:rPr>
              <a:t>Defense Communities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solidFill>
                  <a:schemeClr val="bg1"/>
                </a:solidFill>
              </a:rPr>
              <a:t>2022 National  Summit 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solidFill>
                  <a:schemeClr val="bg1"/>
                </a:solidFill>
              </a:rPr>
              <a:t>March 8, 2022</a:t>
            </a:r>
            <a:endParaRPr lang="en-US" sz="20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37713-56B2-4A39-9272-AC1649095D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370" y="6066020"/>
            <a:ext cx="1997830" cy="530874"/>
          </a:xfrm>
          <a:prstGeom prst="rect">
            <a:avLst/>
          </a:prstGeom>
        </p:spPr>
      </p:pic>
      <p:pic>
        <p:nvPicPr>
          <p:cNvPr id="9" name="Picture 8" descr="Home – Association of Defense Communities">
            <a:extLst>
              <a:ext uri="{FF2B5EF4-FFF2-40B4-BE49-F238E27FC236}">
                <a16:creationId xmlns:a16="http://schemas.microsoft.com/office/drawing/2014/main" id="{2C5B5523-9921-4802-AE4E-140253ECD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0" y="5928957"/>
            <a:ext cx="1609998" cy="8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80253D-D789-4E42-802D-1E61D1B0E9A9}"/>
              </a:ext>
            </a:extLst>
          </p:cNvPr>
          <p:cNvSpPr/>
          <p:nvPr/>
        </p:nvSpPr>
        <p:spPr>
          <a:xfrm>
            <a:off x="6352702" y="719530"/>
            <a:ext cx="5061679" cy="50853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BEB42-4E67-4341-8800-190B88CF96EA}"/>
              </a:ext>
            </a:extLst>
          </p:cNvPr>
          <p:cNvSpPr/>
          <p:nvPr/>
        </p:nvSpPr>
        <p:spPr>
          <a:xfrm>
            <a:off x="513406" y="722030"/>
            <a:ext cx="5061679" cy="50853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6469BF-2374-4751-A763-0F8D5AA2C3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71" r="2924"/>
          <a:stretch/>
        </p:blipFill>
        <p:spPr>
          <a:xfrm>
            <a:off x="7254402" y="1050586"/>
            <a:ext cx="3381106" cy="448112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3576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1D105-2336-4F30-BF92-5EDEE888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152399"/>
            <a:ext cx="10058400" cy="304796"/>
          </a:xfrm>
        </p:spPr>
        <p:txBody>
          <a:bodyPr/>
          <a:lstStyle/>
          <a:p>
            <a:r>
              <a:rPr lang="en-US" dirty="0"/>
              <a:t>ADVANCING Resilience through innovative Funding Strategies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D0460-8541-4468-BF39-DABA8D4C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843439"/>
            <a:ext cx="5181600" cy="455736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John Malueg, PE</a:t>
            </a:r>
            <a:r>
              <a:rPr lang="en-US" sz="1800" dirty="0"/>
              <a:t> </a:t>
            </a:r>
            <a:r>
              <a:rPr lang="en-US" dirty="0"/>
              <a:t>– Moderator                      Stantec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David Goldwater, VP </a:t>
            </a:r>
            <a:r>
              <a:rPr lang="en-US" dirty="0"/>
              <a:t>– Public Policy                     Stantec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Josh Human </a:t>
            </a:r>
            <a:r>
              <a:rPr lang="en-US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dirty="0">
                <a:ea typeface="Calibri" panose="020F0502020204030204" pitchFamily="34" charset="0"/>
              </a:rPr>
              <a:t>BRIC Partnership Coordinator  FEMA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Jacqueline Guild, Esq</a:t>
            </a:r>
            <a:r>
              <a:rPr lang="en-US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- Deputy City Manager </a:t>
            </a:r>
            <a:b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City of Annapolis, MD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4E7EA18-4973-4A25-9203-A19591128CA7}"/>
              </a:ext>
            </a:extLst>
          </p:cNvPr>
          <p:cNvSpPr txBox="1">
            <a:spLocks/>
          </p:cNvSpPr>
          <p:nvPr/>
        </p:nvSpPr>
        <p:spPr>
          <a:xfrm>
            <a:off x="1461137" y="2234730"/>
            <a:ext cx="5486400" cy="4581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8D6A14-BAD3-4274-95D7-500FDB3A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Panelist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A37665-14F5-4924-A560-C8D73E199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8" r="5848" b="-1"/>
          <a:stretch/>
        </p:blipFill>
        <p:spPr>
          <a:xfrm>
            <a:off x="143336" y="1843439"/>
            <a:ext cx="5683995" cy="411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49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160682-5F3C-4375-8537-C2BFD7724C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800"/>
            <a:ext cx="10058400" cy="956872"/>
          </a:xfrm>
        </p:spPr>
        <p:txBody>
          <a:bodyPr/>
          <a:lstStyle/>
          <a:p>
            <a:r>
              <a:rPr lang="en-US" sz="3000" dirty="0"/>
              <a:t>Federal Funding “Infrastructure Bill”  </a:t>
            </a:r>
          </a:p>
          <a:p>
            <a:r>
              <a:rPr lang="en-US" sz="3000" b="0" dirty="0"/>
              <a:t>Infrastructure Investment and Jobs Act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75EC3D4E-9462-4F98-B3ED-74A5C62B6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94596"/>
            <a:ext cx="10363200" cy="339660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4056308-BD91-48FD-9893-AC718674524D}"/>
              </a:ext>
            </a:extLst>
          </p:cNvPr>
          <p:cNvSpPr txBox="1">
            <a:spLocks/>
          </p:cNvSpPr>
          <p:nvPr/>
        </p:nvSpPr>
        <p:spPr>
          <a:xfrm>
            <a:off x="1219200" y="214859"/>
            <a:ext cx="10058400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ADVANCING Resilience through innovative Funding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0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F2CD80-EACF-42F9-9266-7831FC8B57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800"/>
            <a:ext cx="10668000" cy="609600"/>
          </a:xfrm>
        </p:spPr>
        <p:txBody>
          <a:bodyPr/>
          <a:lstStyle/>
          <a:p>
            <a:r>
              <a:rPr lang="en-US" sz="3000"/>
              <a:t>$1.2 Trillion Infrastructure Investment and Jobs Act (IIJA)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C43A4E9C-A769-4A20-B32E-D40F70C94104}"/>
              </a:ext>
            </a:extLst>
          </p:cNvPr>
          <p:cNvSpPr txBox="1">
            <a:spLocks/>
          </p:cNvSpPr>
          <p:nvPr/>
        </p:nvSpPr>
        <p:spPr>
          <a:xfrm>
            <a:off x="11734801" y="152401"/>
            <a:ext cx="304799" cy="30479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71D9764-54AE-47B6-8E0F-B32E36DEECC3}" type="slidenum">
              <a:rPr lang="en-US" sz="900" smtClean="0">
                <a:solidFill>
                  <a:schemeClr val="bg1"/>
                </a:solidFill>
              </a:rPr>
              <a:pPr algn="r"/>
              <a:t>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ABE2D6D-CA00-4807-BA28-C78125109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46" y="2286004"/>
            <a:ext cx="6811907" cy="3574426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9606F57-DD37-4570-B80B-73F7FB9CE73F}"/>
              </a:ext>
            </a:extLst>
          </p:cNvPr>
          <p:cNvSpPr txBox="1">
            <a:spLocks/>
          </p:cNvSpPr>
          <p:nvPr/>
        </p:nvSpPr>
        <p:spPr>
          <a:xfrm>
            <a:off x="1219200" y="229849"/>
            <a:ext cx="10058400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ADVANCING Resilience through innovative Funding Strategies</a:t>
            </a:r>
          </a:p>
        </p:txBody>
      </p:sp>
    </p:spTree>
    <p:extLst>
      <p:ext uri="{BB962C8B-B14F-4D97-AF65-F5344CB8AC3E}">
        <p14:creationId xmlns:p14="http://schemas.microsoft.com/office/powerpoint/2010/main" val="340215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A8D7-A4D6-4172-AD1F-80C9CE37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66799"/>
            <a:ext cx="10058400" cy="675503"/>
          </a:xfrm>
        </p:spPr>
        <p:txBody>
          <a:bodyPr/>
          <a:lstStyle/>
          <a:p>
            <a:r>
              <a:rPr lang="en-US" dirty="0"/>
              <a:t>Divisions of Funding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527DD-1425-482B-8282-2F800CCA4B66}"/>
              </a:ext>
            </a:extLst>
          </p:cNvPr>
          <p:cNvSpPr txBox="1"/>
          <p:nvPr/>
        </p:nvSpPr>
        <p:spPr>
          <a:xfrm>
            <a:off x="1066801" y="6428600"/>
            <a:ext cx="570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solidFill>
                  <a:schemeClr val="bg1"/>
                </a:solidFill>
              </a:rPr>
              <a:t>Source: Brookings “America has an infrastructure bill. What happens next?” November 9, 2021</a:t>
            </a:r>
          </a:p>
        </p:txBody>
      </p:sp>
      <p:pic>
        <p:nvPicPr>
          <p:cNvPr id="5" name="Picture 4" descr="Circle&#10;&#10;Description automatically generated with low confidence">
            <a:extLst>
              <a:ext uri="{FF2B5EF4-FFF2-40B4-BE49-F238E27FC236}">
                <a16:creationId xmlns:a16="http://schemas.microsoft.com/office/drawing/2014/main" id="{79E80AC7-A9EE-4C84-B4CF-1D01F7C78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24" y="1742302"/>
            <a:ext cx="8802813" cy="4388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77F17B-0697-4F1B-9D91-F59247BC74A7}"/>
              </a:ext>
            </a:extLst>
          </p:cNvPr>
          <p:cNvSpPr txBox="1"/>
          <p:nvPr/>
        </p:nvSpPr>
        <p:spPr>
          <a:xfrm>
            <a:off x="9882554" y="6428600"/>
            <a:ext cx="1688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>
                <a:solidFill>
                  <a:schemeClr val="bg1"/>
                </a:solidFill>
              </a:rPr>
              <a:t>In Billions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837AB-C76D-4001-97B2-B17098FEA2F7}"/>
              </a:ext>
            </a:extLst>
          </p:cNvPr>
          <p:cNvSpPr txBox="1"/>
          <p:nvPr/>
        </p:nvSpPr>
        <p:spPr>
          <a:xfrm>
            <a:off x="2781300" y="2291945"/>
            <a:ext cx="1890261" cy="369332"/>
          </a:xfrm>
          <a:prstGeom prst="rect">
            <a:avLst/>
          </a:prstGeom>
          <a:solidFill>
            <a:srgbClr val="221F2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Resilience $47.2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AC59C-EA49-4FC8-A3B4-66740397CC43}"/>
              </a:ext>
            </a:extLst>
          </p:cNvPr>
          <p:cNvSpPr txBox="1"/>
          <p:nvPr/>
        </p:nvSpPr>
        <p:spPr>
          <a:xfrm>
            <a:off x="2803114" y="3244334"/>
            <a:ext cx="1240468" cy="369332"/>
          </a:xfrm>
          <a:prstGeom prst="rect">
            <a:avLst/>
          </a:prstGeom>
          <a:solidFill>
            <a:srgbClr val="221F2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Water $55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7B5F1-8197-4476-B74B-F2FAEDBFCD0A}"/>
              </a:ext>
            </a:extLst>
          </p:cNvPr>
          <p:cNvSpPr txBox="1"/>
          <p:nvPr/>
        </p:nvSpPr>
        <p:spPr>
          <a:xfrm>
            <a:off x="1684859" y="4620416"/>
            <a:ext cx="2236510" cy="369332"/>
          </a:xfrm>
          <a:prstGeom prst="rect">
            <a:avLst/>
          </a:prstGeom>
          <a:solidFill>
            <a:srgbClr val="221F2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Power and Grid $65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565993-F1AD-4763-991F-76BF46FAEBA7}"/>
              </a:ext>
            </a:extLst>
          </p:cNvPr>
          <p:cNvSpPr txBox="1"/>
          <p:nvPr/>
        </p:nvSpPr>
        <p:spPr>
          <a:xfrm>
            <a:off x="8401625" y="3949749"/>
            <a:ext cx="2433102" cy="369332"/>
          </a:xfrm>
          <a:prstGeom prst="rect">
            <a:avLst/>
          </a:prstGeom>
          <a:solidFill>
            <a:srgbClr val="221F2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Transportation $283.8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DB361-BA7D-46C1-84BD-9E87CF0B72BE}"/>
              </a:ext>
            </a:extLst>
          </p:cNvPr>
          <p:cNvSpPr txBox="1"/>
          <p:nvPr/>
        </p:nvSpPr>
        <p:spPr>
          <a:xfrm>
            <a:off x="3162571" y="5838719"/>
            <a:ext cx="1762021" cy="369332"/>
          </a:xfrm>
          <a:prstGeom prst="rect">
            <a:avLst/>
          </a:prstGeom>
          <a:solidFill>
            <a:srgbClr val="221F2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Broadband $65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27F6C98-F921-4198-96E1-A56C867F4150}"/>
              </a:ext>
            </a:extLst>
          </p:cNvPr>
          <p:cNvSpPr txBox="1">
            <a:spLocks/>
          </p:cNvSpPr>
          <p:nvPr/>
        </p:nvSpPr>
        <p:spPr>
          <a:xfrm>
            <a:off x="1219200" y="199869"/>
            <a:ext cx="10058400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ADVANCING Resilience through innovative Funding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3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A076-722B-4C4B-B89A-3CEB897C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66800"/>
            <a:ext cx="10058400" cy="540160"/>
          </a:xfrm>
        </p:spPr>
        <p:txBody>
          <a:bodyPr/>
          <a:lstStyle/>
          <a:p>
            <a:r>
              <a:rPr lang="en-US" dirty="0"/>
              <a:t>Highlights: Infrastructure, Environment and Equity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0312010-A6CD-4429-AEBA-F0AAC7545EDA}"/>
              </a:ext>
            </a:extLst>
          </p:cNvPr>
          <p:cNvGraphicFramePr>
            <a:graphicFrameLocks/>
          </p:cNvGraphicFramePr>
          <p:nvPr/>
        </p:nvGraphicFramePr>
        <p:xfrm>
          <a:off x="-364488" y="1606960"/>
          <a:ext cx="4568825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D0460-8541-4468-BF39-DABA8D4C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843439"/>
            <a:ext cx="5913620" cy="455736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Resilience ~ $47.2 B Critical Infrastructure Lifelines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FEMA Flood Mitigation Assistance ~ $3.5B over 5-years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FEMA BRIC ~ Additional $1B over 5-years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NOAA ~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$2B includes funding for coastal resilience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USACE ~  $7B infrastructure flood mitigation priorities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EPA ~ $1.5 to clean up brownfield / superfund sites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Highway Trust Fund ~ $2.5B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National EV Infrastructure Formula / Grant Program ~ $7.5B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Low / No Emission - Clean Bus Program ~ $10.6B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Reconnecting Communities ~ $1B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A picture containing outdoor, grass, sky, road&#10;&#10;Description automatically generated">
            <a:extLst>
              <a:ext uri="{FF2B5EF4-FFF2-40B4-BE49-F238E27FC236}">
                <a16:creationId xmlns:a16="http://schemas.microsoft.com/office/drawing/2014/main" id="{BC210194-849F-4B3A-AC08-1254050C5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9" t="5434" r="5434" b="13949"/>
          <a:stretch/>
        </p:blipFill>
        <p:spPr>
          <a:xfrm>
            <a:off x="1066800" y="1831976"/>
            <a:ext cx="4568824" cy="4568824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4E7EA18-4973-4A25-9203-A19591128CA7}"/>
              </a:ext>
            </a:extLst>
          </p:cNvPr>
          <p:cNvSpPr txBox="1">
            <a:spLocks/>
          </p:cNvSpPr>
          <p:nvPr/>
        </p:nvSpPr>
        <p:spPr>
          <a:xfrm>
            <a:off x="1461137" y="2234730"/>
            <a:ext cx="5486400" cy="4581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6C29A-7BD4-4DF9-B79A-88BB359169D6}"/>
              </a:ext>
            </a:extLst>
          </p:cNvPr>
          <p:cNvSpPr txBox="1"/>
          <p:nvPr/>
        </p:nvSpPr>
        <p:spPr>
          <a:xfrm>
            <a:off x="1066800" y="5787203"/>
            <a:ext cx="5181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“Equity” appears 42 times in the BIL Guidebook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AD35D57-EEBD-41F6-BDCD-4BDA65AD7ADB}"/>
              </a:ext>
            </a:extLst>
          </p:cNvPr>
          <p:cNvSpPr txBox="1">
            <a:spLocks/>
          </p:cNvSpPr>
          <p:nvPr/>
        </p:nvSpPr>
        <p:spPr>
          <a:xfrm>
            <a:off x="1219200" y="199869"/>
            <a:ext cx="10058400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ADVANCING Resilience through innovative Funding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15674"/>
      </p:ext>
    </p:extLst>
  </p:cSld>
  <p:clrMapOvr>
    <a:masterClrMapping/>
  </p:clrMapOvr>
</p:sld>
</file>

<file path=ppt/theme/theme1.xml><?xml version="1.0" encoding="utf-8"?>
<a:theme xmlns:a="http://schemas.openxmlformats.org/drawingml/2006/main" name="Stantec Master - Light">
  <a:themeElements>
    <a:clrScheme name="Stantec 1">
      <a:dk1>
        <a:srgbClr val="222222"/>
      </a:dk1>
      <a:lt1>
        <a:sysClr val="window" lastClr="FFFFFF"/>
      </a:lt1>
      <a:dk2>
        <a:srgbClr val="ED7000"/>
      </a:dk2>
      <a:lt2>
        <a:srgbClr val="333333"/>
      </a:lt2>
      <a:accent1>
        <a:srgbClr val="636363"/>
      </a:accent1>
      <a:accent2>
        <a:srgbClr val="A1A1A1"/>
      </a:accent2>
      <a:accent3>
        <a:srgbClr val="D1D1D1"/>
      </a:accent3>
      <a:accent4>
        <a:srgbClr val="007DA3"/>
      </a:accent4>
      <a:accent5>
        <a:srgbClr val="E9C500"/>
      </a:accent5>
      <a:accent6>
        <a:srgbClr val="70AD47"/>
      </a:accent6>
      <a:hlink>
        <a:srgbClr val="0563C1"/>
      </a:hlink>
      <a:folHlink>
        <a:srgbClr val="954F72"/>
      </a:folHlink>
    </a:clrScheme>
    <a:fontScheme name="Refresh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_3.pptx" id="{E464E41E-BAAF-46D1-B6A5-94B04262B8F4}" vid="{18E25324-D102-4375-81DB-93D027FABEA1}"/>
    </a:ext>
  </a:extLst>
</a:theme>
</file>

<file path=ppt/theme/theme2.xml><?xml version="1.0" encoding="utf-8"?>
<a:theme xmlns:a="http://schemas.openxmlformats.org/drawingml/2006/main" name="1_Stantec Master - Dark">
  <a:themeElements>
    <a:clrScheme name="Stantec 1">
      <a:dk1>
        <a:srgbClr val="222222"/>
      </a:dk1>
      <a:lt1>
        <a:sysClr val="window" lastClr="FFFFFF"/>
      </a:lt1>
      <a:dk2>
        <a:srgbClr val="ED7000"/>
      </a:dk2>
      <a:lt2>
        <a:srgbClr val="333333"/>
      </a:lt2>
      <a:accent1>
        <a:srgbClr val="636363"/>
      </a:accent1>
      <a:accent2>
        <a:srgbClr val="A1A1A1"/>
      </a:accent2>
      <a:accent3>
        <a:srgbClr val="D1D1D1"/>
      </a:accent3>
      <a:accent4>
        <a:srgbClr val="007DA3"/>
      </a:accent4>
      <a:accent5>
        <a:srgbClr val="E9C500"/>
      </a:accent5>
      <a:accent6>
        <a:srgbClr val="70AD47"/>
      </a:accent6>
      <a:hlink>
        <a:srgbClr val="0563C1"/>
      </a:hlink>
      <a:folHlink>
        <a:srgbClr val="954F72"/>
      </a:folHlink>
    </a:clrScheme>
    <a:fontScheme name="Refresh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_3.pptx" id="{E464E41E-BAAF-46D1-B6A5-94B04262B8F4}" vid="{18E25324-D102-4375-81DB-93D027FABEA1}"/>
    </a:ext>
  </a:extLst>
</a:theme>
</file>

<file path=ppt/theme/theme3.xml><?xml version="1.0" encoding="utf-8"?>
<a:theme xmlns:a="http://schemas.openxmlformats.org/drawingml/2006/main" name="Stantec Moments">
  <a:themeElements>
    <a:clrScheme name="Stantec 1">
      <a:dk1>
        <a:srgbClr val="222222"/>
      </a:dk1>
      <a:lt1>
        <a:sysClr val="window" lastClr="FFFFFF"/>
      </a:lt1>
      <a:dk2>
        <a:srgbClr val="ED7000"/>
      </a:dk2>
      <a:lt2>
        <a:srgbClr val="333333"/>
      </a:lt2>
      <a:accent1>
        <a:srgbClr val="636363"/>
      </a:accent1>
      <a:accent2>
        <a:srgbClr val="A1A1A1"/>
      </a:accent2>
      <a:accent3>
        <a:srgbClr val="D1D1D1"/>
      </a:accent3>
      <a:accent4>
        <a:srgbClr val="007DA3"/>
      </a:accent4>
      <a:accent5>
        <a:srgbClr val="E9C5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6" ma:contentTypeDescription="Create a new document." ma:contentTypeScope="" ma:versionID="017abd9b5fd5f85ed9713082cd248ba5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aa866b9ed45adb5cb69b6d7fabedd65d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26b182-60c1-459b-a59d-f9ae3f8c439d">
      <UserInfo>
        <DisplayName>Broughton, Amy</DisplayName>
        <AccountId>1309</AccountId>
        <AccountType/>
      </UserInfo>
      <UserInfo>
        <DisplayName>Goldwater, David</DisplayName>
        <AccountId>1634</AccountId>
        <AccountType/>
      </UserInfo>
      <UserInfo>
        <DisplayName>Peper, Heidi</DisplayName>
        <AccountId>1087</AccountId>
        <AccountType/>
      </UserInfo>
      <UserInfo>
        <DisplayName>Norris, Brian</DisplayName>
        <AccountId>155</AccountId>
        <AccountType/>
      </UserInfo>
    </SharedWithUsers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3203-A01D-4A4C-920C-136ABBB363E4}"/>
</file>

<file path=customXml/itemProps2.xml><?xml version="1.0" encoding="utf-8"?>
<ds:datastoreItem xmlns:ds="http://schemas.openxmlformats.org/officeDocument/2006/customXml" ds:itemID="{148CD924-F32F-40B9-A1D9-06627D87E192}">
  <ds:schemaRefs>
    <ds:schemaRef ds:uri="http://schemas.microsoft.com/office/2006/documentManagement/types"/>
    <ds:schemaRef ds:uri="http://schemas.microsoft.com/office/infopath/2007/PartnerControls"/>
    <ds:schemaRef ds:uri="ab24d0a1-0706-48e5-ade0-4a4fc045ead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bf452d1-570b-4e1d-b27d-81c83aafc5c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D8E795-7105-4815-BB0C-2ABA21D7BF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2946</TotalTime>
  <Words>255</Words>
  <Application>Microsoft Office PowerPoint</Application>
  <PresentationFormat>Widescreen</PresentationFormat>
  <Paragraphs>49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Open Sans</vt:lpstr>
      <vt:lpstr>Roboto</vt:lpstr>
      <vt:lpstr>Stantec Master - Light</vt:lpstr>
      <vt:lpstr>1_Stantec Master - Dark</vt:lpstr>
      <vt:lpstr>Stantec Moments</vt:lpstr>
      <vt:lpstr>PowerPoint Presentation</vt:lpstr>
      <vt:lpstr>ADC Panelist</vt:lpstr>
      <vt:lpstr>PowerPoint Presentation</vt:lpstr>
      <vt:lpstr>PowerPoint Presentation</vt:lpstr>
      <vt:lpstr>Divisions of Funding</vt:lpstr>
      <vt:lpstr>Highlights: Infrastructure, Environment and Equity </vt:lpstr>
    </vt:vector>
  </TitlesOfParts>
  <Company>Stantec Consulting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Dixon, Michael</dc:creator>
  <cp:lastModifiedBy>Goldwater, David</cp:lastModifiedBy>
  <cp:revision>59</cp:revision>
  <dcterms:created xsi:type="dcterms:W3CDTF">2019-01-15T15:25:52Z</dcterms:created>
  <dcterms:modified xsi:type="dcterms:W3CDTF">2022-03-07T13:29:28Z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8c4265-1c65-4ae3-8c4b-6f23871e1b75_Enabled">
    <vt:lpwstr>true</vt:lpwstr>
  </property>
  <property fmtid="{D5CDD505-2E9C-101B-9397-08002B2CF9AE}" pid="3" name="MSIP_Label_158c4265-1c65-4ae3-8c4b-6f23871e1b75_SetDate">
    <vt:lpwstr>2020-03-26T16:49:38Z</vt:lpwstr>
  </property>
  <property fmtid="{D5CDD505-2E9C-101B-9397-08002B2CF9AE}" pid="4" name="MSIP_Label_158c4265-1c65-4ae3-8c4b-6f23871e1b75_Method">
    <vt:lpwstr>Standard</vt:lpwstr>
  </property>
  <property fmtid="{D5CDD505-2E9C-101B-9397-08002B2CF9AE}" pid="5" name="MSIP_Label_158c4265-1c65-4ae3-8c4b-6f23871e1b75_Name">
    <vt:lpwstr>158c4265-1c65-4ae3-8c4b-6f23871e1b75</vt:lpwstr>
  </property>
  <property fmtid="{D5CDD505-2E9C-101B-9397-08002B2CF9AE}" pid="6" name="MSIP_Label_158c4265-1c65-4ae3-8c4b-6f23871e1b75_SiteId">
    <vt:lpwstr>413c6f2c-219a-4692-97d3-f2b4d80281e7</vt:lpwstr>
  </property>
  <property fmtid="{D5CDD505-2E9C-101B-9397-08002B2CF9AE}" pid="7" name="MSIP_Label_158c4265-1c65-4ae3-8c4b-6f23871e1b75_ActionId">
    <vt:lpwstr>81912218-4dde-4878-8367-0000085bf598</vt:lpwstr>
  </property>
  <property fmtid="{D5CDD505-2E9C-101B-9397-08002B2CF9AE}" pid="8" name="MSIP_Label_158c4265-1c65-4ae3-8c4b-6f23871e1b75_ContentBits">
    <vt:lpwstr>0</vt:lpwstr>
  </property>
  <property fmtid="{D5CDD505-2E9C-101B-9397-08002B2CF9AE}" pid="9" name="ContentTypeId">
    <vt:lpwstr>0x010100669121F19C93BA4DB0094FC1C2D0CE64</vt:lpwstr>
  </property>
  <property fmtid="{D5CDD505-2E9C-101B-9397-08002B2CF9AE}" pid="10" name="TaxKeyword">
    <vt:lpwstr/>
  </property>
</Properties>
</file>