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305" r:id="rId6"/>
    <p:sldId id="304" r:id="rId7"/>
    <p:sldId id="348" r:id="rId8"/>
    <p:sldId id="296" r:id="rId9"/>
    <p:sldId id="282" r:id="rId10"/>
    <p:sldId id="260" r:id="rId11"/>
    <p:sldId id="257" r:id="rId12"/>
    <p:sldId id="293" r:id="rId13"/>
    <p:sldId id="259" r:id="rId14"/>
    <p:sldId id="262" r:id="rId15"/>
    <p:sldId id="406" r:id="rId16"/>
    <p:sldId id="314" r:id="rId17"/>
    <p:sldId id="319" r:id="rId18"/>
    <p:sldId id="330" r:id="rId19"/>
    <p:sldId id="327" r:id="rId20"/>
    <p:sldId id="325" r:id="rId21"/>
    <p:sldId id="324" r:id="rId22"/>
    <p:sldId id="331" r:id="rId23"/>
    <p:sldId id="326" r:id="rId24"/>
    <p:sldId id="328" r:id="rId25"/>
    <p:sldId id="405" r:id="rId26"/>
    <p:sldId id="340" r:id="rId27"/>
    <p:sldId id="298" r:id="rId28"/>
    <p:sldId id="301" r:id="rId29"/>
    <p:sldId id="334" r:id="rId30"/>
    <p:sldId id="335" r:id="rId31"/>
    <p:sldId id="342" r:id="rId32"/>
    <p:sldId id="337" r:id="rId33"/>
    <p:sldId id="338" r:id="rId34"/>
    <p:sldId id="341" r:id="rId35"/>
    <p:sldId id="345" r:id="rId36"/>
    <p:sldId id="346" r:id="rId37"/>
    <p:sldId id="347" r:id="rId38"/>
    <p:sldId id="323" r:id="rId39"/>
    <p:sldId id="33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A3"/>
    <a:srgbClr val="8B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6340" autoAdjust="0"/>
  </p:normalViewPr>
  <p:slideViewPr>
    <p:cSldViewPr snapToGrid="0">
      <p:cViewPr varScale="1">
        <p:scale>
          <a:sx n="109" d="100"/>
          <a:sy n="109" d="100"/>
        </p:scale>
        <p:origin x="16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Engdahl" userId="892fa09d-7564-4e04-9d14-38f39102bbf4" providerId="ADAL" clId="{CB0C46A6-824F-421F-959F-FC8F52649DD6}"/>
    <pc:docChg chg="undo redo custSel addSld delSld modSld sldOrd">
      <pc:chgData name="Emily Engdahl" userId="892fa09d-7564-4e04-9d14-38f39102bbf4" providerId="ADAL" clId="{CB0C46A6-824F-421F-959F-FC8F52649DD6}" dt="2022-04-23T20:26:24.086" v="5638" actId="14100"/>
      <pc:docMkLst>
        <pc:docMk/>
      </pc:docMkLst>
      <pc:sldChg chg="addSp delSp modSp">
        <pc:chgData name="Emily Engdahl" userId="892fa09d-7564-4e04-9d14-38f39102bbf4" providerId="ADAL" clId="{CB0C46A6-824F-421F-959F-FC8F52649DD6}" dt="2022-04-21T22:04:36.953" v="5165" actId="1076"/>
        <pc:sldMkLst>
          <pc:docMk/>
          <pc:sldMk cId="4168483222" sldId="256"/>
        </pc:sldMkLst>
        <pc:spChg chg="add mod">
          <ac:chgData name="Emily Engdahl" userId="892fa09d-7564-4e04-9d14-38f39102bbf4" providerId="ADAL" clId="{CB0C46A6-824F-421F-959F-FC8F52649DD6}" dt="2022-04-21T22:04:36.953" v="5165" actId="1076"/>
          <ac:spMkLst>
            <pc:docMk/>
            <pc:sldMk cId="4168483222" sldId="256"/>
            <ac:spMk id="2" creationId="{84C56279-4C1D-4C10-B2B8-95FE39CF2405}"/>
          </ac:spMkLst>
        </pc:spChg>
        <pc:spChg chg="mod">
          <ac:chgData name="Emily Engdahl" userId="892fa09d-7564-4e04-9d14-38f39102bbf4" providerId="ADAL" clId="{CB0C46A6-824F-421F-959F-FC8F52649DD6}" dt="2022-04-21T05:16:01.037" v="1651" actId="1076"/>
          <ac:spMkLst>
            <pc:docMk/>
            <pc:sldMk cId="4168483222" sldId="256"/>
            <ac:spMk id="6" creationId="{B18203AF-9EBD-4D70-A35C-05370C4B9343}"/>
          </ac:spMkLst>
        </pc:spChg>
        <pc:spChg chg="del">
          <ac:chgData name="Emily Engdahl" userId="892fa09d-7564-4e04-9d14-38f39102bbf4" providerId="ADAL" clId="{CB0C46A6-824F-421F-959F-FC8F52649DD6}" dt="2022-04-21T03:47:41.868" v="0" actId="478"/>
          <ac:spMkLst>
            <pc:docMk/>
            <pc:sldMk cId="4168483222" sldId="256"/>
            <ac:spMk id="10" creationId="{63377657-4CA2-405E-A1C9-CEB1C0D2ACF7}"/>
          </ac:spMkLst>
        </pc:spChg>
        <pc:graphicFrameChg chg="add del mod">
          <ac:chgData name="Emily Engdahl" userId="892fa09d-7564-4e04-9d14-38f39102bbf4" providerId="ADAL" clId="{CB0C46A6-824F-421F-959F-FC8F52649DD6}" dt="2022-04-21T03:49:37.947" v="67" actId="478"/>
          <ac:graphicFrameMkLst>
            <pc:docMk/>
            <pc:sldMk cId="4168483222" sldId="256"/>
            <ac:graphicFrameMk id="2" creationId="{477344E0-64F9-40CF-9F03-1DB2205FBBAA}"/>
          </ac:graphicFrameMkLst>
        </pc:graphicFrameChg>
        <pc:picChg chg="add mod">
          <ac:chgData name="Emily Engdahl" userId="892fa09d-7564-4e04-9d14-38f39102bbf4" providerId="ADAL" clId="{CB0C46A6-824F-421F-959F-FC8F52649DD6}" dt="2022-04-21T05:15:58.848" v="1650" actId="1076"/>
          <ac:picMkLst>
            <pc:docMk/>
            <pc:sldMk cId="4168483222" sldId="256"/>
            <ac:picMk id="3" creationId="{2378886E-B575-4622-AE46-74853ACDB333}"/>
          </ac:picMkLst>
        </pc:picChg>
      </pc:sldChg>
      <pc:sldChg chg="modSp ord modNotesTx">
        <pc:chgData name="Emily Engdahl" userId="892fa09d-7564-4e04-9d14-38f39102bbf4" providerId="ADAL" clId="{CB0C46A6-824F-421F-959F-FC8F52649DD6}" dt="2022-04-21T04:10:54.915" v="1092" actId="20577"/>
        <pc:sldMkLst>
          <pc:docMk/>
          <pc:sldMk cId="775575179" sldId="257"/>
        </pc:sldMkLst>
        <pc:spChg chg="mod">
          <ac:chgData name="Emily Engdahl" userId="892fa09d-7564-4e04-9d14-38f39102bbf4" providerId="ADAL" clId="{CB0C46A6-824F-421F-959F-FC8F52649DD6}" dt="2022-04-21T04:10:23.118" v="1087" actId="20577"/>
          <ac:spMkLst>
            <pc:docMk/>
            <pc:sldMk cId="775575179" sldId="257"/>
            <ac:spMk id="3" creationId="{5CBEC3D3-65B9-4308-AA75-A8C801E9A58D}"/>
          </ac:spMkLst>
        </pc:spChg>
      </pc:sldChg>
      <pc:sldChg chg="ord">
        <pc:chgData name="Emily Engdahl" userId="892fa09d-7564-4e04-9d14-38f39102bbf4" providerId="ADAL" clId="{CB0C46A6-824F-421F-959F-FC8F52649DD6}" dt="2022-04-21T04:19:07.576" v="1118"/>
        <pc:sldMkLst>
          <pc:docMk/>
          <pc:sldMk cId="3954550009" sldId="259"/>
        </pc:sldMkLst>
      </pc:sldChg>
      <pc:sldChg chg="addSp delSp modSp ord">
        <pc:chgData name="Emily Engdahl" userId="892fa09d-7564-4e04-9d14-38f39102bbf4" providerId="ADAL" clId="{CB0C46A6-824F-421F-959F-FC8F52649DD6}" dt="2022-04-23T20:26:24.086" v="5638" actId="14100"/>
        <pc:sldMkLst>
          <pc:docMk/>
          <pc:sldMk cId="2687225996" sldId="260"/>
        </pc:sldMkLst>
        <pc:picChg chg="add del mod">
          <ac:chgData name="Emily Engdahl" userId="892fa09d-7564-4e04-9d14-38f39102bbf4" providerId="ADAL" clId="{CB0C46A6-824F-421F-959F-FC8F52649DD6}" dt="2022-04-21T04:57:53.214" v="1531" actId="478"/>
          <ac:picMkLst>
            <pc:docMk/>
            <pc:sldMk cId="2687225996" sldId="260"/>
            <ac:picMk id="2" creationId="{A0C510A2-697F-4664-BBF8-AE50D35FEA54}"/>
          </ac:picMkLst>
        </pc:picChg>
        <pc:picChg chg="add del mod">
          <ac:chgData name="Emily Engdahl" userId="892fa09d-7564-4e04-9d14-38f39102bbf4" providerId="ADAL" clId="{CB0C46A6-824F-421F-959F-FC8F52649DD6}" dt="2022-04-23T20:22:02.091" v="5629" actId="478"/>
          <ac:picMkLst>
            <pc:docMk/>
            <pc:sldMk cId="2687225996" sldId="260"/>
            <ac:picMk id="3" creationId="{3F762102-CC50-4DCB-BEED-AE047236867A}"/>
          </ac:picMkLst>
        </pc:picChg>
        <pc:picChg chg="del">
          <ac:chgData name="Emily Engdahl" userId="892fa09d-7564-4e04-9d14-38f39102bbf4" providerId="ADAL" clId="{CB0C46A6-824F-421F-959F-FC8F52649DD6}" dt="2022-04-21T04:51:27.388" v="1509" actId="478"/>
          <ac:picMkLst>
            <pc:docMk/>
            <pc:sldMk cId="2687225996" sldId="260"/>
            <ac:picMk id="3" creationId="{E676170B-FBDC-4C0F-AAC7-08816249C666}"/>
          </ac:picMkLst>
        </pc:picChg>
        <pc:picChg chg="add mod">
          <ac:chgData name="Emily Engdahl" userId="892fa09d-7564-4e04-9d14-38f39102bbf4" providerId="ADAL" clId="{CB0C46A6-824F-421F-959F-FC8F52649DD6}" dt="2022-04-21T05:10:07.214" v="1594" actId="14100"/>
          <ac:picMkLst>
            <pc:docMk/>
            <pc:sldMk cId="2687225996" sldId="260"/>
            <ac:picMk id="5" creationId="{8B47EDF9-DA20-4926-A0C4-6DB36D29A8B9}"/>
          </ac:picMkLst>
        </pc:picChg>
        <pc:picChg chg="add mod">
          <ac:chgData name="Emily Engdahl" userId="892fa09d-7564-4e04-9d14-38f39102bbf4" providerId="ADAL" clId="{CB0C46A6-824F-421F-959F-FC8F52649DD6}" dt="2022-04-21T05:10:03.073" v="1592" actId="14100"/>
          <ac:picMkLst>
            <pc:docMk/>
            <pc:sldMk cId="2687225996" sldId="260"/>
            <ac:picMk id="6" creationId="{9E0F161E-4A08-4685-9EF1-014A45D03FC3}"/>
          </ac:picMkLst>
        </pc:picChg>
        <pc:picChg chg="add mod">
          <ac:chgData name="Emily Engdahl" userId="892fa09d-7564-4e04-9d14-38f39102bbf4" providerId="ADAL" clId="{CB0C46A6-824F-421F-959F-FC8F52649DD6}" dt="2022-04-21T05:09:20.495" v="1584" actId="1076"/>
          <ac:picMkLst>
            <pc:docMk/>
            <pc:sldMk cId="2687225996" sldId="260"/>
            <ac:picMk id="7" creationId="{D407A82A-36D7-4058-A693-D5B13C71F51B}"/>
          </ac:picMkLst>
        </pc:picChg>
        <pc:picChg chg="add del mod ord">
          <ac:chgData name="Emily Engdahl" userId="892fa09d-7564-4e04-9d14-38f39102bbf4" providerId="ADAL" clId="{CB0C46A6-824F-421F-959F-FC8F52649DD6}" dt="2022-04-21T05:08:01.599" v="1563" actId="478"/>
          <ac:picMkLst>
            <pc:docMk/>
            <pc:sldMk cId="2687225996" sldId="260"/>
            <ac:picMk id="8" creationId="{B62BF480-35DE-457F-980E-1D840108A31E}"/>
          </ac:picMkLst>
        </pc:picChg>
        <pc:picChg chg="add mod">
          <ac:chgData name="Emily Engdahl" userId="892fa09d-7564-4e04-9d14-38f39102bbf4" providerId="ADAL" clId="{CB0C46A6-824F-421F-959F-FC8F52649DD6}" dt="2022-04-23T20:22:18.826" v="5634" actId="1076"/>
          <ac:picMkLst>
            <pc:docMk/>
            <pc:sldMk cId="2687225996" sldId="260"/>
            <ac:picMk id="9" creationId="{A78A16F5-6AF8-47F9-8510-8DF707487B9F}"/>
          </ac:picMkLst>
        </pc:picChg>
        <pc:picChg chg="add mod">
          <ac:chgData name="Emily Engdahl" userId="892fa09d-7564-4e04-9d14-38f39102bbf4" providerId="ADAL" clId="{CB0C46A6-824F-421F-959F-FC8F52649DD6}" dt="2022-04-21T05:09:57.432" v="1590" actId="14100"/>
          <ac:picMkLst>
            <pc:docMk/>
            <pc:sldMk cId="2687225996" sldId="260"/>
            <ac:picMk id="10" creationId="{5C9E7DBC-9CA0-494B-B665-0D67A1E486C5}"/>
          </ac:picMkLst>
        </pc:picChg>
        <pc:picChg chg="add mod ord">
          <ac:chgData name="Emily Engdahl" userId="892fa09d-7564-4e04-9d14-38f39102bbf4" providerId="ADAL" clId="{CB0C46A6-824F-421F-959F-FC8F52649DD6}" dt="2022-04-21T05:08:49.370" v="1575" actId="1076"/>
          <ac:picMkLst>
            <pc:docMk/>
            <pc:sldMk cId="2687225996" sldId="260"/>
            <ac:picMk id="11" creationId="{FCE2FE26-FF13-4B06-B8AA-9D32BEDC0D49}"/>
          </ac:picMkLst>
        </pc:picChg>
        <pc:picChg chg="add mod">
          <ac:chgData name="Emily Engdahl" userId="892fa09d-7564-4e04-9d14-38f39102bbf4" providerId="ADAL" clId="{CB0C46A6-824F-421F-959F-FC8F52649DD6}" dt="2022-04-21T05:35:50.785" v="2273" actId="1076"/>
          <ac:picMkLst>
            <pc:docMk/>
            <pc:sldMk cId="2687225996" sldId="260"/>
            <ac:picMk id="12" creationId="{212ACC69-696A-4784-991F-E855D2D11345}"/>
          </ac:picMkLst>
        </pc:picChg>
        <pc:picChg chg="add mod">
          <ac:chgData name="Emily Engdahl" userId="892fa09d-7564-4e04-9d14-38f39102bbf4" providerId="ADAL" clId="{CB0C46A6-824F-421F-959F-FC8F52649DD6}" dt="2022-04-23T20:26:24.086" v="5638" actId="14100"/>
          <ac:picMkLst>
            <pc:docMk/>
            <pc:sldMk cId="2687225996" sldId="260"/>
            <ac:picMk id="14" creationId="{459E7B96-6D7D-4A46-9B67-5AF715B1F91A}"/>
          </ac:picMkLst>
        </pc:picChg>
      </pc:sldChg>
      <pc:sldChg chg="addSp modSp ord">
        <pc:chgData name="Emily Engdahl" userId="892fa09d-7564-4e04-9d14-38f39102bbf4" providerId="ADAL" clId="{CB0C46A6-824F-421F-959F-FC8F52649DD6}" dt="2022-04-21T05:19:52.052" v="1667"/>
        <pc:sldMkLst>
          <pc:docMk/>
          <pc:sldMk cId="4003105774" sldId="262"/>
        </pc:sldMkLst>
        <pc:spChg chg="add mod">
          <ac:chgData name="Emily Engdahl" userId="892fa09d-7564-4e04-9d14-38f39102bbf4" providerId="ADAL" clId="{CB0C46A6-824F-421F-959F-FC8F52649DD6}" dt="2022-04-21T05:19:52.052" v="1667"/>
          <ac:spMkLst>
            <pc:docMk/>
            <pc:sldMk cId="4003105774" sldId="262"/>
            <ac:spMk id="2" creationId="{BCC015B5-45C6-499B-9A76-2A749AA255A1}"/>
          </ac:spMkLst>
        </pc:spChg>
        <pc:spChg chg="mod">
          <ac:chgData name="Emily Engdahl" userId="892fa09d-7564-4e04-9d14-38f39102bbf4" providerId="ADAL" clId="{CB0C46A6-824F-421F-959F-FC8F52649DD6}" dt="2022-04-21T05:17:56.817" v="1658" actId="14100"/>
          <ac:spMkLst>
            <pc:docMk/>
            <pc:sldMk cId="4003105774" sldId="262"/>
            <ac:spMk id="3" creationId="{5CBEC3D3-65B9-4308-AA75-A8C801E9A58D}"/>
          </ac:spMkLst>
        </pc:spChg>
        <pc:spChg chg="mod">
          <ac:chgData name="Emily Engdahl" userId="892fa09d-7564-4e04-9d14-38f39102bbf4" providerId="ADAL" clId="{CB0C46A6-824F-421F-959F-FC8F52649DD6}" dt="2022-04-21T04:34:29.837" v="1501" actId="6549"/>
          <ac:spMkLst>
            <pc:docMk/>
            <pc:sldMk cId="4003105774" sldId="262"/>
            <ac:spMk id="4" creationId="{9A50D412-70A4-42D0-89DD-41FA09B40802}"/>
          </ac:spMkLst>
        </pc:spChg>
        <pc:spChg chg="mod">
          <ac:chgData name="Emily Engdahl" userId="892fa09d-7564-4e04-9d14-38f39102bbf4" providerId="ADAL" clId="{CB0C46A6-824F-421F-959F-FC8F52649DD6}" dt="2022-04-21T05:18:00.900" v="1659" actId="14100"/>
          <ac:spMkLst>
            <pc:docMk/>
            <pc:sldMk cId="4003105774" sldId="262"/>
            <ac:spMk id="5" creationId="{65964E31-046B-4BEB-BD14-66F00C7340CD}"/>
          </ac:spMkLst>
        </pc:spChg>
      </pc:sldChg>
      <pc:sldChg chg="modSp ord">
        <pc:chgData name="Emily Engdahl" userId="892fa09d-7564-4e04-9d14-38f39102bbf4" providerId="ADAL" clId="{CB0C46A6-824F-421F-959F-FC8F52649DD6}" dt="2022-04-21T05:37:00.666" v="2281" actId="1076"/>
        <pc:sldMkLst>
          <pc:docMk/>
          <pc:sldMk cId="2645414637" sldId="273"/>
        </pc:sldMkLst>
        <pc:spChg chg="mod">
          <ac:chgData name="Emily Engdahl" userId="892fa09d-7564-4e04-9d14-38f39102bbf4" providerId="ADAL" clId="{CB0C46A6-824F-421F-959F-FC8F52649DD6}" dt="2022-04-21T05:37:00.666" v="2281" actId="1076"/>
          <ac:spMkLst>
            <pc:docMk/>
            <pc:sldMk cId="2645414637" sldId="273"/>
            <ac:spMk id="3" creationId="{5CBEC3D3-65B9-4308-AA75-A8C801E9A58D}"/>
          </ac:spMkLst>
        </pc:spChg>
        <pc:picChg chg="mod">
          <ac:chgData name="Emily Engdahl" userId="892fa09d-7564-4e04-9d14-38f39102bbf4" providerId="ADAL" clId="{CB0C46A6-824F-421F-959F-FC8F52649DD6}" dt="2022-04-21T05:36:39.702" v="2274" actId="1076"/>
          <ac:picMkLst>
            <pc:docMk/>
            <pc:sldMk cId="2645414637" sldId="273"/>
            <ac:picMk id="5" creationId="{8376E400-5010-4B90-A00D-705839C1FACD}"/>
          </ac:picMkLst>
        </pc:picChg>
      </pc:sldChg>
      <pc:sldChg chg="ord">
        <pc:chgData name="Emily Engdahl" userId="892fa09d-7564-4e04-9d14-38f39102bbf4" providerId="ADAL" clId="{CB0C46A6-824F-421F-959F-FC8F52649DD6}" dt="2022-04-21T04:16:21.255" v="1112"/>
        <pc:sldMkLst>
          <pc:docMk/>
          <pc:sldMk cId="589028633" sldId="282"/>
        </pc:sldMkLst>
      </pc:sldChg>
      <pc:sldChg chg="modSp ord">
        <pc:chgData name="Emily Engdahl" userId="892fa09d-7564-4e04-9d14-38f39102bbf4" providerId="ADAL" clId="{CB0C46A6-824F-421F-959F-FC8F52649DD6}" dt="2022-04-21T05:27:42.099" v="1953" actId="1076"/>
        <pc:sldMkLst>
          <pc:docMk/>
          <pc:sldMk cId="3683251066" sldId="283"/>
        </pc:sldMkLst>
        <pc:spChg chg="mod">
          <ac:chgData name="Emily Engdahl" userId="892fa09d-7564-4e04-9d14-38f39102bbf4" providerId="ADAL" clId="{CB0C46A6-824F-421F-959F-FC8F52649DD6}" dt="2022-04-21T05:27:28.161" v="1949" actId="20577"/>
          <ac:spMkLst>
            <pc:docMk/>
            <pc:sldMk cId="3683251066" sldId="283"/>
            <ac:spMk id="4" creationId="{9A50D412-70A4-42D0-89DD-41FA09B40802}"/>
          </ac:spMkLst>
        </pc:spChg>
        <pc:spChg chg="mod">
          <ac:chgData name="Emily Engdahl" userId="892fa09d-7564-4e04-9d14-38f39102bbf4" providerId="ADAL" clId="{CB0C46A6-824F-421F-959F-FC8F52649DD6}" dt="2022-04-21T05:27:42.099" v="1953" actId="1076"/>
          <ac:spMkLst>
            <pc:docMk/>
            <pc:sldMk cId="3683251066" sldId="283"/>
            <ac:spMk id="5" creationId="{C7681576-54E0-4622-A226-7BB8ED050646}"/>
          </ac:spMkLst>
        </pc:spChg>
      </pc:sldChg>
      <pc:sldChg chg="modSp ord">
        <pc:chgData name="Emily Engdahl" userId="892fa09d-7564-4e04-9d14-38f39102bbf4" providerId="ADAL" clId="{CB0C46A6-824F-421F-959F-FC8F52649DD6}" dt="2022-04-21T04:31:58.075" v="1303" actId="403"/>
        <pc:sldMkLst>
          <pc:docMk/>
          <pc:sldMk cId="366514652" sldId="293"/>
        </pc:sldMkLst>
        <pc:spChg chg="mod">
          <ac:chgData name="Emily Engdahl" userId="892fa09d-7564-4e04-9d14-38f39102bbf4" providerId="ADAL" clId="{CB0C46A6-824F-421F-959F-FC8F52649DD6}" dt="2022-04-21T04:31:58.075" v="1303" actId="403"/>
          <ac:spMkLst>
            <pc:docMk/>
            <pc:sldMk cId="366514652" sldId="293"/>
            <ac:spMk id="3" creationId="{5CBEC3D3-65B9-4308-AA75-A8C801E9A58D}"/>
          </ac:spMkLst>
        </pc:spChg>
      </pc:sldChg>
      <pc:sldChg chg="modSp ord">
        <pc:chgData name="Emily Engdahl" userId="892fa09d-7564-4e04-9d14-38f39102bbf4" providerId="ADAL" clId="{CB0C46A6-824F-421F-959F-FC8F52649DD6}" dt="2022-04-21T06:35:36.027" v="4517" actId="1076"/>
        <pc:sldMkLst>
          <pc:docMk/>
          <pc:sldMk cId="3020629289" sldId="294"/>
        </pc:sldMkLst>
        <pc:spChg chg="mod">
          <ac:chgData name="Emily Engdahl" userId="892fa09d-7564-4e04-9d14-38f39102bbf4" providerId="ADAL" clId="{CB0C46A6-824F-421F-959F-FC8F52649DD6}" dt="2022-04-21T06:35:36.027" v="4517" actId="1076"/>
          <ac:spMkLst>
            <pc:docMk/>
            <pc:sldMk cId="3020629289" sldId="294"/>
            <ac:spMk id="3" creationId="{5CBEC3D3-65B9-4308-AA75-A8C801E9A58D}"/>
          </ac:spMkLst>
        </pc:spChg>
      </pc:sldChg>
      <pc:sldChg chg="ord">
        <pc:chgData name="Emily Engdahl" userId="892fa09d-7564-4e04-9d14-38f39102bbf4" providerId="ADAL" clId="{CB0C46A6-824F-421F-959F-FC8F52649DD6}" dt="2022-04-21T04:16:19.420" v="1111"/>
        <pc:sldMkLst>
          <pc:docMk/>
          <pc:sldMk cId="3292070199" sldId="296"/>
        </pc:sldMkLst>
      </pc:sldChg>
      <pc:sldChg chg="addSp delSp modSp add ord">
        <pc:chgData name="Emily Engdahl" userId="892fa09d-7564-4e04-9d14-38f39102bbf4" providerId="ADAL" clId="{CB0C46A6-824F-421F-959F-FC8F52649DD6}" dt="2022-04-21T06:26:42.677" v="3959"/>
        <pc:sldMkLst>
          <pc:docMk/>
          <pc:sldMk cId="3767660920" sldId="298"/>
        </pc:sldMkLst>
        <pc:spChg chg="del mod">
          <ac:chgData name="Emily Engdahl" userId="892fa09d-7564-4e04-9d14-38f39102bbf4" providerId="ADAL" clId="{CB0C46A6-824F-421F-959F-FC8F52649DD6}" dt="2022-04-21T05:42:00.326" v="2343"/>
          <ac:spMkLst>
            <pc:docMk/>
            <pc:sldMk cId="3767660920" sldId="298"/>
            <ac:spMk id="2" creationId="{65CC1B96-23E4-4563-872E-1888B25FDE48}"/>
          </ac:spMkLst>
        </pc:spChg>
        <pc:spChg chg="del mod">
          <ac:chgData name="Emily Engdahl" userId="892fa09d-7564-4e04-9d14-38f39102bbf4" providerId="ADAL" clId="{CB0C46A6-824F-421F-959F-FC8F52649DD6}" dt="2022-04-21T05:41:02.083" v="2331" actId="478"/>
          <ac:spMkLst>
            <pc:docMk/>
            <pc:sldMk cId="3767660920" sldId="298"/>
            <ac:spMk id="5" creationId="{C7681576-54E0-4622-A226-7BB8ED050646}"/>
          </ac:spMkLst>
        </pc:spChg>
        <pc:spChg chg="add mod">
          <ac:chgData name="Emily Engdahl" userId="892fa09d-7564-4e04-9d14-38f39102bbf4" providerId="ADAL" clId="{CB0C46A6-824F-421F-959F-FC8F52649DD6}" dt="2022-04-21T05:45:02.502" v="2392" actId="113"/>
          <ac:spMkLst>
            <pc:docMk/>
            <pc:sldMk cId="3767660920" sldId="298"/>
            <ac:spMk id="7" creationId="{EA0E0F57-4C2D-40FC-AD92-1588E52FBC28}"/>
          </ac:spMkLst>
        </pc:spChg>
        <pc:spChg chg="add mod">
          <ac:chgData name="Emily Engdahl" userId="892fa09d-7564-4e04-9d14-38f39102bbf4" providerId="ADAL" clId="{CB0C46A6-824F-421F-959F-FC8F52649DD6}" dt="2022-04-21T05:44:34.003" v="2387" actId="113"/>
          <ac:spMkLst>
            <pc:docMk/>
            <pc:sldMk cId="3767660920" sldId="298"/>
            <ac:spMk id="8" creationId="{7CA8B01D-8EDE-4B31-BD8C-E7CB810989DB}"/>
          </ac:spMkLst>
        </pc:spChg>
        <pc:picChg chg="mod">
          <ac:chgData name="Emily Engdahl" userId="892fa09d-7564-4e04-9d14-38f39102bbf4" providerId="ADAL" clId="{CB0C46A6-824F-421F-959F-FC8F52649DD6}" dt="2022-04-21T05:43:22.940" v="2367" actId="1076"/>
          <ac:picMkLst>
            <pc:docMk/>
            <pc:sldMk cId="3767660920" sldId="298"/>
            <ac:picMk id="3" creationId="{379B7CD3-8C65-4664-904E-45EA68A06028}"/>
          </ac:picMkLst>
        </pc:picChg>
        <pc:picChg chg="add mod">
          <ac:chgData name="Emily Engdahl" userId="892fa09d-7564-4e04-9d14-38f39102bbf4" providerId="ADAL" clId="{CB0C46A6-824F-421F-959F-FC8F52649DD6}" dt="2022-04-21T05:44:59.170" v="2391" actId="1076"/>
          <ac:picMkLst>
            <pc:docMk/>
            <pc:sldMk cId="3767660920" sldId="298"/>
            <ac:picMk id="6" creationId="{A6D08FBC-F078-4986-B75E-9C01041FD720}"/>
          </ac:picMkLst>
        </pc:picChg>
      </pc:sldChg>
      <pc:sldChg chg="addSp delSp modSp add ord">
        <pc:chgData name="Emily Engdahl" userId="892fa09d-7564-4e04-9d14-38f39102bbf4" providerId="ADAL" clId="{CB0C46A6-824F-421F-959F-FC8F52649DD6}" dt="2022-04-21T06:26:42.677" v="3959"/>
        <pc:sldMkLst>
          <pc:docMk/>
          <pc:sldMk cId="2774308558" sldId="301"/>
        </pc:sldMkLst>
        <pc:spChg chg="mod">
          <ac:chgData name="Emily Engdahl" userId="892fa09d-7564-4e04-9d14-38f39102bbf4" providerId="ADAL" clId="{CB0C46A6-824F-421F-959F-FC8F52649DD6}" dt="2022-04-21T05:49:33.642" v="2450" actId="1076"/>
          <ac:spMkLst>
            <pc:docMk/>
            <pc:sldMk cId="2774308558" sldId="301"/>
            <ac:spMk id="2" creationId="{65CC1B96-23E4-4563-872E-1888B25FDE48}"/>
          </ac:spMkLst>
        </pc:spChg>
        <pc:spChg chg="add del mod">
          <ac:chgData name="Emily Engdahl" userId="892fa09d-7564-4e04-9d14-38f39102bbf4" providerId="ADAL" clId="{CB0C46A6-824F-421F-959F-FC8F52649DD6}" dt="2022-04-21T05:46:27.263" v="2436"/>
          <ac:spMkLst>
            <pc:docMk/>
            <pc:sldMk cId="2774308558" sldId="301"/>
            <ac:spMk id="3" creationId="{E46AE044-1C10-4446-9315-7675988430D1}"/>
          </ac:spMkLst>
        </pc:spChg>
        <pc:spChg chg="add del mod">
          <ac:chgData name="Emily Engdahl" userId="892fa09d-7564-4e04-9d14-38f39102bbf4" providerId="ADAL" clId="{CB0C46A6-824F-421F-959F-FC8F52649DD6}" dt="2022-04-21T05:46:38.951" v="2440" actId="207"/>
          <ac:spMkLst>
            <pc:docMk/>
            <pc:sldMk cId="2774308558" sldId="301"/>
            <ac:spMk id="5" creationId="{C7681576-54E0-4622-A226-7BB8ED050646}"/>
          </ac:spMkLst>
        </pc:spChg>
        <pc:picChg chg="add mod">
          <ac:chgData name="Emily Engdahl" userId="892fa09d-7564-4e04-9d14-38f39102bbf4" providerId="ADAL" clId="{CB0C46A6-824F-421F-959F-FC8F52649DD6}" dt="2022-04-21T05:49:46.718" v="2455" actId="1076"/>
          <ac:picMkLst>
            <pc:docMk/>
            <pc:sldMk cId="2774308558" sldId="301"/>
            <ac:picMk id="6" creationId="{2EF07AEB-B9F6-41F5-9C08-00EB8EF33DB7}"/>
          </ac:picMkLst>
        </pc:picChg>
      </pc:sldChg>
      <pc:sldChg chg="addSp modSp add">
        <pc:chgData name="Emily Engdahl" userId="892fa09d-7564-4e04-9d14-38f39102bbf4" providerId="ADAL" clId="{CB0C46A6-824F-421F-959F-FC8F52649DD6}" dt="2022-04-21T04:01:51.654" v="544" actId="113"/>
        <pc:sldMkLst>
          <pc:docMk/>
          <pc:sldMk cId="4274940418" sldId="304"/>
        </pc:sldMkLst>
        <pc:spChg chg="mod">
          <ac:chgData name="Emily Engdahl" userId="892fa09d-7564-4e04-9d14-38f39102bbf4" providerId="ADAL" clId="{CB0C46A6-824F-421F-959F-FC8F52649DD6}" dt="2022-04-21T04:01:51.654" v="544" actId="113"/>
          <ac:spMkLst>
            <pc:docMk/>
            <pc:sldMk cId="4274940418" sldId="304"/>
            <ac:spMk id="3" creationId="{5CBEC3D3-65B9-4308-AA75-A8C801E9A58D}"/>
          </ac:spMkLst>
        </pc:spChg>
        <pc:spChg chg="mod">
          <ac:chgData name="Emily Engdahl" userId="892fa09d-7564-4e04-9d14-38f39102bbf4" providerId="ADAL" clId="{CB0C46A6-824F-421F-959F-FC8F52649DD6}" dt="2022-04-21T03:52:37.946" v="228" actId="20577"/>
          <ac:spMkLst>
            <pc:docMk/>
            <pc:sldMk cId="4274940418" sldId="304"/>
            <ac:spMk id="4" creationId="{9A50D412-70A4-42D0-89DD-41FA09B40802}"/>
          </ac:spMkLst>
        </pc:spChg>
        <pc:picChg chg="add mod">
          <ac:chgData name="Emily Engdahl" userId="892fa09d-7564-4e04-9d14-38f39102bbf4" providerId="ADAL" clId="{CB0C46A6-824F-421F-959F-FC8F52649DD6}" dt="2022-04-21T04:01:21.920" v="528" actId="1076"/>
          <ac:picMkLst>
            <pc:docMk/>
            <pc:sldMk cId="4274940418" sldId="304"/>
            <ac:picMk id="2" creationId="{F83DA633-A026-4336-B780-44D1A014CFE6}"/>
          </ac:picMkLst>
        </pc:picChg>
      </pc:sldChg>
      <pc:sldChg chg="modSp add ord">
        <pc:chgData name="Emily Engdahl" userId="892fa09d-7564-4e04-9d14-38f39102bbf4" providerId="ADAL" clId="{CB0C46A6-824F-421F-959F-FC8F52649DD6}" dt="2022-04-22T03:23:22.424" v="5361" actId="20577"/>
        <pc:sldMkLst>
          <pc:docMk/>
          <pc:sldMk cId="2639161245" sldId="305"/>
        </pc:sldMkLst>
        <pc:spChg chg="mod">
          <ac:chgData name="Emily Engdahl" userId="892fa09d-7564-4e04-9d14-38f39102bbf4" providerId="ADAL" clId="{CB0C46A6-824F-421F-959F-FC8F52649DD6}" dt="2022-04-22T03:23:22.424" v="5361" actId="20577"/>
          <ac:spMkLst>
            <pc:docMk/>
            <pc:sldMk cId="2639161245" sldId="305"/>
            <ac:spMk id="3" creationId="{5CBEC3D3-65B9-4308-AA75-A8C801E9A58D}"/>
          </ac:spMkLst>
        </pc:spChg>
        <pc:spChg chg="mod">
          <ac:chgData name="Emily Engdahl" userId="892fa09d-7564-4e04-9d14-38f39102bbf4" providerId="ADAL" clId="{CB0C46A6-824F-421F-959F-FC8F52649DD6}" dt="2022-04-22T03:20:07.333" v="5176" actId="20577"/>
          <ac:spMkLst>
            <pc:docMk/>
            <pc:sldMk cId="2639161245" sldId="305"/>
            <ac:spMk id="4" creationId="{9A50D412-70A4-42D0-89DD-41FA09B40802}"/>
          </ac:spMkLst>
        </pc:spChg>
      </pc:sldChg>
      <pc:sldChg chg="addSp modSp add">
        <pc:chgData name="Emily Engdahl" userId="892fa09d-7564-4e04-9d14-38f39102bbf4" providerId="ADAL" clId="{CB0C46A6-824F-421F-959F-FC8F52649DD6}" dt="2022-04-21T05:24:12.181" v="1854" actId="20577"/>
        <pc:sldMkLst>
          <pc:docMk/>
          <pc:sldMk cId="1722867050" sldId="306"/>
        </pc:sldMkLst>
        <pc:spChg chg="add mod">
          <ac:chgData name="Emily Engdahl" userId="892fa09d-7564-4e04-9d14-38f39102bbf4" providerId="ADAL" clId="{CB0C46A6-824F-421F-959F-FC8F52649DD6}" dt="2022-04-21T05:24:12.181" v="1854" actId="20577"/>
          <ac:spMkLst>
            <pc:docMk/>
            <pc:sldMk cId="1722867050" sldId="306"/>
            <ac:spMk id="3" creationId="{C27E3533-262E-454E-96D0-CC00DEC22E31}"/>
          </ac:spMkLst>
        </pc:spChg>
        <pc:spChg chg="mod">
          <ac:chgData name="Emily Engdahl" userId="892fa09d-7564-4e04-9d14-38f39102bbf4" providerId="ADAL" clId="{CB0C46A6-824F-421F-959F-FC8F52649DD6}" dt="2022-04-21T05:23:42.921" v="1806" actId="20577"/>
          <ac:spMkLst>
            <pc:docMk/>
            <pc:sldMk cId="1722867050" sldId="306"/>
            <ac:spMk id="6" creationId="{B18203AF-9EBD-4D70-A35C-05370C4B9343}"/>
          </ac:spMkLst>
        </pc:spChg>
      </pc:sldChg>
      <pc:sldChg chg="addSp delSp modSp add ord">
        <pc:chgData name="Emily Engdahl" userId="892fa09d-7564-4e04-9d14-38f39102bbf4" providerId="ADAL" clId="{CB0C46A6-824F-421F-959F-FC8F52649DD6}" dt="2022-04-21T05:27:54.889" v="1955"/>
        <pc:sldMkLst>
          <pc:docMk/>
          <pc:sldMk cId="3953083878" sldId="313"/>
        </pc:sldMkLst>
        <pc:spChg chg="del">
          <ac:chgData name="Emily Engdahl" userId="892fa09d-7564-4e04-9d14-38f39102bbf4" providerId="ADAL" clId="{CB0C46A6-824F-421F-959F-FC8F52649DD6}" dt="2022-04-21T05:20:33.115" v="1694" actId="478"/>
          <ac:spMkLst>
            <pc:docMk/>
            <pc:sldMk cId="3953083878" sldId="313"/>
            <ac:spMk id="2" creationId="{BCC015B5-45C6-499B-9A76-2A749AA255A1}"/>
          </ac:spMkLst>
        </pc:spChg>
        <pc:spChg chg="del">
          <ac:chgData name="Emily Engdahl" userId="892fa09d-7564-4e04-9d14-38f39102bbf4" providerId="ADAL" clId="{CB0C46A6-824F-421F-959F-FC8F52649DD6}" dt="2022-04-21T05:20:05.887" v="1687" actId="478"/>
          <ac:spMkLst>
            <pc:docMk/>
            <pc:sldMk cId="3953083878" sldId="313"/>
            <ac:spMk id="3" creationId="{5CBEC3D3-65B9-4308-AA75-A8C801E9A58D}"/>
          </ac:spMkLst>
        </pc:spChg>
        <pc:spChg chg="mod">
          <ac:chgData name="Emily Engdahl" userId="892fa09d-7564-4e04-9d14-38f39102bbf4" providerId="ADAL" clId="{CB0C46A6-824F-421F-959F-FC8F52649DD6}" dt="2022-04-21T05:21:07.109" v="1708" actId="20577"/>
          <ac:spMkLst>
            <pc:docMk/>
            <pc:sldMk cId="3953083878" sldId="313"/>
            <ac:spMk id="4" creationId="{9A50D412-70A4-42D0-89DD-41FA09B40802}"/>
          </ac:spMkLst>
        </pc:spChg>
        <pc:spChg chg="del">
          <ac:chgData name="Emily Engdahl" userId="892fa09d-7564-4e04-9d14-38f39102bbf4" providerId="ADAL" clId="{CB0C46A6-824F-421F-959F-FC8F52649DD6}" dt="2022-04-21T05:20:10.665" v="1691" actId="478"/>
          <ac:spMkLst>
            <pc:docMk/>
            <pc:sldMk cId="3953083878" sldId="313"/>
            <ac:spMk id="5" creationId="{65964E31-046B-4BEB-BD14-66F00C7340CD}"/>
          </ac:spMkLst>
        </pc:spChg>
        <pc:spChg chg="del">
          <ac:chgData name="Emily Engdahl" userId="892fa09d-7564-4e04-9d14-38f39102bbf4" providerId="ADAL" clId="{CB0C46A6-824F-421F-959F-FC8F52649DD6}" dt="2022-04-21T05:20:06.809" v="1688" actId="478"/>
          <ac:spMkLst>
            <pc:docMk/>
            <pc:sldMk cId="3953083878" sldId="313"/>
            <ac:spMk id="6" creationId="{A9570944-485E-4930-AF20-48D5A4DBD44A}"/>
          </ac:spMkLst>
        </pc:spChg>
        <pc:spChg chg="del">
          <ac:chgData name="Emily Engdahl" userId="892fa09d-7564-4e04-9d14-38f39102bbf4" providerId="ADAL" clId="{CB0C46A6-824F-421F-959F-FC8F52649DD6}" dt="2022-04-21T05:20:08.232" v="1689" actId="478"/>
          <ac:spMkLst>
            <pc:docMk/>
            <pc:sldMk cId="3953083878" sldId="313"/>
            <ac:spMk id="7" creationId="{991493FE-E55D-4C92-9AC6-F6A453F8B615}"/>
          </ac:spMkLst>
        </pc:spChg>
        <pc:spChg chg="add del mod">
          <ac:chgData name="Emily Engdahl" userId="892fa09d-7564-4e04-9d14-38f39102bbf4" providerId="ADAL" clId="{CB0C46A6-824F-421F-959F-FC8F52649DD6}" dt="2022-04-21T05:20:09.889" v="1690" actId="478"/>
          <ac:spMkLst>
            <pc:docMk/>
            <pc:sldMk cId="3953083878" sldId="313"/>
            <ac:spMk id="9" creationId="{95D1B8C7-E4E4-4C2D-9A0C-34B0589C16F3}"/>
          </ac:spMkLst>
        </pc:spChg>
        <pc:picChg chg="add mod">
          <ac:chgData name="Emily Engdahl" userId="892fa09d-7564-4e04-9d14-38f39102bbf4" providerId="ADAL" clId="{CB0C46A6-824F-421F-959F-FC8F52649DD6}" dt="2022-04-21T05:20:50.972" v="1703" actId="1076"/>
          <ac:picMkLst>
            <pc:docMk/>
            <pc:sldMk cId="3953083878" sldId="313"/>
            <ac:picMk id="1026" creationId="{91D47DED-D930-4DB0-B8EB-9EBD1A32074E}"/>
          </ac:picMkLst>
        </pc:picChg>
      </pc:sldChg>
      <pc:sldChg chg="addSp delSp modSp add ord">
        <pc:chgData name="Emily Engdahl" userId="892fa09d-7564-4e04-9d14-38f39102bbf4" providerId="ADAL" clId="{CB0C46A6-824F-421F-959F-FC8F52649DD6}" dt="2022-04-23T20:04:23.057" v="5365" actId="1076"/>
        <pc:sldMkLst>
          <pc:docMk/>
          <pc:sldMk cId="3959963444" sldId="314"/>
        </pc:sldMkLst>
        <pc:spChg chg="del mod">
          <ac:chgData name="Emily Engdahl" userId="892fa09d-7564-4e04-9d14-38f39102bbf4" providerId="ADAL" clId="{CB0C46A6-824F-421F-959F-FC8F52649DD6}" dt="2022-04-21T05:24:46.872" v="1907" actId="478"/>
          <ac:spMkLst>
            <pc:docMk/>
            <pc:sldMk cId="3959963444" sldId="314"/>
            <ac:spMk id="3" creationId="{C27E3533-262E-454E-96D0-CC00DEC22E31}"/>
          </ac:spMkLst>
        </pc:spChg>
        <pc:spChg chg="add mod">
          <ac:chgData name="Emily Engdahl" userId="892fa09d-7564-4e04-9d14-38f39102bbf4" providerId="ADAL" clId="{CB0C46A6-824F-421F-959F-FC8F52649DD6}" dt="2022-04-23T20:04:23.057" v="5365" actId="1076"/>
          <ac:spMkLst>
            <pc:docMk/>
            <pc:sldMk cId="3959963444" sldId="314"/>
            <ac:spMk id="5" creationId="{9968E43D-2B24-45BC-A2A0-269352B188F3}"/>
          </ac:spMkLst>
        </pc:spChg>
        <pc:spChg chg="mod">
          <ac:chgData name="Emily Engdahl" userId="892fa09d-7564-4e04-9d14-38f39102bbf4" providerId="ADAL" clId="{CB0C46A6-824F-421F-959F-FC8F52649DD6}" dt="2022-04-21T06:54:12.941" v="4735" actId="1076"/>
          <ac:spMkLst>
            <pc:docMk/>
            <pc:sldMk cId="3959963444" sldId="314"/>
            <ac:spMk id="6" creationId="{B18203AF-9EBD-4D70-A35C-05370C4B9343}"/>
          </ac:spMkLst>
        </pc:spChg>
        <pc:graphicFrameChg chg="add del mod">
          <ac:chgData name="Emily Engdahl" userId="892fa09d-7564-4e04-9d14-38f39102bbf4" providerId="ADAL" clId="{CB0C46A6-824F-421F-959F-FC8F52649DD6}" dt="2022-04-21T06:13:41.193" v="3358"/>
          <ac:graphicFrameMkLst>
            <pc:docMk/>
            <pc:sldMk cId="3959963444" sldId="314"/>
            <ac:graphicFrameMk id="2" creationId="{A23E19E5-181A-40F9-BB70-CEEDA8E15EEF}"/>
          </ac:graphicFrameMkLst>
        </pc:graphicFrameChg>
        <pc:graphicFrameChg chg="add del mod">
          <ac:chgData name="Emily Engdahl" userId="892fa09d-7564-4e04-9d14-38f39102bbf4" providerId="ADAL" clId="{CB0C46A6-824F-421F-959F-FC8F52649DD6}" dt="2022-04-21T06:14:02.877" v="3362"/>
          <ac:graphicFrameMkLst>
            <pc:docMk/>
            <pc:sldMk cId="3959963444" sldId="314"/>
            <ac:graphicFrameMk id="4" creationId="{145D91DC-B3C0-4BA6-A0A7-5669160579D5}"/>
          </ac:graphicFrameMkLst>
        </pc:graphicFrameChg>
      </pc:sldChg>
      <pc:sldChg chg="addSp delSp modSp add">
        <pc:chgData name="Emily Engdahl" userId="892fa09d-7564-4e04-9d14-38f39102bbf4" providerId="ADAL" clId="{CB0C46A6-824F-421F-959F-FC8F52649DD6}" dt="2022-04-21T21:58:08.368" v="5122" actId="1076"/>
        <pc:sldMkLst>
          <pc:docMk/>
          <pc:sldMk cId="555901391" sldId="315"/>
        </pc:sldMkLst>
        <pc:spChg chg="mod">
          <ac:chgData name="Emily Engdahl" userId="892fa09d-7564-4e04-9d14-38f39102bbf4" providerId="ADAL" clId="{CB0C46A6-824F-421F-959F-FC8F52649DD6}" dt="2022-04-21T05:28:00.960" v="1974" actId="20577"/>
          <ac:spMkLst>
            <pc:docMk/>
            <pc:sldMk cId="555901391" sldId="315"/>
            <ac:spMk id="4" creationId="{9A50D412-70A4-42D0-89DD-41FA09B40802}"/>
          </ac:spMkLst>
        </pc:spChg>
        <pc:spChg chg="del">
          <ac:chgData name="Emily Engdahl" userId="892fa09d-7564-4e04-9d14-38f39102bbf4" providerId="ADAL" clId="{CB0C46A6-824F-421F-959F-FC8F52649DD6}" dt="2022-04-21T05:28:13.057" v="1977" actId="478"/>
          <ac:spMkLst>
            <pc:docMk/>
            <pc:sldMk cId="555901391" sldId="315"/>
            <ac:spMk id="5" creationId="{C7681576-54E0-4622-A226-7BB8ED050646}"/>
          </ac:spMkLst>
        </pc:spChg>
        <pc:spChg chg="add del mod">
          <ac:chgData name="Emily Engdahl" userId="892fa09d-7564-4e04-9d14-38f39102bbf4" providerId="ADAL" clId="{CB0C46A6-824F-421F-959F-FC8F52649DD6}" dt="2022-04-21T05:28:16.901" v="1978" actId="478"/>
          <ac:spMkLst>
            <pc:docMk/>
            <pc:sldMk cId="555901391" sldId="315"/>
            <ac:spMk id="6" creationId="{712A2639-B24F-4335-90E0-17DFF20323CE}"/>
          </ac:spMkLst>
        </pc:spChg>
        <pc:spChg chg="add mod">
          <ac:chgData name="Emily Engdahl" userId="892fa09d-7564-4e04-9d14-38f39102bbf4" providerId="ADAL" clId="{CB0C46A6-824F-421F-959F-FC8F52649DD6}" dt="2022-04-21T21:58:08.368" v="5122" actId="1076"/>
          <ac:spMkLst>
            <pc:docMk/>
            <pc:sldMk cId="555901391" sldId="315"/>
            <ac:spMk id="7" creationId="{1FD91FCC-3A9D-4DD2-B745-C13FBD1C7F7B}"/>
          </ac:spMkLst>
        </pc:spChg>
        <pc:spChg chg="add del mod">
          <ac:chgData name="Emily Engdahl" userId="892fa09d-7564-4e04-9d14-38f39102bbf4" providerId="ADAL" clId="{CB0C46A6-824F-421F-959F-FC8F52649DD6}" dt="2022-04-21T05:29:08.317" v="1995"/>
          <ac:spMkLst>
            <pc:docMk/>
            <pc:sldMk cId="555901391" sldId="315"/>
            <ac:spMk id="8" creationId="{B6EE03FA-097E-4BE6-8385-F500E20E4ED4}"/>
          </ac:spMkLst>
        </pc:spChg>
        <pc:spChg chg="add del">
          <ac:chgData name="Emily Engdahl" userId="892fa09d-7564-4e04-9d14-38f39102bbf4" providerId="ADAL" clId="{CB0C46A6-824F-421F-959F-FC8F52649DD6}" dt="2022-04-21T05:31:54.865" v="2162"/>
          <ac:spMkLst>
            <pc:docMk/>
            <pc:sldMk cId="555901391" sldId="315"/>
            <ac:spMk id="9" creationId="{5EE0297C-D21C-4A3E-88D1-21F4C9BBEB63}"/>
          </ac:spMkLst>
        </pc:spChg>
        <pc:spChg chg="add del mod">
          <ac:chgData name="Emily Engdahl" userId="892fa09d-7564-4e04-9d14-38f39102bbf4" providerId="ADAL" clId="{CB0C46A6-824F-421F-959F-FC8F52649DD6}" dt="2022-04-21T05:31:59.795" v="2163" actId="478"/>
          <ac:spMkLst>
            <pc:docMk/>
            <pc:sldMk cId="555901391" sldId="315"/>
            <ac:spMk id="10" creationId="{9B4D7326-1303-4BF5-9992-EA13D2638E71}"/>
          </ac:spMkLst>
        </pc:spChg>
        <pc:graphicFrameChg chg="del">
          <ac:chgData name="Emily Engdahl" userId="892fa09d-7564-4e04-9d14-38f39102bbf4" providerId="ADAL" clId="{CB0C46A6-824F-421F-959F-FC8F52649DD6}" dt="2022-04-21T05:28:10.344" v="1975" actId="478"/>
          <ac:graphicFrameMkLst>
            <pc:docMk/>
            <pc:sldMk cId="555901391" sldId="315"/>
            <ac:graphicFrameMk id="2" creationId="{59D09314-1139-457D-BB09-3F04E1D66AE5}"/>
          </ac:graphicFrameMkLst>
        </pc:graphicFrameChg>
        <pc:picChg chg="add mod">
          <ac:chgData name="Emily Engdahl" userId="892fa09d-7564-4e04-9d14-38f39102bbf4" providerId="ADAL" clId="{CB0C46A6-824F-421F-959F-FC8F52649DD6}" dt="2022-04-21T21:57:25.146" v="5084" actId="1076"/>
          <ac:picMkLst>
            <pc:docMk/>
            <pc:sldMk cId="555901391" sldId="315"/>
            <ac:picMk id="1026" creationId="{2C7609D2-171E-41B7-BF88-05B10DFECA19}"/>
          </ac:picMkLst>
        </pc:picChg>
      </pc:sldChg>
      <pc:sldChg chg="modSp add del">
        <pc:chgData name="Emily Engdahl" userId="892fa09d-7564-4e04-9d14-38f39102bbf4" providerId="ADAL" clId="{CB0C46A6-824F-421F-959F-FC8F52649DD6}" dt="2022-04-21T05:38:22.620" v="2288" actId="2696"/>
        <pc:sldMkLst>
          <pc:docMk/>
          <pc:sldMk cId="3742509487" sldId="316"/>
        </pc:sldMkLst>
        <pc:spChg chg="mod">
          <ac:chgData name="Emily Engdahl" userId="892fa09d-7564-4e04-9d14-38f39102bbf4" providerId="ADAL" clId="{CB0C46A6-824F-421F-959F-FC8F52649DD6}" dt="2022-04-21T05:32:23.541" v="2170" actId="20577"/>
          <ac:spMkLst>
            <pc:docMk/>
            <pc:sldMk cId="3742509487" sldId="316"/>
            <ac:spMk id="4" creationId="{9A50D412-70A4-42D0-89DD-41FA09B40802}"/>
          </ac:spMkLst>
        </pc:spChg>
        <pc:spChg chg="mod">
          <ac:chgData name="Emily Engdahl" userId="892fa09d-7564-4e04-9d14-38f39102bbf4" providerId="ADAL" clId="{CB0C46A6-824F-421F-959F-FC8F52649DD6}" dt="2022-04-21T05:33:41.237" v="2255" actId="2711"/>
          <ac:spMkLst>
            <pc:docMk/>
            <pc:sldMk cId="3742509487" sldId="316"/>
            <ac:spMk id="7" creationId="{1FD91FCC-3A9D-4DD2-B745-C13FBD1C7F7B}"/>
          </ac:spMkLst>
        </pc:spChg>
      </pc:sldChg>
      <pc:sldChg chg="addSp delSp modSp add ord">
        <pc:chgData name="Emily Engdahl" userId="892fa09d-7564-4e04-9d14-38f39102bbf4" providerId="ADAL" clId="{CB0C46A6-824F-421F-959F-FC8F52649DD6}" dt="2022-04-21T06:21:13.018" v="3837" actId="20577"/>
        <pc:sldMkLst>
          <pc:docMk/>
          <pc:sldMk cId="1714113276" sldId="319"/>
        </pc:sldMkLst>
        <pc:spChg chg="mod">
          <ac:chgData name="Emily Engdahl" userId="892fa09d-7564-4e04-9d14-38f39102bbf4" providerId="ADAL" clId="{CB0C46A6-824F-421F-959F-FC8F52649DD6}" dt="2022-04-21T06:21:13.018" v="3837" actId="20577"/>
          <ac:spMkLst>
            <pc:docMk/>
            <pc:sldMk cId="1714113276" sldId="319"/>
            <ac:spMk id="4" creationId="{9A50D412-70A4-42D0-89DD-41FA09B40802}"/>
          </ac:spMkLst>
        </pc:spChg>
        <pc:spChg chg="mod">
          <ac:chgData name="Emily Engdahl" userId="892fa09d-7564-4e04-9d14-38f39102bbf4" providerId="ADAL" clId="{CB0C46A6-824F-421F-959F-FC8F52649DD6}" dt="2022-04-21T06:19:52.717" v="3814" actId="20577"/>
          <ac:spMkLst>
            <pc:docMk/>
            <pc:sldMk cId="1714113276" sldId="319"/>
            <ac:spMk id="7" creationId="{1FD91FCC-3A9D-4DD2-B745-C13FBD1C7F7B}"/>
          </ac:spMkLst>
        </pc:spChg>
        <pc:picChg chg="add mod">
          <ac:chgData name="Emily Engdahl" userId="892fa09d-7564-4e04-9d14-38f39102bbf4" providerId="ADAL" clId="{CB0C46A6-824F-421F-959F-FC8F52649DD6}" dt="2022-04-21T06:19:58.389" v="3817" actId="14100"/>
          <ac:picMkLst>
            <pc:docMk/>
            <pc:sldMk cId="1714113276" sldId="319"/>
            <ac:picMk id="6" creationId="{22D2E2BA-EC2B-44F4-A768-BCB9A1A604DA}"/>
          </ac:picMkLst>
        </pc:picChg>
        <pc:picChg chg="add del mod">
          <ac:chgData name="Emily Engdahl" userId="892fa09d-7564-4e04-9d14-38f39102bbf4" providerId="ADAL" clId="{CB0C46A6-824F-421F-959F-FC8F52649DD6}" dt="2022-04-21T05:52:09.562" v="2499"/>
          <ac:picMkLst>
            <pc:docMk/>
            <pc:sldMk cId="1714113276" sldId="319"/>
            <ac:picMk id="2050" creationId="{91526751-F3CC-48A5-9105-84D71E773C92}"/>
          </ac:picMkLst>
        </pc:picChg>
        <pc:picChg chg="add del mod">
          <ac:chgData name="Emily Engdahl" userId="892fa09d-7564-4e04-9d14-38f39102bbf4" providerId="ADAL" clId="{CB0C46A6-824F-421F-959F-FC8F52649DD6}" dt="2022-04-21T05:52:37.093" v="2507"/>
          <ac:picMkLst>
            <pc:docMk/>
            <pc:sldMk cId="1714113276" sldId="319"/>
            <ac:picMk id="2052" creationId="{C2C912BF-CF69-4245-993A-FD0CCE3C75D2}"/>
          </ac:picMkLst>
        </pc:picChg>
      </pc:sldChg>
      <pc:sldChg chg="addSp delSp modSp add">
        <pc:chgData name="Emily Engdahl" userId="892fa09d-7564-4e04-9d14-38f39102bbf4" providerId="ADAL" clId="{CB0C46A6-824F-421F-959F-FC8F52649DD6}" dt="2022-04-21T06:34:07.659" v="4513" actId="1076"/>
        <pc:sldMkLst>
          <pc:docMk/>
          <pc:sldMk cId="2974482526" sldId="323"/>
        </pc:sldMkLst>
        <pc:spChg chg="mod">
          <ac:chgData name="Emily Engdahl" userId="892fa09d-7564-4e04-9d14-38f39102bbf4" providerId="ADAL" clId="{CB0C46A6-824F-421F-959F-FC8F52649DD6}" dt="2022-04-21T06:33:40.693" v="4503" actId="20577"/>
          <ac:spMkLst>
            <pc:docMk/>
            <pc:sldMk cId="2974482526" sldId="323"/>
            <ac:spMk id="4" creationId="{9A50D412-70A4-42D0-89DD-41FA09B40802}"/>
          </ac:spMkLst>
        </pc:spChg>
        <pc:spChg chg="del">
          <ac:chgData name="Emily Engdahl" userId="892fa09d-7564-4e04-9d14-38f39102bbf4" providerId="ADAL" clId="{CB0C46A6-824F-421F-959F-FC8F52649DD6}" dt="2022-04-21T06:33:47.616" v="4506" actId="478"/>
          <ac:spMkLst>
            <pc:docMk/>
            <pc:sldMk cId="2974482526" sldId="323"/>
            <ac:spMk id="7" creationId="{1FD91FCC-3A9D-4DD2-B745-C13FBD1C7F7B}"/>
          </ac:spMkLst>
        </pc:spChg>
        <pc:picChg chg="add mod">
          <ac:chgData name="Emily Engdahl" userId="892fa09d-7564-4e04-9d14-38f39102bbf4" providerId="ADAL" clId="{CB0C46A6-824F-421F-959F-FC8F52649DD6}" dt="2022-04-21T06:34:07.659" v="4513" actId="1076"/>
          <ac:picMkLst>
            <pc:docMk/>
            <pc:sldMk cId="2974482526" sldId="323"/>
            <ac:picMk id="5" creationId="{2B9F5110-0760-4AF3-8E28-6A869F1F5CC7}"/>
          </ac:picMkLst>
        </pc:picChg>
      </pc:sldChg>
      <pc:sldChg chg="addSp delSp modSp add">
        <pc:chgData name="Emily Engdahl" userId="892fa09d-7564-4e04-9d14-38f39102bbf4" providerId="ADAL" clId="{CB0C46A6-824F-421F-959F-FC8F52649DD6}" dt="2022-04-21T07:01:32.863" v="4827" actId="1076"/>
        <pc:sldMkLst>
          <pc:docMk/>
          <pc:sldMk cId="1084994634" sldId="324"/>
        </pc:sldMkLst>
        <pc:spChg chg="add mod">
          <ac:chgData name="Emily Engdahl" userId="892fa09d-7564-4e04-9d14-38f39102bbf4" providerId="ADAL" clId="{CB0C46A6-824F-421F-959F-FC8F52649DD6}" dt="2022-04-21T07:01:32.863" v="4827" actId="1076"/>
          <ac:spMkLst>
            <pc:docMk/>
            <pc:sldMk cId="1084994634" sldId="324"/>
            <ac:spMk id="2" creationId="{500AB200-FE57-4F39-9605-3C6E23B0FDE9}"/>
          </ac:spMkLst>
        </pc:spChg>
        <pc:spChg chg="mod">
          <ac:chgData name="Emily Engdahl" userId="892fa09d-7564-4e04-9d14-38f39102bbf4" providerId="ADAL" clId="{CB0C46A6-824F-421F-959F-FC8F52649DD6}" dt="2022-04-21T06:24:27.187" v="3889" actId="20577"/>
          <ac:spMkLst>
            <pc:docMk/>
            <pc:sldMk cId="1084994634" sldId="324"/>
            <ac:spMk id="4" creationId="{9A50D412-70A4-42D0-89DD-41FA09B40802}"/>
          </ac:spMkLst>
        </pc:spChg>
        <pc:spChg chg="del">
          <ac:chgData name="Emily Engdahl" userId="892fa09d-7564-4e04-9d14-38f39102bbf4" providerId="ADAL" clId="{CB0C46A6-824F-421F-959F-FC8F52649DD6}" dt="2022-04-21T05:54:53.324" v="2566" actId="478"/>
          <ac:spMkLst>
            <pc:docMk/>
            <pc:sldMk cId="1084994634" sldId="324"/>
            <ac:spMk id="7" creationId="{1FD91FCC-3A9D-4DD2-B745-C13FBD1C7F7B}"/>
          </ac:spMkLst>
        </pc:spChg>
        <pc:picChg chg="add mod">
          <ac:chgData name="Emily Engdahl" userId="892fa09d-7564-4e04-9d14-38f39102bbf4" providerId="ADAL" clId="{CB0C46A6-824F-421F-959F-FC8F52649DD6}" dt="2022-04-21T07:01:22.920" v="4826" actId="1076"/>
          <ac:picMkLst>
            <pc:docMk/>
            <pc:sldMk cId="1084994634" sldId="324"/>
            <ac:picMk id="5" creationId="{C7A82F15-95C9-46BE-A16F-7FDE9A229FB6}"/>
          </ac:picMkLst>
        </pc:picChg>
      </pc:sldChg>
      <pc:sldChg chg="addSp delSp modSp add ord">
        <pc:chgData name="Emily Engdahl" userId="892fa09d-7564-4e04-9d14-38f39102bbf4" providerId="ADAL" clId="{CB0C46A6-824F-421F-959F-FC8F52649DD6}" dt="2022-04-21T19:59:39.473" v="5075" actId="6549"/>
        <pc:sldMkLst>
          <pc:docMk/>
          <pc:sldMk cId="1821500398" sldId="325"/>
        </pc:sldMkLst>
        <pc:spChg chg="add del">
          <ac:chgData name="Emily Engdahl" userId="892fa09d-7564-4e04-9d14-38f39102bbf4" providerId="ADAL" clId="{CB0C46A6-824F-421F-959F-FC8F52649DD6}" dt="2022-04-21T05:56:25.864" v="2621"/>
          <ac:spMkLst>
            <pc:docMk/>
            <pc:sldMk cId="1821500398" sldId="325"/>
            <ac:spMk id="2" creationId="{41F5BD29-6677-4C03-B02D-D5A3BB005B18}"/>
          </ac:spMkLst>
        </pc:spChg>
        <pc:spChg chg="mod">
          <ac:chgData name="Emily Engdahl" userId="892fa09d-7564-4e04-9d14-38f39102bbf4" providerId="ADAL" clId="{CB0C46A6-824F-421F-959F-FC8F52649DD6}" dt="2022-04-21T05:56:01.738" v="2617" actId="20577"/>
          <ac:spMkLst>
            <pc:docMk/>
            <pc:sldMk cId="1821500398" sldId="325"/>
            <ac:spMk id="4" creationId="{9A50D412-70A4-42D0-89DD-41FA09B40802}"/>
          </ac:spMkLst>
        </pc:spChg>
        <pc:spChg chg="add mod">
          <ac:chgData name="Emily Engdahl" userId="892fa09d-7564-4e04-9d14-38f39102bbf4" providerId="ADAL" clId="{CB0C46A6-824F-421F-959F-FC8F52649DD6}" dt="2022-04-21T19:59:39.473" v="5075" actId="6549"/>
          <ac:spMkLst>
            <pc:docMk/>
            <pc:sldMk cId="1821500398" sldId="325"/>
            <ac:spMk id="5" creationId="{EAECA3D6-6269-404D-A001-EC1AAD563F48}"/>
          </ac:spMkLst>
        </pc:spChg>
        <pc:spChg chg="del mod">
          <ac:chgData name="Emily Engdahl" userId="892fa09d-7564-4e04-9d14-38f39102bbf4" providerId="ADAL" clId="{CB0C46A6-824F-421F-959F-FC8F52649DD6}" dt="2022-04-21T05:56:35.741" v="2623" actId="478"/>
          <ac:spMkLst>
            <pc:docMk/>
            <pc:sldMk cId="1821500398" sldId="325"/>
            <ac:spMk id="7" creationId="{1FD91FCC-3A9D-4DD2-B745-C13FBD1C7F7B}"/>
          </ac:spMkLst>
        </pc:spChg>
        <pc:picChg chg="add del mod">
          <ac:chgData name="Emily Engdahl" userId="892fa09d-7564-4e04-9d14-38f39102bbf4" providerId="ADAL" clId="{CB0C46A6-824F-421F-959F-FC8F52649DD6}" dt="2022-04-21T05:56:47.182" v="2627" actId="478"/>
          <ac:picMkLst>
            <pc:docMk/>
            <pc:sldMk cId="1821500398" sldId="325"/>
            <ac:picMk id="3" creationId="{29BC885F-E7F0-44E1-92CB-DAEB48084F95}"/>
          </ac:picMkLst>
        </pc:picChg>
      </pc:sldChg>
      <pc:sldChg chg="addSp modSp add ord">
        <pc:chgData name="Emily Engdahl" userId="892fa09d-7564-4e04-9d14-38f39102bbf4" providerId="ADAL" clId="{CB0C46A6-824F-421F-959F-FC8F52649DD6}" dt="2022-04-21T07:05:07.620" v="4860"/>
        <pc:sldMkLst>
          <pc:docMk/>
          <pc:sldMk cId="3746067410" sldId="326"/>
        </pc:sldMkLst>
        <pc:spChg chg="mod">
          <ac:chgData name="Emily Engdahl" userId="892fa09d-7564-4e04-9d14-38f39102bbf4" providerId="ADAL" clId="{CB0C46A6-824F-421F-959F-FC8F52649DD6}" dt="2022-04-21T06:28:29.651" v="4214" actId="20577"/>
          <ac:spMkLst>
            <pc:docMk/>
            <pc:sldMk cId="3746067410" sldId="326"/>
            <ac:spMk id="4" creationId="{9A50D412-70A4-42D0-89DD-41FA09B40802}"/>
          </ac:spMkLst>
        </pc:spChg>
        <pc:spChg chg="mod">
          <ac:chgData name="Emily Engdahl" userId="892fa09d-7564-4e04-9d14-38f39102bbf4" providerId="ADAL" clId="{CB0C46A6-824F-421F-959F-FC8F52649DD6}" dt="2022-04-21T07:04:14.828" v="4857" actId="6549"/>
          <ac:spMkLst>
            <pc:docMk/>
            <pc:sldMk cId="3746067410" sldId="326"/>
            <ac:spMk id="7" creationId="{1FD91FCC-3A9D-4DD2-B745-C13FBD1C7F7B}"/>
          </ac:spMkLst>
        </pc:spChg>
        <pc:picChg chg="add mod">
          <ac:chgData name="Emily Engdahl" userId="892fa09d-7564-4e04-9d14-38f39102bbf4" providerId="ADAL" clId="{CB0C46A6-824F-421F-959F-FC8F52649DD6}" dt="2022-04-21T07:03:36.924" v="4835" actId="1076"/>
          <ac:picMkLst>
            <pc:docMk/>
            <pc:sldMk cId="3746067410" sldId="326"/>
            <ac:picMk id="5" creationId="{1C26F043-0DFB-463C-A020-ACDAE923C7E0}"/>
          </ac:picMkLst>
        </pc:picChg>
      </pc:sldChg>
      <pc:sldChg chg="addSp modSp add ord">
        <pc:chgData name="Emily Engdahl" userId="892fa09d-7564-4e04-9d14-38f39102bbf4" providerId="ADAL" clId="{CB0C46A6-824F-421F-959F-FC8F52649DD6}" dt="2022-04-21T21:59:20.073" v="5128" actId="1076"/>
        <pc:sldMkLst>
          <pc:docMk/>
          <pc:sldMk cId="732718643" sldId="327"/>
        </pc:sldMkLst>
        <pc:spChg chg="mod">
          <ac:chgData name="Emily Engdahl" userId="892fa09d-7564-4e04-9d14-38f39102bbf4" providerId="ADAL" clId="{CB0C46A6-824F-421F-959F-FC8F52649DD6}" dt="2022-04-21T06:00:16.138" v="2701" actId="313"/>
          <ac:spMkLst>
            <pc:docMk/>
            <pc:sldMk cId="732718643" sldId="327"/>
            <ac:spMk id="4" creationId="{9A50D412-70A4-42D0-89DD-41FA09B40802}"/>
          </ac:spMkLst>
        </pc:spChg>
        <pc:spChg chg="mod">
          <ac:chgData name="Emily Engdahl" userId="892fa09d-7564-4e04-9d14-38f39102bbf4" providerId="ADAL" clId="{CB0C46A6-824F-421F-959F-FC8F52649DD6}" dt="2022-04-21T21:59:14.459" v="5126" actId="404"/>
          <ac:spMkLst>
            <pc:docMk/>
            <pc:sldMk cId="732718643" sldId="327"/>
            <ac:spMk id="7" creationId="{1FD91FCC-3A9D-4DD2-B745-C13FBD1C7F7B}"/>
          </ac:spMkLst>
        </pc:spChg>
        <pc:picChg chg="add mod">
          <ac:chgData name="Emily Engdahl" userId="892fa09d-7564-4e04-9d14-38f39102bbf4" providerId="ADAL" clId="{CB0C46A6-824F-421F-959F-FC8F52649DD6}" dt="2022-04-21T21:59:20.073" v="5128" actId="1076"/>
          <ac:picMkLst>
            <pc:docMk/>
            <pc:sldMk cId="732718643" sldId="327"/>
            <ac:picMk id="2050" creationId="{327370C6-4D99-4884-A274-C8867A912BED}"/>
          </ac:picMkLst>
        </pc:picChg>
      </pc:sldChg>
      <pc:sldChg chg="addSp modSp add ord">
        <pc:chgData name="Emily Engdahl" userId="892fa09d-7564-4e04-9d14-38f39102bbf4" providerId="ADAL" clId="{CB0C46A6-824F-421F-959F-FC8F52649DD6}" dt="2022-04-21T06:47:50.873" v="4647" actId="1076"/>
        <pc:sldMkLst>
          <pc:docMk/>
          <pc:sldMk cId="4132156482" sldId="328"/>
        </pc:sldMkLst>
        <pc:spChg chg="mod">
          <ac:chgData name="Emily Engdahl" userId="892fa09d-7564-4e04-9d14-38f39102bbf4" providerId="ADAL" clId="{CB0C46A6-824F-421F-959F-FC8F52649DD6}" dt="2022-04-21T06:08:20.067" v="3284" actId="20577"/>
          <ac:spMkLst>
            <pc:docMk/>
            <pc:sldMk cId="4132156482" sldId="328"/>
            <ac:spMk id="4" creationId="{9A50D412-70A4-42D0-89DD-41FA09B40802}"/>
          </ac:spMkLst>
        </pc:spChg>
        <pc:spChg chg="mod">
          <ac:chgData name="Emily Engdahl" userId="892fa09d-7564-4e04-9d14-38f39102bbf4" providerId="ADAL" clId="{CB0C46A6-824F-421F-959F-FC8F52649DD6}" dt="2022-04-21T06:47:39.154" v="4644" actId="20577"/>
          <ac:spMkLst>
            <pc:docMk/>
            <pc:sldMk cId="4132156482" sldId="328"/>
            <ac:spMk id="7" creationId="{1FD91FCC-3A9D-4DD2-B745-C13FBD1C7F7B}"/>
          </ac:spMkLst>
        </pc:spChg>
        <pc:picChg chg="add mod">
          <ac:chgData name="Emily Engdahl" userId="892fa09d-7564-4e04-9d14-38f39102bbf4" providerId="ADAL" clId="{CB0C46A6-824F-421F-959F-FC8F52649DD6}" dt="2022-04-21T06:47:50.873" v="4647" actId="1076"/>
          <ac:picMkLst>
            <pc:docMk/>
            <pc:sldMk cId="4132156482" sldId="328"/>
            <ac:picMk id="5" creationId="{58A2AC4C-4633-4C2F-9AC2-EF7765B3603E}"/>
          </ac:picMkLst>
        </pc:picChg>
      </pc:sldChg>
      <pc:sldChg chg="add ord">
        <pc:chgData name="Emily Engdahl" userId="892fa09d-7564-4e04-9d14-38f39102bbf4" providerId="ADAL" clId="{CB0C46A6-824F-421F-959F-FC8F52649DD6}" dt="2022-04-21T06:23:53.941" v="3871"/>
        <pc:sldMkLst>
          <pc:docMk/>
          <pc:sldMk cId="4178329135" sldId="330"/>
        </pc:sldMkLst>
      </pc:sldChg>
      <pc:sldChg chg="addSp modSp add">
        <pc:chgData name="Emily Engdahl" userId="892fa09d-7564-4e04-9d14-38f39102bbf4" providerId="ADAL" clId="{CB0C46A6-824F-421F-959F-FC8F52649DD6}" dt="2022-04-21T06:42:45.047" v="4567" actId="1076"/>
        <pc:sldMkLst>
          <pc:docMk/>
          <pc:sldMk cId="442197213" sldId="331"/>
        </pc:sldMkLst>
        <pc:spChg chg="mod">
          <ac:chgData name="Emily Engdahl" userId="892fa09d-7564-4e04-9d14-38f39102bbf4" providerId="ADAL" clId="{CB0C46A6-824F-421F-959F-FC8F52649DD6}" dt="2022-04-21T06:42:05.208" v="4566" actId="1076"/>
          <ac:spMkLst>
            <pc:docMk/>
            <pc:sldMk cId="442197213" sldId="331"/>
            <ac:spMk id="2" creationId="{500AB200-FE57-4F39-9605-3C6E23B0FDE9}"/>
          </ac:spMkLst>
        </pc:spChg>
        <pc:spChg chg="mod">
          <ac:chgData name="Emily Engdahl" userId="892fa09d-7564-4e04-9d14-38f39102bbf4" providerId="ADAL" clId="{CB0C46A6-824F-421F-959F-FC8F52649DD6}" dt="2022-04-21T06:24:35.987" v="3902" actId="20577"/>
          <ac:spMkLst>
            <pc:docMk/>
            <pc:sldMk cId="442197213" sldId="331"/>
            <ac:spMk id="4" creationId="{9A50D412-70A4-42D0-89DD-41FA09B40802}"/>
          </ac:spMkLst>
        </pc:spChg>
        <pc:picChg chg="add mod">
          <ac:chgData name="Emily Engdahl" userId="892fa09d-7564-4e04-9d14-38f39102bbf4" providerId="ADAL" clId="{CB0C46A6-824F-421F-959F-FC8F52649DD6}" dt="2022-04-21T06:42:45.047" v="4567" actId="1076"/>
          <ac:picMkLst>
            <pc:docMk/>
            <pc:sldMk cId="442197213" sldId="331"/>
            <ac:picMk id="5" creationId="{50A2188E-0266-4DC5-8C69-CAA0DF4ABCB4}"/>
          </ac:picMkLst>
        </pc:picChg>
      </pc:sldChg>
      <pc:sldChg chg="addSp delSp modSp add del">
        <pc:chgData name="Emily Engdahl" userId="892fa09d-7564-4e04-9d14-38f39102bbf4" providerId="ADAL" clId="{CB0C46A6-824F-421F-959F-FC8F52649DD6}" dt="2022-04-23T20:03:25.627" v="5363" actId="2696"/>
        <pc:sldMkLst>
          <pc:docMk/>
          <pc:sldMk cId="873362231" sldId="332"/>
        </pc:sldMkLst>
        <pc:spChg chg="del">
          <ac:chgData name="Emily Engdahl" userId="892fa09d-7564-4e04-9d14-38f39102bbf4" providerId="ADAL" clId="{CB0C46A6-824F-421F-959F-FC8F52649DD6}" dt="2022-04-21T06:44:48.150" v="4626" actId="478"/>
          <ac:spMkLst>
            <pc:docMk/>
            <pc:sldMk cId="873362231" sldId="332"/>
            <ac:spMk id="2" creationId="{500AB200-FE57-4F39-9605-3C6E23B0FDE9}"/>
          </ac:spMkLst>
        </pc:spChg>
        <pc:spChg chg="add mod">
          <ac:chgData name="Emily Engdahl" userId="892fa09d-7564-4e04-9d14-38f39102bbf4" providerId="ADAL" clId="{CB0C46A6-824F-421F-959F-FC8F52649DD6}" dt="2022-04-21T06:45:18.518" v="4637" actId="1076"/>
          <ac:spMkLst>
            <pc:docMk/>
            <pc:sldMk cId="873362231" sldId="332"/>
            <ac:spMk id="3" creationId="{F970575B-6374-4E84-AEF0-2D9229DB926E}"/>
          </ac:spMkLst>
        </pc:spChg>
        <pc:spChg chg="mod">
          <ac:chgData name="Emily Engdahl" userId="892fa09d-7564-4e04-9d14-38f39102bbf4" providerId="ADAL" clId="{CB0C46A6-824F-421F-959F-FC8F52649DD6}" dt="2022-04-21T06:44:45.060" v="4625" actId="20577"/>
          <ac:spMkLst>
            <pc:docMk/>
            <pc:sldMk cId="873362231" sldId="332"/>
            <ac:spMk id="4" creationId="{9A50D412-70A4-42D0-89DD-41FA09B40802}"/>
          </ac:spMkLst>
        </pc:spChg>
        <pc:picChg chg="add mod">
          <ac:chgData name="Emily Engdahl" userId="892fa09d-7564-4e04-9d14-38f39102bbf4" providerId="ADAL" clId="{CB0C46A6-824F-421F-959F-FC8F52649DD6}" dt="2022-04-21T06:45:21.694" v="4638" actId="1076"/>
          <ac:picMkLst>
            <pc:docMk/>
            <pc:sldMk cId="873362231" sldId="332"/>
            <ac:picMk id="5" creationId="{CB4007EF-3036-4828-A381-82922D40F61E}"/>
          </ac:picMkLst>
        </pc:picChg>
      </pc:sldChg>
      <pc:sldChg chg="addSp modSp add">
        <pc:chgData name="Emily Engdahl" userId="892fa09d-7564-4e04-9d14-38f39102bbf4" providerId="ADAL" clId="{CB0C46A6-824F-421F-959F-FC8F52649DD6}" dt="2022-04-21T22:00:48.353" v="5139" actId="1076"/>
        <pc:sldMkLst>
          <pc:docMk/>
          <pc:sldMk cId="2356631406" sldId="334"/>
        </pc:sldMkLst>
        <pc:spChg chg="mod">
          <ac:chgData name="Emily Engdahl" userId="892fa09d-7564-4e04-9d14-38f39102bbf4" providerId="ADAL" clId="{CB0C46A6-824F-421F-959F-FC8F52649DD6}" dt="2022-04-21T22:00:38.209" v="5136" actId="404"/>
          <ac:spMkLst>
            <pc:docMk/>
            <pc:sldMk cId="2356631406" sldId="334"/>
            <ac:spMk id="2" creationId="{500AB200-FE57-4F39-9605-3C6E23B0FDE9}"/>
          </ac:spMkLst>
        </pc:spChg>
        <pc:spChg chg="mod">
          <ac:chgData name="Emily Engdahl" userId="892fa09d-7564-4e04-9d14-38f39102bbf4" providerId="ADAL" clId="{CB0C46A6-824F-421F-959F-FC8F52649DD6}" dt="2022-04-21T06:27:00.162" v="3983" actId="20577"/>
          <ac:spMkLst>
            <pc:docMk/>
            <pc:sldMk cId="2356631406" sldId="334"/>
            <ac:spMk id="4" creationId="{9A50D412-70A4-42D0-89DD-41FA09B40802}"/>
          </ac:spMkLst>
        </pc:spChg>
        <pc:picChg chg="add mod">
          <ac:chgData name="Emily Engdahl" userId="892fa09d-7564-4e04-9d14-38f39102bbf4" providerId="ADAL" clId="{CB0C46A6-824F-421F-959F-FC8F52649DD6}" dt="2022-04-21T22:00:48.353" v="5139" actId="1076"/>
          <ac:picMkLst>
            <pc:docMk/>
            <pc:sldMk cId="2356631406" sldId="334"/>
            <ac:picMk id="3074" creationId="{49F81847-023F-465D-885F-FD7AF5CEF084}"/>
          </ac:picMkLst>
        </pc:picChg>
      </pc:sldChg>
      <pc:sldChg chg="modSp add">
        <pc:chgData name="Emily Engdahl" userId="892fa09d-7564-4e04-9d14-38f39102bbf4" providerId="ADAL" clId="{CB0C46A6-824F-421F-959F-FC8F52649DD6}" dt="2022-04-21T06:52:54.154" v="4697" actId="1076"/>
        <pc:sldMkLst>
          <pc:docMk/>
          <pc:sldMk cId="1967159516" sldId="335"/>
        </pc:sldMkLst>
        <pc:spChg chg="mod">
          <ac:chgData name="Emily Engdahl" userId="892fa09d-7564-4e04-9d14-38f39102bbf4" providerId="ADAL" clId="{CB0C46A6-824F-421F-959F-FC8F52649DD6}" dt="2022-04-21T06:52:54.154" v="4697" actId="1076"/>
          <ac:spMkLst>
            <pc:docMk/>
            <pc:sldMk cId="1967159516" sldId="335"/>
            <ac:spMk id="2" creationId="{500AB200-FE57-4F39-9605-3C6E23B0FDE9}"/>
          </ac:spMkLst>
        </pc:spChg>
        <pc:spChg chg="mod">
          <ac:chgData name="Emily Engdahl" userId="892fa09d-7564-4e04-9d14-38f39102bbf4" providerId="ADAL" clId="{CB0C46A6-824F-421F-959F-FC8F52649DD6}" dt="2022-04-21T06:27:27.269" v="4026" actId="20577"/>
          <ac:spMkLst>
            <pc:docMk/>
            <pc:sldMk cId="1967159516" sldId="335"/>
            <ac:spMk id="4" creationId="{9A50D412-70A4-42D0-89DD-41FA09B40802}"/>
          </ac:spMkLst>
        </pc:spChg>
      </pc:sldChg>
      <pc:sldChg chg="addSp modSp add">
        <pc:chgData name="Emily Engdahl" userId="892fa09d-7564-4e04-9d14-38f39102bbf4" providerId="ADAL" clId="{CB0C46A6-824F-421F-959F-FC8F52649DD6}" dt="2022-04-21T06:38:56.466" v="4549" actId="20577"/>
        <pc:sldMkLst>
          <pc:docMk/>
          <pc:sldMk cId="1356078517" sldId="337"/>
        </pc:sldMkLst>
        <pc:spChg chg="mod">
          <ac:chgData name="Emily Engdahl" userId="892fa09d-7564-4e04-9d14-38f39102bbf4" providerId="ADAL" clId="{CB0C46A6-824F-421F-959F-FC8F52649DD6}" dt="2022-04-21T06:38:56.466" v="4549" actId="20577"/>
          <ac:spMkLst>
            <pc:docMk/>
            <pc:sldMk cId="1356078517" sldId="337"/>
            <ac:spMk id="2" creationId="{500AB200-FE57-4F39-9605-3C6E23B0FDE9}"/>
          </ac:spMkLst>
        </pc:spChg>
        <pc:spChg chg="mod">
          <ac:chgData name="Emily Engdahl" userId="892fa09d-7564-4e04-9d14-38f39102bbf4" providerId="ADAL" clId="{CB0C46A6-824F-421F-959F-FC8F52649DD6}" dt="2022-04-21T06:27:44.141" v="4070" actId="20577"/>
          <ac:spMkLst>
            <pc:docMk/>
            <pc:sldMk cId="1356078517" sldId="337"/>
            <ac:spMk id="4" creationId="{9A50D412-70A4-42D0-89DD-41FA09B40802}"/>
          </ac:spMkLst>
        </pc:spChg>
        <pc:picChg chg="add mod">
          <ac:chgData name="Emily Engdahl" userId="892fa09d-7564-4e04-9d14-38f39102bbf4" providerId="ADAL" clId="{CB0C46A6-824F-421F-959F-FC8F52649DD6}" dt="2022-04-21T06:38:52.631" v="4547" actId="1076"/>
          <ac:picMkLst>
            <pc:docMk/>
            <pc:sldMk cId="1356078517" sldId="337"/>
            <ac:picMk id="5" creationId="{934ED283-DDE3-4FC7-B2F6-6D4CD28835A2}"/>
          </ac:picMkLst>
        </pc:picChg>
      </pc:sldChg>
      <pc:sldChg chg="modSp add">
        <pc:chgData name="Emily Engdahl" userId="892fa09d-7564-4e04-9d14-38f39102bbf4" providerId="ADAL" clId="{CB0C46A6-824F-421F-959F-FC8F52649DD6}" dt="2022-04-21T06:37:35.289" v="4530" actId="948"/>
        <pc:sldMkLst>
          <pc:docMk/>
          <pc:sldMk cId="2945207651" sldId="338"/>
        </pc:sldMkLst>
        <pc:spChg chg="mod">
          <ac:chgData name="Emily Engdahl" userId="892fa09d-7564-4e04-9d14-38f39102bbf4" providerId="ADAL" clId="{CB0C46A6-824F-421F-959F-FC8F52649DD6}" dt="2022-04-21T06:37:35.289" v="4530" actId="948"/>
          <ac:spMkLst>
            <pc:docMk/>
            <pc:sldMk cId="2945207651" sldId="338"/>
            <ac:spMk id="2" creationId="{500AB200-FE57-4F39-9605-3C6E23B0FDE9}"/>
          </ac:spMkLst>
        </pc:spChg>
        <pc:spChg chg="mod">
          <ac:chgData name="Emily Engdahl" userId="892fa09d-7564-4e04-9d14-38f39102bbf4" providerId="ADAL" clId="{CB0C46A6-824F-421F-959F-FC8F52649DD6}" dt="2022-04-21T06:27:50.205" v="4085" actId="20577"/>
          <ac:spMkLst>
            <pc:docMk/>
            <pc:sldMk cId="2945207651" sldId="338"/>
            <ac:spMk id="4" creationId="{9A50D412-70A4-42D0-89DD-41FA09B40802}"/>
          </ac:spMkLst>
        </pc:spChg>
      </pc:sldChg>
      <pc:sldChg chg="addSp delSp modSp add">
        <pc:chgData name="Emily Engdahl" userId="892fa09d-7564-4e04-9d14-38f39102bbf4" providerId="ADAL" clId="{CB0C46A6-824F-421F-959F-FC8F52649DD6}" dt="2022-04-21T06:33:11.541" v="4493" actId="1076"/>
        <pc:sldMkLst>
          <pc:docMk/>
          <pc:sldMk cId="3457668196" sldId="339"/>
        </pc:sldMkLst>
        <pc:spChg chg="mod">
          <ac:chgData name="Emily Engdahl" userId="892fa09d-7564-4e04-9d14-38f39102bbf4" providerId="ADAL" clId="{CB0C46A6-824F-421F-959F-FC8F52649DD6}" dt="2022-04-21T06:33:07.647" v="4492" actId="1076"/>
          <ac:spMkLst>
            <pc:docMk/>
            <pc:sldMk cId="3457668196" sldId="339"/>
            <ac:spMk id="5" creationId="{9968E43D-2B24-45BC-A2A0-269352B188F3}"/>
          </ac:spMkLst>
        </pc:spChg>
        <pc:spChg chg="del mod">
          <ac:chgData name="Emily Engdahl" userId="892fa09d-7564-4e04-9d14-38f39102bbf4" providerId="ADAL" clId="{CB0C46A6-824F-421F-959F-FC8F52649DD6}" dt="2022-04-21T06:32:37.828" v="4483" actId="478"/>
          <ac:spMkLst>
            <pc:docMk/>
            <pc:sldMk cId="3457668196" sldId="339"/>
            <ac:spMk id="6" creationId="{B18203AF-9EBD-4D70-A35C-05370C4B9343}"/>
          </ac:spMkLst>
        </pc:spChg>
        <pc:picChg chg="add mod">
          <ac:chgData name="Emily Engdahl" userId="892fa09d-7564-4e04-9d14-38f39102bbf4" providerId="ADAL" clId="{CB0C46A6-824F-421F-959F-FC8F52649DD6}" dt="2022-04-21T06:33:11.541" v="4493" actId="1076"/>
          <ac:picMkLst>
            <pc:docMk/>
            <pc:sldMk cId="3457668196" sldId="339"/>
            <ac:picMk id="3" creationId="{E010E430-B0E8-4BA5-8837-B45BFE816B73}"/>
          </ac:picMkLst>
        </pc:picChg>
      </pc:sldChg>
      <pc:sldChg chg="addSp modSp add">
        <pc:chgData name="Emily Engdahl" userId="892fa09d-7564-4e04-9d14-38f39102bbf4" providerId="ADAL" clId="{CB0C46A6-824F-421F-959F-FC8F52649DD6}" dt="2022-04-21T06:51:23.180" v="4681" actId="1076"/>
        <pc:sldMkLst>
          <pc:docMk/>
          <pc:sldMk cId="8727289" sldId="340"/>
        </pc:sldMkLst>
        <pc:spChg chg="mod">
          <ac:chgData name="Emily Engdahl" userId="892fa09d-7564-4e04-9d14-38f39102bbf4" providerId="ADAL" clId="{CB0C46A6-824F-421F-959F-FC8F52649DD6}" dt="2022-04-21T06:51:23.180" v="4681" actId="1076"/>
          <ac:spMkLst>
            <pc:docMk/>
            <pc:sldMk cId="8727289" sldId="340"/>
            <ac:spMk id="2" creationId="{500AB200-FE57-4F39-9605-3C6E23B0FDE9}"/>
          </ac:spMkLst>
        </pc:spChg>
        <pc:spChg chg="add mod">
          <ac:chgData name="Emily Engdahl" userId="892fa09d-7564-4e04-9d14-38f39102bbf4" providerId="ADAL" clId="{CB0C46A6-824F-421F-959F-FC8F52649DD6}" dt="2022-04-21T06:51:16.381" v="4680" actId="1076"/>
          <ac:spMkLst>
            <pc:docMk/>
            <pc:sldMk cId="8727289" sldId="340"/>
            <ac:spMk id="3" creationId="{877CDC64-674D-40C2-9910-9116DB7248AC}"/>
          </ac:spMkLst>
        </pc:spChg>
        <pc:picChg chg="add mod">
          <ac:chgData name="Emily Engdahl" userId="892fa09d-7564-4e04-9d14-38f39102bbf4" providerId="ADAL" clId="{CB0C46A6-824F-421F-959F-FC8F52649DD6}" dt="2022-04-21T06:50:39.526" v="4668" actId="1076"/>
          <ac:picMkLst>
            <pc:docMk/>
            <pc:sldMk cId="8727289" sldId="340"/>
            <ac:picMk id="5" creationId="{33246D05-2C4A-4953-9096-3B3CC9968CCB}"/>
          </ac:picMkLst>
        </pc:picChg>
      </pc:sldChg>
      <pc:sldChg chg="addSp delSp modSp add">
        <pc:chgData name="Emily Engdahl" userId="892fa09d-7564-4e04-9d14-38f39102bbf4" providerId="ADAL" clId="{CB0C46A6-824F-421F-959F-FC8F52649DD6}" dt="2022-04-21T07:14:36.803" v="5046" actId="1076"/>
        <pc:sldMkLst>
          <pc:docMk/>
          <pc:sldMk cId="4002140602" sldId="341"/>
        </pc:sldMkLst>
        <pc:spChg chg="mod">
          <ac:chgData name="Emily Engdahl" userId="892fa09d-7564-4e04-9d14-38f39102bbf4" providerId="ADAL" clId="{CB0C46A6-824F-421F-959F-FC8F52649DD6}" dt="2022-04-21T07:13:20.846" v="5020" actId="20577"/>
          <ac:spMkLst>
            <pc:docMk/>
            <pc:sldMk cId="4002140602" sldId="341"/>
            <ac:spMk id="4" creationId="{9A50D412-70A4-42D0-89DD-41FA09B40802}"/>
          </ac:spMkLst>
        </pc:spChg>
        <pc:spChg chg="add del">
          <ac:chgData name="Emily Engdahl" userId="892fa09d-7564-4e04-9d14-38f39102bbf4" providerId="ADAL" clId="{CB0C46A6-824F-421F-959F-FC8F52649DD6}" dt="2022-04-21T07:08:51.572" v="4908"/>
          <ac:spMkLst>
            <pc:docMk/>
            <pc:sldMk cId="4002140602" sldId="341"/>
            <ac:spMk id="6" creationId="{8AAE1435-377C-4E06-9048-CB615CA42522}"/>
          </ac:spMkLst>
        </pc:spChg>
        <pc:spChg chg="del mod">
          <ac:chgData name="Emily Engdahl" userId="892fa09d-7564-4e04-9d14-38f39102bbf4" providerId="ADAL" clId="{CB0C46A6-824F-421F-959F-FC8F52649DD6}" dt="2022-04-21T07:09:03.418" v="4913" actId="478"/>
          <ac:spMkLst>
            <pc:docMk/>
            <pc:sldMk cId="4002140602" sldId="341"/>
            <ac:spMk id="7" creationId="{1FD91FCC-3A9D-4DD2-B745-C13FBD1C7F7B}"/>
          </ac:spMkLst>
        </pc:spChg>
        <pc:spChg chg="add mod">
          <ac:chgData name="Emily Engdahl" userId="892fa09d-7564-4e04-9d14-38f39102bbf4" providerId="ADAL" clId="{CB0C46A6-824F-421F-959F-FC8F52649DD6}" dt="2022-04-21T07:14:36.803" v="5046" actId="1076"/>
          <ac:spMkLst>
            <pc:docMk/>
            <pc:sldMk cId="4002140602" sldId="341"/>
            <ac:spMk id="8" creationId="{0FA93DF9-EA0A-4DA9-BFE9-5D45A8230638}"/>
          </ac:spMkLst>
        </pc:spChg>
        <pc:picChg chg="add del">
          <ac:chgData name="Emily Engdahl" userId="892fa09d-7564-4e04-9d14-38f39102bbf4" providerId="ADAL" clId="{CB0C46A6-824F-421F-959F-FC8F52649DD6}" dt="2022-04-21T07:08:53.970" v="4910"/>
          <ac:picMkLst>
            <pc:docMk/>
            <pc:sldMk cId="4002140602" sldId="341"/>
            <ac:picMk id="2" creationId="{FE16CAC6-896E-47FE-8036-B238D08FA040}"/>
          </ac:picMkLst>
        </pc:picChg>
        <pc:picChg chg="add del mod">
          <ac:chgData name="Emily Engdahl" userId="892fa09d-7564-4e04-9d14-38f39102bbf4" providerId="ADAL" clId="{CB0C46A6-824F-421F-959F-FC8F52649DD6}" dt="2022-04-21T07:09:05.592" v="4914" actId="478"/>
          <ac:picMkLst>
            <pc:docMk/>
            <pc:sldMk cId="4002140602" sldId="341"/>
            <ac:picMk id="5" creationId="{79F0B0B3-63E6-4FC1-9881-496515BEB448}"/>
          </ac:picMkLst>
        </pc:picChg>
      </pc:sldChg>
      <pc:sldChg chg="modSp add">
        <pc:chgData name="Emily Engdahl" userId="892fa09d-7564-4e04-9d14-38f39102bbf4" providerId="ADAL" clId="{CB0C46A6-824F-421F-959F-FC8F52649DD6}" dt="2022-04-21T06:59:58.513" v="4820" actId="20577"/>
        <pc:sldMkLst>
          <pc:docMk/>
          <pc:sldMk cId="2869013506" sldId="342"/>
        </pc:sldMkLst>
        <pc:spChg chg="mod">
          <ac:chgData name="Emily Engdahl" userId="892fa09d-7564-4e04-9d14-38f39102bbf4" providerId="ADAL" clId="{CB0C46A6-824F-421F-959F-FC8F52649DD6}" dt="2022-04-21T06:59:25.119" v="4817" actId="255"/>
          <ac:spMkLst>
            <pc:docMk/>
            <pc:sldMk cId="2869013506" sldId="342"/>
            <ac:spMk id="2" creationId="{500AB200-FE57-4F39-9605-3C6E23B0FDE9}"/>
          </ac:spMkLst>
        </pc:spChg>
        <pc:spChg chg="mod">
          <ac:chgData name="Emily Engdahl" userId="892fa09d-7564-4e04-9d14-38f39102bbf4" providerId="ADAL" clId="{CB0C46A6-824F-421F-959F-FC8F52649DD6}" dt="2022-04-21T06:59:58.513" v="4820" actId="20577"/>
          <ac:spMkLst>
            <pc:docMk/>
            <pc:sldMk cId="2869013506" sldId="342"/>
            <ac:spMk id="4" creationId="{9A50D412-70A4-42D0-89DD-41FA09B40802}"/>
          </ac:spMkLst>
        </pc:spChg>
      </pc:sldChg>
      <pc:sldChg chg="addSp delSp modSp add">
        <pc:chgData name="Emily Engdahl" userId="892fa09d-7564-4e04-9d14-38f39102bbf4" providerId="ADAL" clId="{CB0C46A6-824F-421F-959F-FC8F52649DD6}" dt="2022-04-21T07:14:48.454" v="5048" actId="14100"/>
        <pc:sldMkLst>
          <pc:docMk/>
          <pc:sldMk cId="2510469997" sldId="345"/>
        </pc:sldMkLst>
        <pc:spChg chg="add mod">
          <ac:chgData name="Emily Engdahl" userId="892fa09d-7564-4e04-9d14-38f39102bbf4" providerId="ADAL" clId="{CB0C46A6-824F-421F-959F-FC8F52649DD6}" dt="2022-04-21T07:14:48.454" v="5048" actId="14100"/>
          <ac:spMkLst>
            <pc:docMk/>
            <pc:sldMk cId="2510469997" sldId="345"/>
            <ac:spMk id="2" creationId="{54E6595D-8B49-4154-8D8E-6C09B03759AA}"/>
          </ac:spMkLst>
        </pc:spChg>
        <pc:spChg chg="mod">
          <ac:chgData name="Emily Engdahl" userId="892fa09d-7564-4e04-9d14-38f39102bbf4" providerId="ADAL" clId="{CB0C46A6-824F-421F-959F-FC8F52649DD6}" dt="2022-04-21T07:13:08.518" v="5009" actId="20577"/>
          <ac:spMkLst>
            <pc:docMk/>
            <pc:sldMk cId="2510469997" sldId="345"/>
            <ac:spMk id="4" creationId="{9A50D412-70A4-42D0-89DD-41FA09B40802}"/>
          </ac:spMkLst>
        </pc:spChg>
        <pc:spChg chg="del">
          <ac:chgData name="Emily Engdahl" userId="892fa09d-7564-4e04-9d14-38f39102bbf4" providerId="ADAL" clId="{CB0C46A6-824F-421F-959F-FC8F52649DD6}" dt="2022-04-21T07:10:19.733" v="4923" actId="478"/>
          <ac:spMkLst>
            <pc:docMk/>
            <pc:sldMk cId="2510469997" sldId="345"/>
            <ac:spMk id="7" creationId="{1FD91FCC-3A9D-4DD2-B745-C13FBD1C7F7B}"/>
          </ac:spMkLst>
        </pc:spChg>
        <pc:picChg chg="del">
          <ac:chgData name="Emily Engdahl" userId="892fa09d-7564-4e04-9d14-38f39102bbf4" providerId="ADAL" clId="{CB0C46A6-824F-421F-959F-FC8F52649DD6}" dt="2022-04-21T07:10:22" v="4924" actId="478"/>
          <ac:picMkLst>
            <pc:docMk/>
            <pc:sldMk cId="2510469997" sldId="345"/>
            <ac:picMk id="5" creationId="{79F0B0B3-63E6-4FC1-9881-496515BEB448}"/>
          </ac:picMkLst>
        </pc:picChg>
        <pc:picChg chg="add mod">
          <ac:chgData name="Emily Engdahl" userId="892fa09d-7564-4e04-9d14-38f39102bbf4" providerId="ADAL" clId="{CB0C46A6-824F-421F-959F-FC8F52649DD6}" dt="2022-04-21T07:12:49.710" v="4992" actId="14100"/>
          <ac:picMkLst>
            <pc:docMk/>
            <pc:sldMk cId="2510469997" sldId="345"/>
            <ac:picMk id="6" creationId="{BF728CB4-18AE-4160-AF52-5FA16BC0A84D}"/>
          </ac:picMkLst>
        </pc:picChg>
      </pc:sldChg>
      <pc:sldChg chg="addSp delSp modSp add">
        <pc:chgData name="Emily Engdahl" userId="892fa09d-7564-4e04-9d14-38f39102bbf4" providerId="ADAL" clId="{CB0C46A6-824F-421F-959F-FC8F52649DD6}" dt="2022-04-21T07:13:50.489" v="5041" actId="1076"/>
        <pc:sldMkLst>
          <pc:docMk/>
          <pc:sldMk cId="1485082979" sldId="346"/>
        </pc:sldMkLst>
        <pc:spChg chg="mod">
          <ac:chgData name="Emily Engdahl" userId="892fa09d-7564-4e04-9d14-38f39102bbf4" providerId="ADAL" clId="{CB0C46A6-824F-421F-959F-FC8F52649DD6}" dt="2022-04-21T07:13:31.749" v="5035" actId="20577"/>
          <ac:spMkLst>
            <pc:docMk/>
            <pc:sldMk cId="1485082979" sldId="346"/>
            <ac:spMk id="4" creationId="{9A50D412-70A4-42D0-89DD-41FA09B40802}"/>
          </ac:spMkLst>
        </pc:spChg>
        <pc:spChg chg="mod">
          <ac:chgData name="Emily Engdahl" userId="892fa09d-7564-4e04-9d14-38f39102bbf4" providerId="ADAL" clId="{CB0C46A6-824F-421F-959F-FC8F52649DD6}" dt="2022-04-21T07:13:42.773" v="5038" actId="403"/>
          <ac:spMkLst>
            <pc:docMk/>
            <pc:sldMk cId="1485082979" sldId="346"/>
            <ac:spMk id="7" creationId="{1FD91FCC-3A9D-4DD2-B745-C13FBD1C7F7B}"/>
          </ac:spMkLst>
        </pc:spChg>
        <pc:picChg chg="del">
          <ac:chgData name="Emily Engdahl" userId="892fa09d-7564-4e04-9d14-38f39102bbf4" providerId="ADAL" clId="{CB0C46A6-824F-421F-959F-FC8F52649DD6}" dt="2022-04-21T07:10:51.075" v="4943" actId="478"/>
          <ac:picMkLst>
            <pc:docMk/>
            <pc:sldMk cId="1485082979" sldId="346"/>
            <ac:picMk id="5" creationId="{79F0B0B3-63E6-4FC1-9881-496515BEB448}"/>
          </ac:picMkLst>
        </pc:picChg>
        <pc:picChg chg="add mod">
          <ac:chgData name="Emily Engdahl" userId="892fa09d-7564-4e04-9d14-38f39102bbf4" providerId="ADAL" clId="{CB0C46A6-824F-421F-959F-FC8F52649DD6}" dt="2022-04-21T07:13:50.489" v="5041" actId="1076"/>
          <ac:picMkLst>
            <pc:docMk/>
            <pc:sldMk cId="1485082979" sldId="346"/>
            <ac:picMk id="6" creationId="{89812AF0-F24E-4913-9322-235A8FE5F863}"/>
          </ac:picMkLst>
        </pc:picChg>
      </pc:sldChg>
      <pc:sldChg chg="add">
        <pc:chgData name="Emily Engdahl" userId="892fa09d-7564-4e04-9d14-38f39102bbf4" providerId="ADAL" clId="{CB0C46A6-824F-421F-959F-FC8F52649DD6}" dt="2022-04-21T07:08:35.993" v="4906"/>
        <pc:sldMkLst>
          <pc:docMk/>
          <pc:sldMk cId="300387908" sldId="347"/>
        </pc:sldMkLst>
      </pc:sldChg>
      <pc:sldChg chg="add">
        <pc:chgData name="Emily Engdahl" userId="892fa09d-7564-4e04-9d14-38f39102bbf4" providerId="ADAL" clId="{CB0C46A6-824F-421F-959F-FC8F52649DD6}" dt="2022-04-22T03:20:00.792" v="5166"/>
        <pc:sldMkLst>
          <pc:docMk/>
          <pc:sldMk cId="1839169987" sldId="348"/>
        </pc:sldMkLst>
      </pc:sldChg>
      <pc:sldChg chg="add">
        <pc:chgData name="Emily Engdahl" userId="892fa09d-7564-4e04-9d14-38f39102bbf4" providerId="ADAL" clId="{CB0C46A6-824F-421F-959F-FC8F52649DD6}" dt="2022-04-23T20:03:22.671" v="5362"/>
        <pc:sldMkLst>
          <pc:docMk/>
          <pc:sldMk cId="1128287797" sldId="405"/>
        </pc:sldMkLst>
      </pc:sldChg>
      <pc:sldChg chg="addSp delSp modSp add">
        <pc:chgData name="Emily Engdahl" userId="892fa09d-7564-4e04-9d14-38f39102bbf4" providerId="ADAL" clId="{CB0C46A6-824F-421F-959F-FC8F52649DD6}" dt="2022-04-23T20:13:16.576" v="5625" actId="2711"/>
        <pc:sldMkLst>
          <pc:docMk/>
          <pc:sldMk cId="2504975827" sldId="406"/>
        </pc:sldMkLst>
        <pc:spChg chg="mod">
          <ac:chgData name="Emily Engdahl" userId="892fa09d-7564-4e04-9d14-38f39102bbf4" providerId="ADAL" clId="{CB0C46A6-824F-421F-959F-FC8F52649DD6}" dt="2022-04-23T20:04:43.576" v="5373" actId="20577"/>
          <ac:spMkLst>
            <pc:docMk/>
            <pc:sldMk cId="2504975827" sldId="406"/>
            <ac:spMk id="4" creationId="{9A50D412-70A4-42D0-89DD-41FA09B40802}"/>
          </ac:spMkLst>
        </pc:spChg>
        <pc:spChg chg="del">
          <ac:chgData name="Emily Engdahl" userId="892fa09d-7564-4e04-9d14-38f39102bbf4" providerId="ADAL" clId="{CB0C46A6-824F-421F-959F-FC8F52649DD6}" dt="2022-04-23T20:04:47.152" v="5374" actId="478"/>
          <ac:spMkLst>
            <pc:docMk/>
            <pc:sldMk cId="2504975827" sldId="406"/>
            <ac:spMk id="5" creationId="{C7681576-54E0-4622-A226-7BB8ED050646}"/>
          </ac:spMkLst>
        </pc:spChg>
        <pc:spChg chg="add del mod">
          <ac:chgData name="Emily Engdahl" userId="892fa09d-7564-4e04-9d14-38f39102bbf4" providerId="ADAL" clId="{CB0C46A6-824F-421F-959F-FC8F52649DD6}" dt="2022-04-23T20:04:50.336" v="5376" actId="478"/>
          <ac:spMkLst>
            <pc:docMk/>
            <pc:sldMk cId="2504975827" sldId="406"/>
            <ac:spMk id="6" creationId="{AD03D337-0CBB-40EC-927C-1AEFE3927B77}"/>
          </ac:spMkLst>
        </pc:spChg>
        <pc:spChg chg="add mod">
          <ac:chgData name="Emily Engdahl" userId="892fa09d-7564-4e04-9d14-38f39102bbf4" providerId="ADAL" clId="{CB0C46A6-824F-421F-959F-FC8F52649DD6}" dt="2022-04-23T20:13:16.576" v="5625" actId="2711"/>
          <ac:spMkLst>
            <pc:docMk/>
            <pc:sldMk cId="2504975827" sldId="406"/>
            <ac:spMk id="7" creationId="{AF22F817-2471-491A-A841-86FFFA3B67F0}"/>
          </ac:spMkLst>
        </pc:spChg>
        <pc:graphicFrameChg chg="del">
          <ac:chgData name="Emily Engdahl" userId="892fa09d-7564-4e04-9d14-38f39102bbf4" providerId="ADAL" clId="{CB0C46A6-824F-421F-959F-FC8F52649DD6}" dt="2022-04-23T20:04:48.792" v="5375" actId="478"/>
          <ac:graphicFrameMkLst>
            <pc:docMk/>
            <pc:sldMk cId="2504975827" sldId="406"/>
            <ac:graphicFrameMk id="2" creationId="{59D09314-1139-457D-BB09-3F04E1D66AE5}"/>
          </ac:graphicFrameMkLst>
        </pc:graphicFrameChg>
      </pc:sldChg>
      <pc:sldMasterChg chg="delSldLayout">
        <pc:chgData name="Emily Engdahl" userId="892fa09d-7564-4e04-9d14-38f39102bbf4" providerId="ADAL" clId="{CB0C46A6-824F-421F-959F-FC8F52649DD6}" dt="2022-04-21T07:11:16.043" v="4952" actId="2696"/>
        <pc:sldMasterMkLst>
          <pc:docMk/>
          <pc:sldMasterMk cId="1806724101" sldId="2147483660"/>
        </pc:sldMasterMkLst>
      </pc:sldMasterChg>
    </pc:docChg>
  </pc:docChgLst>
  <pc:docChgLst>
    <pc:chgData name="Emily Engdahl" userId="892fa09d-7564-4e04-9d14-38f39102bbf4" providerId="ADAL" clId="{9C5802E0-1173-4D54-9BF0-46D77F492343}"/>
    <pc:docChg chg="custSel delSld modSld sldOrd">
      <pc:chgData name="Emily Engdahl" userId="892fa09d-7564-4e04-9d14-38f39102bbf4" providerId="ADAL" clId="{9C5802E0-1173-4D54-9BF0-46D77F492343}" dt="2022-04-23T21:26:27.150" v="80" actId="20577"/>
      <pc:docMkLst>
        <pc:docMk/>
      </pc:docMkLst>
      <pc:sldChg chg="addSp delSp modSp">
        <pc:chgData name="Emily Engdahl" userId="892fa09d-7564-4e04-9d14-38f39102bbf4" providerId="ADAL" clId="{9C5802E0-1173-4D54-9BF0-46D77F492343}" dt="2022-04-23T21:16:03.170" v="6" actId="1076"/>
        <pc:sldMkLst>
          <pc:docMk/>
          <pc:sldMk cId="4168483222" sldId="256"/>
        </pc:sldMkLst>
        <pc:picChg chg="del">
          <ac:chgData name="Emily Engdahl" userId="892fa09d-7564-4e04-9d14-38f39102bbf4" providerId="ADAL" clId="{9C5802E0-1173-4D54-9BF0-46D77F492343}" dt="2022-04-23T21:15:57.957" v="3" actId="478"/>
          <ac:picMkLst>
            <pc:docMk/>
            <pc:sldMk cId="4168483222" sldId="256"/>
            <ac:picMk id="3" creationId="{2378886E-B575-4622-AE46-74853ACDB333}"/>
          </ac:picMkLst>
        </pc:picChg>
        <pc:picChg chg="add del mod">
          <ac:chgData name="Emily Engdahl" userId="892fa09d-7564-4e04-9d14-38f39102bbf4" providerId="ADAL" clId="{9C5802E0-1173-4D54-9BF0-46D77F492343}" dt="2022-04-23T21:15:53.053" v="1" actId="478"/>
          <ac:picMkLst>
            <pc:docMk/>
            <pc:sldMk cId="4168483222" sldId="256"/>
            <ac:picMk id="1026" creationId="{539D9428-2D67-424E-895A-86E0EB527979}"/>
          </ac:picMkLst>
        </pc:picChg>
        <pc:picChg chg="add mod">
          <ac:chgData name="Emily Engdahl" userId="892fa09d-7564-4e04-9d14-38f39102bbf4" providerId="ADAL" clId="{9C5802E0-1173-4D54-9BF0-46D77F492343}" dt="2022-04-23T21:16:03.170" v="6" actId="1076"/>
          <ac:picMkLst>
            <pc:docMk/>
            <pc:sldMk cId="4168483222" sldId="256"/>
            <ac:picMk id="1028" creationId="{AC20334E-473A-43D7-BA9A-39EA817222C9}"/>
          </ac:picMkLst>
        </pc:picChg>
      </pc:sldChg>
      <pc:sldChg chg="addSp delSp modSp ord">
        <pc:chgData name="Emily Engdahl" userId="892fa09d-7564-4e04-9d14-38f39102bbf4" providerId="ADAL" clId="{9C5802E0-1173-4D54-9BF0-46D77F492343}" dt="2022-04-23T21:25:53.084" v="62"/>
        <pc:sldMkLst>
          <pc:docMk/>
          <pc:sldMk cId="2687225996" sldId="260"/>
        </pc:sldMkLst>
        <pc:picChg chg="add mod ord">
          <ac:chgData name="Emily Engdahl" userId="892fa09d-7564-4e04-9d14-38f39102bbf4" providerId="ADAL" clId="{9C5802E0-1173-4D54-9BF0-46D77F492343}" dt="2022-04-23T21:21:35.198" v="21" actId="167"/>
          <ac:picMkLst>
            <pc:docMk/>
            <pc:sldMk cId="2687225996" sldId="260"/>
            <ac:picMk id="2" creationId="{B6D2A3D1-3B84-47E8-B89E-D67941CF6B1B}"/>
          </ac:picMkLst>
        </pc:picChg>
        <pc:picChg chg="mod">
          <ac:chgData name="Emily Engdahl" userId="892fa09d-7564-4e04-9d14-38f39102bbf4" providerId="ADAL" clId="{9C5802E0-1173-4D54-9BF0-46D77F492343}" dt="2022-04-23T21:21:56.508" v="26" actId="1076"/>
          <ac:picMkLst>
            <pc:docMk/>
            <pc:sldMk cId="2687225996" sldId="260"/>
            <ac:picMk id="5" creationId="{8B47EDF9-DA20-4926-A0C4-6DB36D29A8B9}"/>
          </ac:picMkLst>
        </pc:picChg>
        <pc:picChg chg="mod">
          <ac:chgData name="Emily Engdahl" userId="892fa09d-7564-4e04-9d14-38f39102bbf4" providerId="ADAL" clId="{9C5802E0-1173-4D54-9BF0-46D77F492343}" dt="2022-04-23T21:22:00.047" v="28" actId="14100"/>
          <ac:picMkLst>
            <pc:docMk/>
            <pc:sldMk cId="2687225996" sldId="260"/>
            <ac:picMk id="6" creationId="{9E0F161E-4A08-4685-9EF1-014A45D03FC3}"/>
          </ac:picMkLst>
        </pc:picChg>
        <pc:picChg chg="del">
          <ac:chgData name="Emily Engdahl" userId="892fa09d-7564-4e04-9d14-38f39102bbf4" providerId="ADAL" clId="{9C5802E0-1173-4D54-9BF0-46D77F492343}" dt="2022-04-23T21:21:38.351" v="22" actId="478"/>
          <ac:picMkLst>
            <pc:docMk/>
            <pc:sldMk cId="2687225996" sldId="260"/>
            <ac:picMk id="7" creationId="{D407A82A-36D7-4058-A693-D5B13C71F51B}"/>
          </ac:picMkLst>
        </pc:picChg>
        <pc:picChg chg="add mod">
          <ac:chgData name="Emily Engdahl" userId="892fa09d-7564-4e04-9d14-38f39102bbf4" providerId="ADAL" clId="{9C5802E0-1173-4D54-9BF0-46D77F492343}" dt="2022-04-23T21:23:59.827" v="50" actId="1076"/>
          <ac:picMkLst>
            <pc:docMk/>
            <pc:sldMk cId="2687225996" sldId="260"/>
            <ac:picMk id="8" creationId="{226BA15E-A6FC-4BF3-9E5B-DF78697AA19C}"/>
          </ac:picMkLst>
        </pc:picChg>
        <pc:picChg chg="mod">
          <ac:chgData name="Emily Engdahl" userId="892fa09d-7564-4e04-9d14-38f39102bbf4" providerId="ADAL" clId="{9C5802E0-1173-4D54-9BF0-46D77F492343}" dt="2022-04-23T21:22:08.838" v="34" actId="1076"/>
          <ac:picMkLst>
            <pc:docMk/>
            <pc:sldMk cId="2687225996" sldId="260"/>
            <ac:picMk id="9" creationId="{A78A16F5-6AF8-47F9-8510-8DF707487B9F}"/>
          </ac:picMkLst>
        </pc:picChg>
        <pc:picChg chg="mod">
          <ac:chgData name="Emily Engdahl" userId="892fa09d-7564-4e04-9d14-38f39102bbf4" providerId="ADAL" clId="{9C5802E0-1173-4D54-9BF0-46D77F492343}" dt="2022-04-23T21:22:04.306" v="31" actId="1076"/>
          <ac:picMkLst>
            <pc:docMk/>
            <pc:sldMk cId="2687225996" sldId="260"/>
            <ac:picMk id="10" creationId="{5C9E7DBC-9CA0-494B-B665-0D67A1E486C5}"/>
          </ac:picMkLst>
        </pc:picChg>
        <pc:picChg chg="del">
          <ac:chgData name="Emily Engdahl" userId="892fa09d-7564-4e04-9d14-38f39102bbf4" providerId="ADAL" clId="{9C5802E0-1173-4D54-9BF0-46D77F492343}" dt="2022-04-23T21:20:34.790" v="7" actId="478"/>
          <ac:picMkLst>
            <pc:docMk/>
            <pc:sldMk cId="2687225996" sldId="260"/>
            <ac:picMk id="11" creationId="{FCE2FE26-FF13-4B06-B8AA-9D32BEDC0D49}"/>
          </ac:picMkLst>
        </pc:picChg>
        <pc:picChg chg="del">
          <ac:chgData name="Emily Engdahl" userId="892fa09d-7564-4e04-9d14-38f39102bbf4" providerId="ADAL" clId="{9C5802E0-1173-4D54-9BF0-46D77F492343}" dt="2022-04-23T21:21:48.147" v="24" actId="478"/>
          <ac:picMkLst>
            <pc:docMk/>
            <pc:sldMk cId="2687225996" sldId="260"/>
            <ac:picMk id="12" creationId="{212ACC69-696A-4784-991F-E855D2D11345}"/>
          </ac:picMkLst>
        </pc:picChg>
        <pc:picChg chg="add del mod">
          <ac:chgData name="Emily Engdahl" userId="892fa09d-7564-4e04-9d14-38f39102bbf4" providerId="ADAL" clId="{9C5802E0-1173-4D54-9BF0-46D77F492343}" dt="2022-04-23T21:21:17.159" v="14" actId="478"/>
          <ac:picMkLst>
            <pc:docMk/>
            <pc:sldMk cId="2687225996" sldId="260"/>
            <ac:picMk id="13" creationId="{D6BA1038-2659-49F5-8638-2DC03A22761A}"/>
          </ac:picMkLst>
        </pc:picChg>
        <pc:picChg chg="del">
          <ac:chgData name="Emily Engdahl" userId="892fa09d-7564-4e04-9d14-38f39102bbf4" providerId="ADAL" clId="{9C5802E0-1173-4D54-9BF0-46D77F492343}" dt="2022-04-23T21:21:45.680" v="23" actId="478"/>
          <ac:picMkLst>
            <pc:docMk/>
            <pc:sldMk cId="2687225996" sldId="260"/>
            <ac:picMk id="14" creationId="{459E7B96-6D7D-4A46-9B67-5AF715B1F91A}"/>
          </ac:picMkLst>
        </pc:picChg>
        <pc:picChg chg="add mod">
          <ac:chgData name="Emily Engdahl" userId="892fa09d-7564-4e04-9d14-38f39102bbf4" providerId="ADAL" clId="{9C5802E0-1173-4D54-9BF0-46D77F492343}" dt="2022-04-23T21:24:01.258" v="51" actId="1076"/>
          <ac:picMkLst>
            <pc:docMk/>
            <pc:sldMk cId="2687225996" sldId="260"/>
            <ac:picMk id="15" creationId="{5884DC2A-2AE0-4A04-90A0-8DD0EF2F8011}"/>
          </ac:picMkLst>
        </pc:picChg>
        <pc:picChg chg="add del mod">
          <ac:chgData name="Emily Engdahl" userId="892fa09d-7564-4e04-9d14-38f39102bbf4" providerId="ADAL" clId="{9C5802E0-1173-4D54-9BF0-46D77F492343}" dt="2022-04-23T21:23:43.356" v="43" actId="478"/>
          <ac:picMkLst>
            <pc:docMk/>
            <pc:sldMk cId="2687225996" sldId="260"/>
            <ac:picMk id="16" creationId="{8E1D7BD6-471F-4F7E-AF2D-247F9A06AB6F}"/>
          </ac:picMkLst>
        </pc:picChg>
      </pc:sldChg>
      <pc:sldChg chg="delSp">
        <pc:chgData name="Emily Engdahl" userId="892fa09d-7564-4e04-9d14-38f39102bbf4" providerId="ADAL" clId="{9C5802E0-1173-4D54-9BF0-46D77F492343}" dt="2022-04-23T21:24:53.536" v="53" actId="478"/>
        <pc:sldMkLst>
          <pc:docMk/>
          <pc:sldMk cId="4003105774" sldId="262"/>
        </pc:sldMkLst>
        <pc:spChg chg="del">
          <ac:chgData name="Emily Engdahl" userId="892fa09d-7564-4e04-9d14-38f39102bbf4" providerId="ADAL" clId="{9C5802E0-1173-4D54-9BF0-46D77F492343}" dt="2022-04-23T21:24:53.536" v="53" actId="478"/>
          <ac:spMkLst>
            <pc:docMk/>
            <pc:sldMk cId="4003105774" sldId="262"/>
            <ac:spMk id="2" creationId="{BCC015B5-45C6-499B-9A76-2A749AA255A1}"/>
          </ac:spMkLst>
        </pc:spChg>
      </pc:sldChg>
      <pc:sldChg chg="del">
        <pc:chgData name="Emily Engdahl" userId="892fa09d-7564-4e04-9d14-38f39102bbf4" providerId="ADAL" clId="{9C5802E0-1173-4D54-9BF0-46D77F492343}" dt="2022-04-23T21:25:27.704" v="55" actId="2696"/>
        <pc:sldMkLst>
          <pc:docMk/>
          <pc:sldMk cId="2645414637" sldId="273"/>
        </pc:sldMkLst>
      </pc:sldChg>
      <pc:sldChg chg="del">
        <pc:chgData name="Emily Engdahl" userId="892fa09d-7564-4e04-9d14-38f39102bbf4" providerId="ADAL" clId="{9C5802E0-1173-4D54-9BF0-46D77F492343}" dt="2022-04-23T21:25:28.293" v="56" actId="2696"/>
        <pc:sldMkLst>
          <pc:docMk/>
          <pc:sldMk cId="3683251066" sldId="283"/>
        </pc:sldMkLst>
      </pc:sldChg>
      <pc:sldChg chg="del">
        <pc:chgData name="Emily Engdahl" userId="892fa09d-7564-4e04-9d14-38f39102bbf4" providerId="ADAL" clId="{9C5802E0-1173-4D54-9BF0-46D77F492343}" dt="2022-04-23T21:24:59.884" v="54" actId="2696"/>
        <pc:sldMkLst>
          <pc:docMk/>
          <pc:sldMk cId="3020629289" sldId="294"/>
        </pc:sldMkLst>
      </pc:sldChg>
      <pc:sldChg chg="modSp">
        <pc:chgData name="Emily Engdahl" userId="892fa09d-7564-4e04-9d14-38f39102bbf4" providerId="ADAL" clId="{9C5802E0-1173-4D54-9BF0-46D77F492343}" dt="2022-04-23T21:24:24.862" v="52" actId="20577"/>
        <pc:sldMkLst>
          <pc:docMk/>
          <pc:sldMk cId="2639161245" sldId="305"/>
        </pc:sldMkLst>
        <pc:spChg chg="mod">
          <ac:chgData name="Emily Engdahl" userId="892fa09d-7564-4e04-9d14-38f39102bbf4" providerId="ADAL" clId="{9C5802E0-1173-4D54-9BF0-46D77F492343}" dt="2022-04-23T21:24:24.862" v="52" actId="20577"/>
          <ac:spMkLst>
            <pc:docMk/>
            <pc:sldMk cId="2639161245" sldId="305"/>
            <ac:spMk id="3" creationId="{5CBEC3D3-65B9-4308-AA75-A8C801E9A58D}"/>
          </ac:spMkLst>
        </pc:spChg>
      </pc:sldChg>
      <pc:sldChg chg="del">
        <pc:chgData name="Emily Engdahl" userId="892fa09d-7564-4e04-9d14-38f39102bbf4" providerId="ADAL" clId="{9C5802E0-1173-4D54-9BF0-46D77F492343}" dt="2022-04-23T21:25:42.088" v="61" actId="2696"/>
        <pc:sldMkLst>
          <pc:docMk/>
          <pc:sldMk cId="1722867050" sldId="306"/>
        </pc:sldMkLst>
      </pc:sldChg>
      <pc:sldChg chg="del">
        <pc:chgData name="Emily Engdahl" userId="892fa09d-7564-4e04-9d14-38f39102bbf4" providerId="ADAL" clId="{9C5802E0-1173-4D54-9BF0-46D77F492343}" dt="2022-04-23T21:25:31.384" v="57" actId="2696"/>
        <pc:sldMkLst>
          <pc:docMk/>
          <pc:sldMk cId="3953083878" sldId="313"/>
        </pc:sldMkLst>
      </pc:sldChg>
      <pc:sldChg chg="del">
        <pc:chgData name="Emily Engdahl" userId="892fa09d-7564-4e04-9d14-38f39102bbf4" providerId="ADAL" clId="{9C5802E0-1173-4D54-9BF0-46D77F492343}" dt="2022-04-23T21:25:34.263" v="58" actId="2696"/>
        <pc:sldMkLst>
          <pc:docMk/>
          <pc:sldMk cId="555901391" sldId="315"/>
        </pc:sldMkLst>
      </pc:sldChg>
      <pc:sldChg chg="del">
        <pc:chgData name="Emily Engdahl" userId="892fa09d-7564-4e04-9d14-38f39102bbf4" providerId="ADAL" clId="{9C5802E0-1173-4D54-9BF0-46D77F492343}" dt="2022-04-23T21:25:35.475" v="59" actId="2696"/>
        <pc:sldMkLst>
          <pc:docMk/>
          <pc:sldMk cId="3742509487" sldId="316"/>
        </pc:sldMkLst>
      </pc:sldChg>
      <pc:sldChg chg="modSp">
        <pc:chgData name="Emily Engdahl" userId="892fa09d-7564-4e04-9d14-38f39102bbf4" providerId="ADAL" clId="{9C5802E0-1173-4D54-9BF0-46D77F492343}" dt="2022-04-23T21:26:27.150" v="80" actId="20577"/>
        <pc:sldMkLst>
          <pc:docMk/>
          <pc:sldMk cId="1714113276" sldId="319"/>
        </pc:sldMkLst>
        <pc:spChg chg="mod">
          <ac:chgData name="Emily Engdahl" userId="892fa09d-7564-4e04-9d14-38f39102bbf4" providerId="ADAL" clId="{9C5802E0-1173-4D54-9BF0-46D77F492343}" dt="2022-04-23T21:26:27.150" v="80" actId="20577"/>
          <ac:spMkLst>
            <pc:docMk/>
            <pc:sldMk cId="1714113276" sldId="319"/>
            <ac:spMk id="7" creationId="{1FD91FCC-3A9D-4DD2-B745-C13FBD1C7F7B}"/>
          </ac:spMkLst>
        </pc:spChg>
      </pc:sldChg>
      <pc:sldChg chg="ord">
        <pc:chgData name="Emily Engdahl" userId="892fa09d-7564-4e04-9d14-38f39102bbf4" providerId="ADAL" clId="{9C5802E0-1173-4D54-9BF0-46D77F492343}" dt="2022-04-23T21:25:41.191" v="60"/>
        <pc:sldMkLst>
          <pc:docMk/>
          <pc:sldMk cId="2504975827" sldId="406"/>
        </pc:sldMkLst>
      </pc:sldChg>
    </pc:docChg>
  </pc:docChgLst>
  <pc:docChgLst>
    <pc:chgData name="Emily Engdahl" userId="892fa09d-7564-4e04-9d14-38f39102bbf4" providerId="ADAL" clId="{12DF3035-2CEC-4B83-9CCC-CFDB331B934C}"/>
    <pc:docChg chg="undo custSel addSld modSld">
      <pc:chgData name="Emily Engdahl" userId="892fa09d-7564-4e04-9d14-38f39102bbf4" providerId="ADAL" clId="{12DF3035-2CEC-4B83-9CCC-CFDB331B934C}" dt="2022-04-13T04:30:04.691" v="298" actId="2711"/>
      <pc:docMkLst>
        <pc:docMk/>
      </pc:docMkLst>
      <pc:sldChg chg="modSp">
        <pc:chgData name="Emily Engdahl" userId="892fa09d-7564-4e04-9d14-38f39102bbf4" providerId="ADAL" clId="{12DF3035-2CEC-4B83-9CCC-CFDB331B934C}" dt="2022-04-13T04:22:58.471" v="208" actId="2711"/>
        <pc:sldMkLst>
          <pc:docMk/>
          <pc:sldMk cId="4168483222" sldId="256"/>
        </pc:sldMkLst>
        <pc:spChg chg="mod">
          <ac:chgData name="Emily Engdahl" userId="892fa09d-7564-4e04-9d14-38f39102bbf4" providerId="ADAL" clId="{12DF3035-2CEC-4B83-9CCC-CFDB331B934C}" dt="2022-04-13T04:22:55.691" v="207" actId="1076"/>
          <ac:spMkLst>
            <pc:docMk/>
            <pc:sldMk cId="4168483222" sldId="256"/>
            <ac:spMk id="6" creationId="{B18203AF-9EBD-4D70-A35C-05370C4B9343}"/>
          </ac:spMkLst>
        </pc:spChg>
        <pc:spChg chg="mod">
          <ac:chgData name="Emily Engdahl" userId="892fa09d-7564-4e04-9d14-38f39102bbf4" providerId="ADAL" clId="{12DF3035-2CEC-4B83-9CCC-CFDB331B934C}" dt="2022-04-13T04:22:58.471" v="208" actId="2711"/>
          <ac:spMkLst>
            <pc:docMk/>
            <pc:sldMk cId="4168483222" sldId="256"/>
            <ac:spMk id="10" creationId="{63377657-4CA2-405E-A1C9-CEB1C0D2ACF7}"/>
          </ac:spMkLst>
        </pc:spChg>
      </pc:sldChg>
      <pc:sldChg chg="modSp">
        <pc:chgData name="Emily Engdahl" userId="892fa09d-7564-4e04-9d14-38f39102bbf4" providerId="ADAL" clId="{12DF3035-2CEC-4B83-9CCC-CFDB331B934C}" dt="2022-04-13T04:23:19.757" v="211" actId="113"/>
        <pc:sldMkLst>
          <pc:docMk/>
          <pc:sldMk cId="775575179" sldId="257"/>
        </pc:sldMkLst>
        <pc:spChg chg="mod">
          <ac:chgData name="Emily Engdahl" userId="892fa09d-7564-4e04-9d14-38f39102bbf4" providerId="ADAL" clId="{12DF3035-2CEC-4B83-9CCC-CFDB331B934C}" dt="2022-04-13T04:23:12.758" v="209" actId="2711"/>
          <ac:spMkLst>
            <pc:docMk/>
            <pc:sldMk cId="775575179" sldId="257"/>
            <ac:spMk id="3" creationId="{5CBEC3D3-65B9-4308-AA75-A8C801E9A58D}"/>
          </ac:spMkLst>
        </pc:spChg>
        <pc:spChg chg="mod">
          <ac:chgData name="Emily Engdahl" userId="892fa09d-7564-4e04-9d14-38f39102bbf4" providerId="ADAL" clId="{12DF3035-2CEC-4B83-9CCC-CFDB331B934C}" dt="2022-04-13T04:23:19.757" v="211" actId="113"/>
          <ac:spMkLst>
            <pc:docMk/>
            <pc:sldMk cId="775575179" sldId="257"/>
            <ac:spMk id="4" creationId="{9A50D412-70A4-42D0-89DD-41FA09B40802}"/>
          </ac:spMkLst>
        </pc:spChg>
      </pc:sldChg>
      <pc:sldChg chg="modSp">
        <pc:chgData name="Emily Engdahl" userId="892fa09d-7564-4e04-9d14-38f39102bbf4" providerId="ADAL" clId="{12DF3035-2CEC-4B83-9CCC-CFDB331B934C}" dt="2022-04-13T04:24:20.572" v="229" actId="2711"/>
        <pc:sldMkLst>
          <pc:docMk/>
          <pc:sldMk cId="3954550009" sldId="259"/>
        </pc:sldMkLst>
        <pc:spChg chg="mod">
          <ac:chgData name="Emily Engdahl" userId="892fa09d-7564-4e04-9d14-38f39102bbf4" providerId="ADAL" clId="{12DF3035-2CEC-4B83-9CCC-CFDB331B934C}" dt="2022-04-13T04:24:20.572" v="229" actId="2711"/>
          <ac:spMkLst>
            <pc:docMk/>
            <pc:sldMk cId="3954550009" sldId="259"/>
            <ac:spMk id="4" creationId="{9A50D412-70A4-42D0-89DD-41FA09B40802}"/>
          </ac:spMkLst>
        </pc:spChg>
      </pc:sldChg>
      <pc:sldChg chg="modSp">
        <pc:chgData name="Emily Engdahl" userId="892fa09d-7564-4e04-9d14-38f39102bbf4" providerId="ADAL" clId="{12DF3035-2CEC-4B83-9CCC-CFDB331B934C}" dt="2022-04-13T04:23:59.042" v="223" actId="2711"/>
        <pc:sldMkLst>
          <pc:docMk/>
          <pc:sldMk cId="2687225996" sldId="260"/>
        </pc:sldMkLst>
        <pc:spChg chg="mod">
          <ac:chgData name="Emily Engdahl" userId="892fa09d-7564-4e04-9d14-38f39102bbf4" providerId="ADAL" clId="{12DF3035-2CEC-4B83-9CCC-CFDB331B934C}" dt="2022-04-13T04:23:59.042" v="223" actId="2711"/>
          <ac:spMkLst>
            <pc:docMk/>
            <pc:sldMk cId="2687225996" sldId="260"/>
            <ac:spMk id="4" creationId="{9A50D412-70A4-42D0-89DD-41FA09B40802}"/>
          </ac:spMkLst>
        </pc:spChg>
      </pc:sldChg>
      <pc:sldChg chg="modSp">
        <pc:chgData name="Emily Engdahl" userId="892fa09d-7564-4e04-9d14-38f39102bbf4" providerId="ADAL" clId="{12DF3035-2CEC-4B83-9CCC-CFDB331B934C}" dt="2022-04-13T04:24:41.281" v="237" actId="2711"/>
        <pc:sldMkLst>
          <pc:docMk/>
          <pc:sldMk cId="4003105774" sldId="262"/>
        </pc:sldMkLst>
        <pc:spChg chg="mod">
          <ac:chgData name="Emily Engdahl" userId="892fa09d-7564-4e04-9d14-38f39102bbf4" providerId="ADAL" clId="{12DF3035-2CEC-4B83-9CCC-CFDB331B934C}" dt="2022-04-13T04:24:29.589" v="232" actId="2711"/>
          <ac:spMkLst>
            <pc:docMk/>
            <pc:sldMk cId="4003105774" sldId="262"/>
            <ac:spMk id="3" creationId="{5CBEC3D3-65B9-4308-AA75-A8C801E9A58D}"/>
          </ac:spMkLst>
        </pc:spChg>
        <pc:spChg chg="mod">
          <ac:chgData name="Emily Engdahl" userId="892fa09d-7564-4e04-9d14-38f39102bbf4" providerId="ADAL" clId="{12DF3035-2CEC-4B83-9CCC-CFDB331B934C}" dt="2022-04-13T04:24:25.782" v="231" actId="2711"/>
          <ac:spMkLst>
            <pc:docMk/>
            <pc:sldMk cId="4003105774" sldId="262"/>
            <ac:spMk id="4" creationId="{9A50D412-70A4-42D0-89DD-41FA09B40802}"/>
          </ac:spMkLst>
        </pc:spChg>
        <pc:spChg chg="mod">
          <ac:chgData name="Emily Engdahl" userId="892fa09d-7564-4e04-9d14-38f39102bbf4" providerId="ADAL" clId="{12DF3035-2CEC-4B83-9CCC-CFDB331B934C}" dt="2022-04-13T04:24:32.623" v="233" actId="2711"/>
          <ac:spMkLst>
            <pc:docMk/>
            <pc:sldMk cId="4003105774" sldId="262"/>
            <ac:spMk id="5" creationId="{65964E31-046B-4BEB-BD14-66F00C7340CD}"/>
          </ac:spMkLst>
        </pc:spChg>
        <pc:spChg chg="mod">
          <ac:chgData name="Emily Engdahl" userId="892fa09d-7564-4e04-9d14-38f39102bbf4" providerId="ADAL" clId="{12DF3035-2CEC-4B83-9CCC-CFDB331B934C}" dt="2022-04-13T04:24:37.884" v="236" actId="113"/>
          <ac:spMkLst>
            <pc:docMk/>
            <pc:sldMk cId="4003105774" sldId="262"/>
            <ac:spMk id="6" creationId="{A9570944-485E-4930-AF20-48D5A4DBD44A}"/>
          </ac:spMkLst>
        </pc:spChg>
        <pc:spChg chg="mod">
          <ac:chgData name="Emily Engdahl" userId="892fa09d-7564-4e04-9d14-38f39102bbf4" providerId="ADAL" clId="{12DF3035-2CEC-4B83-9CCC-CFDB331B934C}" dt="2022-04-13T04:24:41.281" v="237" actId="2711"/>
          <ac:spMkLst>
            <pc:docMk/>
            <pc:sldMk cId="4003105774" sldId="262"/>
            <ac:spMk id="7" creationId="{991493FE-E55D-4C92-9AC6-F6A453F8B615}"/>
          </ac:spMkLst>
        </pc:spChg>
      </pc:sldChg>
      <pc:sldChg chg="modSp">
        <pc:chgData name="Emily Engdahl" userId="892fa09d-7564-4e04-9d14-38f39102bbf4" providerId="ADAL" clId="{12DF3035-2CEC-4B83-9CCC-CFDB331B934C}" dt="2022-04-13T04:24:53.748" v="240" actId="2711"/>
        <pc:sldMkLst>
          <pc:docMk/>
          <pc:sldMk cId="2645414637" sldId="273"/>
        </pc:sldMkLst>
        <pc:spChg chg="mod">
          <ac:chgData name="Emily Engdahl" userId="892fa09d-7564-4e04-9d14-38f39102bbf4" providerId="ADAL" clId="{12DF3035-2CEC-4B83-9CCC-CFDB331B934C}" dt="2022-04-13T04:24:53.748" v="240" actId="2711"/>
          <ac:spMkLst>
            <pc:docMk/>
            <pc:sldMk cId="2645414637" sldId="273"/>
            <ac:spMk id="3" creationId="{5CBEC3D3-65B9-4308-AA75-A8C801E9A58D}"/>
          </ac:spMkLst>
        </pc:spChg>
        <pc:spChg chg="mod">
          <ac:chgData name="Emily Engdahl" userId="892fa09d-7564-4e04-9d14-38f39102bbf4" providerId="ADAL" clId="{12DF3035-2CEC-4B83-9CCC-CFDB331B934C}" dt="2022-04-13T04:24:50.680" v="239" actId="113"/>
          <ac:spMkLst>
            <pc:docMk/>
            <pc:sldMk cId="2645414637" sldId="273"/>
            <ac:spMk id="4" creationId="{9A50D412-70A4-42D0-89DD-41FA09B40802}"/>
          </ac:spMkLst>
        </pc:spChg>
      </pc:sldChg>
      <pc:sldChg chg="modSp">
        <pc:chgData name="Emily Engdahl" userId="892fa09d-7564-4e04-9d14-38f39102bbf4" providerId="ADAL" clId="{12DF3035-2CEC-4B83-9CCC-CFDB331B934C}" dt="2022-04-13T04:23:31.244" v="215" actId="2711"/>
        <pc:sldMkLst>
          <pc:docMk/>
          <pc:sldMk cId="589028633" sldId="282"/>
        </pc:sldMkLst>
        <pc:spChg chg="mod">
          <ac:chgData name="Emily Engdahl" userId="892fa09d-7564-4e04-9d14-38f39102bbf4" providerId="ADAL" clId="{12DF3035-2CEC-4B83-9CCC-CFDB331B934C}" dt="2022-04-13T04:23:31.244" v="215" actId="2711"/>
          <ac:spMkLst>
            <pc:docMk/>
            <pc:sldMk cId="589028633" sldId="282"/>
            <ac:spMk id="4" creationId="{9A50D412-70A4-42D0-89DD-41FA09B40802}"/>
          </ac:spMkLst>
        </pc:spChg>
      </pc:sldChg>
      <pc:sldChg chg="modSp">
        <pc:chgData name="Emily Engdahl" userId="892fa09d-7564-4e04-9d14-38f39102bbf4" providerId="ADAL" clId="{12DF3035-2CEC-4B83-9CCC-CFDB331B934C}" dt="2022-04-13T04:25:52.611" v="247" actId="2711"/>
        <pc:sldMkLst>
          <pc:docMk/>
          <pc:sldMk cId="3683251066" sldId="283"/>
        </pc:sldMkLst>
        <pc:spChg chg="mod">
          <ac:chgData name="Emily Engdahl" userId="892fa09d-7564-4e04-9d14-38f39102bbf4" providerId="ADAL" clId="{12DF3035-2CEC-4B83-9CCC-CFDB331B934C}" dt="2022-04-13T04:25:52.611" v="247" actId="2711"/>
          <ac:spMkLst>
            <pc:docMk/>
            <pc:sldMk cId="3683251066" sldId="283"/>
            <ac:spMk id="4" creationId="{9A50D412-70A4-42D0-89DD-41FA09B40802}"/>
          </ac:spMkLst>
        </pc:spChg>
        <pc:spChg chg="mod">
          <ac:chgData name="Emily Engdahl" userId="892fa09d-7564-4e04-9d14-38f39102bbf4" providerId="ADAL" clId="{12DF3035-2CEC-4B83-9CCC-CFDB331B934C}" dt="2022-04-13T04:25:26.898" v="243" actId="2711"/>
          <ac:spMkLst>
            <pc:docMk/>
            <pc:sldMk cId="3683251066" sldId="283"/>
            <ac:spMk id="5" creationId="{C7681576-54E0-4622-A226-7BB8ED050646}"/>
          </ac:spMkLst>
        </pc:spChg>
        <pc:graphicFrameChg chg="modGraphic">
          <ac:chgData name="Emily Engdahl" userId="892fa09d-7564-4e04-9d14-38f39102bbf4" providerId="ADAL" clId="{12DF3035-2CEC-4B83-9CCC-CFDB331B934C}" dt="2022-04-13T04:25:09.914" v="241" actId="2711"/>
          <ac:graphicFrameMkLst>
            <pc:docMk/>
            <pc:sldMk cId="3683251066" sldId="283"/>
            <ac:graphicFrameMk id="2" creationId="{59D09314-1139-457D-BB09-3F04E1D66AE5}"/>
          </ac:graphicFrameMkLst>
        </pc:graphicFrameChg>
      </pc:sldChg>
      <pc:sldChg chg="addSp delSp modSp">
        <pc:chgData name="Emily Engdahl" userId="892fa09d-7564-4e04-9d14-38f39102bbf4" providerId="ADAL" clId="{12DF3035-2CEC-4B83-9CCC-CFDB331B934C}" dt="2022-04-13T04:23:25.933" v="213" actId="113"/>
        <pc:sldMkLst>
          <pc:docMk/>
          <pc:sldMk cId="366514652" sldId="293"/>
        </pc:sldMkLst>
        <pc:spChg chg="del">
          <ac:chgData name="Emily Engdahl" userId="892fa09d-7564-4e04-9d14-38f39102bbf4" providerId="ADAL" clId="{12DF3035-2CEC-4B83-9CCC-CFDB331B934C}" dt="2022-04-13T04:20:06.306" v="178" actId="478"/>
          <ac:spMkLst>
            <pc:docMk/>
            <pc:sldMk cId="366514652" sldId="293"/>
            <ac:spMk id="2" creationId="{8D6FBA80-06BC-4928-8035-FCBA6C787A80}"/>
          </ac:spMkLst>
        </pc:spChg>
        <pc:spChg chg="mod">
          <ac:chgData name="Emily Engdahl" userId="892fa09d-7564-4e04-9d14-38f39102bbf4" providerId="ADAL" clId="{12DF3035-2CEC-4B83-9CCC-CFDB331B934C}" dt="2022-04-13T04:22:36.108" v="205" actId="255"/>
          <ac:spMkLst>
            <pc:docMk/>
            <pc:sldMk cId="366514652" sldId="293"/>
            <ac:spMk id="3" creationId="{5CBEC3D3-65B9-4308-AA75-A8C801E9A58D}"/>
          </ac:spMkLst>
        </pc:spChg>
        <pc:spChg chg="mod">
          <ac:chgData name="Emily Engdahl" userId="892fa09d-7564-4e04-9d14-38f39102bbf4" providerId="ADAL" clId="{12DF3035-2CEC-4B83-9CCC-CFDB331B934C}" dt="2022-04-13T04:23:25.933" v="213" actId="113"/>
          <ac:spMkLst>
            <pc:docMk/>
            <pc:sldMk cId="366514652" sldId="293"/>
            <ac:spMk id="4" creationId="{9A50D412-70A4-42D0-89DD-41FA09B40802}"/>
          </ac:spMkLst>
        </pc:spChg>
        <pc:spChg chg="add mod">
          <ac:chgData name="Emily Engdahl" userId="892fa09d-7564-4e04-9d14-38f39102bbf4" providerId="ADAL" clId="{12DF3035-2CEC-4B83-9CCC-CFDB331B934C}" dt="2022-04-13T04:21:02.734" v="189" actId="1076"/>
          <ac:spMkLst>
            <pc:docMk/>
            <pc:sldMk cId="366514652" sldId="293"/>
            <ac:spMk id="5" creationId="{9621E5EC-3504-4144-A0D2-ED0E55E80C27}"/>
          </ac:spMkLst>
        </pc:spChg>
      </pc:sldChg>
      <pc:sldChg chg="modSp">
        <pc:chgData name="Emily Engdahl" userId="892fa09d-7564-4e04-9d14-38f39102bbf4" providerId="ADAL" clId="{12DF3035-2CEC-4B83-9CCC-CFDB331B934C}" dt="2022-04-13T04:29:25.110" v="290" actId="2711"/>
        <pc:sldMkLst>
          <pc:docMk/>
          <pc:sldMk cId="3020629289" sldId="294"/>
        </pc:sldMkLst>
        <pc:spChg chg="mod">
          <ac:chgData name="Emily Engdahl" userId="892fa09d-7564-4e04-9d14-38f39102bbf4" providerId="ADAL" clId="{12DF3035-2CEC-4B83-9CCC-CFDB331B934C}" dt="2022-04-13T04:29:20.509" v="288" actId="2711"/>
          <ac:spMkLst>
            <pc:docMk/>
            <pc:sldMk cId="3020629289" sldId="294"/>
            <ac:spMk id="3" creationId="{5CBEC3D3-65B9-4308-AA75-A8C801E9A58D}"/>
          </ac:spMkLst>
        </pc:spChg>
        <pc:spChg chg="mod">
          <ac:chgData name="Emily Engdahl" userId="892fa09d-7564-4e04-9d14-38f39102bbf4" providerId="ADAL" clId="{12DF3035-2CEC-4B83-9CCC-CFDB331B934C}" dt="2022-04-13T04:29:25.110" v="290" actId="2711"/>
          <ac:spMkLst>
            <pc:docMk/>
            <pc:sldMk cId="3020629289" sldId="294"/>
            <ac:spMk id="4" creationId="{9A50D412-70A4-42D0-89DD-41FA09B408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AF15A-4CF6-4530-8BFF-C7EB850ED20F}" type="datetimeFigureOut">
              <a:rPr lang="en-US" smtClean="0"/>
              <a:t>4/23/2022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20867-7130-4472-9FDD-15016FC9EF40}" type="slidenum">
              <a:rPr lang="en-US" smtClean="0"/>
              <a:t>‹#›</a:t>
            </a:fld>
            <a:endParaRPr lang="en-US"/>
          </a:p>
        </p:txBody>
      </p:sp>
    </p:spTree>
    <p:extLst>
      <p:ext uri="{BB962C8B-B14F-4D97-AF65-F5344CB8AC3E}">
        <p14:creationId xmlns:p14="http://schemas.microsoft.com/office/powerpoint/2010/main" val="82427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20867-7130-4472-9FDD-15016FC9EF40}" type="slidenum">
              <a:rPr lang="en-US" smtClean="0"/>
              <a:t>1</a:t>
            </a:fld>
            <a:endParaRPr lang="en-US"/>
          </a:p>
        </p:txBody>
      </p:sp>
    </p:spTree>
    <p:extLst>
      <p:ext uri="{BB962C8B-B14F-4D97-AF65-F5344CB8AC3E}">
        <p14:creationId xmlns:p14="http://schemas.microsoft.com/office/powerpoint/2010/main" val="188691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20867-7130-4472-9FDD-15016FC9EF40}" type="slidenum">
              <a:rPr lang="en-US" smtClean="0"/>
              <a:t>8</a:t>
            </a:fld>
            <a:endParaRPr lang="en-US"/>
          </a:p>
        </p:txBody>
      </p:sp>
    </p:spTree>
    <p:extLst>
      <p:ext uri="{BB962C8B-B14F-4D97-AF65-F5344CB8AC3E}">
        <p14:creationId xmlns:p14="http://schemas.microsoft.com/office/powerpoint/2010/main" val="251481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20867-7130-4472-9FDD-15016FC9EF40}" type="slidenum">
              <a:rPr lang="en-US" smtClean="0"/>
              <a:t>13</a:t>
            </a:fld>
            <a:endParaRPr lang="en-US"/>
          </a:p>
        </p:txBody>
      </p:sp>
    </p:spTree>
    <p:extLst>
      <p:ext uri="{BB962C8B-B14F-4D97-AF65-F5344CB8AC3E}">
        <p14:creationId xmlns:p14="http://schemas.microsoft.com/office/powerpoint/2010/main" val="260710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20867-7130-4472-9FDD-15016FC9EF40}" type="slidenum">
              <a:rPr lang="en-US" smtClean="0"/>
              <a:t>36</a:t>
            </a:fld>
            <a:endParaRPr lang="en-US"/>
          </a:p>
        </p:txBody>
      </p:sp>
    </p:spTree>
    <p:extLst>
      <p:ext uri="{BB962C8B-B14F-4D97-AF65-F5344CB8AC3E}">
        <p14:creationId xmlns:p14="http://schemas.microsoft.com/office/powerpoint/2010/main" val="43036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73998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016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40281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57300" y="1390651"/>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8570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84325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1300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3501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73021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26268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91091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26728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09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52443D40-010F-4929-A987-AC6274E29BB8}"/>
              </a:ext>
            </a:extLst>
          </p:cNvPr>
          <p:cNvSpPr/>
          <p:nvPr userDrawn="1"/>
        </p:nvSpPr>
        <p:spPr>
          <a:xfrm>
            <a:off x="0" y="5806358"/>
            <a:ext cx="9144000" cy="1051643"/>
          </a:xfrm>
          <a:prstGeom prst="rect">
            <a:avLst/>
          </a:prstGeom>
          <a:solidFill>
            <a:srgbClr val="00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9810308-8566-41A6-91E1-84D7B2DC06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99316" y="5770069"/>
            <a:ext cx="2144684" cy="1124219"/>
          </a:xfrm>
          <a:prstGeom prst="rect">
            <a:avLst/>
          </a:prstGeom>
        </p:spPr>
      </p:pic>
    </p:spTree>
    <p:extLst>
      <p:ext uri="{BB962C8B-B14F-4D97-AF65-F5344CB8AC3E}">
        <p14:creationId xmlns:p14="http://schemas.microsoft.com/office/powerpoint/2010/main" val="180672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docs.recovercare.org/home/recover-care-at-home-rn-visit-nurse-article-client-grievance-and-investig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cs.recovercare.org/home/incident-report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203AF-9EBD-4D70-A35C-05370C4B9343}"/>
              </a:ext>
            </a:extLst>
          </p:cNvPr>
          <p:cNvSpPr txBox="1"/>
          <p:nvPr/>
        </p:nvSpPr>
        <p:spPr>
          <a:xfrm>
            <a:off x="469899" y="2081742"/>
            <a:ext cx="8204199" cy="646331"/>
          </a:xfrm>
          <a:prstGeom prst="rect">
            <a:avLst/>
          </a:prstGeom>
          <a:solidFill>
            <a:srgbClr val="0056A3"/>
          </a:solidFill>
        </p:spPr>
        <p:txBody>
          <a:bodyPr wrap="square" rtlCol="0">
            <a:spAutoFit/>
          </a:bodyPr>
          <a:lstStyle/>
          <a:p>
            <a:pPr algn="ctr"/>
            <a:r>
              <a:rPr lang="en-US" sz="3600" dirty="0">
                <a:solidFill>
                  <a:schemeClr val="bg1"/>
                </a:solidFill>
                <a:latin typeface="+mj-lt"/>
              </a:rPr>
              <a:t>Welcome to Recover Care!</a:t>
            </a:r>
          </a:p>
        </p:txBody>
      </p:sp>
      <p:sp>
        <p:nvSpPr>
          <p:cNvPr id="2" name="TextBox 1">
            <a:extLst>
              <a:ext uri="{FF2B5EF4-FFF2-40B4-BE49-F238E27FC236}">
                <a16:creationId xmlns:a16="http://schemas.microsoft.com/office/drawing/2014/main" id="{84C56279-4C1D-4C10-B2B8-95FE39CF2405}"/>
              </a:ext>
            </a:extLst>
          </p:cNvPr>
          <p:cNvSpPr txBox="1"/>
          <p:nvPr/>
        </p:nvSpPr>
        <p:spPr>
          <a:xfrm>
            <a:off x="79130" y="6503863"/>
            <a:ext cx="1257301" cy="276999"/>
          </a:xfrm>
          <a:prstGeom prst="rect">
            <a:avLst/>
          </a:prstGeom>
          <a:noFill/>
        </p:spPr>
        <p:txBody>
          <a:bodyPr wrap="square" rtlCol="0">
            <a:spAutoFit/>
          </a:bodyPr>
          <a:lstStyle/>
          <a:p>
            <a:r>
              <a:rPr lang="en-US" sz="1200" i="1" dirty="0">
                <a:solidFill>
                  <a:schemeClr val="bg1"/>
                </a:solidFill>
                <a:latin typeface="+mj-lt"/>
              </a:rPr>
              <a:t>Updated 4.2022</a:t>
            </a:r>
          </a:p>
        </p:txBody>
      </p:sp>
      <p:pic>
        <p:nvPicPr>
          <p:cNvPr id="1028" name="Picture 4" descr="Free Wisconsin Cliparts, Download Free Wisconsin Cliparts png images, Free  ClipArts on Clipart Library">
            <a:extLst>
              <a:ext uri="{FF2B5EF4-FFF2-40B4-BE49-F238E27FC236}">
                <a16:creationId xmlns:a16="http://schemas.microsoft.com/office/drawing/2014/main" id="{AC20334E-473A-43D7-BA9A-39EA81722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204" y="2924174"/>
            <a:ext cx="2255592" cy="241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53200" y="362817"/>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@Home vs. Community Model</a:t>
            </a:r>
          </a:p>
        </p:txBody>
      </p:sp>
      <p:grpSp>
        <p:nvGrpSpPr>
          <p:cNvPr id="24" name="Group 23">
            <a:extLst>
              <a:ext uri="{FF2B5EF4-FFF2-40B4-BE49-F238E27FC236}">
                <a16:creationId xmlns:a16="http://schemas.microsoft.com/office/drawing/2014/main" id="{45B6504C-A3A9-4FD4-A5A5-02C89E52C1D4}"/>
              </a:ext>
            </a:extLst>
          </p:cNvPr>
          <p:cNvGrpSpPr/>
          <p:nvPr/>
        </p:nvGrpSpPr>
        <p:grpSpPr>
          <a:xfrm>
            <a:off x="676207" y="824482"/>
            <a:ext cx="6867329" cy="4506443"/>
            <a:chOff x="676207" y="824482"/>
            <a:chExt cx="6867329" cy="4506443"/>
          </a:xfrm>
        </p:grpSpPr>
        <p:pic>
          <p:nvPicPr>
            <p:cNvPr id="5" name="Picture 4">
              <a:extLst>
                <a:ext uri="{FF2B5EF4-FFF2-40B4-BE49-F238E27FC236}">
                  <a16:creationId xmlns:a16="http://schemas.microsoft.com/office/drawing/2014/main" id="{4BE62F1C-7884-47B7-B727-753F88DEA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402" y="824482"/>
              <a:ext cx="2747195" cy="1827234"/>
            </a:xfrm>
            <a:prstGeom prst="rect">
              <a:avLst/>
            </a:prstGeom>
          </p:spPr>
        </p:pic>
        <p:pic>
          <p:nvPicPr>
            <p:cNvPr id="6" name="Picture 5">
              <a:extLst>
                <a:ext uri="{FF2B5EF4-FFF2-40B4-BE49-F238E27FC236}">
                  <a16:creationId xmlns:a16="http://schemas.microsoft.com/office/drawing/2014/main" id="{80E97E30-A55F-4FBE-8218-8615D4F5E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60" y="3272859"/>
              <a:ext cx="2243327" cy="1471374"/>
            </a:xfrm>
            <a:prstGeom prst="rect">
              <a:avLst/>
            </a:prstGeom>
          </p:spPr>
        </p:pic>
        <p:pic>
          <p:nvPicPr>
            <p:cNvPr id="7" name="Picture 6">
              <a:extLst>
                <a:ext uri="{FF2B5EF4-FFF2-40B4-BE49-F238E27FC236}">
                  <a16:creationId xmlns:a16="http://schemas.microsoft.com/office/drawing/2014/main" id="{59A2F78F-0811-41B4-BE74-4FADCA54F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099" y="3113381"/>
              <a:ext cx="1963437" cy="1958902"/>
            </a:xfrm>
            <a:prstGeom prst="rect">
              <a:avLst/>
            </a:prstGeom>
          </p:spPr>
        </p:pic>
        <p:sp>
          <p:nvSpPr>
            <p:cNvPr id="8" name="TextBox 7">
              <a:extLst>
                <a:ext uri="{FF2B5EF4-FFF2-40B4-BE49-F238E27FC236}">
                  <a16:creationId xmlns:a16="http://schemas.microsoft.com/office/drawing/2014/main" id="{8239ECA6-27EF-43FB-BEBD-54B9BD0C1C45}"/>
                </a:ext>
              </a:extLst>
            </p:cNvPr>
            <p:cNvSpPr txBox="1"/>
            <p:nvPr/>
          </p:nvSpPr>
          <p:spPr>
            <a:xfrm>
              <a:off x="676207" y="4684594"/>
              <a:ext cx="39280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The Lodge – Metro, MN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Oakwood Hills – Eau Claire, WI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The Jefferson – Madison, WI</a:t>
              </a:r>
            </a:p>
          </p:txBody>
        </p:sp>
        <p:cxnSp>
          <p:nvCxnSpPr>
            <p:cNvPr id="9" name="Straight Connector 8">
              <a:extLst>
                <a:ext uri="{FF2B5EF4-FFF2-40B4-BE49-F238E27FC236}">
                  <a16:creationId xmlns:a16="http://schemas.microsoft.com/office/drawing/2014/main" id="{18C7F420-7696-43DA-B839-FC7F35A319EB}"/>
                </a:ext>
              </a:extLst>
            </p:cNvPr>
            <p:cNvCxnSpPr>
              <a:cxnSpLocks/>
            </p:cNvCxnSpPr>
            <p:nvPr/>
          </p:nvCxnSpPr>
          <p:spPr>
            <a:xfrm flipH="1">
              <a:off x="2640224" y="2225661"/>
              <a:ext cx="1931777" cy="120333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C01DBD3-67F5-4D98-975C-D9837FCB5B61}"/>
                </a:ext>
              </a:extLst>
            </p:cNvPr>
            <p:cNvCxnSpPr>
              <a:cxnSpLocks/>
            </p:cNvCxnSpPr>
            <p:nvPr/>
          </p:nvCxnSpPr>
          <p:spPr>
            <a:xfrm>
              <a:off x="4572000" y="2232992"/>
              <a:ext cx="1989816" cy="1289459"/>
            </a:xfrm>
            <a:prstGeom prst="line">
              <a:avLst/>
            </a:prstGeom>
            <a:ln w="28575"/>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079C45B-0B6B-4D77-AFDE-A275FCD7BD09}"/>
                </a:ext>
              </a:extLst>
            </p:cNvPr>
            <p:cNvSpPr txBox="1"/>
            <p:nvPr/>
          </p:nvSpPr>
          <p:spPr>
            <a:xfrm>
              <a:off x="5871320" y="4668407"/>
              <a:ext cx="13809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Metro, MN</a:t>
              </a:r>
            </a:p>
          </p:txBody>
        </p:sp>
      </p:grpSp>
    </p:spTree>
    <p:extLst>
      <p:ext uri="{BB962C8B-B14F-4D97-AF65-F5344CB8AC3E}">
        <p14:creationId xmlns:p14="http://schemas.microsoft.com/office/powerpoint/2010/main" val="395455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55864" y="1597152"/>
            <a:ext cx="3865031" cy="1946148"/>
          </a:xfrm>
        </p:spPr>
        <p:txBody>
          <a:bodyPr>
            <a:normAutofit/>
          </a:bodyPr>
          <a:lstStyle/>
          <a:p>
            <a:r>
              <a:rPr lang="en-US" sz="1600" dirty="0">
                <a:latin typeface="+mj-lt"/>
              </a:rPr>
              <a:t>4-hour minimum</a:t>
            </a:r>
          </a:p>
          <a:p>
            <a:r>
              <a:rPr lang="en-US" sz="1600" dirty="0">
                <a:latin typeface="+mj-lt"/>
              </a:rPr>
              <a:t>Provide care 4-24 hours / day</a:t>
            </a:r>
          </a:p>
          <a:p>
            <a:r>
              <a:rPr lang="en-US" sz="1600" dirty="0">
                <a:latin typeface="+mj-lt"/>
              </a:rPr>
              <a:t>We will provide services wherever a client calls home (single-family home, ALF, Nursing Home, etc.)</a:t>
            </a:r>
          </a:p>
          <a:p>
            <a:r>
              <a:rPr lang="en-US" sz="1600" dirty="0">
                <a:latin typeface="+mj-lt"/>
              </a:rPr>
              <a:t>Provide Recover Care Commitment</a:t>
            </a:r>
          </a:p>
          <a:p>
            <a:pPr marL="0" indent="0">
              <a:buNone/>
            </a:pPr>
            <a:endParaRPr lang="en-US" sz="1600" dirty="0">
              <a:latin typeface="+mj-lt"/>
            </a:endParaRPr>
          </a:p>
          <a:p>
            <a:endParaRPr lang="en-US" sz="1800" dirty="0">
              <a:latin typeface="+mj-lt"/>
            </a:endParaRP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@Home vs. Community Model</a:t>
            </a:r>
          </a:p>
        </p:txBody>
      </p:sp>
      <p:sp>
        <p:nvSpPr>
          <p:cNvPr id="5" name="Content Placeholder 2">
            <a:extLst>
              <a:ext uri="{FF2B5EF4-FFF2-40B4-BE49-F238E27FC236}">
                <a16:creationId xmlns:a16="http://schemas.microsoft.com/office/drawing/2014/main" id="{65964E31-046B-4BEB-BD14-66F00C7340CD}"/>
              </a:ext>
            </a:extLst>
          </p:cNvPr>
          <p:cNvSpPr txBox="1">
            <a:spLocks/>
          </p:cNvSpPr>
          <p:nvPr/>
        </p:nvSpPr>
        <p:spPr>
          <a:xfrm>
            <a:off x="4571999" y="1597151"/>
            <a:ext cx="3865031" cy="1946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latin typeface="+mj-lt"/>
              </a:rPr>
              <a:t>15-minute increment minimum</a:t>
            </a:r>
          </a:p>
          <a:p>
            <a:pPr lvl="0"/>
            <a:r>
              <a:rPr lang="en-US" sz="1600" dirty="0">
                <a:latin typeface="+mj-lt"/>
              </a:rPr>
              <a:t>Provide care ~6am-10pm daily</a:t>
            </a:r>
          </a:p>
          <a:p>
            <a:r>
              <a:rPr lang="en-US" sz="1600" dirty="0">
                <a:latin typeface="+mj-lt"/>
              </a:rPr>
              <a:t>Provide Recover Care Commitment</a:t>
            </a:r>
          </a:p>
        </p:txBody>
      </p:sp>
      <p:sp>
        <p:nvSpPr>
          <p:cNvPr id="6" name="TextBox 5">
            <a:extLst>
              <a:ext uri="{FF2B5EF4-FFF2-40B4-BE49-F238E27FC236}">
                <a16:creationId xmlns:a16="http://schemas.microsoft.com/office/drawing/2014/main" id="{A9570944-485E-4930-AF20-48D5A4DBD44A}"/>
              </a:ext>
            </a:extLst>
          </p:cNvPr>
          <p:cNvSpPr txBox="1"/>
          <p:nvPr/>
        </p:nvSpPr>
        <p:spPr>
          <a:xfrm>
            <a:off x="255864" y="974771"/>
            <a:ext cx="3865032" cy="369332"/>
          </a:xfrm>
          <a:prstGeom prst="rect">
            <a:avLst/>
          </a:prstGeom>
          <a:solidFill>
            <a:schemeClr val="bg1">
              <a:lumMod val="75000"/>
            </a:schemeClr>
          </a:solidFill>
        </p:spPr>
        <p:txBody>
          <a:bodyPr wrap="square" rtlCol="0">
            <a:spAutoFit/>
          </a:bodyPr>
          <a:lstStyle/>
          <a:p>
            <a:pPr algn="ctr"/>
            <a:r>
              <a:rPr lang="en-US" b="1" dirty="0">
                <a:latin typeface="+mj-lt"/>
              </a:rPr>
              <a:t>@ Home Model</a:t>
            </a:r>
          </a:p>
        </p:txBody>
      </p:sp>
      <p:sp>
        <p:nvSpPr>
          <p:cNvPr id="7" name="TextBox 6">
            <a:extLst>
              <a:ext uri="{FF2B5EF4-FFF2-40B4-BE49-F238E27FC236}">
                <a16:creationId xmlns:a16="http://schemas.microsoft.com/office/drawing/2014/main" id="{991493FE-E55D-4C92-9AC6-F6A453F8B615}"/>
              </a:ext>
            </a:extLst>
          </p:cNvPr>
          <p:cNvSpPr txBox="1"/>
          <p:nvPr/>
        </p:nvSpPr>
        <p:spPr>
          <a:xfrm>
            <a:off x="4572000" y="974771"/>
            <a:ext cx="3865032" cy="369332"/>
          </a:xfrm>
          <a:prstGeom prst="rect">
            <a:avLst/>
          </a:prstGeom>
          <a:solidFill>
            <a:schemeClr val="bg1">
              <a:lumMod val="75000"/>
            </a:schemeClr>
          </a:solidFill>
        </p:spPr>
        <p:txBody>
          <a:bodyPr wrap="square" rtlCol="0">
            <a:spAutoFit/>
          </a:bodyPr>
          <a:lstStyle/>
          <a:p>
            <a:pPr algn="ctr"/>
            <a:r>
              <a:rPr lang="en-US" b="1" dirty="0">
                <a:latin typeface="+mj-lt"/>
              </a:rPr>
              <a:t>Community Model</a:t>
            </a:r>
          </a:p>
        </p:txBody>
      </p:sp>
    </p:spTree>
    <p:extLst>
      <p:ext uri="{BB962C8B-B14F-4D97-AF65-F5344CB8AC3E}">
        <p14:creationId xmlns:p14="http://schemas.microsoft.com/office/powerpoint/2010/main" val="400310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Confidentiality and Privacy</a:t>
            </a:r>
          </a:p>
        </p:txBody>
      </p:sp>
      <p:sp>
        <p:nvSpPr>
          <p:cNvPr id="7" name="Rectangle 6">
            <a:extLst>
              <a:ext uri="{FF2B5EF4-FFF2-40B4-BE49-F238E27FC236}">
                <a16:creationId xmlns:a16="http://schemas.microsoft.com/office/drawing/2014/main" id="{AF22F817-2471-491A-A841-86FFFA3B67F0}"/>
              </a:ext>
            </a:extLst>
          </p:cNvPr>
          <p:cNvSpPr/>
          <p:nvPr/>
        </p:nvSpPr>
        <p:spPr>
          <a:xfrm>
            <a:off x="234890" y="1120676"/>
            <a:ext cx="8632271" cy="3970318"/>
          </a:xfrm>
          <a:prstGeom prst="rect">
            <a:avLst/>
          </a:prstGeom>
        </p:spPr>
        <p:txBody>
          <a:bodyPr wrap="square">
            <a:spAutoFit/>
          </a:bodyPr>
          <a:lstStyle/>
          <a:p>
            <a:r>
              <a:rPr lang="en-US" dirty="0">
                <a:latin typeface="+mj-lt"/>
              </a:rPr>
              <a:t>As an employee of Recover Care, regardless of position, </a:t>
            </a:r>
            <a:r>
              <a:rPr lang="en-US" b="1" dirty="0">
                <a:latin typeface="+mj-lt"/>
              </a:rPr>
              <a:t>you are required to abide by the HIPAA Privacy rule</a:t>
            </a:r>
            <a:r>
              <a:rPr lang="en-US" dirty="0">
                <a:latin typeface="+mj-lt"/>
              </a:rPr>
              <a:t>, which establishes national standards to protect individuals' medical records and other individually identifiable health information (collectively defined as “protected health information”) and applies to health plans, health care clearinghouses, and those health care providers that conduct certain health care transactions. The Rule requires appropriate safeguards to protect the privacy of protected health information and sets limits and conditions on the uses and disclosures that may be made of such information without an individual’s authorization. The Rule also gives individuals rights over their protected health information, including rights to examine and obtain a copy of their health records, to direct a covered entity to transmit to a third party an electronic copy of their protected health information in an electronic health record, and to request corrections.</a:t>
            </a:r>
          </a:p>
          <a:p>
            <a:endParaRPr lang="en-US" dirty="0">
              <a:latin typeface="+mj-lt"/>
            </a:endParaRPr>
          </a:p>
          <a:p>
            <a:r>
              <a:rPr lang="en-US" i="1" dirty="0">
                <a:solidFill>
                  <a:srgbClr val="C00000"/>
                </a:solidFill>
                <a:latin typeface="+mj-lt"/>
              </a:rPr>
              <a:t>**Any infringement of client privacy and confidentiality may result in immediate termination</a:t>
            </a:r>
          </a:p>
        </p:txBody>
      </p:sp>
    </p:spTree>
    <p:extLst>
      <p:ext uri="{BB962C8B-B14F-4D97-AF65-F5344CB8AC3E}">
        <p14:creationId xmlns:p14="http://schemas.microsoft.com/office/powerpoint/2010/main" val="250497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203AF-9EBD-4D70-A35C-05370C4B9343}"/>
              </a:ext>
            </a:extLst>
          </p:cNvPr>
          <p:cNvSpPr txBox="1"/>
          <p:nvPr/>
        </p:nvSpPr>
        <p:spPr>
          <a:xfrm>
            <a:off x="469900" y="452371"/>
            <a:ext cx="8204199" cy="646331"/>
          </a:xfrm>
          <a:prstGeom prst="rect">
            <a:avLst/>
          </a:prstGeom>
          <a:solidFill>
            <a:schemeClr val="bg1">
              <a:lumMod val="50000"/>
            </a:schemeClr>
          </a:solidFill>
        </p:spPr>
        <p:txBody>
          <a:bodyPr wrap="square" rtlCol="0">
            <a:spAutoFit/>
          </a:bodyPr>
          <a:lstStyle/>
          <a:p>
            <a:pPr algn="ctr"/>
            <a:r>
              <a:rPr lang="en-US" sz="3600" dirty="0">
                <a:solidFill>
                  <a:schemeClr val="bg1"/>
                </a:solidFill>
                <a:latin typeface="+mj-lt"/>
              </a:rPr>
              <a:t>Policies and Procedures</a:t>
            </a:r>
          </a:p>
        </p:txBody>
      </p:sp>
      <p:sp>
        <p:nvSpPr>
          <p:cNvPr id="5" name="Rectangle 4">
            <a:extLst>
              <a:ext uri="{FF2B5EF4-FFF2-40B4-BE49-F238E27FC236}">
                <a16:creationId xmlns:a16="http://schemas.microsoft.com/office/drawing/2014/main" id="{9968E43D-2B24-45BC-A2A0-269352B188F3}"/>
              </a:ext>
            </a:extLst>
          </p:cNvPr>
          <p:cNvSpPr/>
          <p:nvPr/>
        </p:nvSpPr>
        <p:spPr>
          <a:xfrm>
            <a:off x="469900" y="1309742"/>
            <a:ext cx="8204199" cy="4524315"/>
          </a:xfrm>
          <a:prstGeom prst="rect">
            <a:avLst/>
          </a:prstGeom>
        </p:spPr>
        <p:txBody>
          <a:bodyPr wrap="square">
            <a:spAutoFit/>
          </a:bodyPr>
          <a:lstStyle/>
          <a:p>
            <a:pPr marL="285750" indent="-285750">
              <a:buFontTx/>
              <a:buChar char="-"/>
            </a:pPr>
            <a:r>
              <a:rPr lang="en-US" sz="1600" dirty="0"/>
              <a:t>Office Hours and After Hours Protocol</a:t>
            </a:r>
          </a:p>
          <a:p>
            <a:pPr marL="285750" indent="-285750">
              <a:buFontTx/>
              <a:buChar char="-"/>
            </a:pPr>
            <a:r>
              <a:rPr lang="en-US" sz="1600" dirty="0"/>
              <a:t>Professionalism</a:t>
            </a:r>
          </a:p>
          <a:p>
            <a:pPr marL="285750" indent="-285750">
              <a:buFontTx/>
              <a:buChar char="-"/>
            </a:pPr>
            <a:r>
              <a:rPr lang="en-US" sz="1600" dirty="0"/>
              <a:t>Attendance Expectations</a:t>
            </a:r>
          </a:p>
          <a:p>
            <a:pPr marL="285750" indent="-285750">
              <a:buFontTx/>
              <a:buChar char="-"/>
            </a:pPr>
            <a:r>
              <a:rPr lang="en-US" sz="1600" dirty="0"/>
              <a:t>Dress Code</a:t>
            </a:r>
          </a:p>
          <a:p>
            <a:pPr marL="285750" indent="-285750">
              <a:buFontTx/>
              <a:buChar char="-"/>
            </a:pPr>
            <a:r>
              <a:rPr lang="en-US" sz="1600" dirty="0"/>
              <a:t>Holidays</a:t>
            </a:r>
          </a:p>
          <a:p>
            <a:pPr marL="285750" indent="-285750">
              <a:buFontTx/>
              <a:buChar char="-"/>
            </a:pPr>
            <a:r>
              <a:rPr lang="en-US" sz="1600" dirty="0"/>
              <a:t>Telephone Use</a:t>
            </a:r>
          </a:p>
          <a:p>
            <a:pPr marL="285750" indent="-285750">
              <a:buFontTx/>
              <a:buChar char="-"/>
            </a:pPr>
            <a:r>
              <a:rPr lang="en-US" sz="1600" dirty="0"/>
              <a:t>Payroll/ Accurate Reporting of Time, Expenses and Activities</a:t>
            </a:r>
          </a:p>
          <a:p>
            <a:pPr marL="285750" indent="-285750">
              <a:buFontTx/>
              <a:buChar char="-"/>
            </a:pPr>
            <a:r>
              <a:rPr lang="en-US" sz="1600" dirty="0"/>
              <a:t>Inclement Weather</a:t>
            </a:r>
          </a:p>
          <a:p>
            <a:pPr marL="285750" indent="-285750">
              <a:buFontTx/>
              <a:buChar char="-"/>
            </a:pPr>
            <a:r>
              <a:rPr lang="en-US" sz="1600" dirty="0"/>
              <a:t>Disaster Plan / Calling Tree</a:t>
            </a:r>
          </a:p>
          <a:p>
            <a:pPr marL="285750" indent="-285750">
              <a:buFontTx/>
              <a:buChar char="-"/>
            </a:pPr>
            <a:r>
              <a:rPr lang="en-US" sz="1600" dirty="0"/>
              <a:t>Injury in the Workplace</a:t>
            </a:r>
          </a:p>
          <a:p>
            <a:pPr marL="285750" indent="-285750">
              <a:buFontTx/>
              <a:buChar char="-"/>
            </a:pPr>
            <a:r>
              <a:rPr lang="en-US" sz="1600" dirty="0"/>
              <a:t>Client Grievance</a:t>
            </a:r>
          </a:p>
          <a:p>
            <a:pPr marL="285750" indent="-285750">
              <a:buFontTx/>
              <a:buChar char="-"/>
            </a:pPr>
            <a:r>
              <a:rPr lang="en-US" sz="1600" dirty="0"/>
              <a:t>Incident Reporting</a:t>
            </a:r>
          </a:p>
          <a:p>
            <a:pPr marL="285750" indent="-285750">
              <a:buFontTx/>
              <a:buChar char="-"/>
            </a:pPr>
            <a:r>
              <a:rPr lang="en-US" sz="1600" dirty="0"/>
              <a:t>Working with Behaviors</a:t>
            </a:r>
          </a:p>
          <a:p>
            <a:pPr marL="285750" indent="-285750">
              <a:buFontTx/>
              <a:buChar char="-"/>
            </a:pPr>
            <a:r>
              <a:rPr lang="en-US" sz="1600" dirty="0"/>
              <a:t>Boundaries in Professional Relationships</a:t>
            </a:r>
          </a:p>
          <a:p>
            <a:pPr marL="285750" indent="-285750">
              <a:buFontTx/>
              <a:buChar char="-"/>
            </a:pPr>
            <a:r>
              <a:rPr lang="en-US" sz="1600" dirty="0"/>
              <a:t>Performance Management</a:t>
            </a:r>
          </a:p>
          <a:p>
            <a:pPr marL="285750" indent="-285750">
              <a:buFontTx/>
              <a:buChar char="-"/>
            </a:pPr>
            <a:r>
              <a:rPr lang="en-US" sz="1600" dirty="0"/>
              <a:t>When to Call the Nurse</a:t>
            </a:r>
          </a:p>
          <a:p>
            <a:pPr marL="285750" indent="-285750">
              <a:buFontTx/>
              <a:buChar char="-"/>
            </a:pPr>
            <a:r>
              <a:rPr lang="en-US" sz="1600" dirty="0"/>
              <a:t>Stop and Watch</a:t>
            </a:r>
          </a:p>
          <a:p>
            <a:pPr marL="285750" indent="-285750">
              <a:buFontTx/>
              <a:buChar char="-"/>
            </a:pPr>
            <a:r>
              <a:rPr lang="en-US" sz="1600" dirty="0"/>
              <a:t>Fraud and Abuse</a:t>
            </a:r>
          </a:p>
        </p:txBody>
      </p:sp>
    </p:spTree>
    <p:extLst>
      <p:ext uri="{BB962C8B-B14F-4D97-AF65-F5344CB8AC3E}">
        <p14:creationId xmlns:p14="http://schemas.microsoft.com/office/powerpoint/2010/main" val="395996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Office Hours and After Hours Protocol</a:t>
            </a:r>
          </a:p>
        </p:txBody>
      </p:sp>
      <p:sp>
        <p:nvSpPr>
          <p:cNvPr id="7" name="Rectangle 6">
            <a:extLst>
              <a:ext uri="{FF2B5EF4-FFF2-40B4-BE49-F238E27FC236}">
                <a16:creationId xmlns:a16="http://schemas.microsoft.com/office/drawing/2014/main" id="{1FD91FCC-3A9D-4DD2-B745-C13FBD1C7F7B}"/>
              </a:ext>
            </a:extLst>
          </p:cNvPr>
          <p:cNvSpPr/>
          <p:nvPr/>
        </p:nvSpPr>
        <p:spPr>
          <a:xfrm>
            <a:off x="234892" y="859989"/>
            <a:ext cx="8632271" cy="4832092"/>
          </a:xfrm>
          <a:prstGeom prst="rect">
            <a:avLst/>
          </a:prstGeom>
        </p:spPr>
        <p:txBody>
          <a:bodyPr wrap="square">
            <a:spAutoFit/>
          </a:bodyPr>
          <a:lstStyle/>
          <a:p>
            <a:pPr marL="285750" indent="-285750">
              <a:buFontTx/>
              <a:buChar char="-"/>
            </a:pPr>
            <a:r>
              <a:rPr lang="en-US" dirty="0">
                <a:latin typeface="+mj-lt"/>
              </a:rPr>
              <a:t>Office hours are Monday – Friday 8a-5p</a:t>
            </a:r>
          </a:p>
          <a:p>
            <a:pPr marL="285750" indent="-285750">
              <a:buFontTx/>
              <a:buChar char="-"/>
            </a:pPr>
            <a:r>
              <a:rPr lang="en-US" dirty="0">
                <a:latin typeface="+mj-lt"/>
              </a:rPr>
              <a:t>Recover Care has staff available 24/7</a:t>
            </a:r>
          </a:p>
          <a:p>
            <a:pPr marL="285750" indent="-285750">
              <a:spcBef>
                <a:spcPts val="0"/>
              </a:spcBef>
              <a:buFontTx/>
              <a:buChar char="-"/>
            </a:pPr>
            <a:endParaRPr lang="en-US" dirty="0">
              <a:latin typeface="+mj-lt"/>
            </a:endParaRPr>
          </a:p>
          <a:p>
            <a:pPr marL="285750" indent="-285750">
              <a:spcBef>
                <a:spcPts val="0"/>
              </a:spcBef>
              <a:buFontTx/>
              <a:buChar char="-"/>
            </a:pPr>
            <a:r>
              <a:rPr lang="en-US" dirty="0">
                <a:latin typeface="+mj-lt"/>
              </a:rPr>
              <a:t>Reasons to Contact the After Hours Team may include:</a:t>
            </a:r>
          </a:p>
          <a:p>
            <a:pPr marL="742950" lvl="1" indent="-285750">
              <a:buFontTx/>
              <a:buChar char="-"/>
            </a:pPr>
            <a:r>
              <a:rPr lang="en-US" sz="1600" dirty="0">
                <a:latin typeface="+mj-lt"/>
              </a:rPr>
              <a:t>The client is not answering the door or is not inside the home</a:t>
            </a:r>
          </a:p>
          <a:p>
            <a:pPr marL="742950" lvl="1" indent="-285750">
              <a:buFontTx/>
              <a:buChar char="-"/>
            </a:pPr>
            <a:r>
              <a:rPr lang="en-US" sz="1600" dirty="0">
                <a:latin typeface="+mj-lt"/>
              </a:rPr>
              <a:t>The client refusing care</a:t>
            </a:r>
          </a:p>
          <a:p>
            <a:pPr marL="742950" lvl="1" indent="-285750">
              <a:buFontTx/>
              <a:buChar char="-"/>
            </a:pPr>
            <a:r>
              <a:rPr lang="en-US" sz="1600" dirty="0">
                <a:latin typeface="+mj-lt"/>
              </a:rPr>
              <a:t>You will be late to the clients home.</a:t>
            </a:r>
          </a:p>
          <a:p>
            <a:pPr marL="742950" lvl="1" indent="-285750">
              <a:buFontTx/>
              <a:buChar char="-"/>
            </a:pPr>
            <a:r>
              <a:rPr lang="en-US" sz="1600" dirty="0">
                <a:latin typeface="+mj-lt"/>
              </a:rPr>
              <a:t>You have an extreme emergency and will not be able to work your scheduled visit: You can NOT text us about a call off of a shift. You must talk with someone.  </a:t>
            </a:r>
          </a:p>
          <a:p>
            <a:pPr marL="742950" lvl="1" indent="-285750">
              <a:buFontTx/>
              <a:buChar char="-"/>
            </a:pPr>
            <a:r>
              <a:rPr lang="en-US" sz="1600" dirty="0">
                <a:latin typeface="+mj-lt"/>
              </a:rPr>
              <a:t>Any question about the client you are working with, including (but not limited to):</a:t>
            </a:r>
          </a:p>
          <a:p>
            <a:pPr marL="742950" lvl="1" indent="-285750">
              <a:buFontTx/>
              <a:buChar char="-"/>
            </a:pPr>
            <a:r>
              <a:rPr lang="en-US" sz="1600" dirty="0">
                <a:latin typeface="+mj-lt"/>
              </a:rPr>
              <a:t>Medication questions</a:t>
            </a:r>
          </a:p>
          <a:p>
            <a:pPr marL="742950" lvl="1" indent="-285750">
              <a:buFontTx/>
              <a:buChar char="-"/>
            </a:pPr>
            <a:r>
              <a:rPr lang="en-US" sz="1600" dirty="0">
                <a:latin typeface="+mj-lt"/>
              </a:rPr>
              <a:t>Observed bruising</a:t>
            </a:r>
          </a:p>
          <a:p>
            <a:pPr marL="742950" lvl="1" indent="-285750">
              <a:buFontTx/>
              <a:buChar char="-"/>
            </a:pPr>
            <a:r>
              <a:rPr lang="en-US" sz="1600" dirty="0">
                <a:latin typeface="+mj-lt"/>
              </a:rPr>
              <a:t>Change in condition </a:t>
            </a:r>
          </a:p>
          <a:p>
            <a:pPr marL="742950" lvl="1" indent="-285750">
              <a:buFontTx/>
              <a:buChar char="-"/>
            </a:pPr>
            <a:r>
              <a:rPr lang="en-US" sz="1600" dirty="0">
                <a:latin typeface="+mj-lt"/>
              </a:rPr>
              <a:t>A witnessed fall</a:t>
            </a:r>
          </a:p>
          <a:p>
            <a:pPr marL="742950" lvl="1" indent="-285750">
              <a:buFontTx/>
              <a:buChar char="-"/>
            </a:pPr>
            <a:r>
              <a:rPr lang="en-US" sz="1600" dirty="0">
                <a:latin typeface="+mj-lt"/>
              </a:rPr>
              <a:t>Any other question/comment/concern pertaining to the client – your report is critical!</a:t>
            </a:r>
          </a:p>
          <a:p>
            <a:pPr>
              <a:spcBef>
                <a:spcPts val="0"/>
              </a:spcBef>
            </a:pPr>
            <a:endParaRPr lang="en-US" dirty="0">
              <a:latin typeface="+mj-lt"/>
            </a:endParaRPr>
          </a:p>
          <a:p>
            <a:pPr>
              <a:spcBef>
                <a:spcPts val="0"/>
              </a:spcBef>
            </a:pPr>
            <a:endParaRPr lang="en-US" dirty="0">
              <a:latin typeface="+mj-lt"/>
            </a:endParaRPr>
          </a:p>
          <a:p>
            <a:pPr algn="ctr">
              <a:spcBef>
                <a:spcPts val="0"/>
              </a:spcBef>
            </a:pPr>
            <a:r>
              <a:rPr lang="en-US" sz="2400" dirty="0">
                <a:solidFill>
                  <a:srgbClr val="0056A3"/>
                </a:solidFill>
                <a:latin typeface="+mj-lt"/>
              </a:rPr>
              <a:t>To contact the After Hours Team, call the </a:t>
            </a:r>
            <a:r>
              <a:rPr lang="en-US" sz="2400">
                <a:solidFill>
                  <a:srgbClr val="0056A3"/>
                </a:solidFill>
                <a:latin typeface="+mj-lt"/>
              </a:rPr>
              <a:t>on call Nurse</a:t>
            </a:r>
            <a:endParaRPr lang="en-US" sz="2400" b="1" dirty="0">
              <a:solidFill>
                <a:srgbClr val="0056A3"/>
              </a:solidFill>
              <a:latin typeface="+mj-lt"/>
            </a:endParaRPr>
          </a:p>
        </p:txBody>
      </p:sp>
      <p:pic>
        <p:nvPicPr>
          <p:cNvPr id="6" name="Picture 4" descr="About Jet Blast Plumbing - 24 7 Clipart (612x573), Png Download">
            <a:extLst>
              <a:ext uri="{FF2B5EF4-FFF2-40B4-BE49-F238E27FC236}">
                <a16:creationId xmlns:a16="http://schemas.microsoft.com/office/drawing/2014/main" id="{22D2E2BA-EC2B-44F4-A768-BCB9A1A60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859989"/>
            <a:ext cx="1904388" cy="178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1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Professional Expectations</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972741"/>
            <a:ext cx="8632272" cy="3139321"/>
          </a:xfrm>
          <a:prstGeom prst="rect">
            <a:avLst/>
          </a:prstGeom>
        </p:spPr>
        <p:txBody>
          <a:bodyPr wrap="square">
            <a:spAutoFit/>
          </a:bodyPr>
          <a:lstStyle/>
          <a:p>
            <a:pPr marL="285750" indent="-285750">
              <a:buFontTx/>
              <a:buChar char="-"/>
            </a:pPr>
            <a:r>
              <a:rPr lang="en-US" dirty="0">
                <a:latin typeface="+mj-lt"/>
              </a:rPr>
              <a:t>Work attendance expectations</a:t>
            </a:r>
          </a:p>
          <a:p>
            <a:pPr marL="285750" indent="-285750">
              <a:buFontTx/>
              <a:buChar char="-"/>
            </a:pPr>
            <a:r>
              <a:rPr lang="en-US" dirty="0">
                <a:latin typeface="+mj-lt"/>
              </a:rPr>
              <a:t>Meeting attendance expectations</a:t>
            </a:r>
          </a:p>
          <a:p>
            <a:pPr marL="285750" indent="-285750">
              <a:buFontTx/>
              <a:buChar char="-"/>
            </a:pPr>
            <a:r>
              <a:rPr lang="en-US" dirty="0">
                <a:latin typeface="+mj-lt"/>
              </a:rPr>
              <a:t>Following dress code </a:t>
            </a:r>
          </a:p>
          <a:p>
            <a:pPr marL="285750" indent="-285750">
              <a:buFontTx/>
              <a:buChar char="-"/>
            </a:pPr>
            <a:r>
              <a:rPr lang="en-US" dirty="0">
                <a:latin typeface="+mj-lt"/>
              </a:rPr>
              <a:t>Respecting your colleagues</a:t>
            </a:r>
          </a:p>
          <a:p>
            <a:pPr marL="285750" indent="-285750">
              <a:buFontTx/>
              <a:buChar char="-"/>
            </a:pPr>
            <a:r>
              <a:rPr lang="en-US" dirty="0">
                <a:latin typeface="+mj-lt"/>
              </a:rPr>
              <a:t>Respecting your clients</a:t>
            </a:r>
          </a:p>
          <a:p>
            <a:pPr marL="285750" indent="-285750">
              <a:buFontTx/>
              <a:buChar char="-"/>
            </a:pPr>
            <a:r>
              <a:rPr lang="en-US" dirty="0">
                <a:latin typeface="+mj-lt"/>
              </a:rPr>
              <a:t>Carrying yourself with confidence, but not arrogance</a:t>
            </a:r>
          </a:p>
          <a:p>
            <a:pPr marL="285750" indent="-285750">
              <a:buFontTx/>
              <a:buChar char="-"/>
            </a:pPr>
            <a:r>
              <a:rPr lang="en-US" dirty="0">
                <a:latin typeface="+mj-lt"/>
              </a:rPr>
              <a:t>Encouraging client independence</a:t>
            </a:r>
          </a:p>
          <a:p>
            <a:pPr marL="285750" indent="-285750">
              <a:buFontTx/>
              <a:buChar char="-"/>
            </a:pPr>
            <a:r>
              <a:rPr lang="en-US" dirty="0">
                <a:latin typeface="+mj-lt"/>
              </a:rPr>
              <a:t>Using open and honest communication</a:t>
            </a:r>
          </a:p>
          <a:p>
            <a:pPr marL="285750" indent="-285750">
              <a:buFontTx/>
              <a:buChar char="-"/>
            </a:pPr>
            <a:r>
              <a:rPr lang="en-US" dirty="0">
                <a:latin typeface="+mj-lt"/>
              </a:rPr>
              <a:t>Thoroughly completing documentation</a:t>
            </a:r>
          </a:p>
          <a:p>
            <a:pPr marL="285750" indent="-285750">
              <a:buFontTx/>
              <a:buChar char="-"/>
            </a:pPr>
            <a:r>
              <a:rPr lang="en-US" dirty="0">
                <a:latin typeface="+mj-lt"/>
              </a:rPr>
              <a:t>Maintaining boundaries</a:t>
            </a:r>
          </a:p>
          <a:p>
            <a:pPr marL="285750" indent="-285750">
              <a:buFontTx/>
              <a:buChar char="-"/>
            </a:pPr>
            <a:r>
              <a:rPr lang="en-US" b="1" dirty="0">
                <a:solidFill>
                  <a:srgbClr val="0040B8"/>
                </a:solidFill>
                <a:latin typeface="+mj-lt"/>
              </a:rPr>
              <a:t>Taking ownership and being proud of your work!</a:t>
            </a:r>
          </a:p>
        </p:txBody>
      </p:sp>
    </p:spTree>
    <p:extLst>
      <p:ext uri="{BB962C8B-B14F-4D97-AF65-F5344CB8AC3E}">
        <p14:creationId xmlns:p14="http://schemas.microsoft.com/office/powerpoint/2010/main" val="417832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Attendance and Punctuality</a:t>
            </a:r>
          </a:p>
        </p:txBody>
      </p:sp>
      <p:sp>
        <p:nvSpPr>
          <p:cNvPr id="7" name="Rectangle 6">
            <a:extLst>
              <a:ext uri="{FF2B5EF4-FFF2-40B4-BE49-F238E27FC236}">
                <a16:creationId xmlns:a16="http://schemas.microsoft.com/office/drawing/2014/main" id="{1FD91FCC-3A9D-4DD2-B745-C13FBD1C7F7B}"/>
              </a:ext>
            </a:extLst>
          </p:cNvPr>
          <p:cNvSpPr/>
          <p:nvPr/>
        </p:nvSpPr>
        <p:spPr>
          <a:xfrm>
            <a:off x="228600" y="1040964"/>
            <a:ext cx="8632271" cy="2800767"/>
          </a:xfrm>
          <a:prstGeom prst="rect">
            <a:avLst/>
          </a:prstGeom>
        </p:spPr>
        <p:txBody>
          <a:bodyPr wrap="square">
            <a:spAutoFit/>
          </a:bodyPr>
          <a:lstStyle/>
          <a:p>
            <a:pPr marL="285750" indent="-285750">
              <a:spcBef>
                <a:spcPts val="0"/>
              </a:spcBef>
              <a:buFontTx/>
              <a:buChar char="-"/>
            </a:pPr>
            <a:r>
              <a:rPr lang="en-US" sz="1600" dirty="0">
                <a:latin typeface="+mj-lt"/>
              </a:rPr>
              <a:t>Attendance and punctuality are essential functions of your position and is critical for your success with Recover Care. We work as a team, and this requires that employees must be at work when scheduled. </a:t>
            </a:r>
          </a:p>
          <a:p>
            <a:pPr marL="285750" indent="-285750">
              <a:spcBef>
                <a:spcPts val="0"/>
              </a:spcBef>
              <a:buFontTx/>
              <a:buChar char="-"/>
            </a:pPr>
            <a:r>
              <a:rPr lang="en-US" sz="1600" dirty="0">
                <a:latin typeface="+mj-lt"/>
              </a:rPr>
              <a:t>If you are going to be late for work notify your Scheduling Coordinator immediately.  Do not notify the client directly all communication goes thru the Scheduling Coordinator or on call staff member (after hours) </a:t>
            </a:r>
          </a:p>
          <a:p>
            <a:pPr marL="285750" indent="-285750">
              <a:spcBef>
                <a:spcPts val="0"/>
              </a:spcBef>
              <a:buFontTx/>
              <a:buChar char="-"/>
            </a:pPr>
            <a:r>
              <a:rPr lang="en-US" sz="1600" dirty="0">
                <a:latin typeface="+mj-lt"/>
              </a:rPr>
              <a:t>If you are sick for two or more consecutive workdays, a statement from a physician may be required before you will be permitted to return to work. </a:t>
            </a:r>
          </a:p>
          <a:p>
            <a:pPr marL="285750" indent="-285750">
              <a:spcBef>
                <a:spcPts val="0"/>
              </a:spcBef>
              <a:buFontTx/>
              <a:buChar char="-"/>
            </a:pPr>
            <a:r>
              <a:rPr lang="en-US" sz="1600" dirty="0">
                <a:latin typeface="+mj-lt"/>
              </a:rPr>
              <a:t>Employees are paid for meetings and trainings</a:t>
            </a:r>
          </a:p>
          <a:p>
            <a:pPr marL="285750" indent="-285750">
              <a:spcBef>
                <a:spcPts val="0"/>
              </a:spcBef>
              <a:buFontTx/>
              <a:buChar char="-"/>
            </a:pPr>
            <a:r>
              <a:rPr lang="en-US" sz="1600" dirty="0">
                <a:latin typeface="+mj-lt"/>
              </a:rPr>
              <a:t>Attendance is critical to our clients’ success. Performance Management will be initiated for attendance. </a:t>
            </a:r>
          </a:p>
        </p:txBody>
      </p:sp>
      <p:pic>
        <p:nvPicPr>
          <p:cNvPr id="2050" name="Picture 2" descr="Why Punctuality Is the Single Best Indicator of Potential Success | Inc.com">
            <a:extLst>
              <a:ext uri="{FF2B5EF4-FFF2-40B4-BE49-F238E27FC236}">
                <a16:creationId xmlns:a16="http://schemas.microsoft.com/office/drawing/2014/main" id="{327370C6-4D99-4884-A274-C8867A912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842" y="3719758"/>
            <a:ext cx="3500315" cy="19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1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Dress Code</a:t>
            </a:r>
          </a:p>
        </p:txBody>
      </p:sp>
      <p:sp>
        <p:nvSpPr>
          <p:cNvPr id="5" name="Rectangle 4">
            <a:extLst>
              <a:ext uri="{FF2B5EF4-FFF2-40B4-BE49-F238E27FC236}">
                <a16:creationId xmlns:a16="http://schemas.microsoft.com/office/drawing/2014/main" id="{EAECA3D6-6269-404D-A001-EC1AAD563F48}"/>
              </a:ext>
            </a:extLst>
          </p:cNvPr>
          <p:cNvSpPr/>
          <p:nvPr/>
        </p:nvSpPr>
        <p:spPr>
          <a:xfrm>
            <a:off x="234891" y="721723"/>
            <a:ext cx="8632272" cy="3000821"/>
          </a:xfrm>
          <a:prstGeom prst="rect">
            <a:avLst/>
          </a:prstGeom>
        </p:spPr>
        <p:txBody>
          <a:bodyPr wrap="square">
            <a:spAutoFit/>
          </a:bodyPr>
          <a:lstStyle/>
          <a:p>
            <a:r>
              <a:rPr lang="en-US" sz="900" dirty="0">
                <a:latin typeface="Calibri Light" panose="020F0302020204030204" pitchFamily="34" charset="0"/>
                <a:cs typeface="Calibri Light" panose="020F0302020204030204" pitchFamily="34" charset="0"/>
              </a:rPr>
              <a:t> </a:t>
            </a:r>
            <a:endParaRPr lang="en-US" sz="1200" b="1" u="sng" dirty="0">
              <a:latin typeface="Calibri Light" panose="020F0302020204030204" pitchFamily="34" charset="0"/>
              <a:cs typeface="Calibri Light" panose="020F0302020204030204" pitchFamily="34" charset="0"/>
            </a:endParaRPr>
          </a:p>
          <a:p>
            <a:r>
              <a:rPr lang="en-US" b="1" u="sng" dirty="0">
                <a:solidFill>
                  <a:srgbClr val="0040B8"/>
                </a:solidFill>
                <a:latin typeface="Calibri Light" panose="020F0302020204030204" pitchFamily="34" charset="0"/>
                <a:cs typeface="Calibri Light" panose="020F0302020204030204" pitchFamily="34" charset="0"/>
              </a:rPr>
              <a:t>The following dress is inappropriate in all situations:</a:t>
            </a:r>
            <a:endParaRPr lang="en-US" dirty="0">
              <a:solidFill>
                <a:srgbClr val="0040B8"/>
              </a:solidFill>
              <a:latin typeface="Calibri Light" panose="020F0302020204030204" pitchFamily="34" charset="0"/>
              <a:cs typeface="Calibri Light" panose="020F0302020204030204" pitchFamily="34" charset="0"/>
            </a:endParaRP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Shorts or skirts which are more than two inches above the knee</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Tank tops, “muscle” shirts, halter tops, midriff or tube tops</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Any clothing with discriminatory pictures, language, slogans, or advertisements</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Apparel with tears, rips, or holes (whether designed or not) </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Open toes, open heels, flip-flops, platform, or smooth-soled shoes</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Caps (of any sort) indoors</a:t>
            </a:r>
            <a:endParaRPr lang="en-US" b="1" dirty="0">
              <a:latin typeface="Calibri Light" panose="020F0302020204030204" pitchFamily="34" charset="0"/>
              <a:cs typeface="Calibri Light" panose="020F0302020204030204" pitchFamily="34" charset="0"/>
            </a:endParaRP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Sunglasses indoors, unless they are medically prescribed</a:t>
            </a:r>
            <a:endParaRPr lang="en-US" b="1" dirty="0">
              <a:latin typeface="Calibri Light" panose="020F0302020204030204" pitchFamily="34" charset="0"/>
              <a:cs typeface="Calibri Light" panose="020F0302020204030204" pitchFamily="34" charset="0"/>
            </a:endParaRP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Long, dangling necklaces</a:t>
            </a:r>
          </a:p>
          <a:p>
            <a:pPr marL="285750" lvl="0" indent="-285750">
              <a:spcBef>
                <a:spcPts val="0"/>
              </a:spcBef>
              <a:buFontTx/>
              <a:buChar char="-"/>
            </a:pPr>
            <a:r>
              <a:rPr lang="en-US" dirty="0">
                <a:latin typeface="Calibri Light" panose="020F0302020204030204" pitchFamily="34" charset="0"/>
                <a:cs typeface="Calibri Light" panose="020F0302020204030204" pitchFamily="34" charset="0"/>
              </a:rPr>
              <a:t>Perfume/cologne/scented lotions must not be worn due to sensitivities of our clients</a:t>
            </a:r>
          </a:p>
        </p:txBody>
      </p:sp>
    </p:spTree>
    <p:extLst>
      <p:ext uri="{BB962C8B-B14F-4D97-AF65-F5344CB8AC3E}">
        <p14:creationId xmlns:p14="http://schemas.microsoft.com/office/powerpoint/2010/main" val="182150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Holidays</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849649"/>
            <a:ext cx="8632272" cy="2308324"/>
          </a:xfrm>
          <a:prstGeom prst="rect">
            <a:avLst/>
          </a:prstGeom>
        </p:spPr>
        <p:txBody>
          <a:bodyPr wrap="square">
            <a:spAutoFit/>
          </a:bodyPr>
          <a:lstStyle/>
          <a:p>
            <a:pPr marL="285750" indent="-285750">
              <a:buFontTx/>
              <a:buChar char="-"/>
            </a:pPr>
            <a:r>
              <a:rPr lang="en-US" dirty="0">
                <a:latin typeface="+mj-lt"/>
              </a:rPr>
              <a:t>Recover Care provides holiday pay for designated holidays each calendar year.  The six holidays recognized each year are:  New Year's Day, Memorial Day, Independence Day, Labor Day, Thanksgiving, and Christmas Day. Hourly employees will be paid time and a half their regular rate for hours worked on these holidays.</a:t>
            </a:r>
          </a:p>
          <a:p>
            <a:pPr marL="285750" indent="-285750">
              <a:buFontTx/>
              <a:buChar char="-"/>
            </a:pPr>
            <a:endParaRPr lang="en-US" dirty="0">
              <a:latin typeface="+mj-lt"/>
            </a:endParaRPr>
          </a:p>
          <a:p>
            <a:pPr marL="285750" indent="-285750">
              <a:buFontTx/>
              <a:buChar char="-"/>
            </a:pPr>
            <a:r>
              <a:rPr lang="en-US" dirty="0">
                <a:latin typeface="+mj-lt"/>
              </a:rPr>
              <a:t>It is expected that all employees will not work on a designated holiday unless previously authorized by their supervisor.  Authorized work on the holiday will be paid at time and a half. </a:t>
            </a:r>
            <a:endParaRPr lang="en-US" b="1" dirty="0">
              <a:solidFill>
                <a:srgbClr val="0040B8"/>
              </a:solidFill>
              <a:latin typeface="+mj-lt"/>
            </a:endParaRPr>
          </a:p>
        </p:txBody>
      </p:sp>
      <p:pic>
        <p:nvPicPr>
          <p:cNvPr id="5" name="Picture 4">
            <a:extLst>
              <a:ext uri="{FF2B5EF4-FFF2-40B4-BE49-F238E27FC236}">
                <a16:creationId xmlns:a16="http://schemas.microsoft.com/office/drawing/2014/main" id="{C7A82F15-95C9-46BE-A16F-7FDE9A229FB6}"/>
              </a:ext>
            </a:extLst>
          </p:cNvPr>
          <p:cNvPicPr>
            <a:picLocks noChangeAspect="1"/>
          </p:cNvPicPr>
          <p:nvPr/>
        </p:nvPicPr>
        <p:blipFill>
          <a:blip r:embed="rId2"/>
          <a:stretch>
            <a:fillRect/>
          </a:stretch>
        </p:blipFill>
        <p:spPr>
          <a:xfrm>
            <a:off x="2584695" y="3013157"/>
            <a:ext cx="3932663" cy="2606371"/>
          </a:xfrm>
          <a:prstGeom prst="rect">
            <a:avLst/>
          </a:prstGeom>
        </p:spPr>
      </p:pic>
    </p:spTree>
    <p:extLst>
      <p:ext uri="{BB962C8B-B14F-4D97-AF65-F5344CB8AC3E}">
        <p14:creationId xmlns:p14="http://schemas.microsoft.com/office/powerpoint/2010/main" val="1084994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Telephone Use</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934641"/>
            <a:ext cx="6720720" cy="4247317"/>
          </a:xfrm>
          <a:prstGeom prst="rect">
            <a:avLst/>
          </a:prstGeom>
        </p:spPr>
        <p:txBody>
          <a:bodyPr wrap="square">
            <a:spAutoFit/>
          </a:bodyPr>
          <a:lstStyle/>
          <a:p>
            <a:r>
              <a:rPr lang="en-US" b="1" dirty="0">
                <a:solidFill>
                  <a:srgbClr val="0056A3"/>
                </a:solidFill>
                <a:latin typeface="+mj-lt"/>
              </a:rPr>
              <a:t>Personal Calls</a:t>
            </a:r>
          </a:p>
          <a:p>
            <a:pPr marL="285750" indent="-285750">
              <a:buFontTx/>
              <a:buChar char="-"/>
            </a:pPr>
            <a:r>
              <a:rPr lang="en-US" dirty="0">
                <a:latin typeface="+mj-lt"/>
              </a:rPr>
              <a:t>The use of telephones or cellular phones for personal calls while on duty is discouraged. Cell phones should be kept on silent or vibrate while at work. Texting is not allowed. Any personal calls made or received by employees should be limited to a 2-minute duration with client’s permission.</a:t>
            </a:r>
          </a:p>
          <a:p>
            <a:endParaRPr lang="en-US" dirty="0">
              <a:latin typeface="+mj-lt"/>
            </a:endParaRPr>
          </a:p>
          <a:p>
            <a:r>
              <a:rPr lang="en-US" b="1" dirty="0">
                <a:solidFill>
                  <a:srgbClr val="0056A3"/>
                </a:solidFill>
                <a:latin typeface="+mj-lt"/>
              </a:rPr>
              <a:t>Telephone Etiquette: Do Not Give Out Personal Information</a:t>
            </a:r>
          </a:p>
          <a:p>
            <a:pPr marL="285750" indent="-285750">
              <a:buFontTx/>
              <a:buChar char="-"/>
            </a:pPr>
            <a:r>
              <a:rPr lang="en-US" dirty="0">
                <a:latin typeface="+mj-lt"/>
              </a:rPr>
              <a:t>Employees may be asked to answer a client’s telephone. If so:</a:t>
            </a:r>
          </a:p>
          <a:p>
            <a:pPr marL="742950" lvl="1" indent="-285750">
              <a:buFontTx/>
              <a:buChar char="-"/>
            </a:pPr>
            <a:r>
              <a:rPr lang="en-US" dirty="0">
                <a:latin typeface="+mj-lt"/>
              </a:rPr>
              <a:t>Employees are expected to answer in a courteous manner. They should first give the appropriate greeting, state their name, and then ask how they may help the caller. </a:t>
            </a:r>
          </a:p>
          <a:p>
            <a:pPr marL="742950" lvl="1" indent="-285750">
              <a:buFontTx/>
              <a:buChar char="-"/>
            </a:pPr>
            <a:r>
              <a:rPr lang="en-US" dirty="0">
                <a:latin typeface="+mj-lt"/>
              </a:rPr>
              <a:t>When taking a message, it is important to get the caller’s name, telephone number and reason for calling and note the date and time of the call. </a:t>
            </a:r>
          </a:p>
        </p:txBody>
      </p:sp>
      <p:pic>
        <p:nvPicPr>
          <p:cNvPr id="5" name="Picture 4">
            <a:extLst>
              <a:ext uri="{FF2B5EF4-FFF2-40B4-BE49-F238E27FC236}">
                <a16:creationId xmlns:a16="http://schemas.microsoft.com/office/drawing/2014/main" id="{50A2188E-0266-4DC5-8C69-CAA0DF4ABCB4}"/>
              </a:ext>
            </a:extLst>
          </p:cNvPr>
          <p:cNvPicPr>
            <a:picLocks noChangeAspect="1"/>
          </p:cNvPicPr>
          <p:nvPr/>
        </p:nvPicPr>
        <p:blipFill>
          <a:blip r:embed="rId2"/>
          <a:stretch>
            <a:fillRect/>
          </a:stretch>
        </p:blipFill>
        <p:spPr>
          <a:xfrm>
            <a:off x="6882645" y="2025072"/>
            <a:ext cx="2026464" cy="2807855"/>
          </a:xfrm>
          <a:prstGeom prst="rect">
            <a:avLst/>
          </a:prstGeom>
        </p:spPr>
      </p:pic>
    </p:spTree>
    <p:extLst>
      <p:ext uri="{BB962C8B-B14F-4D97-AF65-F5344CB8AC3E}">
        <p14:creationId xmlns:p14="http://schemas.microsoft.com/office/powerpoint/2010/main" val="44219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152145"/>
            <a:ext cx="8632272" cy="3950208"/>
          </a:xfrm>
        </p:spPr>
        <p:txBody>
          <a:bodyPr>
            <a:normAutofit/>
          </a:bodyPr>
          <a:lstStyle/>
          <a:p>
            <a:pPr>
              <a:buClr>
                <a:srgbClr val="404040"/>
              </a:buClr>
              <a:buSzPct val="90000"/>
              <a:buFontTx/>
              <a:buChar char="-"/>
            </a:pPr>
            <a:r>
              <a:rPr lang="en-US" sz="2300" b="1" dirty="0">
                <a:latin typeface="+mj-lt"/>
                <a:ea typeface="MS PGothic"/>
              </a:rPr>
              <a:t>TB Screening</a:t>
            </a:r>
          </a:p>
          <a:p>
            <a:pPr>
              <a:buClr>
                <a:srgbClr val="404040"/>
              </a:buClr>
              <a:buSzPct val="90000"/>
              <a:buFontTx/>
              <a:buChar char="-"/>
            </a:pPr>
            <a:r>
              <a:rPr lang="en-US" sz="2300" b="1" dirty="0">
                <a:latin typeface="+mj-lt"/>
                <a:ea typeface="MS PGothic"/>
              </a:rPr>
              <a:t>1</a:t>
            </a:r>
            <a:r>
              <a:rPr lang="en-US" sz="2300" b="1" baseline="30000" dirty="0">
                <a:latin typeface="+mj-lt"/>
                <a:ea typeface="MS PGothic"/>
              </a:rPr>
              <a:t>st</a:t>
            </a:r>
            <a:r>
              <a:rPr lang="en-US" sz="2300" b="1" dirty="0">
                <a:latin typeface="+mj-lt"/>
                <a:ea typeface="MS PGothic"/>
              </a:rPr>
              <a:t> Step Mantoux Administration</a:t>
            </a:r>
          </a:p>
          <a:p>
            <a:pPr>
              <a:buClr>
                <a:srgbClr val="404040"/>
              </a:buClr>
              <a:buSzPct val="90000"/>
              <a:buFontTx/>
              <a:buChar char="-"/>
            </a:pPr>
            <a:r>
              <a:rPr lang="en-US" sz="2300" b="1" dirty="0">
                <a:latin typeface="+mj-lt"/>
                <a:ea typeface="MS PGothic"/>
              </a:rPr>
              <a:t>Employee Photo for Badge</a:t>
            </a:r>
          </a:p>
          <a:p>
            <a:pPr>
              <a:buClr>
                <a:srgbClr val="404040"/>
              </a:buClr>
              <a:buSzPct val="90000"/>
              <a:buFontTx/>
              <a:buChar char="-"/>
            </a:pPr>
            <a:r>
              <a:rPr lang="en-US" sz="2300" b="1" dirty="0">
                <a:latin typeface="+mj-lt"/>
                <a:ea typeface="MS PGothic"/>
              </a:rPr>
              <a:t>Copy of COVID Vaccination Card (if applicable)</a:t>
            </a:r>
            <a:endParaRPr lang="en-US" sz="2000" dirty="0">
              <a:latin typeface="+mj-lt"/>
              <a:ea typeface="MS PGothic"/>
            </a:endParaRP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Paperwork</a:t>
            </a:r>
          </a:p>
        </p:txBody>
      </p:sp>
    </p:spTree>
    <p:extLst>
      <p:ext uri="{BB962C8B-B14F-4D97-AF65-F5344CB8AC3E}">
        <p14:creationId xmlns:p14="http://schemas.microsoft.com/office/powerpoint/2010/main" val="263916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Payroll / Accurate Reporting of Time, Expenses, and Activities</a:t>
            </a:r>
          </a:p>
        </p:txBody>
      </p:sp>
      <p:sp>
        <p:nvSpPr>
          <p:cNvPr id="7" name="Rectangle 6">
            <a:extLst>
              <a:ext uri="{FF2B5EF4-FFF2-40B4-BE49-F238E27FC236}">
                <a16:creationId xmlns:a16="http://schemas.microsoft.com/office/drawing/2014/main" id="{1FD91FCC-3A9D-4DD2-B745-C13FBD1C7F7B}"/>
              </a:ext>
            </a:extLst>
          </p:cNvPr>
          <p:cNvSpPr/>
          <p:nvPr/>
        </p:nvSpPr>
        <p:spPr>
          <a:xfrm>
            <a:off x="234891" y="953041"/>
            <a:ext cx="8632271" cy="2708434"/>
          </a:xfrm>
          <a:prstGeom prst="rect">
            <a:avLst/>
          </a:prstGeom>
        </p:spPr>
        <p:txBody>
          <a:bodyPr wrap="square">
            <a:spAutoFit/>
          </a:bodyPr>
          <a:lstStyle/>
          <a:p>
            <a:pPr marL="285750" indent="-285750">
              <a:spcBef>
                <a:spcPts val="0"/>
              </a:spcBef>
              <a:buFontTx/>
              <a:buChar char="-"/>
            </a:pPr>
            <a:r>
              <a:rPr lang="en-US" sz="1700" dirty="0">
                <a:latin typeface="+mj-lt"/>
              </a:rPr>
              <a:t>The pay period is from Sunday 12am, Saturday 11:59PM (weekly)</a:t>
            </a:r>
          </a:p>
          <a:p>
            <a:pPr marL="285750" indent="-285750">
              <a:spcBef>
                <a:spcPts val="0"/>
              </a:spcBef>
              <a:buFontTx/>
              <a:buChar char="-"/>
            </a:pPr>
            <a:r>
              <a:rPr lang="en-US" sz="1700" dirty="0">
                <a:latin typeface="+mj-lt"/>
              </a:rPr>
              <a:t>All employees are paid every Thursday for the preceding pay period. Overtime accrues, at time and a half pay, when an employee exceeds 40 hours in one week</a:t>
            </a:r>
          </a:p>
          <a:p>
            <a:pPr marL="285750" indent="-285750">
              <a:spcBef>
                <a:spcPts val="0"/>
              </a:spcBef>
              <a:buFontTx/>
              <a:buChar char="-"/>
            </a:pPr>
            <a:r>
              <a:rPr lang="en-US" sz="1700" dirty="0">
                <a:latin typeface="+mj-lt"/>
              </a:rPr>
              <a:t>All documentation MUST be completed by the end of  each visit to remain compliant. If this is not possible for technical reasons, call the on-call number ASAP</a:t>
            </a:r>
          </a:p>
          <a:p>
            <a:pPr marL="285750" indent="-285750">
              <a:spcBef>
                <a:spcPts val="0"/>
              </a:spcBef>
              <a:buFontTx/>
              <a:buChar char="-"/>
            </a:pPr>
            <a:r>
              <a:rPr lang="en-US" sz="1700" dirty="0">
                <a:latin typeface="+mj-lt"/>
              </a:rPr>
              <a:t>Falsifying any information on the timesheet is considered fraud and results in disciplinary action up to and including termination. Recover Care reports any incidents of fraud to the State for investigation.</a:t>
            </a:r>
          </a:p>
          <a:p>
            <a:pPr marL="285750" indent="-285750">
              <a:spcBef>
                <a:spcPts val="0"/>
              </a:spcBef>
              <a:buFontTx/>
              <a:buChar char="-"/>
            </a:pPr>
            <a:r>
              <a:rPr lang="en-US" sz="1700" dirty="0">
                <a:latin typeface="+mj-lt"/>
              </a:rPr>
              <a:t>Recover Care classifies falsification of timesheets as a federal offense and is classified as a felony.</a:t>
            </a:r>
          </a:p>
        </p:txBody>
      </p:sp>
      <p:pic>
        <p:nvPicPr>
          <p:cNvPr id="5" name="Picture 4">
            <a:extLst>
              <a:ext uri="{FF2B5EF4-FFF2-40B4-BE49-F238E27FC236}">
                <a16:creationId xmlns:a16="http://schemas.microsoft.com/office/drawing/2014/main" id="{1C26F043-0DFB-463C-A020-ACDAE923C7E0}"/>
              </a:ext>
            </a:extLst>
          </p:cNvPr>
          <p:cNvPicPr>
            <a:picLocks noChangeAspect="1"/>
          </p:cNvPicPr>
          <p:nvPr/>
        </p:nvPicPr>
        <p:blipFill>
          <a:blip r:embed="rId2"/>
          <a:stretch>
            <a:fillRect/>
          </a:stretch>
        </p:blipFill>
        <p:spPr>
          <a:xfrm>
            <a:off x="2822710" y="3756294"/>
            <a:ext cx="3498580" cy="1938213"/>
          </a:xfrm>
          <a:prstGeom prst="rect">
            <a:avLst/>
          </a:prstGeom>
        </p:spPr>
      </p:pic>
    </p:spTree>
    <p:extLst>
      <p:ext uri="{BB962C8B-B14F-4D97-AF65-F5344CB8AC3E}">
        <p14:creationId xmlns:p14="http://schemas.microsoft.com/office/powerpoint/2010/main" val="374606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Inclement (Severe) Weather</a:t>
            </a:r>
          </a:p>
        </p:txBody>
      </p:sp>
      <p:sp>
        <p:nvSpPr>
          <p:cNvPr id="7" name="Rectangle 6">
            <a:extLst>
              <a:ext uri="{FF2B5EF4-FFF2-40B4-BE49-F238E27FC236}">
                <a16:creationId xmlns:a16="http://schemas.microsoft.com/office/drawing/2014/main" id="{1FD91FCC-3A9D-4DD2-B745-C13FBD1C7F7B}"/>
              </a:ext>
            </a:extLst>
          </p:cNvPr>
          <p:cNvSpPr/>
          <p:nvPr/>
        </p:nvSpPr>
        <p:spPr>
          <a:xfrm>
            <a:off x="228600" y="1040964"/>
            <a:ext cx="8632271" cy="1754326"/>
          </a:xfrm>
          <a:prstGeom prst="rect">
            <a:avLst/>
          </a:prstGeom>
        </p:spPr>
        <p:txBody>
          <a:bodyPr wrap="square">
            <a:spAutoFit/>
          </a:bodyPr>
          <a:lstStyle/>
          <a:p>
            <a:pPr marL="285750" indent="-285750">
              <a:spcBef>
                <a:spcPts val="0"/>
              </a:spcBef>
              <a:buFontTx/>
              <a:buChar char="-"/>
            </a:pPr>
            <a:r>
              <a:rPr lang="en-US" dirty="0">
                <a:latin typeface="+mj-lt"/>
              </a:rPr>
              <a:t>Recover Care makes every effort to deliver client services during severe weather conditions (without putting the health and safety of our staff and/or clients at risk)</a:t>
            </a:r>
          </a:p>
          <a:p>
            <a:pPr marL="285750" indent="-285750">
              <a:spcBef>
                <a:spcPts val="0"/>
              </a:spcBef>
              <a:buFontTx/>
              <a:buChar char="-"/>
            </a:pPr>
            <a:r>
              <a:rPr lang="en-US" dirty="0">
                <a:latin typeface="+mj-lt"/>
              </a:rPr>
              <a:t>Local weather reports should be utilized to make decisions on road conditions </a:t>
            </a:r>
          </a:p>
          <a:p>
            <a:pPr marL="285750" indent="-285750">
              <a:spcBef>
                <a:spcPts val="0"/>
              </a:spcBef>
              <a:buFontTx/>
              <a:buChar char="-"/>
            </a:pPr>
            <a:r>
              <a:rPr lang="en-US" dirty="0">
                <a:latin typeface="+mj-lt"/>
              </a:rPr>
              <a:t>It is your responsibility to contact your Scheduling Coordinator to discuss options for safe transportation and/or to determine if client services need to be rescheduled- at least 4 hours prior to the start of shift </a:t>
            </a:r>
          </a:p>
        </p:txBody>
      </p:sp>
      <p:pic>
        <p:nvPicPr>
          <p:cNvPr id="5" name="Content Placeholder 4">
            <a:extLst>
              <a:ext uri="{FF2B5EF4-FFF2-40B4-BE49-F238E27FC236}">
                <a16:creationId xmlns:a16="http://schemas.microsoft.com/office/drawing/2014/main" id="{58A2AC4C-4633-4C2F-9AC2-EF7765B360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265" y="2898582"/>
            <a:ext cx="4498939" cy="2740218"/>
          </a:xfrm>
        </p:spPr>
      </p:pic>
    </p:spTree>
    <p:extLst>
      <p:ext uri="{BB962C8B-B14F-4D97-AF65-F5344CB8AC3E}">
        <p14:creationId xmlns:p14="http://schemas.microsoft.com/office/powerpoint/2010/main" val="413215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CFC54D-C1D2-4A5F-85C3-A776D642ECB2}"/>
              </a:ext>
            </a:extLst>
          </p:cNvPr>
          <p:cNvPicPr>
            <a:picLocks noChangeAspect="1"/>
          </p:cNvPicPr>
          <p:nvPr/>
        </p:nvPicPr>
        <p:blipFill>
          <a:blip r:embed="rId2"/>
          <a:stretch>
            <a:fillRect/>
          </a:stretch>
        </p:blipFill>
        <p:spPr>
          <a:xfrm>
            <a:off x="234891" y="800381"/>
            <a:ext cx="3980531" cy="4927993"/>
          </a:xfrm>
          <a:prstGeom prst="rect">
            <a:avLst/>
          </a:prstGeom>
        </p:spPr>
      </p:pic>
      <p:sp>
        <p:nvSpPr>
          <p:cNvPr id="7" name="TextBox 6">
            <a:extLst>
              <a:ext uri="{FF2B5EF4-FFF2-40B4-BE49-F238E27FC236}">
                <a16:creationId xmlns:a16="http://schemas.microsoft.com/office/drawing/2014/main" id="{BBBEE5F4-1D66-4719-BD2D-D4F3F6C8EF84}"/>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Emergency Preparedness: Disaster Plan</a:t>
            </a:r>
          </a:p>
        </p:txBody>
      </p:sp>
      <p:sp>
        <p:nvSpPr>
          <p:cNvPr id="8" name="Rectangle 7">
            <a:extLst>
              <a:ext uri="{FF2B5EF4-FFF2-40B4-BE49-F238E27FC236}">
                <a16:creationId xmlns:a16="http://schemas.microsoft.com/office/drawing/2014/main" id="{26FA7B1F-D4BE-4E20-A7E3-1EA9D7D9931A}"/>
              </a:ext>
            </a:extLst>
          </p:cNvPr>
          <p:cNvSpPr/>
          <p:nvPr/>
        </p:nvSpPr>
        <p:spPr>
          <a:xfrm>
            <a:off x="4306530" y="2176898"/>
            <a:ext cx="4560634" cy="2031325"/>
          </a:xfrm>
          <a:prstGeom prst="rect">
            <a:avLst/>
          </a:prstGeom>
        </p:spPr>
        <p:txBody>
          <a:bodyPr wrap="square">
            <a:spAutoFit/>
          </a:bodyPr>
          <a:lstStyle/>
          <a:p>
            <a:pPr defTabSz="914400" fontAlgn="base"/>
            <a:r>
              <a:rPr lang="en-US" dirty="0">
                <a:solidFill>
                  <a:srgbClr val="000000"/>
                </a:solidFill>
                <a:latin typeface="+mj-lt"/>
                <a:ea typeface="Times New Roman" panose="02020603050405020304" pitchFamily="18" charset="0"/>
              </a:rPr>
              <a:t>In the event of an emergency, the disaster plan calling tree (to the left) will be enacted. </a:t>
            </a:r>
          </a:p>
          <a:p>
            <a:pPr defTabSz="914400" fontAlgn="base"/>
            <a:endParaRPr lang="en-US" dirty="0">
              <a:solidFill>
                <a:srgbClr val="000000"/>
              </a:solidFill>
              <a:latin typeface="+mj-lt"/>
              <a:ea typeface="Times New Roman" panose="02020603050405020304" pitchFamily="18" charset="0"/>
            </a:endParaRPr>
          </a:p>
          <a:p>
            <a:pPr defTabSz="914400" fontAlgn="base"/>
            <a:r>
              <a:rPr lang="en-US" dirty="0">
                <a:solidFill>
                  <a:srgbClr val="000000"/>
                </a:solidFill>
                <a:latin typeface="+mj-lt"/>
                <a:ea typeface="Times New Roman" panose="02020603050405020304" pitchFamily="18" charset="0"/>
              </a:rPr>
              <a:t>Recover Care will follow its disaster plan in response to natural disasters, such as flood and storms, or any other emergencies that may disrupt our ability </a:t>
            </a:r>
            <a:r>
              <a:rPr lang="en-US" dirty="0">
                <a:solidFill>
                  <a:prstClr val="black"/>
                </a:solidFill>
                <a:latin typeface="+mj-lt"/>
                <a:ea typeface="Times New Roman" panose="02020603050405020304" pitchFamily="18" charset="0"/>
              </a:rPr>
              <a:t>to provide care or services. </a:t>
            </a:r>
          </a:p>
        </p:txBody>
      </p:sp>
    </p:spTree>
    <p:extLst>
      <p:ext uri="{BB962C8B-B14F-4D97-AF65-F5344CB8AC3E}">
        <p14:creationId xmlns:p14="http://schemas.microsoft.com/office/powerpoint/2010/main" val="112828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Injury in the Workplace </a:t>
            </a:r>
          </a:p>
        </p:txBody>
      </p:sp>
      <p:sp>
        <p:nvSpPr>
          <p:cNvPr id="2" name="Rectangle 1">
            <a:extLst>
              <a:ext uri="{FF2B5EF4-FFF2-40B4-BE49-F238E27FC236}">
                <a16:creationId xmlns:a16="http://schemas.microsoft.com/office/drawing/2014/main" id="{500AB200-FE57-4F39-9605-3C6E23B0FDE9}"/>
              </a:ext>
            </a:extLst>
          </p:cNvPr>
          <p:cNvSpPr/>
          <p:nvPr/>
        </p:nvSpPr>
        <p:spPr>
          <a:xfrm>
            <a:off x="255864" y="1073415"/>
            <a:ext cx="8632272" cy="1384995"/>
          </a:xfrm>
          <a:prstGeom prst="rect">
            <a:avLst/>
          </a:prstGeom>
        </p:spPr>
        <p:txBody>
          <a:bodyPr wrap="square">
            <a:spAutoFit/>
          </a:bodyPr>
          <a:lstStyle/>
          <a:p>
            <a:pPr marL="285750" indent="-285750">
              <a:buFontTx/>
              <a:buChar char="-"/>
            </a:pPr>
            <a:r>
              <a:rPr lang="en-US" sz="1400" dirty="0">
                <a:latin typeface="+mj-lt"/>
              </a:rPr>
              <a:t>In the event you are injured at work, report the injury to your Supervisor Immediately and no later than 24 hours after the incident. No matter how slight, promptly report all injuries to the office. If the accident or injury is an emergency, follow your local emergency procedures immediately.  </a:t>
            </a:r>
          </a:p>
          <a:p>
            <a:pPr marL="285750" indent="-285750">
              <a:buFontTx/>
              <a:buChar char="-"/>
            </a:pPr>
            <a:r>
              <a:rPr lang="en-US" sz="1400" dirty="0">
                <a:latin typeface="+mj-lt"/>
              </a:rPr>
              <a:t>Our goal is to get you back to work as quickly as possible - To help you be able to heal and meet your personal financial responsibilities, Recover Care has an early return to work program to accommodate most restrictions following a workplace injury. Light duty status will be reviewed monthly, up to six months.</a:t>
            </a:r>
          </a:p>
        </p:txBody>
      </p:sp>
      <p:pic>
        <p:nvPicPr>
          <p:cNvPr id="5" name="Picture 4">
            <a:extLst>
              <a:ext uri="{FF2B5EF4-FFF2-40B4-BE49-F238E27FC236}">
                <a16:creationId xmlns:a16="http://schemas.microsoft.com/office/drawing/2014/main" id="{33246D05-2C4A-4953-9096-3B3CC9968CCB}"/>
              </a:ext>
            </a:extLst>
          </p:cNvPr>
          <p:cNvPicPr>
            <a:picLocks noChangeAspect="1"/>
          </p:cNvPicPr>
          <p:nvPr/>
        </p:nvPicPr>
        <p:blipFill>
          <a:blip r:embed="rId2"/>
          <a:stretch>
            <a:fillRect/>
          </a:stretch>
        </p:blipFill>
        <p:spPr>
          <a:xfrm>
            <a:off x="6244473" y="2957647"/>
            <a:ext cx="2622690" cy="1967017"/>
          </a:xfrm>
          <a:prstGeom prst="rect">
            <a:avLst/>
          </a:prstGeom>
        </p:spPr>
      </p:pic>
      <p:sp>
        <p:nvSpPr>
          <p:cNvPr id="3" name="Rectangle 2">
            <a:extLst>
              <a:ext uri="{FF2B5EF4-FFF2-40B4-BE49-F238E27FC236}">
                <a16:creationId xmlns:a16="http://schemas.microsoft.com/office/drawing/2014/main" id="{877CDC64-674D-40C2-9910-9116DB7248AC}"/>
              </a:ext>
            </a:extLst>
          </p:cNvPr>
          <p:cNvSpPr/>
          <p:nvPr/>
        </p:nvSpPr>
        <p:spPr>
          <a:xfrm>
            <a:off x="276837" y="2602327"/>
            <a:ext cx="5816233" cy="2677656"/>
          </a:xfrm>
          <a:prstGeom prst="rect">
            <a:avLst/>
          </a:prstGeom>
        </p:spPr>
        <p:txBody>
          <a:bodyPr wrap="square">
            <a:spAutoFit/>
          </a:bodyPr>
          <a:lstStyle/>
          <a:p>
            <a:r>
              <a:rPr lang="en-US" sz="1400" b="1" dirty="0">
                <a:latin typeface="+mj-lt"/>
              </a:rPr>
              <a:t>Worker’s Compensation</a:t>
            </a:r>
          </a:p>
          <a:p>
            <a:pPr marL="285750" indent="-285750">
              <a:buFontTx/>
              <a:buChar char="-"/>
            </a:pPr>
            <a:r>
              <a:rPr lang="en-US" sz="1400" dirty="0">
                <a:latin typeface="+mj-lt"/>
              </a:rPr>
              <a:t>Recover Care maintains worker’s compensation coverage in compliance with applicable law.  All employees are covered by worker's compensation insurance from the date of their employment.  If you are injured or involved in an accident while on the job, it is your responsibility to notify a supervisor immediately so that medical attention can be administered, if necessary, and insurance reporting is done promptly.  If you do not report an accident or injury in a timely manner (within 24 hours or less of occurrence) you may be subject to disciplinary action, up to and including termination.</a:t>
            </a:r>
          </a:p>
          <a:p>
            <a:pPr marL="285750" indent="-285750">
              <a:buFontTx/>
              <a:buChar char="-"/>
            </a:pPr>
            <a:r>
              <a:rPr lang="en-US" sz="1400" dirty="0">
                <a:latin typeface="+mj-lt"/>
              </a:rPr>
              <a:t>It is also your responsibility to maintain communication with your supervisor and claims adjustor throughout the claims process.</a:t>
            </a:r>
          </a:p>
        </p:txBody>
      </p:sp>
    </p:spTree>
    <p:extLst>
      <p:ext uri="{BB962C8B-B14F-4D97-AF65-F5344CB8AC3E}">
        <p14:creationId xmlns:p14="http://schemas.microsoft.com/office/powerpoint/2010/main" val="872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Grievance Reporting and Tracking</a:t>
            </a:r>
          </a:p>
        </p:txBody>
      </p:sp>
      <p:pic>
        <p:nvPicPr>
          <p:cNvPr id="3" name="Picture 2">
            <a:extLst>
              <a:ext uri="{FF2B5EF4-FFF2-40B4-BE49-F238E27FC236}">
                <a16:creationId xmlns:a16="http://schemas.microsoft.com/office/drawing/2014/main" id="{379B7CD3-8C65-4664-904E-45EA68A06028}"/>
              </a:ext>
            </a:extLst>
          </p:cNvPr>
          <p:cNvPicPr>
            <a:picLocks noChangeAspect="1"/>
          </p:cNvPicPr>
          <p:nvPr/>
        </p:nvPicPr>
        <p:blipFill>
          <a:blip r:embed="rId2"/>
          <a:stretch>
            <a:fillRect/>
          </a:stretch>
        </p:blipFill>
        <p:spPr>
          <a:xfrm>
            <a:off x="234891" y="804324"/>
            <a:ext cx="4642004" cy="4863051"/>
          </a:xfrm>
          <a:prstGeom prst="rect">
            <a:avLst/>
          </a:prstGeom>
        </p:spPr>
      </p:pic>
      <p:pic>
        <p:nvPicPr>
          <p:cNvPr id="6" name="Picture 2" descr="Image result for client grievance">
            <a:extLst>
              <a:ext uri="{FF2B5EF4-FFF2-40B4-BE49-F238E27FC236}">
                <a16:creationId xmlns:a16="http://schemas.microsoft.com/office/drawing/2014/main" id="{A6D08FBC-F078-4986-B75E-9C01041FD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653" y="953600"/>
            <a:ext cx="3328456" cy="19103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0E0F57-4C2D-40FC-AD92-1588E52FBC28}"/>
              </a:ext>
            </a:extLst>
          </p:cNvPr>
          <p:cNvSpPr txBox="1"/>
          <p:nvPr/>
        </p:nvSpPr>
        <p:spPr>
          <a:xfrm>
            <a:off x="4876895" y="2863901"/>
            <a:ext cx="4217354" cy="2462213"/>
          </a:xfrm>
          <a:prstGeom prst="rect">
            <a:avLst/>
          </a:prstGeom>
          <a:noFill/>
        </p:spPr>
        <p:txBody>
          <a:bodyPr wrap="square" rtlCol="0">
            <a:spAutoFit/>
          </a:bodyPr>
          <a:lstStyle/>
          <a:p>
            <a:pPr algn="ctr"/>
            <a:r>
              <a:rPr lang="en-US" sz="1400" b="1" dirty="0">
                <a:solidFill>
                  <a:srgbClr val="0040B8"/>
                </a:solidFill>
                <a:latin typeface="+mj-lt"/>
              </a:rPr>
              <a:t>ANY</a:t>
            </a:r>
            <a:r>
              <a:rPr lang="en-US" sz="1400" dirty="0">
                <a:solidFill>
                  <a:srgbClr val="0040B8"/>
                </a:solidFill>
                <a:latin typeface="+mj-lt"/>
              </a:rPr>
              <a:t> time our client is not 100% satisfied, we should be evaluating what we can do better.</a:t>
            </a:r>
          </a:p>
          <a:p>
            <a:pPr algn="ctr"/>
            <a:endParaRPr lang="en-US" sz="1400" dirty="0"/>
          </a:p>
          <a:p>
            <a:pPr algn="ctr"/>
            <a:r>
              <a:rPr lang="en-US" sz="1400" dirty="0"/>
              <a:t>Recover Care desires to promptly and appropriately respond to all complaints from clients / client representatives. Clients/client representatives shall be encouraged to submit grievances, or to provide suggestions regarding any aspects of the agency's service. Any person voicing a grievance shall be free from reprisal. Clients and home care staff shall be made aware of grievance procedure. </a:t>
            </a:r>
          </a:p>
        </p:txBody>
      </p:sp>
      <p:sp>
        <p:nvSpPr>
          <p:cNvPr id="8" name="Rectangle 7">
            <a:extLst>
              <a:ext uri="{FF2B5EF4-FFF2-40B4-BE49-F238E27FC236}">
                <a16:creationId xmlns:a16="http://schemas.microsoft.com/office/drawing/2014/main" id="{7CA8B01D-8EDE-4B31-BD8C-E7CB810989DB}"/>
              </a:ext>
            </a:extLst>
          </p:cNvPr>
          <p:cNvSpPr/>
          <p:nvPr/>
        </p:nvSpPr>
        <p:spPr>
          <a:xfrm>
            <a:off x="1" y="6380210"/>
            <a:ext cx="4400550" cy="430887"/>
          </a:xfrm>
          <a:prstGeom prst="rect">
            <a:avLst/>
          </a:prstGeom>
        </p:spPr>
        <p:txBody>
          <a:bodyPr wrap="square">
            <a:spAutoFit/>
          </a:bodyPr>
          <a:lstStyle/>
          <a:p>
            <a:r>
              <a:rPr lang="en-US" sz="1100" b="1" i="1" dirty="0">
                <a:solidFill>
                  <a:schemeClr val="bg1"/>
                </a:solidFill>
              </a:rPr>
              <a:t>Knowledge Base Reference </a:t>
            </a:r>
            <a:r>
              <a:rPr lang="en-US" sz="1100" i="1" dirty="0">
                <a:solidFill>
                  <a:schemeClr val="bg1"/>
                </a:solidFill>
              </a:rPr>
              <a:t>– </a:t>
            </a:r>
            <a:r>
              <a:rPr lang="en-US" sz="1100" i="1" dirty="0">
                <a:solidFill>
                  <a:schemeClr val="bg1"/>
                </a:solidFill>
                <a:hlinkClick r:id="rId4">
                  <a:extLst>
                    <a:ext uri="{A12FA001-AC4F-418D-AE19-62706E023703}">
                      <ahyp:hlinkClr xmlns:ahyp="http://schemas.microsoft.com/office/drawing/2018/hyperlinkcolor" val="tx"/>
                    </a:ext>
                  </a:extLst>
                </a:hlinkClick>
              </a:rPr>
              <a:t>https://docs.recovercare.org/home/recover-care-at-home-rn-visit-nurse-article-client-grievance-and-investigation</a:t>
            </a:r>
            <a:r>
              <a:rPr lang="en-US" sz="1100" i="1" dirty="0">
                <a:solidFill>
                  <a:schemeClr val="bg1"/>
                </a:solidFill>
              </a:rPr>
              <a:t> </a:t>
            </a:r>
          </a:p>
        </p:txBody>
      </p:sp>
    </p:spTree>
    <p:extLst>
      <p:ext uri="{BB962C8B-B14F-4D97-AF65-F5344CB8AC3E}">
        <p14:creationId xmlns:p14="http://schemas.microsoft.com/office/powerpoint/2010/main" val="376766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Incident Reporting and Tracking</a:t>
            </a:r>
          </a:p>
        </p:txBody>
      </p:sp>
      <p:sp>
        <p:nvSpPr>
          <p:cNvPr id="5" name="TextBox 4">
            <a:extLst>
              <a:ext uri="{FF2B5EF4-FFF2-40B4-BE49-F238E27FC236}">
                <a16:creationId xmlns:a16="http://schemas.microsoft.com/office/drawing/2014/main" id="{C7681576-54E0-4622-A226-7BB8ED050646}"/>
              </a:ext>
            </a:extLst>
          </p:cNvPr>
          <p:cNvSpPr txBox="1"/>
          <p:nvPr/>
        </p:nvSpPr>
        <p:spPr>
          <a:xfrm>
            <a:off x="0" y="6459442"/>
            <a:ext cx="5546784" cy="276999"/>
          </a:xfrm>
          <a:prstGeom prst="rect">
            <a:avLst/>
          </a:prstGeom>
          <a:noFill/>
        </p:spPr>
        <p:txBody>
          <a:bodyPr wrap="square" rtlCol="0">
            <a:spAutoFit/>
          </a:bodyPr>
          <a:lstStyle/>
          <a:p>
            <a:pPr algn="ctr"/>
            <a:r>
              <a:rPr lang="en-US" sz="1200" i="1" dirty="0">
                <a:solidFill>
                  <a:schemeClr val="bg1"/>
                </a:solidFill>
                <a:latin typeface="+mj-lt"/>
              </a:rPr>
              <a:t>Knowledge Base Reference – </a:t>
            </a:r>
            <a:r>
              <a:rPr lang="en-US" sz="1200" i="1" dirty="0">
                <a:solidFill>
                  <a:schemeClr val="bg1"/>
                </a:solidFill>
                <a:latin typeface="+mj-lt"/>
                <a:hlinkClick r:id="rId2">
                  <a:extLst>
                    <a:ext uri="{A12FA001-AC4F-418D-AE19-62706E023703}">
                      <ahyp:hlinkClr xmlns:ahyp="http://schemas.microsoft.com/office/drawing/2018/hyperlinkcolor" val="tx"/>
                    </a:ext>
                  </a:extLst>
                </a:hlinkClick>
              </a:rPr>
              <a:t>https://docs.recovercare.org/home/incident-reporting</a:t>
            </a:r>
            <a:r>
              <a:rPr lang="en-US" sz="1200" i="1" dirty="0">
                <a:solidFill>
                  <a:schemeClr val="bg1"/>
                </a:solidFill>
                <a:latin typeface="+mj-lt"/>
              </a:rPr>
              <a:t> </a:t>
            </a:r>
          </a:p>
        </p:txBody>
      </p:sp>
      <p:sp>
        <p:nvSpPr>
          <p:cNvPr id="2" name="TextBox 1">
            <a:extLst>
              <a:ext uri="{FF2B5EF4-FFF2-40B4-BE49-F238E27FC236}">
                <a16:creationId xmlns:a16="http://schemas.microsoft.com/office/drawing/2014/main" id="{65CC1B96-23E4-4563-872E-1888B25FDE48}"/>
              </a:ext>
            </a:extLst>
          </p:cNvPr>
          <p:cNvSpPr txBox="1"/>
          <p:nvPr/>
        </p:nvSpPr>
        <p:spPr>
          <a:xfrm>
            <a:off x="234891" y="986367"/>
            <a:ext cx="4174509" cy="4585871"/>
          </a:xfrm>
          <a:prstGeom prst="rect">
            <a:avLst/>
          </a:prstGeom>
          <a:noFill/>
        </p:spPr>
        <p:txBody>
          <a:bodyPr wrap="square" rtlCol="0">
            <a:spAutoFit/>
          </a:bodyPr>
          <a:lstStyle/>
          <a:p>
            <a:pPr algn="ctr"/>
            <a:r>
              <a:rPr lang="en-US" sz="1400" b="1" dirty="0"/>
              <a:t>An incident report is completed for events/incidents/accidents/complaints that are out of the ordinary course of events. Tracking is completed to determine potential liability and/or opportunities for improvement. Home care staff shall be made aware of incident management procedure.</a:t>
            </a:r>
          </a:p>
          <a:p>
            <a:endParaRPr lang="en-US" dirty="0"/>
          </a:p>
          <a:p>
            <a:r>
              <a:rPr lang="en-US" sz="1400" dirty="0"/>
              <a:t>All employee and client-related incidents or unusual occurrences, accidents and injuries must be documented on an Incident Report form. Incidents include, but are not limited to:</a:t>
            </a:r>
            <a:br>
              <a:rPr lang="en-US" sz="1400" dirty="0"/>
            </a:br>
            <a:endParaRPr lang="en-US" sz="1400" dirty="0"/>
          </a:p>
          <a:p>
            <a:pPr marL="285750" indent="-285750">
              <a:buFont typeface="Arial" panose="020B0604020202020204" pitchFamily="34" charset="0"/>
              <a:buChar char="•"/>
            </a:pPr>
            <a:r>
              <a:rPr lang="en-US" sz="1200" dirty="0"/>
              <a:t>Endangerment of staff or client</a:t>
            </a:r>
          </a:p>
          <a:p>
            <a:pPr marL="285750" indent="-285750">
              <a:buFont typeface="Arial" panose="020B0604020202020204" pitchFamily="34" charset="0"/>
              <a:buChar char="•"/>
            </a:pPr>
            <a:r>
              <a:rPr lang="en-US" sz="1200" dirty="0"/>
              <a:t>Equipment or medical device malfunctions or failure</a:t>
            </a:r>
          </a:p>
          <a:p>
            <a:pPr marL="285750" indent="-285750">
              <a:buFont typeface="Arial" panose="020B0604020202020204" pitchFamily="34" charset="0"/>
              <a:buChar char="•"/>
            </a:pPr>
            <a:r>
              <a:rPr lang="en-US" sz="1200" dirty="0"/>
              <a:t>Financial Exploitation</a:t>
            </a:r>
          </a:p>
          <a:p>
            <a:pPr marL="285750" indent="-285750">
              <a:buFont typeface="Arial" panose="020B0604020202020204" pitchFamily="34" charset="0"/>
              <a:buChar char="•"/>
            </a:pPr>
            <a:r>
              <a:rPr lang="en-US" sz="1200" dirty="0"/>
              <a:t>Injuries – including those of unknown source</a:t>
            </a:r>
          </a:p>
          <a:p>
            <a:pPr marL="285750" indent="-285750">
              <a:buFont typeface="Arial" panose="020B0604020202020204" pitchFamily="34" charset="0"/>
              <a:buChar char="•"/>
            </a:pPr>
            <a:r>
              <a:rPr lang="en-US" sz="1200" dirty="0"/>
              <a:t>Safety hazards</a:t>
            </a:r>
          </a:p>
          <a:p>
            <a:pPr marL="285750" indent="-285750">
              <a:buFont typeface="Arial" panose="020B0604020202020204" pitchFamily="34" charset="0"/>
              <a:buChar char="•"/>
            </a:pPr>
            <a:r>
              <a:rPr lang="en-US" sz="1200" dirty="0"/>
              <a:t>Theft</a:t>
            </a:r>
          </a:p>
          <a:p>
            <a:pPr marL="285750" indent="-285750">
              <a:buFont typeface="Arial" panose="020B0604020202020204" pitchFamily="34" charset="0"/>
              <a:buChar char="•"/>
            </a:pPr>
            <a:r>
              <a:rPr lang="en-US" sz="1200" dirty="0"/>
              <a:t>Deaths</a:t>
            </a:r>
          </a:p>
          <a:p>
            <a:pPr marL="285750" indent="-285750">
              <a:buFont typeface="Arial" panose="020B0604020202020204" pitchFamily="34" charset="0"/>
              <a:buChar char="•"/>
            </a:pPr>
            <a:r>
              <a:rPr lang="en-US" sz="1200" dirty="0"/>
              <a:t>Verbal or physical abuse</a:t>
            </a:r>
          </a:p>
          <a:p>
            <a:pPr marL="285750" indent="-285750">
              <a:buFont typeface="Arial" panose="020B0604020202020204" pitchFamily="34" charset="0"/>
              <a:buChar char="•"/>
            </a:pPr>
            <a:r>
              <a:rPr lang="en-US" sz="1200" dirty="0"/>
              <a:t>Falls – witnessed or non-witnessed</a:t>
            </a:r>
          </a:p>
          <a:p>
            <a:pPr marL="285750" indent="-285750">
              <a:buFont typeface="Arial" panose="020B0604020202020204" pitchFamily="34" charset="0"/>
              <a:buChar char="•"/>
            </a:pPr>
            <a:r>
              <a:rPr lang="en-US" sz="1200" dirty="0"/>
              <a:t>Medication Error</a:t>
            </a:r>
            <a:endParaRPr lang="en-US" sz="1400" dirty="0"/>
          </a:p>
        </p:txBody>
      </p:sp>
      <p:pic>
        <p:nvPicPr>
          <p:cNvPr id="6" name="Picture 5">
            <a:extLst>
              <a:ext uri="{FF2B5EF4-FFF2-40B4-BE49-F238E27FC236}">
                <a16:creationId xmlns:a16="http://schemas.microsoft.com/office/drawing/2014/main" id="{2EF07AEB-B9F6-41F5-9C08-00EB8EF33DB7}"/>
              </a:ext>
            </a:extLst>
          </p:cNvPr>
          <p:cNvPicPr>
            <a:picLocks noChangeAspect="1"/>
          </p:cNvPicPr>
          <p:nvPr/>
        </p:nvPicPr>
        <p:blipFill>
          <a:blip r:embed="rId3"/>
          <a:stretch>
            <a:fillRect/>
          </a:stretch>
        </p:blipFill>
        <p:spPr>
          <a:xfrm>
            <a:off x="4409400" y="1135536"/>
            <a:ext cx="4657436" cy="4287531"/>
          </a:xfrm>
          <a:prstGeom prst="rect">
            <a:avLst/>
          </a:prstGeom>
        </p:spPr>
      </p:pic>
    </p:spTree>
    <p:extLst>
      <p:ext uri="{BB962C8B-B14F-4D97-AF65-F5344CB8AC3E}">
        <p14:creationId xmlns:p14="http://schemas.microsoft.com/office/powerpoint/2010/main" val="277430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Working with Behaviors</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809518"/>
            <a:ext cx="8632272" cy="3323987"/>
          </a:xfrm>
          <a:prstGeom prst="rect">
            <a:avLst/>
          </a:prstGeom>
        </p:spPr>
        <p:txBody>
          <a:bodyPr wrap="square">
            <a:spAutoFit/>
          </a:bodyPr>
          <a:lstStyle/>
          <a:p>
            <a:pPr marL="285750" indent="-285750">
              <a:buFontTx/>
              <a:buChar char="-"/>
            </a:pPr>
            <a:r>
              <a:rPr lang="en-US" sz="1400" dirty="0">
                <a:latin typeface="+mj-lt"/>
              </a:rPr>
              <a:t>Depersonalize the behavior</a:t>
            </a:r>
          </a:p>
          <a:p>
            <a:pPr marL="285750" indent="-285750">
              <a:buFontTx/>
              <a:buChar char="-"/>
            </a:pPr>
            <a:r>
              <a:rPr lang="en-US" sz="1400" dirty="0">
                <a:latin typeface="+mj-lt"/>
              </a:rPr>
              <a:t>Pay attention to what your client is attempting to communicate through behavior</a:t>
            </a:r>
          </a:p>
          <a:p>
            <a:pPr marL="285750" indent="-285750">
              <a:buFontTx/>
              <a:buChar char="-"/>
            </a:pPr>
            <a:r>
              <a:rPr lang="en-US" sz="1400" dirty="0">
                <a:latin typeface="+mj-lt"/>
              </a:rPr>
              <a:t>Identify the cause of the aggression – the most important thing to remember about verbal or physical aggression, is that your client is not doing it on purpose</a:t>
            </a:r>
          </a:p>
          <a:p>
            <a:pPr marL="285750" indent="-285750">
              <a:buFontTx/>
              <a:buChar char="-"/>
            </a:pPr>
            <a:r>
              <a:rPr lang="en-US" sz="1400" dirty="0">
                <a:latin typeface="+mj-lt"/>
              </a:rPr>
              <a:t>Avoid power struggle – be willing to compromise </a:t>
            </a:r>
          </a:p>
          <a:p>
            <a:pPr marL="285750" indent="-285750">
              <a:buFontTx/>
              <a:buChar char="-"/>
            </a:pPr>
            <a:r>
              <a:rPr lang="en-US" sz="1400" dirty="0">
                <a:latin typeface="+mj-lt"/>
              </a:rPr>
              <a:t>Ask simple, answerable questions – do not use lengthy explanations</a:t>
            </a:r>
          </a:p>
          <a:p>
            <a:pPr marL="285750" indent="-285750">
              <a:buFontTx/>
              <a:buChar char="-"/>
            </a:pPr>
            <a:r>
              <a:rPr lang="en-US" sz="1400" dirty="0">
                <a:latin typeface="+mj-lt"/>
              </a:rPr>
              <a:t>Avoid distractions when communicating with your client </a:t>
            </a:r>
          </a:p>
          <a:p>
            <a:pPr marL="285750" indent="-285750">
              <a:buFontTx/>
              <a:buChar char="-"/>
            </a:pPr>
            <a:r>
              <a:rPr lang="en-US" sz="1400" dirty="0">
                <a:latin typeface="+mj-lt"/>
              </a:rPr>
              <a:t>Talk less and use more visual cues when communicating with your client </a:t>
            </a:r>
          </a:p>
          <a:p>
            <a:pPr marL="285750" indent="-285750">
              <a:buFontTx/>
              <a:buChar char="-"/>
            </a:pPr>
            <a:r>
              <a:rPr lang="en-US" sz="1400" dirty="0">
                <a:latin typeface="+mj-lt"/>
              </a:rPr>
              <a:t>Create a calm, quiet environment</a:t>
            </a:r>
          </a:p>
          <a:p>
            <a:pPr marL="285750" indent="-285750">
              <a:buFontTx/>
              <a:buChar char="-"/>
            </a:pPr>
            <a:r>
              <a:rPr lang="en-US" sz="1400" dirty="0">
                <a:latin typeface="+mj-lt"/>
              </a:rPr>
              <a:t>Give your client as much autonomy in daily tasks as possible</a:t>
            </a:r>
          </a:p>
          <a:p>
            <a:pPr marL="285750" indent="-285750">
              <a:buFontTx/>
              <a:buChar char="-"/>
            </a:pPr>
            <a:r>
              <a:rPr lang="en-US" sz="1400" dirty="0">
                <a:latin typeface="+mj-lt"/>
              </a:rPr>
              <a:t>Turn a no into a yes by stating the task is on a trial basis</a:t>
            </a:r>
          </a:p>
          <a:p>
            <a:pPr marL="285750" indent="-285750">
              <a:buFontTx/>
              <a:buChar char="-"/>
            </a:pPr>
            <a:r>
              <a:rPr lang="en-US" sz="1400" dirty="0">
                <a:latin typeface="+mj-lt"/>
              </a:rPr>
              <a:t>Avoid treating your client like a child</a:t>
            </a:r>
          </a:p>
          <a:p>
            <a:pPr marL="285750" indent="-285750">
              <a:buFontTx/>
              <a:buChar char="-"/>
            </a:pPr>
            <a:r>
              <a:rPr lang="en-US" sz="1400" dirty="0">
                <a:latin typeface="+mj-lt"/>
              </a:rPr>
              <a:t>Softly talking to them about something they are interested in may also help to relax them/ distract them from the unpleasantness of the task being done</a:t>
            </a:r>
          </a:p>
          <a:p>
            <a:pPr marL="285750" indent="-285750">
              <a:buFontTx/>
              <a:buChar char="-"/>
            </a:pPr>
            <a:r>
              <a:rPr lang="en-US" sz="1400" dirty="0">
                <a:latin typeface="+mj-lt"/>
              </a:rPr>
              <a:t>Pick your battles</a:t>
            </a:r>
          </a:p>
        </p:txBody>
      </p:sp>
      <p:pic>
        <p:nvPicPr>
          <p:cNvPr id="3074" name="Picture 2" descr="How to Find Calm in the Midst of Chaos | Future of Sourcing">
            <a:extLst>
              <a:ext uri="{FF2B5EF4-FFF2-40B4-BE49-F238E27FC236}">
                <a16:creationId xmlns:a16="http://schemas.microsoft.com/office/drawing/2014/main" id="{49F81847-023F-465D-885F-FD7AF5CEF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541" y="3942435"/>
            <a:ext cx="3318917" cy="172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31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Boundaries in Professional Relationships</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858441"/>
            <a:ext cx="8632272" cy="4708981"/>
          </a:xfrm>
          <a:prstGeom prst="rect">
            <a:avLst/>
          </a:prstGeom>
        </p:spPr>
        <p:txBody>
          <a:bodyPr wrap="square">
            <a:spAutoFit/>
          </a:bodyPr>
          <a:lstStyle/>
          <a:p>
            <a:pPr marL="285750" indent="-285750">
              <a:buFontTx/>
              <a:buChar char="-"/>
            </a:pPr>
            <a:r>
              <a:rPr lang="en-US" sz="1500" dirty="0">
                <a:latin typeface="+mj-lt"/>
              </a:rPr>
              <a:t>You are to complete only the cares identified on the client’s plan of care. Notify the nurse of any discrepancy </a:t>
            </a:r>
          </a:p>
          <a:p>
            <a:pPr marL="285750" indent="-285750">
              <a:buFontTx/>
              <a:buChar char="-"/>
            </a:pPr>
            <a:r>
              <a:rPr lang="en-US" sz="1500" dirty="0">
                <a:latin typeface="+mj-lt"/>
              </a:rPr>
              <a:t>Under no circumstances are you to give out a client’s telephone number or address to family members or friends. </a:t>
            </a:r>
          </a:p>
          <a:p>
            <a:pPr marL="285750" indent="-285750">
              <a:buFontTx/>
              <a:buChar char="-"/>
            </a:pPr>
            <a:r>
              <a:rPr lang="en-US" sz="1500" dirty="0">
                <a:latin typeface="+mj-lt"/>
              </a:rPr>
              <a:t>Do not give out your home/cell phone number or address to any client.</a:t>
            </a:r>
          </a:p>
          <a:p>
            <a:pPr marL="285750" indent="-285750">
              <a:buFontTx/>
              <a:buChar char="-"/>
            </a:pPr>
            <a:r>
              <a:rPr lang="en-US" sz="1500" dirty="0">
                <a:latin typeface="+mj-lt"/>
              </a:rPr>
              <a:t>Do not accept any keys (house, car) from a client.</a:t>
            </a:r>
          </a:p>
          <a:p>
            <a:pPr marL="285750" indent="-285750">
              <a:buFontTx/>
              <a:buChar char="-"/>
            </a:pPr>
            <a:r>
              <a:rPr lang="en-US" sz="1500" dirty="0">
                <a:latin typeface="+mj-lt"/>
              </a:rPr>
              <a:t>Do not bring unauthorized individuals into your client’s home. </a:t>
            </a:r>
          </a:p>
          <a:p>
            <a:pPr marL="285750" indent="-285750">
              <a:buFontTx/>
              <a:buChar char="-"/>
            </a:pPr>
            <a:r>
              <a:rPr lang="en-US" sz="1500" dirty="0">
                <a:latin typeface="+mj-lt"/>
              </a:rPr>
              <a:t>Do not take the client to your home.</a:t>
            </a:r>
          </a:p>
          <a:p>
            <a:pPr marL="285750" indent="-285750">
              <a:buFontTx/>
              <a:buChar char="-"/>
            </a:pPr>
            <a:r>
              <a:rPr lang="en-US" sz="1500" dirty="0">
                <a:latin typeface="+mj-lt"/>
              </a:rPr>
              <a:t>The client’s medication is for their use only. Do not take any prescription or nonprescription medication belonging to the client.</a:t>
            </a:r>
          </a:p>
          <a:p>
            <a:pPr marL="285750" indent="-285750">
              <a:buFontTx/>
              <a:buChar char="-"/>
            </a:pPr>
            <a:r>
              <a:rPr lang="en-US" sz="1500" dirty="0">
                <a:latin typeface="+mj-lt"/>
              </a:rPr>
              <a:t>You must provide your own food or beverages while you are working in the client’s home. The client’s food is not for your consumption. </a:t>
            </a:r>
          </a:p>
          <a:p>
            <a:pPr marL="285750" indent="-285750">
              <a:buFontTx/>
              <a:buChar char="-"/>
            </a:pPr>
            <a:r>
              <a:rPr lang="en-US" sz="1500" dirty="0">
                <a:latin typeface="+mj-lt"/>
              </a:rPr>
              <a:t>You must never sleep while on duty. Sleeping while on duty will result in disciplinary action.</a:t>
            </a:r>
          </a:p>
          <a:p>
            <a:pPr marL="285750" indent="-285750">
              <a:buFontTx/>
              <a:buChar char="-"/>
            </a:pPr>
            <a:r>
              <a:rPr lang="en-US" sz="1500" dirty="0">
                <a:latin typeface="+mj-lt"/>
              </a:rPr>
              <a:t>Do not discuss your personal problems with your client or their family. </a:t>
            </a:r>
          </a:p>
          <a:p>
            <a:pPr marL="285750" indent="-285750">
              <a:buFontTx/>
              <a:buChar char="-"/>
            </a:pPr>
            <a:r>
              <a:rPr lang="en-US" sz="1500" dirty="0">
                <a:latin typeface="+mj-lt"/>
              </a:rPr>
              <a:t>Do not talk negative about your co-workers or the agency.</a:t>
            </a:r>
          </a:p>
          <a:p>
            <a:pPr marL="285750" indent="-285750">
              <a:buFontTx/>
              <a:buChar char="-"/>
            </a:pPr>
            <a:r>
              <a:rPr lang="en-US" sz="1500" dirty="0">
                <a:latin typeface="+mj-lt"/>
              </a:rPr>
              <a:t>Do not have romantic or sexual relationships with clients or their family members.</a:t>
            </a:r>
          </a:p>
          <a:p>
            <a:pPr marL="285750" indent="-285750">
              <a:buFontTx/>
              <a:buChar char="-"/>
            </a:pPr>
            <a:r>
              <a:rPr lang="en-US" sz="1500" dirty="0">
                <a:latin typeface="+mj-lt"/>
              </a:rPr>
              <a:t>Do not borrow money, cars, equipment or anything else from clients or their families.</a:t>
            </a:r>
          </a:p>
          <a:p>
            <a:pPr marL="285750" indent="-285750">
              <a:buFontTx/>
              <a:buChar char="-"/>
            </a:pPr>
            <a:r>
              <a:rPr lang="en-US" sz="1500" dirty="0">
                <a:latin typeface="+mj-lt"/>
              </a:rPr>
              <a:t>Employees are prohibited from accepting gifts, money, loans, from clients or their families.  Any such gifts or offers must be immediately reported to the employee’s supervisor. </a:t>
            </a:r>
          </a:p>
          <a:p>
            <a:pPr marL="285750" indent="-285750">
              <a:buFontTx/>
              <a:buChar char="-"/>
            </a:pPr>
            <a:r>
              <a:rPr lang="en-US" sz="1500" dirty="0">
                <a:latin typeface="+mj-lt"/>
              </a:rPr>
              <a:t>No Sleeping at the client’s Home</a:t>
            </a:r>
            <a:endParaRPr lang="en-US" sz="1500" b="1" dirty="0">
              <a:solidFill>
                <a:srgbClr val="0040B8"/>
              </a:solidFill>
              <a:latin typeface="+mj-lt"/>
            </a:endParaRPr>
          </a:p>
        </p:txBody>
      </p:sp>
    </p:spTree>
    <p:extLst>
      <p:ext uri="{BB962C8B-B14F-4D97-AF65-F5344CB8AC3E}">
        <p14:creationId xmlns:p14="http://schemas.microsoft.com/office/powerpoint/2010/main" val="196715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Performance Management</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906361"/>
            <a:ext cx="8632272" cy="4924425"/>
          </a:xfrm>
          <a:prstGeom prst="rect">
            <a:avLst/>
          </a:prstGeom>
        </p:spPr>
        <p:txBody>
          <a:bodyPr wrap="square">
            <a:spAutoFit/>
          </a:bodyPr>
          <a:lstStyle/>
          <a:p>
            <a:pPr marL="285750" indent="-285750">
              <a:buFontTx/>
              <a:buChar char="-"/>
            </a:pPr>
            <a:r>
              <a:rPr lang="en-US" sz="1600" dirty="0">
                <a:latin typeface="+mj-lt"/>
                <a:ea typeface="Times New Roman" panose="02020603050405020304" pitchFamily="18" charset="0"/>
                <a:cs typeface="Arial" panose="020B0604020202020204" pitchFamily="34" charset="0"/>
              </a:rPr>
              <a:t>When it is determined that an employee is not fulfilling the responsibilities of the position to which he or she is assigned, reasonable steps may be taken to improve performance. </a:t>
            </a:r>
            <a:endParaRPr lang="en-US" sz="1600" dirty="0">
              <a:latin typeface="+mj-lt"/>
              <a:ea typeface="Times New Roman" panose="02020603050405020304" pitchFamily="18" charset="0"/>
              <a:cs typeface="Times New Roman" panose="02020603050405020304" pitchFamily="18" charset="0"/>
            </a:endParaRPr>
          </a:p>
          <a:p>
            <a:pPr marL="285750" indent="-285750">
              <a:buFontTx/>
              <a:buChar char="-"/>
            </a:pPr>
            <a:r>
              <a:rPr lang="en-US" sz="1600" dirty="0">
                <a:latin typeface="+mj-lt"/>
              </a:rPr>
              <a:t>Among other things, the following may result in disciplinary action, up to and including discharge:</a:t>
            </a:r>
          </a:p>
          <a:p>
            <a:pPr marL="742950" lvl="1" indent="-285750">
              <a:buFontTx/>
              <a:buChar char="-"/>
            </a:pPr>
            <a:r>
              <a:rPr lang="en-US" sz="1400" dirty="0">
                <a:latin typeface="+mj-lt"/>
              </a:rPr>
              <a:t>Violation of our policies or safety or security rules</a:t>
            </a:r>
          </a:p>
          <a:p>
            <a:pPr marL="742950" lvl="1" indent="-285750">
              <a:buFontTx/>
              <a:buChar char="-"/>
            </a:pPr>
            <a:r>
              <a:rPr lang="en-US" sz="1400" dirty="0">
                <a:latin typeface="+mj-lt"/>
              </a:rPr>
              <a:t>Insubordination</a:t>
            </a:r>
          </a:p>
          <a:p>
            <a:pPr marL="742950" lvl="1" indent="-285750">
              <a:buFontTx/>
              <a:buChar char="-"/>
            </a:pPr>
            <a:r>
              <a:rPr lang="en-US" sz="1400" dirty="0">
                <a:latin typeface="+mj-lt"/>
              </a:rPr>
              <a:t>Unauthorized or illegal possession, use or sale of alcohol or controlled substances on work premises or during working hours, while engaged in Company activities or in Company vehicles</a:t>
            </a:r>
          </a:p>
          <a:p>
            <a:pPr marL="742950" lvl="1" indent="-285750">
              <a:buFontTx/>
              <a:buChar char="-"/>
            </a:pPr>
            <a:r>
              <a:rPr lang="en-US" sz="1400" dirty="0">
                <a:latin typeface="+mj-lt"/>
              </a:rPr>
              <a:t>Unauthorized possession, use or sale of weapons, firearms or explosives on work premises</a:t>
            </a:r>
          </a:p>
          <a:p>
            <a:pPr marL="742950" lvl="1" indent="-285750">
              <a:buFontTx/>
              <a:buChar char="-"/>
            </a:pPr>
            <a:r>
              <a:rPr lang="en-US" sz="1400" dirty="0">
                <a:latin typeface="+mj-lt"/>
              </a:rPr>
              <a:t>Theft, falsification of records, or dishonesty</a:t>
            </a:r>
          </a:p>
          <a:p>
            <a:pPr marL="742950" lvl="1" indent="-285750">
              <a:buFontTx/>
              <a:buChar char="-"/>
            </a:pPr>
            <a:r>
              <a:rPr lang="en-US" sz="1400" dirty="0">
                <a:latin typeface="+mj-lt"/>
              </a:rPr>
              <a:t>Physical harassment, sexual harassment, or disrespect toward fellow employees, customers, visitors or other members of the public</a:t>
            </a:r>
          </a:p>
          <a:p>
            <a:pPr marL="742950" lvl="1" indent="-285750">
              <a:buFontTx/>
              <a:buChar char="-"/>
            </a:pPr>
            <a:r>
              <a:rPr lang="en-US" sz="1400" dirty="0">
                <a:latin typeface="+mj-lt"/>
              </a:rPr>
              <a:t>Soliciting or accepting gifts or gratuities from clients </a:t>
            </a:r>
          </a:p>
          <a:p>
            <a:pPr marL="742950" lvl="1" indent="-285750">
              <a:buFontTx/>
              <a:buChar char="-"/>
            </a:pPr>
            <a:r>
              <a:rPr lang="en-US" sz="1400" dirty="0">
                <a:latin typeface="+mj-lt"/>
              </a:rPr>
              <a:t>Performing conflicting outside work or use of Company property, equipment or facilities in connection with outside work while on Company time</a:t>
            </a:r>
          </a:p>
          <a:p>
            <a:pPr marL="742950" lvl="1" indent="-285750">
              <a:buFontTx/>
              <a:buChar char="-"/>
            </a:pPr>
            <a:r>
              <a:rPr lang="en-US" sz="1400" dirty="0">
                <a:latin typeface="+mj-lt"/>
              </a:rPr>
              <a:t>Excessive, unnecessary, or unauthorized use of Company property and supplies, particularly for personal purposes</a:t>
            </a:r>
          </a:p>
          <a:p>
            <a:pPr marL="742950" lvl="1" indent="-285750">
              <a:buFontTx/>
              <a:buChar char="-"/>
            </a:pPr>
            <a:r>
              <a:rPr lang="en-US" sz="1400" dirty="0">
                <a:latin typeface="+mj-lt"/>
              </a:rPr>
              <a:t>Poor attendance, poor performance, or non-performance of essential job duties, especially when it hinders or jeopardizes client safety or relationships</a:t>
            </a:r>
          </a:p>
          <a:p>
            <a:pPr marL="742950" lvl="1" indent="-285750">
              <a:buFontTx/>
              <a:buChar char="-"/>
            </a:pPr>
            <a:r>
              <a:rPr lang="en-US" sz="1400" dirty="0">
                <a:latin typeface="+mj-lt"/>
              </a:rPr>
              <a:t>Damaging the Company’s reputation or presenting a conflict of interest</a:t>
            </a:r>
          </a:p>
          <a:p>
            <a:pPr marL="742950" lvl="1" indent="-285750">
              <a:buFontTx/>
              <a:buChar char="-"/>
            </a:pPr>
            <a:r>
              <a:rPr lang="en-US" sz="1400" dirty="0">
                <a:latin typeface="+mj-lt"/>
              </a:rPr>
              <a:t>Failing to maintain the confidentiality of the business information of the Company including information protected by the Health Insurance Portability and Accountability Act of 1996 (HIPAA) Privacy and Security Rules</a:t>
            </a:r>
          </a:p>
        </p:txBody>
      </p:sp>
    </p:spTree>
    <p:extLst>
      <p:ext uri="{BB962C8B-B14F-4D97-AF65-F5344CB8AC3E}">
        <p14:creationId xmlns:p14="http://schemas.microsoft.com/office/powerpoint/2010/main" val="2869013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When to Call the Nurse</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972741"/>
            <a:ext cx="8632272" cy="2862322"/>
          </a:xfrm>
          <a:prstGeom prst="rect">
            <a:avLst/>
          </a:prstGeom>
        </p:spPr>
        <p:txBody>
          <a:bodyPr wrap="square">
            <a:spAutoFit/>
          </a:bodyPr>
          <a:lstStyle/>
          <a:p>
            <a:r>
              <a:rPr lang="en-US" dirty="0">
                <a:latin typeface="+mj-lt"/>
              </a:rPr>
              <a:t>It is the employee’s responsibility to call a nurse for (but not limited to) the following reasons</a:t>
            </a:r>
          </a:p>
          <a:p>
            <a:pPr marL="285750" indent="-285750">
              <a:buFontTx/>
              <a:buChar char="-"/>
            </a:pPr>
            <a:r>
              <a:rPr lang="en-US" sz="1600" dirty="0">
                <a:latin typeface="+mj-lt"/>
              </a:rPr>
              <a:t>Medication questions</a:t>
            </a:r>
          </a:p>
          <a:p>
            <a:pPr marL="285750" indent="-285750">
              <a:buFontTx/>
              <a:buChar char="-"/>
            </a:pPr>
            <a:r>
              <a:rPr lang="en-US" sz="1600" dirty="0">
                <a:latin typeface="+mj-lt"/>
              </a:rPr>
              <a:t>Observed bruising</a:t>
            </a:r>
          </a:p>
          <a:p>
            <a:pPr marL="285750" indent="-285750">
              <a:buFontTx/>
              <a:buChar char="-"/>
            </a:pPr>
            <a:r>
              <a:rPr lang="en-US" sz="1600" dirty="0">
                <a:latin typeface="+mj-lt"/>
              </a:rPr>
              <a:t>Change in condition (STOP AND WATCH)</a:t>
            </a:r>
          </a:p>
          <a:p>
            <a:pPr marL="285750" indent="-285750">
              <a:buFontTx/>
              <a:buChar char="-"/>
            </a:pPr>
            <a:r>
              <a:rPr lang="en-US" sz="1600" dirty="0">
                <a:latin typeface="+mj-lt"/>
              </a:rPr>
              <a:t>A witnessed or unwitnessed fall</a:t>
            </a:r>
          </a:p>
          <a:p>
            <a:pPr marL="285750" indent="-285750">
              <a:buFontTx/>
              <a:buChar char="-"/>
            </a:pPr>
            <a:r>
              <a:rPr lang="en-US" sz="1600" dirty="0">
                <a:latin typeface="+mj-lt"/>
              </a:rPr>
              <a:t>Behavior changes</a:t>
            </a:r>
          </a:p>
          <a:p>
            <a:pPr marL="285750" indent="-285750">
              <a:buFontTx/>
              <a:buChar char="-"/>
            </a:pPr>
            <a:r>
              <a:rPr lang="en-US" sz="1600" dirty="0">
                <a:latin typeface="+mj-lt"/>
              </a:rPr>
              <a:t>Client is experiencing dizziness / confusion</a:t>
            </a:r>
          </a:p>
          <a:p>
            <a:pPr marL="285750" indent="-285750">
              <a:buFontTx/>
              <a:buChar char="-"/>
            </a:pPr>
            <a:r>
              <a:rPr lang="en-US" sz="1600" dirty="0">
                <a:latin typeface="+mj-lt"/>
              </a:rPr>
              <a:t>If you call 911</a:t>
            </a:r>
          </a:p>
          <a:p>
            <a:pPr marL="285750" indent="-285750">
              <a:buFontTx/>
              <a:buChar char="-"/>
            </a:pPr>
            <a:r>
              <a:rPr lang="en-US" sz="1600" dirty="0">
                <a:latin typeface="+mj-lt"/>
              </a:rPr>
              <a:t>Death of a hospice client</a:t>
            </a:r>
          </a:p>
          <a:p>
            <a:pPr marL="285750" indent="-285750">
              <a:buFontTx/>
              <a:buChar char="-"/>
            </a:pPr>
            <a:r>
              <a:rPr lang="en-US" sz="1600" dirty="0">
                <a:latin typeface="+mj-lt"/>
              </a:rPr>
              <a:t>Any other question or concern related to the client</a:t>
            </a:r>
          </a:p>
        </p:txBody>
      </p:sp>
      <p:pic>
        <p:nvPicPr>
          <p:cNvPr id="5" name="Picture 4">
            <a:extLst>
              <a:ext uri="{FF2B5EF4-FFF2-40B4-BE49-F238E27FC236}">
                <a16:creationId xmlns:a16="http://schemas.microsoft.com/office/drawing/2014/main" id="{934ED283-DDE3-4FC7-B2F6-6D4CD28835A2}"/>
              </a:ext>
            </a:extLst>
          </p:cNvPr>
          <p:cNvPicPr>
            <a:picLocks noChangeAspect="1"/>
          </p:cNvPicPr>
          <p:nvPr/>
        </p:nvPicPr>
        <p:blipFill>
          <a:blip r:embed="rId2"/>
          <a:stretch>
            <a:fillRect/>
          </a:stretch>
        </p:blipFill>
        <p:spPr>
          <a:xfrm>
            <a:off x="5699786" y="1825838"/>
            <a:ext cx="2748277" cy="3206323"/>
          </a:xfrm>
          <a:prstGeom prst="rect">
            <a:avLst/>
          </a:prstGeom>
        </p:spPr>
      </p:pic>
    </p:spTree>
    <p:extLst>
      <p:ext uri="{BB962C8B-B14F-4D97-AF65-F5344CB8AC3E}">
        <p14:creationId xmlns:p14="http://schemas.microsoft.com/office/powerpoint/2010/main" val="135607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204285" y="4470205"/>
            <a:ext cx="4735430" cy="1143194"/>
          </a:xfrm>
        </p:spPr>
        <p:txBody>
          <a:bodyPr>
            <a:normAutofit/>
          </a:bodyPr>
          <a:lstStyle/>
          <a:p>
            <a:pPr algn="ctr">
              <a:buClr>
                <a:srgbClr val="404040"/>
              </a:buClr>
              <a:buSzPct val="90000"/>
              <a:buNone/>
            </a:pPr>
            <a:r>
              <a:rPr lang="en-US" sz="1800" b="1" dirty="0">
                <a:latin typeface="+mj-lt"/>
                <a:ea typeface="MS PGothic"/>
              </a:rPr>
              <a:t>Heart</a:t>
            </a:r>
            <a:r>
              <a:rPr lang="en-US" sz="1800" dirty="0">
                <a:latin typeface="+mj-lt"/>
                <a:ea typeface="MS PGothic"/>
              </a:rPr>
              <a:t>—What are you passionate about?</a:t>
            </a:r>
          </a:p>
          <a:p>
            <a:pPr algn="ctr">
              <a:buClr>
                <a:srgbClr val="404040"/>
              </a:buClr>
              <a:buSzPct val="90000"/>
              <a:buNone/>
            </a:pPr>
            <a:r>
              <a:rPr lang="en-US" sz="1800" b="1" dirty="0">
                <a:latin typeface="+mj-lt"/>
                <a:ea typeface="MS PGothic"/>
              </a:rPr>
              <a:t>Head</a:t>
            </a:r>
            <a:r>
              <a:rPr lang="en-US" sz="1800" dirty="0">
                <a:latin typeface="+mj-lt"/>
                <a:ea typeface="MS PGothic"/>
              </a:rPr>
              <a:t>—What do you know a lot about?</a:t>
            </a:r>
          </a:p>
          <a:p>
            <a:pPr algn="ctr">
              <a:buClr>
                <a:srgbClr val="404040"/>
              </a:buClr>
              <a:buSzPct val="90000"/>
              <a:buNone/>
            </a:pPr>
            <a:r>
              <a:rPr lang="en-US" sz="1800" b="1" dirty="0">
                <a:latin typeface="+mj-lt"/>
                <a:ea typeface="MS PGothic"/>
              </a:rPr>
              <a:t>Hands</a:t>
            </a:r>
            <a:r>
              <a:rPr lang="en-US" sz="1800" dirty="0">
                <a:latin typeface="+mj-lt"/>
                <a:ea typeface="MS PGothic"/>
              </a:rPr>
              <a:t>—What are you good at doing?</a:t>
            </a:r>
          </a:p>
          <a:p>
            <a:pPr algn="ctr">
              <a:buClr>
                <a:srgbClr val="404040"/>
              </a:buClr>
              <a:buSzPct val="90000"/>
              <a:buNone/>
            </a:pPr>
            <a:endParaRPr lang="en-US" sz="1800" dirty="0">
              <a:latin typeface="+mj-lt"/>
              <a:ea typeface="MS PGothic"/>
            </a:endParaRP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Introductions</a:t>
            </a:r>
          </a:p>
        </p:txBody>
      </p:sp>
      <p:pic>
        <p:nvPicPr>
          <p:cNvPr id="2" name="Picture 1">
            <a:extLst>
              <a:ext uri="{FF2B5EF4-FFF2-40B4-BE49-F238E27FC236}">
                <a16:creationId xmlns:a16="http://schemas.microsoft.com/office/drawing/2014/main" id="{F83DA633-A026-4336-B780-44D1A014CFE6}"/>
              </a:ext>
            </a:extLst>
          </p:cNvPr>
          <p:cNvPicPr>
            <a:picLocks noChangeAspect="1"/>
          </p:cNvPicPr>
          <p:nvPr/>
        </p:nvPicPr>
        <p:blipFill>
          <a:blip r:embed="rId2"/>
          <a:stretch>
            <a:fillRect/>
          </a:stretch>
        </p:blipFill>
        <p:spPr>
          <a:xfrm>
            <a:off x="2256902" y="1244601"/>
            <a:ext cx="4588250" cy="3017567"/>
          </a:xfrm>
          <a:prstGeom prst="rect">
            <a:avLst/>
          </a:prstGeom>
        </p:spPr>
      </p:pic>
    </p:spTree>
    <p:extLst>
      <p:ext uri="{BB962C8B-B14F-4D97-AF65-F5344CB8AC3E}">
        <p14:creationId xmlns:p14="http://schemas.microsoft.com/office/powerpoint/2010/main" val="4274940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Stop and Watch</a:t>
            </a:r>
          </a:p>
        </p:txBody>
      </p:sp>
      <p:sp>
        <p:nvSpPr>
          <p:cNvPr id="2" name="Rectangle 1">
            <a:extLst>
              <a:ext uri="{FF2B5EF4-FFF2-40B4-BE49-F238E27FC236}">
                <a16:creationId xmlns:a16="http://schemas.microsoft.com/office/drawing/2014/main" id="{500AB200-FE57-4F39-9605-3C6E23B0FDE9}"/>
              </a:ext>
            </a:extLst>
          </p:cNvPr>
          <p:cNvSpPr/>
          <p:nvPr/>
        </p:nvSpPr>
        <p:spPr>
          <a:xfrm>
            <a:off x="234891" y="972741"/>
            <a:ext cx="8632272" cy="4801314"/>
          </a:xfrm>
          <a:prstGeom prst="rect">
            <a:avLst/>
          </a:prstGeom>
        </p:spPr>
        <p:txBody>
          <a:bodyPr wrap="square">
            <a:spAutoFit/>
          </a:bodyPr>
          <a:lstStyle/>
          <a:p>
            <a:pPr marL="285750" indent="-285750">
              <a:buFontTx/>
              <a:buChar char="-"/>
            </a:pPr>
            <a:r>
              <a:rPr lang="en-US" sz="2400" b="1" dirty="0">
                <a:solidFill>
                  <a:srgbClr val="FF0000"/>
                </a:solidFill>
                <a:latin typeface="+mj-lt"/>
              </a:rPr>
              <a:t>S</a:t>
            </a:r>
            <a:r>
              <a:rPr lang="en-US" sz="2400" dirty="0">
                <a:latin typeface="+mj-lt"/>
              </a:rPr>
              <a:t>eems different than usual</a:t>
            </a:r>
          </a:p>
          <a:p>
            <a:pPr marL="285750" indent="-285750">
              <a:buFontTx/>
              <a:buChar char="-"/>
            </a:pPr>
            <a:r>
              <a:rPr lang="en-US" sz="2400" b="1" dirty="0">
                <a:solidFill>
                  <a:srgbClr val="FF0000"/>
                </a:solidFill>
                <a:latin typeface="+mj-lt"/>
              </a:rPr>
              <a:t>T</a:t>
            </a:r>
            <a:r>
              <a:rPr lang="en-US" sz="2400" dirty="0">
                <a:latin typeface="+mj-lt"/>
              </a:rPr>
              <a:t>alks or communicates less than usual</a:t>
            </a:r>
          </a:p>
          <a:p>
            <a:pPr marL="285750" indent="-285750">
              <a:buFontTx/>
              <a:buChar char="-"/>
            </a:pPr>
            <a:r>
              <a:rPr lang="en-US" sz="2400" b="1" dirty="0">
                <a:solidFill>
                  <a:srgbClr val="FF0000"/>
                </a:solidFill>
                <a:latin typeface="+mj-lt"/>
              </a:rPr>
              <a:t>O</a:t>
            </a:r>
            <a:r>
              <a:rPr lang="en-US" sz="2400" dirty="0">
                <a:latin typeface="+mj-lt"/>
              </a:rPr>
              <a:t>verall appears much different</a:t>
            </a:r>
          </a:p>
          <a:p>
            <a:pPr marL="285750" indent="-285750">
              <a:buFontTx/>
              <a:buChar char="-"/>
            </a:pPr>
            <a:r>
              <a:rPr lang="en-US" sz="2400" b="1" dirty="0">
                <a:solidFill>
                  <a:srgbClr val="FF0000"/>
                </a:solidFill>
                <a:latin typeface="+mj-lt"/>
              </a:rPr>
              <a:t>P</a:t>
            </a:r>
            <a:r>
              <a:rPr lang="en-US" sz="2400" dirty="0">
                <a:latin typeface="+mj-lt"/>
              </a:rPr>
              <a:t>articipated less than usual in activities</a:t>
            </a:r>
          </a:p>
          <a:p>
            <a:pPr marL="285750" indent="-285750">
              <a:buFontTx/>
              <a:buChar char="-"/>
            </a:pPr>
            <a:r>
              <a:rPr lang="en-US" sz="2400" b="1" dirty="0">
                <a:solidFill>
                  <a:srgbClr val="FF0000"/>
                </a:solidFill>
                <a:latin typeface="+mj-lt"/>
              </a:rPr>
              <a:t>A</a:t>
            </a:r>
            <a:r>
              <a:rPr lang="en-US" sz="2400" dirty="0">
                <a:latin typeface="+mj-lt"/>
              </a:rPr>
              <a:t>te less than usual (not because of dislike of food)</a:t>
            </a:r>
          </a:p>
          <a:p>
            <a:pPr marL="285750" indent="-285750">
              <a:buFontTx/>
              <a:buChar char="-"/>
            </a:pPr>
            <a:r>
              <a:rPr lang="en-US" sz="2400" b="1" dirty="0">
                <a:solidFill>
                  <a:srgbClr val="FF0000"/>
                </a:solidFill>
                <a:latin typeface="+mj-lt"/>
              </a:rPr>
              <a:t>N</a:t>
            </a:r>
          </a:p>
          <a:p>
            <a:pPr marL="285750" indent="-285750">
              <a:buFontTx/>
              <a:buChar char="-"/>
            </a:pPr>
            <a:r>
              <a:rPr lang="en-US" sz="2400" b="1" dirty="0">
                <a:solidFill>
                  <a:srgbClr val="FF0000"/>
                </a:solidFill>
                <a:latin typeface="+mj-lt"/>
              </a:rPr>
              <a:t>D</a:t>
            </a:r>
            <a:r>
              <a:rPr lang="en-US" sz="2400" dirty="0">
                <a:latin typeface="+mj-lt"/>
              </a:rPr>
              <a:t>rank less than usual</a:t>
            </a:r>
          </a:p>
          <a:p>
            <a:pPr marL="285750" indent="-285750">
              <a:buFontTx/>
              <a:buChar char="-"/>
            </a:pPr>
            <a:r>
              <a:rPr lang="en-US" sz="2400" b="1" dirty="0">
                <a:solidFill>
                  <a:srgbClr val="FF0000"/>
                </a:solidFill>
                <a:latin typeface="+mj-lt"/>
              </a:rPr>
              <a:t>W</a:t>
            </a:r>
            <a:r>
              <a:rPr lang="en-US" sz="2400" dirty="0">
                <a:latin typeface="+mj-lt"/>
              </a:rPr>
              <a:t>eight change</a:t>
            </a:r>
          </a:p>
          <a:p>
            <a:pPr marL="285750" indent="-285750">
              <a:buFontTx/>
              <a:buChar char="-"/>
            </a:pPr>
            <a:r>
              <a:rPr lang="en-US" sz="2400" b="1" dirty="0">
                <a:solidFill>
                  <a:srgbClr val="FF0000"/>
                </a:solidFill>
                <a:latin typeface="+mj-lt"/>
              </a:rPr>
              <a:t>A</a:t>
            </a:r>
            <a:r>
              <a:rPr lang="en-US" sz="2400" dirty="0">
                <a:latin typeface="+mj-lt"/>
              </a:rPr>
              <a:t>gitated or nervous more than usual</a:t>
            </a:r>
          </a:p>
          <a:p>
            <a:pPr marL="285750" indent="-285750">
              <a:buFontTx/>
              <a:buChar char="-"/>
            </a:pPr>
            <a:r>
              <a:rPr lang="en-US" sz="2400" b="1" dirty="0">
                <a:solidFill>
                  <a:srgbClr val="FF0000"/>
                </a:solidFill>
                <a:latin typeface="+mj-lt"/>
              </a:rPr>
              <a:t>T</a:t>
            </a:r>
            <a:r>
              <a:rPr lang="en-US" sz="2400" dirty="0">
                <a:latin typeface="+mj-lt"/>
              </a:rPr>
              <a:t>ired, weak, confused or drowsy</a:t>
            </a:r>
          </a:p>
          <a:p>
            <a:pPr marL="285750" indent="-285750">
              <a:buFontTx/>
              <a:buChar char="-"/>
            </a:pPr>
            <a:r>
              <a:rPr lang="en-US" sz="2400" b="1" dirty="0">
                <a:solidFill>
                  <a:srgbClr val="FF0000"/>
                </a:solidFill>
                <a:latin typeface="+mj-lt"/>
              </a:rPr>
              <a:t>C</a:t>
            </a:r>
            <a:r>
              <a:rPr lang="en-US" sz="2400" dirty="0">
                <a:latin typeface="+mj-lt"/>
              </a:rPr>
              <a:t>hange in skin color or condition</a:t>
            </a:r>
          </a:p>
          <a:p>
            <a:pPr marL="285750" indent="-285750">
              <a:buFontTx/>
              <a:buChar char="-"/>
            </a:pPr>
            <a:r>
              <a:rPr lang="en-US" sz="2400" b="1" dirty="0">
                <a:solidFill>
                  <a:srgbClr val="FF0000"/>
                </a:solidFill>
                <a:latin typeface="+mj-lt"/>
              </a:rPr>
              <a:t>H</a:t>
            </a:r>
            <a:r>
              <a:rPr lang="en-US" sz="2400" dirty="0">
                <a:latin typeface="+mj-lt"/>
              </a:rPr>
              <a:t>elp with dressing, toileting, transfers more than usual</a:t>
            </a:r>
          </a:p>
          <a:p>
            <a:pPr marL="285750" indent="-285750">
              <a:buFontTx/>
              <a:buChar char="-"/>
            </a:pPr>
            <a:endParaRPr lang="en-US" b="1" dirty="0">
              <a:solidFill>
                <a:srgbClr val="0040B8"/>
              </a:solidFill>
              <a:latin typeface="+mj-lt"/>
            </a:endParaRPr>
          </a:p>
        </p:txBody>
      </p:sp>
    </p:spTree>
    <p:extLst>
      <p:ext uri="{BB962C8B-B14F-4D97-AF65-F5344CB8AC3E}">
        <p14:creationId xmlns:p14="http://schemas.microsoft.com/office/powerpoint/2010/main" val="294520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Fraud and Abuse</a:t>
            </a:r>
          </a:p>
        </p:txBody>
      </p:sp>
      <p:sp>
        <p:nvSpPr>
          <p:cNvPr id="8" name="Rectangle 7">
            <a:extLst>
              <a:ext uri="{FF2B5EF4-FFF2-40B4-BE49-F238E27FC236}">
                <a16:creationId xmlns:a16="http://schemas.microsoft.com/office/drawing/2014/main" id="{0FA93DF9-EA0A-4DA9-BFE9-5D45A8230638}"/>
              </a:ext>
            </a:extLst>
          </p:cNvPr>
          <p:cNvSpPr/>
          <p:nvPr/>
        </p:nvSpPr>
        <p:spPr>
          <a:xfrm>
            <a:off x="234891" y="1198582"/>
            <a:ext cx="8632272" cy="3908762"/>
          </a:xfrm>
          <a:prstGeom prst="rect">
            <a:avLst/>
          </a:prstGeom>
        </p:spPr>
        <p:txBody>
          <a:bodyPr wrap="square">
            <a:spAutoFit/>
          </a:bodyPr>
          <a:lstStyle/>
          <a:p>
            <a:r>
              <a:rPr lang="en-US" sz="2000" b="1" dirty="0">
                <a:solidFill>
                  <a:srgbClr val="C00000"/>
                </a:solidFill>
                <a:latin typeface="+mj-lt"/>
              </a:rPr>
              <a:t>Fraud</a:t>
            </a:r>
            <a:r>
              <a:rPr lang="en-US" sz="2000" b="1" dirty="0">
                <a:solidFill>
                  <a:srgbClr val="000000"/>
                </a:solidFill>
                <a:latin typeface="+mj-lt"/>
              </a:rPr>
              <a:t>: </a:t>
            </a:r>
            <a:r>
              <a:rPr lang="en-US" sz="2000" dirty="0">
                <a:solidFill>
                  <a:srgbClr val="000000"/>
                </a:solidFill>
                <a:latin typeface="+mj-lt"/>
              </a:rPr>
              <a:t>an intentional act of deception, misrepresentation or concealment in order to gain something of value</a:t>
            </a:r>
            <a:r>
              <a:rPr lang="en-US" sz="1200" dirty="0">
                <a:solidFill>
                  <a:srgbClr val="000000"/>
                </a:solidFill>
                <a:latin typeface="+mj-lt"/>
              </a:rPr>
              <a:t> </a:t>
            </a:r>
            <a:r>
              <a:rPr lang="en-US" sz="1600" i="1" dirty="0">
                <a:solidFill>
                  <a:srgbClr val="000000"/>
                </a:solidFill>
                <a:latin typeface="+mj-lt"/>
              </a:rPr>
              <a:t>(some benefit or payment for which no entitlement would otherwise exist. These acts may be committed either for the person’s own benefit or for the benefit of some other party)</a:t>
            </a:r>
            <a:r>
              <a:rPr lang="en-US" sz="1200" dirty="0">
                <a:solidFill>
                  <a:srgbClr val="000000"/>
                </a:solidFill>
                <a:latin typeface="+mj-lt"/>
              </a:rPr>
              <a:t>. </a:t>
            </a:r>
            <a:r>
              <a:rPr lang="en-US" sz="1600" dirty="0">
                <a:solidFill>
                  <a:srgbClr val="000000"/>
                </a:solidFill>
                <a:latin typeface="+mj-lt"/>
              </a:rPr>
              <a:t>Examples include: </a:t>
            </a:r>
          </a:p>
          <a:p>
            <a:pPr marL="514350" lvl="1" indent="-171450">
              <a:buFont typeface="Arial" panose="020B0604020202020204" pitchFamily="34" charset="0"/>
              <a:buChar char="•"/>
            </a:pPr>
            <a:r>
              <a:rPr lang="en-US" sz="1600" dirty="0">
                <a:solidFill>
                  <a:srgbClr val="000000"/>
                </a:solidFill>
                <a:latin typeface="+mj-lt"/>
              </a:rPr>
              <a:t>billing for services that were never provided </a:t>
            </a:r>
          </a:p>
          <a:p>
            <a:pPr marL="514350" lvl="1" indent="-171450">
              <a:buFont typeface="Arial" panose="020B0604020202020204" pitchFamily="34" charset="0"/>
              <a:buChar char="•"/>
            </a:pPr>
            <a:r>
              <a:rPr lang="en-US" sz="1600" dirty="0">
                <a:solidFill>
                  <a:srgbClr val="000000"/>
                </a:solidFill>
                <a:latin typeface="+mj-lt"/>
              </a:rPr>
              <a:t>deliberately misrepresenting services</a:t>
            </a:r>
          </a:p>
          <a:p>
            <a:pPr marL="514350" lvl="1" indent="-171450">
              <a:buFont typeface="Arial" panose="020B0604020202020204" pitchFamily="34" charset="0"/>
              <a:buChar char="•"/>
            </a:pPr>
            <a:r>
              <a:rPr lang="en-US" sz="1600" dirty="0">
                <a:solidFill>
                  <a:srgbClr val="000000"/>
                </a:solidFill>
                <a:latin typeface="+mj-lt"/>
              </a:rPr>
              <a:t>Falsified time cards</a:t>
            </a:r>
          </a:p>
          <a:p>
            <a:pPr marL="214313" indent="-214313">
              <a:buFont typeface="Wingdings" panose="05000000000000000000" pitchFamily="2" charset="2"/>
              <a:buChar char="Ø"/>
            </a:pPr>
            <a:endParaRPr lang="en-US" sz="1600" b="1" dirty="0">
              <a:solidFill>
                <a:srgbClr val="000000"/>
              </a:solidFill>
              <a:latin typeface="+mj-lt"/>
            </a:endParaRPr>
          </a:p>
          <a:p>
            <a:endParaRPr lang="en-US" sz="2000" b="1" dirty="0">
              <a:solidFill>
                <a:srgbClr val="C00000"/>
              </a:solidFill>
              <a:latin typeface="+mj-lt"/>
            </a:endParaRPr>
          </a:p>
          <a:p>
            <a:r>
              <a:rPr lang="en-US" sz="2000" b="1" dirty="0">
                <a:solidFill>
                  <a:srgbClr val="C00000"/>
                </a:solidFill>
                <a:latin typeface="+mj-lt"/>
              </a:rPr>
              <a:t>Abuse</a:t>
            </a:r>
            <a:r>
              <a:rPr lang="en-US" sz="2000" b="1" dirty="0">
                <a:solidFill>
                  <a:srgbClr val="000000"/>
                </a:solidFill>
                <a:latin typeface="+mj-lt"/>
              </a:rPr>
              <a:t>: </a:t>
            </a:r>
            <a:r>
              <a:rPr lang="en-US" sz="2000" dirty="0">
                <a:solidFill>
                  <a:srgbClr val="000000"/>
                </a:solidFill>
                <a:latin typeface="+mj-lt"/>
              </a:rPr>
              <a:t>excessive or improper use of services or actions that are inconsistent with acceptable business or medical practice. Refers to incidents that, although not fraudulent, may directly or indirectly cause financial loss. Examples include: </a:t>
            </a:r>
          </a:p>
          <a:p>
            <a:pPr marL="514350" lvl="1" indent="-171450">
              <a:buFont typeface="Arial" panose="020B0604020202020204" pitchFamily="34" charset="0"/>
              <a:buChar char="•"/>
            </a:pPr>
            <a:r>
              <a:rPr lang="en-US" sz="1600" dirty="0">
                <a:solidFill>
                  <a:srgbClr val="000000"/>
                </a:solidFill>
                <a:latin typeface="+mj-lt"/>
              </a:rPr>
              <a:t>providing medically unnecessary services </a:t>
            </a:r>
          </a:p>
          <a:p>
            <a:pPr marL="514350" lvl="1" indent="-171450">
              <a:buFont typeface="Arial" panose="020B0604020202020204" pitchFamily="34" charset="0"/>
              <a:buChar char="•"/>
            </a:pPr>
            <a:r>
              <a:rPr lang="en-US" sz="1600" dirty="0">
                <a:solidFill>
                  <a:srgbClr val="000000"/>
                </a:solidFill>
                <a:latin typeface="+mj-lt"/>
              </a:rPr>
              <a:t>billing for items or services that should not be paid for by client/Medicare </a:t>
            </a:r>
          </a:p>
        </p:txBody>
      </p:sp>
    </p:spTree>
    <p:extLst>
      <p:ext uri="{BB962C8B-B14F-4D97-AF65-F5344CB8AC3E}">
        <p14:creationId xmlns:p14="http://schemas.microsoft.com/office/powerpoint/2010/main" val="400214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Fraud and Abuse – Risk Areas</a:t>
            </a:r>
          </a:p>
        </p:txBody>
      </p:sp>
      <p:sp>
        <p:nvSpPr>
          <p:cNvPr id="2" name="Rectangle 1">
            <a:extLst>
              <a:ext uri="{FF2B5EF4-FFF2-40B4-BE49-F238E27FC236}">
                <a16:creationId xmlns:a16="http://schemas.microsoft.com/office/drawing/2014/main" id="{54E6595D-8B49-4154-8D8E-6C09B03759AA}"/>
              </a:ext>
            </a:extLst>
          </p:cNvPr>
          <p:cNvSpPr/>
          <p:nvPr/>
        </p:nvSpPr>
        <p:spPr>
          <a:xfrm>
            <a:off x="0" y="1476071"/>
            <a:ext cx="4927081" cy="3785652"/>
          </a:xfrm>
          <a:prstGeom prst="rect">
            <a:avLst/>
          </a:prstGeom>
        </p:spPr>
        <p:txBody>
          <a:bodyPr wrap="square">
            <a:spAutoFit/>
          </a:bodyPr>
          <a:lstStyle/>
          <a:p>
            <a:pPr marL="628650" lvl="1" indent="-285750">
              <a:buFont typeface="Arial" panose="020B0604020202020204" pitchFamily="34" charset="0"/>
              <a:buChar char="•"/>
            </a:pPr>
            <a:r>
              <a:rPr lang="en-US" sz="1600" dirty="0">
                <a:solidFill>
                  <a:srgbClr val="000000"/>
                </a:solidFill>
                <a:latin typeface="+mj-lt"/>
              </a:rPr>
              <a:t>Billing for services not rendered</a:t>
            </a:r>
          </a:p>
          <a:p>
            <a:pPr marL="628650" lvl="1" indent="-285750">
              <a:buFont typeface="Arial" panose="020B0604020202020204" pitchFamily="34" charset="0"/>
              <a:buChar char="•"/>
            </a:pPr>
            <a:r>
              <a:rPr lang="en-US" sz="1600" dirty="0">
                <a:solidFill>
                  <a:srgbClr val="000000"/>
                </a:solidFill>
                <a:latin typeface="+mj-lt"/>
              </a:rPr>
              <a:t>Duplicative billing </a:t>
            </a:r>
          </a:p>
          <a:p>
            <a:pPr marL="628650" lvl="1" indent="-285750">
              <a:buFont typeface="Arial" panose="020B0604020202020204" pitchFamily="34" charset="0"/>
              <a:buChar char="•"/>
            </a:pPr>
            <a:r>
              <a:rPr lang="en-US" sz="1600" dirty="0">
                <a:solidFill>
                  <a:srgbClr val="000000"/>
                </a:solidFill>
                <a:latin typeface="+mj-lt"/>
              </a:rPr>
              <a:t>Over-utilization and under-utilization</a:t>
            </a:r>
          </a:p>
          <a:p>
            <a:pPr marL="628650" lvl="1" indent="-285750">
              <a:buFont typeface="Arial" panose="020B0604020202020204" pitchFamily="34" charset="0"/>
              <a:buChar char="•"/>
            </a:pPr>
            <a:r>
              <a:rPr lang="en-US" sz="1600" dirty="0">
                <a:solidFill>
                  <a:srgbClr val="000000"/>
                </a:solidFill>
                <a:latin typeface="+mj-lt"/>
              </a:rPr>
              <a:t>False dating of amendments to nursing notes or</a:t>
            </a:r>
          </a:p>
          <a:p>
            <a:pPr marL="628650" lvl="1" indent="-285750">
              <a:buFont typeface="Arial" panose="020B0604020202020204" pitchFamily="34" charset="0"/>
              <a:buChar char="•"/>
            </a:pPr>
            <a:r>
              <a:rPr lang="en-US" sz="1600" dirty="0">
                <a:solidFill>
                  <a:srgbClr val="000000"/>
                </a:solidFill>
                <a:latin typeface="+mj-lt"/>
              </a:rPr>
              <a:t>Falsified plans of care or </a:t>
            </a:r>
          </a:p>
          <a:p>
            <a:pPr marL="628650" lvl="1" indent="-285750">
              <a:buFont typeface="Arial" panose="020B0604020202020204" pitchFamily="34" charset="0"/>
              <a:buChar char="•"/>
            </a:pPr>
            <a:r>
              <a:rPr lang="en-US" sz="1600" dirty="0">
                <a:solidFill>
                  <a:srgbClr val="000000"/>
                </a:solidFill>
                <a:latin typeface="+mj-lt"/>
              </a:rPr>
              <a:t>Forged beneficiary signatures on visit slips/logs that verify service were performed</a:t>
            </a:r>
          </a:p>
          <a:p>
            <a:pPr marL="628650" lvl="1" indent="-285750">
              <a:buFont typeface="Arial" panose="020B0604020202020204" pitchFamily="34" charset="0"/>
              <a:buChar char="•"/>
            </a:pPr>
            <a:r>
              <a:rPr lang="en-US" sz="1600" dirty="0">
                <a:latin typeface="+mj-lt"/>
              </a:rPr>
              <a:t>Improper patient solicitation activities and high-pressure marketing of unnecessary services (e.g., offer free gifts or services to patients)</a:t>
            </a:r>
          </a:p>
          <a:p>
            <a:pPr marL="628650" lvl="1" indent="-285750">
              <a:buFont typeface="Arial" panose="020B0604020202020204" pitchFamily="34" charset="0"/>
              <a:buChar char="•"/>
            </a:pPr>
            <a:r>
              <a:rPr lang="en-US" sz="1600" dirty="0">
                <a:latin typeface="+mj-lt"/>
              </a:rPr>
              <a:t> Any marketing information offered by home health agencies should be clear, correct, non-deceptive and fully informative. </a:t>
            </a:r>
          </a:p>
          <a:p>
            <a:pPr marL="628650" lvl="1" indent="-285750">
              <a:buFont typeface="Arial" panose="020B0604020202020204" pitchFamily="34" charset="0"/>
              <a:buChar char="•"/>
            </a:pPr>
            <a:r>
              <a:rPr lang="en-US" sz="1600" dirty="0">
                <a:latin typeface="+mj-lt"/>
              </a:rPr>
              <a:t>Incentives, inducements, or other illegal payments to actual or potential referral sources</a:t>
            </a:r>
            <a:endParaRPr lang="en-US" sz="1400" dirty="0">
              <a:solidFill>
                <a:srgbClr val="000000"/>
              </a:solidFill>
              <a:latin typeface="+mj-lt"/>
            </a:endParaRPr>
          </a:p>
        </p:txBody>
      </p:sp>
      <p:pic>
        <p:nvPicPr>
          <p:cNvPr id="6" name="Picture 5">
            <a:extLst>
              <a:ext uri="{FF2B5EF4-FFF2-40B4-BE49-F238E27FC236}">
                <a16:creationId xmlns:a16="http://schemas.microsoft.com/office/drawing/2014/main" id="{BF728CB4-18AE-4160-AF52-5FA16BC0A84D}"/>
              </a:ext>
            </a:extLst>
          </p:cNvPr>
          <p:cNvPicPr>
            <a:picLocks noChangeAspect="1"/>
          </p:cNvPicPr>
          <p:nvPr/>
        </p:nvPicPr>
        <p:blipFill>
          <a:blip r:embed="rId2"/>
          <a:stretch>
            <a:fillRect/>
          </a:stretch>
        </p:blipFill>
        <p:spPr>
          <a:xfrm>
            <a:off x="5221416" y="1744282"/>
            <a:ext cx="3645747" cy="2787566"/>
          </a:xfrm>
          <a:prstGeom prst="rect">
            <a:avLst/>
          </a:prstGeom>
        </p:spPr>
      </p:pic>
    </p:spTree>
    <p:extLst>
      <p:ext uri="{BB962C8B-B14F-4D97-AF65-F5344CB8AC3E}">
        <p14:creationId xmlns:p14="http://schemas.microsoft.com/office/powerpoint/2010/main" val="251046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Fraud and Abuse - Consequences</a:t>
            </a:r>
          </a:p>
        </p:txBody>
      </p:sp>
      <p:sp>
        <p:nvSpPr>
          <p:cNvPr id="7" name="Rectangle 6">
            <a:extLst>
              <a:ext uri="{FF2B5EF4-FFF2-40B4-BE49-F238E27FC236}">
                <a16:creationId xmlns:a16="http://schemas.microsoft.com/office/drawing/2014/main" id="{1FD91FCC-3A9D-4DD2-B745-C13FBD1C7F7B}"/>
              </a:ext>
            </a:extLst>
          </p:cNvPr>
          <p:cNvSpPr/>
          <p:nvPr/>
        </p:nvSpPr>
        <p:spPr>
          <a:xfrm>
            <a:off x="228600" y="1040964"/>
            <a:ext cx="8632271" cy="2215991"/>
          </a:xfrm>
          <a:prstGeom prst="rect">
            <a:avLst/>
          </a:prstGeom>
        </p:spPr>
        <p:txBody>
          <a:bodyPr wrap="square">
            <a:spAutoFit/>
          </a:bodyPr>
          <a:lstStyle/>
          <a:p>
            <a:pPr marL="285750" indent="-285750">
              <a:spcBef>
                <a:spcPts val="0"/>
              </a:spcBef>
              <a:buFontTx/>
              <a:buChar char="-"/>
            </a:pPr>
            <a:r>
              <a:rPr lang="en-US" sz="2400" dirty="0">
                <a:latin typeface="+mj-lt"/>
              </a:rPr>
              <a:t>Significant fines</a:t>
            </a:r>
          </a:p>
          <a:p>
            <a:pPr marL="285750" indent="-285750">
              <a:spcBef>
                <a:spcPts val="0"/>
              </a:spcBef>
              <a:buFontTx/>
              <a:buChar char="-"/>
            </a:pPr>
            <a:r>
              <a:rPr lang="en-US" sz="2400" dirty="0">
                <a:latin typeface="+mj-lt"/>
              </a:rPr>
              <a:t>Civil monetary penalties</a:t>
            </a:r>
          </a:p>
          <a:p>
            <a:pPr marL="285750" indent="-285750">
              <a:spcBef>
                <a:spcPts val="0"/>
              </a:spcBef>
              <a:buFontTx/>
              <a:buChar char="-"/>
            </a:pPr>
            <a:r>
              <a:rPr lang="en-US" sz="2400" dirty="0">
                <a:latin typeface="+mj-lt"/>
              </a:rPr>
              <a:t>Triple damages for each false claim</a:t>
            </a:r>
          </a:p>
          <a:p>
            <a:pPr marL="285750" indent="-285750">
              <a:spcBef>
                <a:spcPts val="0"/>
              </a:spcBef>
              <a:buFontTx/>
              <a:buChar char="-"/>
            </a:pPr>
            <a:r>
              <a:rPr lang="en-US" sz="2400" dirty="0">
                <a:latin typeface="+mj-lt"/>
              </a:rPr>
              <a:t>Exclusion from Medicare / Medicaid Programs</a:t>
            </a:r>
          </a:p>
          <a:p>
            <a:pPr marL="285750" indent="-285750">
              <a:spcBef>
                <a:spcPts val="0"/>
              </a:spcBef>
              <a:buFontTx/>
              <a:buChar char="-"/>
            </a:pPr>
            <a:r>
              <a:rPr lang="en-US" sz="2400" dirty="0">
                <a:latin typeface="+mj-lt"/>
              </a:rPr>
              <a:t>Imprisonment</a:t>
            </a:r>
          </a:p>
          <a:p>
            <a:pPr marL="285750" indent="-285750">
              <a:spcBef>
                <a:spcPts val="0"/>
              </a:spcBef>
              <a:buFontTx/>
              <a:buChar char="-"/>
            </a:pPr>
            <a:endParaRPr lang="en-US" dirty="0">
              <a:latin typeface="+mj-lt"/>
            </a:endParaRPr>
          </a:p>
        </p:txBody>
      </p:sp>
      <p:pic>
        <p:nvPicPr>
          <p:cNvPr id="6" name="Picture 5">
            <a:extLst>
              <a:ext uri="{FF2B5EF4-FFF2-40B4-BE49-F238E27FC236}">
                <a16:creationId xmlns:a16="http://schemas.microsoft.com/office/drawing/2014/main" id="{89812AF0-F24E-4913-9322-235A8FE5F863}"/>
              </a:ext>
            </a:extLst>
          </p:cNvPr>
          <p:cNvPicPr>
            <a:picLocks noChangeAspect="1"/>
          </p:cNvPicPr>
          <p:nvPr/>
        </p:nvPicPr>
        <p:blipFill>
          <a:blip r:embed="rId2"/>
          <a:stretch>
            <a:fillRect/>
          </a:stretch>
        </p:blipFill>
        <p:spPr>
          <a:xfrm>
            <a:off x="3513976" y="2878859"/>
            <a:ext cx="5346895" cy="2563580"/>
          </a:xfrm>
          <a:prstGeom prst="rect">
            <a:avLst/>
          </a:prstGeom>
        </p:spPr>
      </p:pic>
    </p:spTree>
    <p:extLst>
      <p:ext uri="{BB962C8B-B14F-4D97-AF65-F5344CB8AC3E}">
        <p14:creationId xmlns:p14="http://schemas.microsoft.com/office/powerpoint/2010/main" val="148508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Fraud and Abuse – Mandated Reporting</a:t>
            </a:r>
          </a:p>
        </p:txBody>
      </p:sp>
      <p:sp>
        <p:nvSpPr>
          <p:cNvPr id="7" name="Rectangle 6">
            <a:extLst>
              <a:ext uri="{FF2B5EF4-FFF2-40B4-BE49-F238E27FC236}">
                <a16:creationId xmlns:a16="http://schemas.microsoft.com/office/drawing/2014/main" id="{1FD91FCC-3A9D-4DD2-B745-C13FBD1C7F7B}"/>
              </a:ext>
            </a:extLst>
          </p:cNvPr>
          <p:cNvSpPr/>
          <p:nvPr/>
        </p:nvSpPr>
        <p:spPr>
          <a:xfrm>
            <a:off x="228600" y="1040964"/>
            <a:ext cx="8632271" cy="2585323"/>
          </a:xfrm>
          <a:prstGeom prst="rect">
            <a:avLst/>
          </a:prstGeom>
        </p:spPr>
        <p:txBody>
          <a:bodyPr wrap="square">
            <a:spAutoFit/>
          </a:bodyPr>
          <a:lstStyle/>
          <a:p>
            <a:pPr marL="285750" indent="-285750">
              <a:spcBef>
                <a:spcPts val="0"/>
              </a:spcBef>
              <a:buFontTx/>
              <a:buChar char="-"/>
            </a:pPr>
            <a:r>
              <a:rPr lang="en-US" dirty="0">
                <a:latin typeface="+mj-lt"/>
              </a:rPr>
              <a:t>Everyone has the right and responsibility to report possible fraud, or abuse. Report any concerns or questions immediately to:</a:t>
            </a:r>
          </a:p>
          <a:p>
            <a:pPr marL="742950" lvl="1" indent="-285750">
              <a:buFontTx/>
              <a:buChar char="-"/>
            </a:pPr>
            <a:r>
              <a:rPr lang="en-US" dirty="0">
                <a:latin typeface="+mj-lt"/>
              </a:rPr>
              <a:t>Your supervisor or</a:t>
            </a:r>
          </a:p>
          <a:p>
            <a:pPr marL="742950" lvl="1" indent="-285750">
              <a:buFontTx/>
              <a:buChar char="-"/>
            </a:pPr>
            <a:r>
              <a:rPr lang="en-US" dirty="0">
                <a:latin typeface="+mj-lt"/>
              </a:rPr>
              <a:t>Your Director or </a:t>
            </a:r>
          </a:p>
          <a:p>
            <a:pPr marL="742950" lvl="1" indent="-285750">
              <a:buFontTx/>
              <a:buChar char="-"/>
            </a:pPr>
            <a:r>
              <a:rPr lang="en-US" dirty="0">
                <a:latin typeface="+mj-lt"/>
              </a:rPr>
              <a:t>The Compliance Officer or</a:t>
            </a:r>
          </a:p>
          <a:p>
            <a:pPr marL="742950" lvl="1" indent="-285750">
              <a:buFontTx/>
              <a:buChar char="-"/>
            </a:pPr>
            <a:r>
              <a:rPr lang="en-US" dirty="0">
                <a:latin typeface="+mj-lt"/>
              </a:rPr>
              <a:t>The COO or </a:t>
            </a:r>
          </a:p>
          <a:p>
            <a:pPr marL="742950" lvl="1" indent="-285750">
              <a:buFontTx/>
              <a:buChar char="-"/>
            </a:pPr>
            <a:r>
              <a:rPr lang="en-US" dirty="0">
                <a:latin typeface="+mj-lt"/>
              </a:rPr>
              <a:t>The CEO</a:t>
            </a:r>
          </a:p>
          <a:p>
            <a:pPr marL="742950" lvl="1" indent="-285750">
              <a:buFontTx/>
              <a:buChar char="-"/>
            </a:pPr>
            <a:r>
              <a:rPr lang="en-US" dirty="0">
                <a:latin typeface="+mj-lt"/>
              </a:rPr>
              <a:t>OR: 1-844-880-1574</a:t>
            </a:r>
          </a:p>
          <a:p>
            <a:pPr marL="285750" indent="-285750">
              <a:spcBef>
                <a:spcPts val="0"/>
              </a:spcBef>
              <a:buFontTx/>
              <a:buChar char="-"/>
            </a:pPr>
            <a:endParaRPr lang="en-US" dirty="0">
              <a:latin typeface="+mj-lt"/>
            </a:endParaRPr>
          </a:p>
        </p:txBody>
      </p:sp>
      <p:pic>
        <p:nvPicPr>
          <p:cNvPr id="5" name="Picture 4">
            <a:extLst>
              <a:ext uri="{FF2B5EF4-FFF2-40B4-BE49-F238E27FC236}">
                <a16:creationId xmlns:a16="http://schemas.microsoft.com/office/drawing/2014/main" id="{79F0B0B3-63E6-4FC1-9881-496515BEB448}"/>
              </a:ext>
            </a:extLst>
          </p:cNvPr>
          <p:cNvPicPr>
            <a:picLocks noChangeAspect="1"/>
          </p:cNvPicPr>
          <p:nvPr/>
        </p:nvPicPr>
        <p:blipFill>
          <a:blip r:embed="rId2"/>
          <a:stretch>
            <a:fillRect/>
          </a:stretch>
        </p:blipFill>
        <p:spPr>
          <a:xfrm>
            <a:off x="3865864" y="2489200"/>
            <a:ext cx="4933461" cy="3058746"/>
          </a:xfrm>
          <a:prstGeom prst="rect">
            <a:avLst/>
          </a:prstGeom>
        </p:spPr>
      </p:pic>
    </p:spTree>
    <p:extLst>
      <p:ext uri="{BB962C8B-B14F-4D97-AF65-F5344CB8AC3E}">
        <p14:creationId xmlns:p14="http://schemas.microsoft.com/office/powerpoint/2010/main" val="30038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Questions?</a:t>
            </a:r>
          </a:p>
        </p:txBody>
      </p:sp>
      <p:pic>
        <p:nvPicPr>
          <p:cNvPr id="5" name="Picture 4">
            <a:extLst>
              <a:ext uri="{FF2B5EF4-FFF2-40B4-BE49-F238E27FC236}">
                <a16:creationId xmlns:a16="http://schemas.microsoft.com/office/drawing/2014/main" id="{2B9F5110-0760-4AF3-8E28-6A869F1F5CC7}"/>
              </a:ext>
            </a:extLst>
          </p:cNvPr>
          <p:cNvPicPr>
            <a:picLocks noChangeAspect="1"/>
          </p:cNvPicPr>
          <p:nvPr/>
        </p:nvPicPr>
        <p:blipFill>
          <a:blip r:embed="rId2"/>
          <a:stretch>
            <a:fillRect/>
          </a:stretch>
        </p:blipFill>
        <p:spPr>
          <a:xfrm>
            <a:off x="1536656" y="1169193"/>
            <a:ext cx="6070688" cy="4176713"/>
          </a:xfrm>
          <a:prstGeom prst="rect">
            <a:avLst/>
          </a:prstGeom>
        </p:spPr>
      </p:pic>
    </p:spTree>
    <p:extLst>
      <p:ext uri="{BB962C8B-B14F-4D97-AF65-F5344CB8AC3E}">
        <p14:creationId xmlns:p14="http://schemas.microsoft.com/office/powerpoint/2010/main" val="2974482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8E43D-2B24-45BC-A2A0-269352B188F3}"/>
              </a:ext>
            </a:extLst>
          </p:cNvPr>
          <p:cNvSpPr/>
          <p:nvPr/>
        </p:nvSpPr>
        <p:spPr>
          <a:xfrm>
            <a:off x="3044823" y="3971925"/>
            <a:ext cx="3054351" cy="1200329"/>
          </a:xfrm>
          <a:prstGeom prst="rect">
            <a:avLst/>
          </a:prstGeom>
        </p:spPr>
        <p:txBody>
          <a:bodyPr wrap="square">
            <a:spAutoFit/>
          </a:bodyPr>
          <a:lstStyle/>
          <a:p>
            <a:pPr marL="285750" indent="-285750">
              <a:buFontTx/>
              <a:buChar char="-"/>
            </a:pPr>
            <a:r>
              <a:rPr lang="en-US" sz="2400" dirty="0">
                <a:latin typeface="+mj-lt"/>
              </a:rPr>
              <a:t>Nurses (RNs/LPNs)</a:t>
            </a:r>
          </a:p>
          <a:p>
            <a:pPr marL="285750" indent="-285750">
              <a:buFontTx/>
              <a:buChar char="-"/>
            </a:pPr>
            <a:r>
              <a:rPr lang="en-US" sz="2400" dirty="0">
                <a:latin typeface="+mj-lt"/>
              </a:rPr>
              <a:t>Home Health Aides</a:t>
            </a:r>
          </a:p>
          <a:p>
            <a:pPr marL="285750" indent="-285750">
              <a:buFontTx/>
              <a:buChar char="-"/>
            </a:pPr>
            <a:r>
              <a:rPr lang="en-US" sz="2400" dirty="0">
                <a:latin typeface="+mj-lt"/>
              </a:rPr>
              <a:t>Administrative Staff</a:t>
            </a:r>
            <a:endParaRPr lang="en-US" sz="3200" dirty="0">
              <a:latin typeface="+mj-lt"/>
            </a:endParaRPr>
          </a:p>
        </p:txBody>
      </p:sp>
      <p:pic>
        <p:nvPicPr>
          <p:cNvPr id="3" name="Picture 2">
            <a:extLst>
              <a:ext uri="{FF2B5EF4-FFF2-40B4-BE49-F238E27FC236}">
                <a16:creationId xmlns:a16="http://schemas.microsoft.com/office/drawing/2014/main" id="{E010E430-B0E8-4BA5-8837-B45BFE816B73}"/>
              </a:ext>
            </a:extLst>
          </p:cNvPr>
          <p:cNvPicPr>
            <a:picLocks noChangeAspect="1"/>
          </p:cNvPicPr>
          <p:nvPr/>
        </p:nvPicPr>
        <p:blipFill>
          <a:blip r:embed="rId3"/>
          <a:stretch>
            <a:fillRect/>
          </a:stretch>
        </p:blipFill>
        <p:spPr>
          <a:xfrm>
            <a:off x="1679095" y="905024"/>
            <a:ext cx="5785805" cy="2742544"/>
          </a:xfrm>
          <a:prstGeom prst="rect">
            <a:avLst/>
          </a:prstGeom>
        </p:spPr>
      </p:pic>
    </p:spTree>
    <p:extLst>
      <p:ext uri="{BB962C8B-B14F-4D97-AF65-F5344CB8AC3E}">
        <p14:creationId xmlns:p14="http://schemas.microsoft.com/office/powerpoint/2010/main" val="345766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152145"/>
            <a:ext cx="8632272" cy="3950208"/>
          </a:xfrm>
        </p:spPr>
        <p:txBody>
          <a:bodyPr>
            <a:normAutofit/>
          </a:bodyPr>
          <a:lstStyle/>
          <a:p>
            <a:pPr algn="ctr">
              <a:buClr>
                <a:srgbClr val="404040"/>
              </a:buClr>
              <a:buSzPct val="90000"/>
              <a:buNone/>
            </a:pPr>
            <a:r>
              <a:rPr lang="en-US" sz="2300" b="1" dirty="0">
                <a:latin typeface="+mj-lt"/>
                <a:ea typeface="MS PGothic"/>
              </a:rPr>
              <a:t>Our mission is about creating relationships that make a</a:t>
            </a:r>
          </a:p>
          <a:p>
            <a:pPr algn="ctr">
              <a:buClr>
                <a:srgbClr val="404040"/>
              </a:buClr>
              <a:buSzPct val="90000"/>
              <a:buNone/>
            </a:pPr>
            <a:r>
              <a:rPr lang="en-US" sz="2300" b="1" dirty="0">
                <a:latin typeface="+mj-lt"/>
                <a:ea typeface="MS PGothic"/>
              </a:rPr>
              <a:t> meaningful difference in people’s lives.</a:t>
            </a:r>
          </a:p>
          <a:p>
            <a:pPr algn="ctr">
              <a:buClr>
                <a:srgbClr val="404040"/>
              </a:buClr>
              <a:buSzPct val="90000"/>
              <a:buNone/>
            </a:pPr>
            <a:endParaRPr lang="en-US" sz="2000" b="1" dirty="0">
              <a:latin typeface="+mj-lt"/>
              <a:ea typeface="MS PGothic"/>
            </a:endParaRPr>
          </a:p>
          <a:p>
            <a:pPr algn="ctr">
              <a:buClr>
                <a:srgbClr val="404040"/>
              </a:buClr>
              <a:buSzPct val="90000"/>
              <a:buNone/>
            </a:pPr>
            <a:endParaRPr lang="en-US" sz="2000" b="1" dirty="0">
              <a:latin typeface="+mj-lt"/>
              <a:ea typeface="MS PGothic"/>
            </a:endParaRPr>
          </a:p>
          <a:p>
            <a:pPr algn="ctr">
              <a:buClr>
                <a:srgbClr val="404040"/>
              </a:buClr>
              <a:buSzPct val="90000"/>
              <a:buNone/>
            </a:pPr>
            <a:r>
              <a:rPr lang="en-US" sz="2000" b="1" dirty="0">
                <a:latin typeface="+mj-lt"/>
                <a:ea typeface="MS PGothic"/>
              </a:rPr>
              <a:t>Philosophy</a:t>
            </a:r>
          </a:p>
          <a:p>
            <a:pPr algn="ctr">
              <a:buClr>
                <a:srgbClr val="404040"/>
              </a:buClr>
              <a:buSzPct val="90000"/>
              <a:buNone/>
            </a:pPr>
            <a:r>
              <a:rPr lang="en-US" sz="2000" dirty="0">
                <a:latin typeface="+mj-lt"/>
                <a:ea typeface="MS PGothic"/>
              </a:rPr>
              <a:t>	Recover Care is a company of caring individuals with compatible values, whose drive and desire are to be part of something greater than themselves. It is our vision to recruit and retain only those individuals who are inspired by the same beliefs and values, and who intend to sustain relationships that make a difference in the lives of those we take care of, work with, and encounter in our business activities.</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Our Mission</a:t>
            </a:r>
          </a:p>
        </p:txBody>
      </p:sp>
    </p:spTree>
    <p:extLst>
      <p:ext uri="{BB962C8B-B14F-4D97-AF65-F5344CB8AC3E}">
        <p14:creationId xmlns:p14="http://schemas.microsoft.com/office/powerpoint/2010/main" val="183916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653C3-346E-4BA2-84CB-BB0CFD157A6A}"/>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E146CE-8775-44EF-AA8D-D760240D40F6}"/>
              </a:ext>
            </a:extLst>
          </p:cNvPr>
          <p:cNvPicPr>
            <a:picLocks noChangeAspect="1"/>
          </p:cNvPicPr>
          <p:nvPr/>
        </p:nvPicPr>
        <p:blipFill>
          <a:blip r:embed="rId2"/>
          <a:stretch>
            <a:fillRect/>
          </a:stretch>
        </p:blipFill>
        <p:spPr>
          <a:xfrm>
            <a:off x="1615204" y="0"/>
            <a:ext cx="5913591" cy="6858000"/>
          </a:xfrm>
          <a:prstGeom prst="rect">
            <a:avLst/>
          </a:prstGeom>
        </p:spPr>
      </p:pic>
    </p:spTree>
    <p:extLst>
      <p:ext uri="{BB962C8B-B14F-4D97-AF65-F5344CB8AC3E}">
        <p14:creationId xmlns:p14="http://schemas.microsoft.com/office/powerpoint/2010/main" val="329207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Core Values</a:t>
            </a:r>
            <a:endParaRPr lang="en-US" sz="2400" b="1" i="1" dirty="0">
              <a:solidFill>
                <a:schemeClr val="bg1"/>
              </a:solidFill>
              <a:latin typeface="+mj-lt"/>
            </a:endParaRPr>
          </a:p>
        </p:txBody>
      </p:sp>
      <p:pic>
        <p:nvPicPr>
          <p:cNvPr id="7" name="Picture 6">
            <a:extLst>
              <a:ext uri="{FF2B5EF4-FFF2-40B4-BE49-F238E27FC236}">
                <a16:creationId xmlns:a16="http://schemas.microsoft.com/office/drawing/2014/main" id="{6AC62CBC-3A7E-4635-86AF-AE501F729429}"/>
              </a:ext>
            </a:extLst>
          </p:cNvPr>
          <p:cNvPicPr>
            <a:picLocks noChangeAspect="1"/>
          </p:cNvPicPr>
          <p:nvPr/>
        </p:nvPicPr>
        <p:blipFill>
          <a:blip r:embed="rId2"/>
          <a:stretch>
            <a:fillRect/>
          </a:stretch>
        </p:blipFill>
        <p:spPr>
          <a:xfrm>
            <a:off x="1833227" y="797923"/>
            <a:ext cx="5435599" cy="4964753"/>
          </a:xfrm>
          <a:prstGeom prst="rect">
            <a:avLst/>
          </a:prstGeom>
        </p:spPr>
      </p:pic>
    </p:spTree>
    <p:extLst>
      <p:ext uri="{BB962C8B-B14F-4D97-AF65-F5344CB8AC3E}">
        <p14:creationId xmlns:p14="http://schemas.microsoft.com/office/powerpoint/2010/main" val="58902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2A3D1-3B84-47E8-B89E-D67941CF6B1B}"/>
              </a:ext>
            </a:extLst>
          </p:cNvPr>
          <p:cNvPicPr>
            <a:picLocks noChangeAspect="1"/>
          </p:cNvPicPr>
          <p:nvPr/>
        </p:nvPicPr>
        <p:blipFill>
          <a:blip r:embed="rId2"/>
          <a:stretch>
            <a:fillRect/>
          </a:stretch>
        </p:blipFill>
        <p:spPr>
          <a:xfrm>
            <a:off x="1257255" y="777098"/>
            <a:ext cx="6587544" cy="5029768"/>
          </a:xfrm>
          <a:prstGeom prst="rect">
            <a:avLst/>
          </a:prstGeom>
        </p:spPr>
      </p:pic>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Accountability Chart</a:t>
            </a:r>
          </a:p>
        </p:txBody>
      </p:sp>
      <p:pic>
        <p:nvPicPr>
          <p:cNvPr id="5" name="Picture 4">
            <a:extLst>
              <a:ext uri="{FF2B5EF4-FFF2-40B4-BE49-F238E27FC236}">
                <a16:creationId xmlns:a16="http://schemas.microsoft.com/office/drawing/2014/main" id="{8B47EDF9-DA20-4926-A0C4-6DB36D29A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880" y="807072"/>
            <a:ext cx="758151" cy="791352"/>
          </a:xfrm>
          <a:prstGeom prst="rect">
            <a:avLst/>
          </a:prstGeom>
        </p:spPr>
      </p:pic>
      <p:pic>
        <p:nvPicPr>
          <p:cNvPr id="6" name="Picture 5">
            <a:extLst>
              <a:ext uri="{FF2B5EF4-FFF2-40B4-BE49-F238E27FC236}">
                <a16:creationId xmlns:a16="http://schemas.microsoft.com/office/drawing/2014/main" id="{9E0F161E-4A08-4685-9EF1-014A45D03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720" y="1598424"/>
            <a:ext cx="782240" cy="782240"/>
          </a:xfrm>
          <a:prstGeom prst="rect">
            <a:avLst/>
          </a:prstGeom>
        </p:spPr>
      </p:pic>
      <p:pic>
        <p:nvPicPr>
          <p:cNvPr id="10" name="Picture 9">
            <a:extLst>
              <a:ext uri="{FF2B5EF4-FFF2-40B4-BE49-F238E27FC236}">
                <a16:creationId xmlns:a16="http://schemas.microsoft.com/office/drawing/2014/main" id="{5C9E7DBC-9CA0-494B-B665-0D67A1E48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799" y="2490090"/>
            <a:ext cx="742041" cy="742041"/>
          </a:xfrm>
          <a:prstGeom prst="rect">
            <a:avLst/>
          </a:prstGeom>
        </p:spPr>
      </p:pic>
      <p:pic>
        <p:nvPicPr>
          <p:cNvPr id="9" name="Picture 8">
            <a:extLst>
              <a:ext uri="{FF2B5EF4-FFF2-40B4-BE49-F238E27FC236}">
                <a16:creationId xmlns:a16="http://schemas.microsoft.com/office/drawing/2014/main" id="{A78A16F5-6AF8-47F9-8510-8DF707487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485" y="4021873"/>
            <a:ext cx="552815" cy="905961"/>
          </a:xfrm>
          <a:prstGeom prst="rect">
            <a:avLst/>
          </a:prstGeom>
        </p:spPr>
      </p:pic>
      <p:pic>
        <p:nvPicPr>
          <p:cNvPr id="15" name="Picture 14">
            <a:extLst>
              <a:ext uri="{FF2B5EF4-FFF2-40B4-BE49-F238E27FC236}">
                <a16:creationId xmlns:a16="http://schemas.microsoft.com/office/drawing/2014/main" id="{5884DC2A-2AE0-4A04-90A0-8DD0EF2F80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687" y="2559050"/>
            <a:ext cx="566719" cy="673081"/>
          </a:xfrm>
          <a:prstGeom prst="rect">
            <a:avLst/>
          </a:prstGeom>
        </p:spPr>
      </p:pic>
      <p:pic>
        <p:nvPicPr>
          <p:cNvPr id="8" name="Picture 7">
            <a:extLst>
              <a:ext uri="{FF2B5EF4-FFF2-40B4-BE49-F238E27FC236}">
                <a16:creationId xmlns:a16="http://schemas.microsoft.com/office/drawing/2014/main" id="{226BA15E-A6FC-4BF3-9E5B-DF78697AA1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885" y="3291982"/>
            <a:ext cx="552815" cy="819467"/>
          </a:xfrm>
          <a:prstGeom prst="rect">
            <a:avLst/>
          </a:prstGeom>
        </p:spPr>
      </p:pic>
    </p:spTree>
    <p:extLst>
      <p:ext uri="{BB962C8B-B14F-4D97-AF65-F5344CB8AC3E}">
        <p14:creationId xmlns:p14="http://schemas.microsoft.com/office/powerpoint/2010/main" val="268722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55864" y="1189567"/>
            <a:ext cx="8632272" cy="3615265"/>
          </a:xfrm>
        </p:spPr>
        <p:txBody>
          <a:bodyPr>
            <a:normAutofit/>
          </a:bodyPr>
          <a:lstStyle/>
          <a:p>
            <a:r>
              <a:rPr lang="en-US" sz="2000" dirty="0">
                <a:latin typeface="+mj-lt"/>
              </a:rPr>
              <a:t>Recover Care History</a:t>
            </a:r>
          </a:p>
          <a:p>
            <a:pPr lvl="1"/>
            <a:r>
              <a:rPr lang="en-US" sz="1600" b="1" dirty="0">
                <a:latin typeface="+mj-lt"/>
              </a:rPr>
              <a:t>2003</a:t>
            </a:r>
            <a:r>
              <a:rPr lang="en-US" sz="1600" dirty="0">
                <a:latin typeface="+mj-lt"/>
              </a:rPr>
              <a:t> – Recover Care business began as Healthcorps, Inc</a:t>
            </a:r>
          </a:p>
          <a:p>
            <a:pPr lvl="1"/>
            <a:r>
              <a:rPr lang="en-US" sz="1600" b="1" dirty="0">
                <a:latin typeface="+mj-lt"/>
              </a:rPr>
              <a:t>2008</a:t>
            </a:r>
            <a:r>
              <a:rPr lang="en-US" sz="1600" dirty="0">
                <a:latin typeface="+mj-lt"/>
              </a:rPr>
              <a:t> – Healthcorps, Inc was rebranded from Healthcorps, Inc to Recover Care when purchased by a company called Recover Health </a:t>
            </a:r>
          </a:p>
          <a:p>
            <a:pPr lvl="1"/>
            <a:r>
              <a:rPr lang="en-US" sz="1600" b="1" dirty="0">
                <a:latin typeface="+mj-lt"/>
              </a:rPr>
              <a:t>2018</a:t>
            </a:r>
            <a:r>
              <a:rPr lang="en-US" sz="1600" dirty="0">
                <a:latin typeface="+mj-lt"/>
              </a:rPr>
              <a:t> – Recover Care’s CEO was brought in to Recover Health to reinvigorate the Recover Care business line.  </a:t>
            </a:r>
          </a:p>
          <a:p>
            <a:pPr lvl="2"/>
            <a:r>
              <a:rPr lang="en-US" sz="1050" dirty="0">
                <a:latin typeface="+mj-lt"/>
              </a:rPr>
              <a:t>Revenue grew 22% / year on average</a:t>
            </a:r>
          </a:p>
          <a:p>
            <a:pPr lvl="1"/>
            <a:r>
              <a:rPr lang="en-US" sz="1600" b="1" dirty="0">
                <a:latin typeface="+mj-lt"/>
              </a:rPr>
              <a:t>2020</a:t>
            </a:r>
            <a:r>
              <a:rPr lang="en-US" sz="1600" dirty="0">
                <a:latin typeface="+mj-lt"/>
              </a:rPr>
              <a:t> – Recover Health (which included Recover Care) was purchased by Aveanna</a:t>
            </a:r>
          </a:p>
          <a:p>
            <a:pPr lvl="1"/>
            <a:r>
              <a:rPr lang="en-US" sz="1600" b="1" dirty="0">
                <a:latin typeface="+mj-lt"/>
              </a:rPr>
              <a:t>2022</a:t>
            </a:r>
            <a:r>
              <a:rPr lang="en-US" sz="1600" dirty="0">
                <a:latin typeface="+mj-lt"/>
              </a:rPr>
              <a:t> – Aveanna sold Recover Care to the current CEO (John Fraser) to continue and expand growth as its own small business.</a:t>
            </a:r>
          </a:p>
          <a:p>
            <a:r>
              <a:rPr lang="en-US" sz="2000" dirty="0">
                <a:latin typeface="+mj-lt"/>
              </a:rPr>
              <a:t>Recover Care today serves 4 markets across Minnesota and Wisconsin </a:t>
            </a:r>
          </a:p>
          <a:p>
            <a:r>
              <a:rPr lang="en-US" sz="2000" dirty="0">
                <a:latin typeface="+mj-lt"/>
              </a:rPr>
              <a:t>Recover Care has about 90 employees (HHA, CNA, RN, Administrative)</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Recover Care History</a:t>
            </a:r>
          </a:p>
        </p:txBody>
      </p:sp>
    </p:spTree>
    <p:extLst>
      <p:ext uri="{BB962C8B-B14F-4D97-AF65-F5344CB8AC3E}">
        <p14:creationId xmlns:p14="http://schemas.microsoft.com/office/powerpoint/2010/main" val="77557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832923"/>
            <a:ext cx="8632272" cy="3812868"/>
          </a:xfrm>
        </p:spPr>
        <p:txBody>
          <a:bodyPr anchor="ctr" anchorCtr="0">
            <a:normAutofit/>
          </a:bodyPr>
          <a:lstStyle/>
          <a:p>
            <a:r>
              <a:rPr lang="en-US" sz="1600" dirty="0">
                <a:latin typeface="+mj-lt"/>
              </a:rPr>
              <a:t>Our model and care plans focus on all aspects of a person’s wellbeing improving quality of life and building long term relationships</a:t>
            </a:r>
          </a:p>
          <a:p>
            <a:r>
              <a:rPr lang="en-US" sz="1600" dirty="0">
                <a:latin typeface="+mj-lt"/>
              </a:rPr>
              <a:t>We bill less than our competitors through advancements in technology and operational efficiency</a:t>
            </a:r>
          </a:p>
          <a:p>
            <a:r>
              <a:rPr lang="en-US" sz="1600" dirty="0">
                <a:latin typeface="+mj-lt"/>
              </a:rPr>
              <a:t>We don’t believe in weekly minimums because we are looking to build clients for life and provide people exactly what they need</a:t>
            </a:r>
          </a:p>
          <a:p>
            <a:r>
              <a:rPr lang="en-US" sz="1600" dirty="0">
                <a:latin typeface="+mj-lt"/>
              </a:rPr>
              <a:t>In our buildings, we our shift minimums are as low as 15 minutes because more clients in a building mean continuous work for our employees without driving</a:t>
            </a:r>
          </a:p>
          <a:p>
            <a:r>
              <a:rPr lang="en-US" sz="1600" dirty="0">
                <a:latin typeface="+mj-lt"/>
              </a:rPr>
              <a:t>If we are struggling to find an employee for a shift due to illness or emergencies, we are proactive with communication, allowing clients and families time to respond, even if it means lost hours</a:t>
            </a:r>
          </a:p>
          <a:p>
            <a:r>
              <a:rPr lang="en-US" sz="1600" dirty="0">
                <a:latin typeface="+mj-lt"/>
              </a:rPr>
              <a:t>We focus on offering the very best in-home care and partner with other post-acute organizations rather than being all things to all people.  We even collaborate with our own competitors to share client care when it is in the best interest of the client</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The Recover Care Difference</a:t>
            </a:r>
            <a:endParaRPr lang="en-US" sz="2400" b="1" i="1" dirty="0">
              <a:solidFill>
                <a:schemeClr val="bg1"/>
              </a:solidFill>
              <a:latin typeface="+mj-lt"/>
            </a:endParaRPr>
          </a:p>
        </p:txBody>
      </p:sp>
      <p:sp>
        <p:nvSpPr>
          <p:cNvPr id="5" name="TextBox 4">
            <a:extLst>
              <a:ext uri="{FF2B5EF4-FFF2-40B4-BE49-F238E27FC236}">
                <a16:creationId xmlns:a16="http://schemas.microsoft.com/office/drawing/2014/main" id="{9621E5EC-3504-4144-A0D2-ED0E55E80C27}"/>
              </a:ext>
            </a:extLst>
          </p:cNvPr>
          <p:cNvSpPr txBox="1"/>
          <p:nvPr/>
        </p:nvSpPr>
        <p:spPr>
          <a:xfrm>
            <a:off x="234891" y="861824"/>
            <a:ext cx="8632271" cy="830997"/>
          </a:xfrm>
          <a:prstGeom prst="rect">
            <a:avLst/>
          </a:prstGeom>
          <a:solidFill>
            <a:schemeClr val="bg1">
              <a:lumMod val="85000"/>
            </a:schemeClr>
          </a:solidFill>
        </p:spPr>
        <p:txBody>
          <a:bodyPr wrap="square" rtlCol="0" anchor="ctr" anchorCtr="0">
            <a:spAutoFit/>
          </a:bodyPr>
          <a:lstStyle/>
          <a:p>
            <a:pPr algn="ctr"/>
            <a:r>
              <a:rPr lang="en-US" sz="1600" dirty="0">
                <a:latin typeface="+mj-lt"/>
              </a:rPr>
              <a:t>The Recover Care Difference is how we build relationships and operate our business in a way that makes us stand out to all of those we interact with including employees, clients, and partners.  “</a:t>
            </a:r>
            <a:r>
              <a:rPr lang="en-US" sz="1600" b="1" dirty="0">
                <a:latin typeface="+mj-lt"/>
              </a:rPr>
              <a:t>Relationships First</a:t>
            </a:r>
            <a:r>
              <a:rPr lang="en-US" sz="1600" dirty="0">
                <a:latin typeface="+mj-lt"/>
              </a:rPr>
              <a:t>, not just employees or clients or partners but all of them”.</a:t>
            </a:r>
          </a:p>
        </p:txBody>
      </p:sp>
    </p:spTree>
    <p:extLst>
      <p:ext uri="{BB962C8B-B14F-4D97-AF65-F5344CB8AC3E}">
        <p14:creationId xmlns:p14="http://schemas.microsoft.com/office/powerpoint/2010/main" val="366514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AF53E5CDA0146A56B17018F0CA5E0" ma:contentTypeVersion="13" ma:contentTypeDescription="Create a new document." ma:contentTypeScope="" ma:versionID="4d6d21e1905698b37b388bb789d545fc">
  <xsd:schema xmlns:xsd="http://www.w3.org/2001/XMLSchema" xmlns:xs="http://www.w3.org/2001/XMLSchema" xmlns:p="http://schemas.microsoft.com/office/2006/metadata/properties" xmlns:ns3="d306f6c7-7047-426c-a9ff-d994d53ba87d" xmlns:ns4="01200254-0a3e-427d-8e01-935797f0a4e4" targetNamespace="http://schemas.microsoft.com/office/2006/metadata/properties" ma:root="true" ma:fieldsID="10ce6156d3e177417c088f07b4a1a9d3" ns3:_="" ns4:_="">
    <xsd:import namespace="d306f6c7-7047-426c-a9ff-d994d53ba87d"/>
    <xsd:import namespace="01200254-0a3e-427d-8e01-935797f0a4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6f6c7-7047-426c-a9ff-d994d53ba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00254-0a3e-427d-8e01-935797f0a4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FD4B23-4D16-4B7D-AD56-ECFE2E7950DF}">
  <ds:schemaRefs>
    <ds:schemaRef ds:uri="http://purl.org/dc/terms/"/>
    <ds:schemaRef ds:uri="http://purl.org/dc/elements/1.1/"/>
    <ds:schemaRef ds:uri="http://www.w3.org/XML/1998/namespace"/>
    <ds:schemaRef ds:uri="http://schemas.microsoft.com/office/2006/documentManagement/types"/>
    <ds:schemaRef ds:uri="http://purl.org/dc/dcmitype/"/>
    <ds:schemaRef ds:uri="d306f6c7-7047-426c-a9ff-d994d53ba87d"/>
    <ds:schemaRef ds:uri="01200254-0a3e-427d-8e01-935797f0a4e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E26E185-C90A-41F7-9D87-91036C3F9966}">
  <ds:schemaRefs>
    <ds:schemaRef ds:uri="http://schemas.microsoft.com/sharepoint/v3/contenttype/forms"/>
  </ds:schemaRefs>
</ds:datastoreItem>
</file>

<file path=customXml/itemProps3.xml><?xml version="1.0" encoding="utf-8"?>
<ds:datastoreItem xmlns:ds="http://schemas.openxmlformats.org/officeDocument/2006/customXml" ds:itemID="{8A998F7A-5AA9-4B92-B2B8-1B19768FB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6f6c7-7047-426c-a9ff-d994d53ba87d"/>
    <ds:schemaRef ds:uri="01200254-0a3e-427d-8e01-935797f0a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845</TotalTime>
  <Words>3368</Words>
  <Application>Microsoft Office PowerPoint</Application>
  <PresentationFormat>On-screen Show (4:3)</PresentationFormat>
  <Paragraphs>287</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MS PGothic</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 Care Orientation</dc:title>
  <dc:creator>Emily Engdahl</dc:creator>
  <cp:lastModifiedBy>Emily Engdahl</cp:lastModifiedBy>
  <cp:revision>9</cp:revision>
  <dcterms:created xsi:type="dcterms:W3CDTF">2022-02-16T02:28:02Z</dcterms:created>
  <dcterms:modified xsi:type="dcterms:W3CDTF">2022-04-23T21:26:27Z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0x010100D68AF53E5CDA0146A56B17018F0CA5E0</vt:lpwstr>
  </property>
</Properties>
</file>