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65" r:id="rId6"/>
    <p:sldId id="296" r:id="rId7"/>
    <p:sldId id="293" r:id="rId8"/>
    <p:sldId id="260" r:id="rId9"/>
    <p:sldId id="273" r:id="rId10"/>
    <p:sldId id="283" r:id="rId11"/>
    <p:sldId id="297" r:id="rId12"/>
    <p:sldId id="298" r:id="rId13"/>
    <p:sldId id="302" r:id="rId14"/>
    <p:sldId id="301" r:id="rId15"/>
    <p:sldId id="305" r:id="rId16"/>
    <p:sldId id="303" r:id="rId17"/>
    <p:sldId id="306" r:id="rId18"/>
    <p:sldId id="307" r:id="rId19"/>
    <p:sldId id="30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A3"/>
    <a:srgbClr val="8B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15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Engdahl" userId="892fa09d-7564-4e04-9d14-38f39102bbf4" providerId="ADAL" clId="{AE1540A0-B851-4DF0-A934-37E39637B295}"/>
    <pc:docChg chg="undo custSel addSld delSld modSld sldOrd">
      <pc:chgData name="Emily Engdahl" userId="892fa09d-7564-4e04-9d14-38f39102bbf4" providerId="ADAL" clId="{AE1540A0-B851-4DF0-A934-37E39637B295}" dt="2022-04-20T04:47:51.667" v="991" actId="6549"/>
      <pc:docMkLst>
        <pc:docMk/>
      </pc:docMkLst>
      <pc:sldChg chg="addSp delSp modSp">
        <pc:chgData name="Emily Engdahl" userId="892fa09d-7564-4e04-9d14-38f39102bbf4" providerId="ADAL" clId="{AE1540A0-B851-4DF0-A934-37E39637B295}" dt="2022-04-20T02:50:50.257" v="657" actId="20577"/>
        <pc:sldMkLst>
          <pc:docMk/>
          <pc:sldMk cId="4168483222" sldId="256"/>
        </pc:sldMkLst>
        <pc:spChg chg="add del mod">
          <ac:chgData name="Emily Engdahl" userId="892fa09d-7564-4e04-9d14-38f39102bbf4" providerId="ADAL" clId="{AE1540A0-B851-4DF0-A934-37E39637B295}" dt="2022-04-20T02:25:03.202" v="148" actId="478"/>
          <ac:spMkLst>
            <pc:docMk/>
            <pc:sldMk cId="4168483222" sldId="256"/>
            <ac:spMk id="4" creationId="{2D2B10DD-F51C-48BF-BF84-9CC2960B498B}"/>
          </ac:spMkLst>
        </pc:spChg>
        <pc:spChg chg="mod">
          <ac:chgData name="Emily Engdahl" userId="892fa09d-7564-4e04-9d14-38f39102bbf4" providerId="ADAL" clId="{AE1540A0-B851-4DF0-A934-37E39637B295}" dt="2022-04-20T02:50:50.257" v="657" actId="20577"/>
          <ac:spMkLst>
            <pc:docMk/>
            <pc:sldMk cId="4168483222" sldId="256"/>
            <ac:spMk id="6" creationId="{B18203AF-9EBD-4D70-A35C-05370C4B9343}"/>
          </ac:spMkLst>
        </pc:spChg>
        <pc:spChg chg="del mod">
          <ac:chgData name="Emily Engdahl" userId="892fa09d-7564-4e04-9d14-38f39102bbf4" providerId="ADAL" clId="{AE1540A0-B851-4DF0-A934-37E39637B295}" dt="2022-04-20T02:20:55.874" v="34" actId="478"/>
          <ac:spMkLst>
            <pc:docMk/>
            <pc:sldMk cId="4168483222" sldId="256"/>
            <ac:spMk id="10" creationId="{63377657-4CA2-405E-A1C9-CEB1C0D2ACF7}"/>
          </ac:spMkLst>
        </pc:spChg>
      </pc:sldChg>
      <pc:sldChg chg="addSp delSp modSp add del">
        <pc:chgData name="Emily Engdahl" userId="892fa09d-7564-4e04-9d14-38f39102bbf4" providerId="ADAL" clId="{AE1540A0-B851-4DF0-A934-37E39637B295}" dt="2022-04-20T02:29:51.107" v="155" actId="14100"/>
        <pc:sldMkLst>
          <pc:docMk/>
          <pc:sldMk cId="2687225996" sldId="260"/>
        </pc:sldMkLst>
        <pc:picChg chg="add mod">
          <ac:chgData name="Emily Engdahl" userId="892fa09d-7564-4e04-9d14-38f39102bbf4" providerId="ADAL" clId="{AE1540A0-B851-4DF0-A934-37E39637B295}" dt="2022-04-20T02:29:51.107" v="155" actId="14100"/>
          <ac:picMkLst>
            <pc:docMk/>
            <pc:sldMk cId="2687225996" sldId="260"/>
            <ac:picMk id="2" creationId="{03F79AB8-C735-4A5E-93AA-E14AAC254A22}"/>
          </ac:picMkLst>
        </pc:picChg>
        <pc:picChg chg="del">
          <ac:chgData name="Emily Engdahl" userId="892fa09d-7564-4e04-9d14-38f39102bbf4" providerId="ADAL" clId="{AE1540A0-B851-4DF0-A934-37E39637B295}" dt="2022-04-20T02:29:36.228" v="149" actId="478"/>
          <ac:picMkLst>
            <pc:docMk/>
            <pc:sldMk cId="2687225996" sldId="260"/>
            <ac:picMk id="3" creationId="{E676170B-FBDC-4C0F-AAC7-08816249C666}"/>
          </ac:picMkLst>
        </pc:picChg>
      </pc:sldChg>
      <pc:sldChg chg="modSp">
        <pc:chgData name="Emily Engdahl" userId="892fa09d-7564-4e04-9d14-38f39102bbf4" providerId="ADAL" clId="{AE1540A0-B851-4DF0-A934-37E39637B295}" dt="2022-04-20T02:24:10.064" v="81"/>
        <pc:sldMkLst>
          <pc:docMk/>
          <pc:sldMk cId="387620985" sldId="265"/>
        </pc:sldMkLst>
        <pc:spChg chg="mod">
          <ac:chgData name="Emily Engdahl" userId="892fa09d-7564-4e04-9d14-38f39102bbf4" providerId="ADAL" clId="{AE1540A0-B851-4DF0-A934-37E39637B295}" dt="2022-04-20T02:24:10.064" v="81"/>
          <ac:spMkLst>
            <pc:docMk/>
            <pc:sldMk cId="387620985" sldId="265"/>
            <ac:spMk id="3" creationId="{5CBEC3D3-65B9-4308-AA75-A8C801E9A58D}"/>
          </ac:spMkLst>
        </pc:spChg>
      </pc:sldChg>
      <pc:sldChg chg="addSp modSp">
        <pc:chgData name="Emily Engdahl" userId="892fa09d-7564-4e04-9d14-38f39102bbf4" providerId="ADAL" clId="{AE1540A0-B851-4DF0-A934-37E39637B295}" dt="2022-04-20T02:40:08.221" v="349" actId="1076"/>
        <pc:sldMkLst>
          <pc:docMk/>
          <pc:sldMk cId="2645414637" sldId="273"/>
        </pc:sldMkLst>
        <pc:spChg chg="add mod">
          <ac:chgData name="Emily Engdahl" userId="892fa09d-7564-4e04-9d14-38f39102bbf4" providerId="ADAL" clId="{AE1540A0-B851-4DF0-A934-37E39637B295}" dt="2022-04-20T02:39:06.127" v="292" actId="1076"/>
          <ac:spMkLst>
            <pc:docMk/>
            <pc:sldMk cId="2645414637" sldId="273"/>
            <ac:spMk id="2" creationId="{A18311B4-AB3E-4865-A72B-B8F206B11846}"/>
          </ac:spMkLst>
        </pc:spChg>
        <pc:spChg chg="mod">
          <ac:chgData name="Emily Engdahl" userId="892fa09d-7564-4e04-9d14-38f39102bbf4" providerId="ADAL" clId="{AE1540A0-B851-4DF0-A934-37E39637B295}" dt="2022-04-20T02:40:00.791" v="346" actId="5793"/>
          <ac:spMkLst>
            <pc:docMk/>
            <pc:sldMk cId="2645414637" sldId="273"/>
            <ac:spMk id="3" creationId="{5CBEC3D3-65B9-4308-AA75-A8C801E9A58D}"/>
          </ac:spMkLst>
        </pc:spChg>
        <pc:spChg chg="mod">
          <ac:chgData name="Emily Engdahl" userId="892fa09d-7564-4e04-9d14-38f39102bbf4" providerId="ADAL" clId="{AE1540A0-B851-4DF0-A934-37E39637B295}" dt="2022-04-20T02:39:21.519" v="302" actId="113"/>
          <ac:spMkLst>
            <pc:docMk/>
            <pc:sldMk cId="2645414637" sldId="273"/>
            <ac:spMk id="4" creationId="{9A50D412-70A4-42D0-89DD-41FA09B40802}"/>
          </ac:spMkLst>
        </pc:spChg>
        <pc:picChg chg="mod">
          <ac:chgData name="Emily Engdahl" userId="892fa09d-7564-4e04-9d14-38f39102bbf4" providerId="ADAL" clId="{AE1540A0-B851-4DF0-A934-37E39637B295}" dt="2022-04-20T02:40:08.221" v="349" actId="1076"/>
          <ac:picMkLst>
            <pc:docMk/>
            <pc:sldMk cId="2645414637" sldId="273"/>
            <ac:picMk id="5" creationId="{8376E400-5010-4B90-A00D-705839C1FACD}"/>
          </ac:picMkLst>
        </pc:picChg>
      </pc:sldChg>
      <pc:sldChg chg="addSp delSp modSp">
        <pc:chgData name="Emily Engdahl" userId="892fa09d-7564-4e04-9d14-38f39102bbf4" providerId="ADAL" clId="{AE1540A0-B851-4DF0-A934-37E39637B295}" dt="2022-04-20T02:50:27.789" v="656" actId="6549"/>
        <pc:sldMkLst>
          <pc:docMk/>
          <pc:sldMk cId="3683251066" sldId="283"/>
        </pc:sldMkLst>
        <pc:spChg chg="mod">
          <ac:chgData name="Emily Engdahl" userId="892fa09d-7564-4e04-9d14-38f39102bbf4" providerId="ADAL" clId="{AE1540A0-B851-4DF0-A934-37E39637B295}" dt="2022-04-20T02:30:31.073" v="187" actId="20577"/>
          <ac:spMkLst>
            <pc:docMk/>
            <pc:sldMk cId="3683251066" sldId="283"/>
            <ac:spMk id="4" creationId="{9A50D412-70A4-42D0-89DD-41FA09B40802}"/>
          </ac:spMkLst>
        </pc:spChg>
        <pc:spChg chg="mod">
          <ac:chgData name="Emily Engdahl" userId="892fa09d-7564-4e04-9d14-38f39102bbf4" providerId="ADAL" clId="{AE1540A0-B851-4DF0-A934-37E39637B295}" dt="2022-04-20T02:49:48.941" v="601" actId="1076"/>
          <ac:spMkLst>
            <pc:docMk/>
            <pc:sldMk cId="3683251066" sldId="283"/>
            <ac:spMk id="5" creationId="{C7681576-54E0-4622-A226-7BB8ED050646}"/>
          </ac:spMkLst>
        </pc:spChg>
        <pc:spChg chg="add del mod">
          <ac:chgData name="Emily Engdahl" userId="892fa09d-7564-4e04-9d14-38f39102bbf4" providerId="ADAL" clId="{AE1540A0-B851-4DF0-A934-37E39637B295}" dt="2022-04-20T02:48:10.993" v="540" actId="478"/>
          <ac:spMkLst>
            <pc:docMk/>
            <pc:sldMk cId="3683251066" sldId="283"/>
            <ac:spMk id="6" creationId="{95C16F30-C85C-425F-BE75-A5464DF06D1B}"/>
          </ac:spMkLst>
        </pc:spChg>
        <pc:graphicFrameChg chg="del">
          <ac:chgData name="Emily Engdahl" userId="892fa09d-7564-4e04-9d14-38f39102bbf4" providerId="ADAL" clId="{AE1540A0-B851-4DF0-A934-37E39637B295}" dt="2022-04-20T02:48:06.935" v="537" actId="478"/>
          <ac:graphicFrameMkLst>
            <pc:docMk/>
            <pc:sldMk cId="3683251066" sldId="283"/>
            <ac:graphicFrameMk id="2" creationId="{59D09314-1139-457D-BB09-3F04E1D66AE5}"/>
          </ac:graphicFrameMkLst>
        </pc:graphicFrameChg>
        <pc:graphicFrameChg chg="add del mod">
          <ac:chgData name="Emily Engdahl" userId="892fa09d-7564-4e04-9d14-38f39102bbf4" providerId="ADAL" clId="{AE1540A0-B851-4DF0-A934-37E39637B295}" dt="2022-04-20T02:48:08.528" v="539"/>
          <ac:graphicFrameMkLst>
            <pc:docMk/>
            <pc:sldMk cId="3683251066" sldId="283"/>
            <ac:graphicFrameMk id="7" creationId="{0677A6EE-B951-4B10-B3C0-4616E910EA89}"/>
          </ac:graphicFrameMkLst>
        </pc:graphicFrameChg>
        <pc:graphicFrameChg chg="add mod modGraphic">
          <ac:chgData name="Emily Engdahl" userId="892fa09d-7564-4e04-9d14-38f39102bbf4" providerId="ADAL" clId="{AE1540A0-B851-4DF0-A934-37E39637B295}" dt="2022-04-20T02:50:27.789" v="656" actId="6549"/>
          <ac:graphicFrameMkLst>
            <pc:docMk/>
            <pc:sldMk cId="3683251066" sldId="283"/>
            <ac:graphicFrameMk id="8" creationId="{061AD188-395F-41B2-AE81-FDCBF4D41484}"/>
          </ac:graphicFrameMkLst>
        </pc:graphicFrameChg>
      </pc:sldChg>
      <pc:sldChg chg="delSp modSp">
        <pc:chgData name="Emily Engdahl" userId="892fa09d-7564-4e04-9d14-38f39102bbf4" providerId="ADAL" clId="{AE1540A0-B851-4DF0-A934-37E39637B295}" dt="2022-04-20T02:52:08.065" v="673" actId="20577"/>
        <pc:sldMkLst>
          <pc:docMk/>
          <pc:sldMk cId="366514652" sldId="293"/>
        </pc:sldMkLst>
        <pc:spChg chg="mod">
          <ac:chgData name="Emily Engdahl" userId="892fa09d-7564-4e04-9d14-38f39102bbf4" providerId="ADAL" clId="{AE1540A0-B851-4DF0-A934-37E39637B295}" dt="2022-04-20T02:52:08.065" v="673" actId="20577"/>
          <ac:spMkLst>
            <pc:docMk/>
            <pc:sldMk cId="366514652" sldId="293"/>
            <ac:spMk id="3" creationId="{5CBEC3D3-65B9-4308-AA75-A8C801E9A58D}"/>
          </ac:spMkLst>
        </pc:spChg>
        <pc:spChg chg="mod">
          <ac:chgData name="Emily Engdahl" userId="892fa09d-7564-4e04-9d14-38f39102bbf4" providerId="ADAL" clId="{AE1540A0-B851-4DF0-A934-37E39637B295}" dt="2022-04-20T02:21:24.598" v="41" actId="20577"/>
          <ac:spMkLst>
            <pc:docMk/>
            <pc:sldMk cId="366514652" sldId="293"/>
            <ac:spMk id="4" creationId="{9A50D412-70A4-42D0-89DD-41FA09B40802}"/>
          </ac:spMkLst>
        </pc:spChg>
        <pc:spChg chg="del">
          <ac:chgData name="Emily Engdahl" userId="892fa09d-7564-4e04-9d14-38f39102bbf4" providerId="ADAL" clId="{AE1540A0-B851-4DF0-A934-37E39637B295}" dt="2022-04-20T02:21:27.719" v="42" actId="478"/>
          <ac:spMkLst>
            <pc:docMk/>
            <pc:sldMk cId="366514652" sldId="293"/>
            <ac:spMk id="5" creationId="{9621E5EC-3504-4144-A0D2-ED0E55E80C27}"/>
          </ac:spMkLst>
        </pc:spChg>
      </pc:sldChg>
      <pc:sldChg chg="addSp delSp modSp add">
        <pc:chgData name="Emily Engdahl" userId="892fa09d-7564-4e04-9d14-38f39102bbf4" providerId="ADAL" clId="{AE1540A0-B851-4DF0-A934-37E39637B295}" dt="2022-04-20T02:46:15.037" v="517" actId="1076"/>
        <pc:sldMkLst>
          <pc:docMk/>
          <pc:sldMk cId="2131379127" sldId="297"/>
        </pc:sldMkLst>
        <pc:spChg chg="mod">
          <ac:chgData name="Emily Engdahl" userId="892fa09d-7564-4e04-9d14-38f39102bbf4" providerId="ADAL" clId="{AE1540A0-B851-4DF0-A934-37E39637B295}" dt="2022-04-20T02:40:42.394" v="384" actId="20577"/>
          <ac:spMkLst>
            <pc:docMk/>
            <pc:sldMk cId="2131379127" sldId="297"/>
            <ac:spMk id="4" creationId="{9A50D412-70A4-42D0-89DD-41FA09B40802}"/>
          </ac:spMkLst>
        </pc:spChg>
        <pc:spChg chg="mod">
          <ac:chgData name="Emily Engdahl" userId="892fa09d-7564-4e04-9d14-38f39102bbf4" providerId="ADAL" clId="{AE1540A0-B851-4DF0-A934-37E39637B295}" dt="2022-04-20T02:42:46.246" v="399" actId="20577"/>
          <ac:spMkLst>
            <pc:docMk/>
            <pc:sldMk cId="2131379127" sldId="297"/>
            <ac:spMk id="5" creationId="{C7681576-54E0-4622-A226-7BB8ED050646}"/>
          </ac:spMkLst>
        </pc:spChg>
        <pc:spChg chg="add del mod">
          <ac:chgData name="Emily Engdahl" userId="892fa09d-7564-4e04-9d14-38f39102bbf4" providerId="ADAL" clId="{AE1540A0-B851-4DF0-A934-37E39637B295}" dt="2022-04-20T02:31:55.305" v="283" actId="478"/>
          <ac:spMkLst>
            <pc:docMk/>
            <pc:sldMk cId="2131379127" sldId="297"/>
            <ac:spMk id="6" creationId="{CEA4911D-A557-48D8-AE1A-FB576EB2D372}"/>
          </ac:spMkLst>
        </pc:spChg>
        <pc:spChg chg="add mod">
          <ac:chgData name="Emily Engdahl" userId="892fa09d-7564-4e04-9d14-38f39102bbf4" providerId="ADAL" clId="{AE1540A0-B851-4DF0-A934-37E39637B295}" dt="2022-04-20T02:44:09.581" v="500" actId="1076"/>
          <ac:spMkLst>
            <pc:docMk/>
            <pc:sldMk cId="2131379127" sldId="297"/>
            <ac:spMk id="8" creationId="{D7CBF9A8-35D1-4EE1-8034-97CE62B0CBC1}"/>
          </ac:spMkLst>
        </pc:spChg>
        <pc:graphicFrameChg chg="del">
          <ac:chgData name="Emily Engdahl" userId="892fa09d-7564-4e04-9d14-38f39102bbf4" providerId="ADAL" clId="{AE1540A0-B851-4DF0-A934-37E39637B295}" dt="2022-04-20T02:31:51.527" v="282" actId="478"/>
          <ac:graphicFrameMkLst>
            <pc:docMk/>
            <pc:sldMk cId="2131379127" sldId="297"/>
            <ac:graphicFrameMk id="2" creationId="{59D09314-1139-457D-BB09-3F04E1D66AE5}"/>
          </ac:graphicFrameMkLst>
        </pc:graphicFrameChg>
        <pc:picChg chg="add del mod">
          <ac:chgData name="Emily Engdahl" userId="892fa09d-7564-4e04-9d14-38f39102bbf4" providerId="ADAL" clId="{AE1540A0-B851-4DF0-A934-37E39637B295}" dt="2022-04-20T02:45:33.090" v="511" actId="1076"/>
          <ac:picMkLst>
            <pc:docMk/>
            <pc:sldMk cId="2131379127" sldId="297"/>
            <ac:picMk id="7" creationId="{9A4CF59A-D8DF-423A-A8AD-210F8E40731E}"/>
          </ac:picMkLst>
        </pc:picChg>
        <pc:picChg chg="add del">
          <ac:chgData name="Emily Engdahl" userId="892fa09d-7564-4e04-9d14-38f39102bbf4" providerId="ADAL" clId="{AE1540A0-B851-4DF0-A934-37E39637B295}" dt="2022-04-20T02:45:23.961" v="505"/>
          <ac:picMkLst>
            <pc:docMk/>
            <pc:sldMk cId="2131379127" sldId="297"/>
            <ac:picMk id="9" creationId="{2B79E4A1-70E6-4733-80FB-B25A476D5CA0}"/>
          </ac:picMkLst>
        </pc:picChg>
        <pc:picChg chg="add mod">
          <ac:chgData name="Emily Engdahl" userId="892fa09d-7564-4e04-9d14-38f39102bbf4" providerId="ADAL" clId="{AE1540A0-B851-4DF0-A934-37E39637B295}" dt="2022-04-20T02:46:15.037" v="517" actId="1076"/>
          <ac:picMkLst>
            <pc:docMk/>
            <pc:sldMk cId="2131379127" sldId="297"/>
            <ac:picMk id="10" creationId="{A3942978-9BEE-4A93-8CF9-84F5B198F8FA}"/>
          </ac:picMkLst>
        </pc:picChg>
        <pc:picChg chg="add mod">
          <ac:chgData name="Emily Engdahl" userId="892fa09d-7564-4e04-9d14-38f39102bbf4" providerId="ADAL" clId="{AE1540A0-B851-4DF0-A934-37E39637B295}" dt="2022-04-20T02:46:13.677" v="516" actId="1076"/>
          <ac:picMkLst>
            <pc:docMk/>
            <pc:sldMk cId="2131379127" sldId="297"/>
            <ac:picMk id="11" creationId="{E3A98CF5-9C15-45CE-9BEE-FA45D5AB6434}"/>
          </ac:picMkLst>
        </pc:picChg>
      </pc:sldChg>
      <pc:sldChg chg="addSp modSp add ord">
        <pc:chgData name="Emily Engdahl" userId="892fa09d-7564-4e04-9d14-38f39102bbf4" providerId="ADAL" clId="{AE1540A0-B851-4DF0-A934-37E39637B295}" dt="2022-04-20T03:24:32.382" v="749" actId="20577"/>
        <pc:sldMkLst>
          <pc:docMk/>
          <pc:sldMk cId="3767660920" sldId="298"/>
        </pc:sldMkLst>
        <pc:spChg chg="add mod">
          <ac:chgData name="Emily Engdahl" userId="892fa09d-7564-4e04-9d14-38f39102bbf4" providerId="ADAL" clId="{AE1540A0-B851-4DF0-A934-37E39637B295}" dt="2022-04-20T03:24:32.382" v="749" actId="20577"/>
          <ac:spMkLst>
            <pc:docMk/>
            <pc:sldMk cId="3767660920" sldId="298"/>
            <ac:spMk id="2" creationId="{65CC1B96-23E4-4563-872E-1888B25FDE48}"/>
          </ac:spMkLst>
        </pc:spChg>
        <pc:spChg chg="mod">
          <ac:chgData name="Emily Engdahl" userId="892fa09d-7564-4e04-9d14-38f39102bbf4" providerId="ADAL" clId="{AE1540A0-B851-4DF0-A934-37E39637B295}" dt="2022-04-20T02:52:22.688" v="719" actId="20577"/>
          <ac:spMkLst>
            <pc:docMk/>
            <pc:sldMk cId="3767660920" sldId="298"/>
            <ac:spMk id="4" creationId="{9A50D412-70A4-42D0-89DD-41FA09B40802}"/>
          </ac:spMkLst>
        </pc:spChg>
        <pc:spChg chg="mod">
          <ac:chgData name="Emily Engdahl" userId="892fa09d-7564-4e04-9d14-38f39102bbf4" providerId="ADAL" clId="{AE1540A0-B851-4DF0-A934-37E39637B295}" dt="2022-04-20T03:22:58.407" v="748" actId="113"/>
          <ac:spMkLst>
            <pc:docMk/>
            <pc:sldMk cId="3767660920" sldId="298"/>
            <ac:spMk id="5" creationId="{C7681576-54E0-4622-A226-7BB8ED050646}"/>
          </ac:spMkLst>
        </pc:spChg>
        <pc:picChg chg="add mod">
          <ac:chgData name="Emily Engdahl" userId="892fa09d-7564-4e04-9d14-38f39102bbf4" providerId="ADAL" clId="{AE1540A0-B851-4DF0-A934-37E39637B295}" dt="2022-04-20T03:09:16.893" v="740" actId="14100"/>
          <ac:picMkLst>
            <pc:docMk/>
            <pc:sldMk cId="3767660920" sldId="298"/>
            <ac:picMk id="3" creationId="{379B7CD3-8C65-4664-904E-45EA68A06028}"/>
          </ac:picMkLst>
        </pc:picChg>
      </pc:sldChg>
      <pc:sldChg chg="modSp add">
        <pc:chgData name="Emily Engdahl" userId="892fa09d-7564-4e04-9d14-38f39102bbf4" providerId="ADAL" clId="{AE1540A0-B851-4DF0-A934-37E39637B295}" dt="2022-04-20T04:10:32.534" v="849" actId="1076"/>
        <pc:sldMkLst>
          <pc:docMk/>
          <pc:sldMk cId="2774308558" sldId="301"/>
        </pc:sldMkLst>
        <pc:spChg chg="mod">
          <ac:chgData name="Emily Engdahl" userId="892fa09d-7564-4e04-9d14-38f39102bbf4" providerId="ADAL" clId="{AE1540A0-B851-4DF0-A934-37E39637B295}" dt="2022-04-20T04:10:32.534" v="849" actId="1076"/>
          <ac:spMkLst>
            <pc:docMk/>
            <pc:sldMk cId="2774308558" sldId="301"/>
            <ac:spMk id="2" creationId="{65CC1B96-23E4-4563-872E-1888B25FDE48}"/>
          </ac:spMkLst>
        </pc:spChg>
        <pc:spChg chg="mod">
          <ac:chgData name="Emily Engdahl" userId="892fa09d-7564-4e04-9d14-38f39102bbf4" providerId="ADAL" clId="{AE1540A0-B851-4DF0-A934-37E39637B295}" dt="2022-04-20T03:40:58.930" v="804" actId="20577"/>
          <ac:spMkLst>
            <pc:docMk/>
            <pc:sldMk cId="2774308558" sldId="301"/>
            <ac:spMk id="4" creationId="{9A50D412-70A4-42D0-89DD-41FA09B40802}"/>
          </ac:spMkLst>
        </pc:spChg>
        <pc:spChg chg="mod">
          <ac:chgData name="Emily Engdahl" userId="892fa09d-7564-4e04-9d14-38f39102bbf4" providerId="ADAL" clId="{AE1540A0-B851-4DF0-A934-37E39637B295}" dt="2022-04-20T04:06:12.378" v="806" actId="20577"/>
          <ac:spMkLst>
            <pc:docMk/>
            <pc:sldMk cId="2774308558" sldId="301"/>
            <ac:spMk id="5" creationId="{C7681576-54E0-4622-A226-7BB8ED050646}"/>
          </ac:spMkLst>
        </pc:spChg>
      </pc:sldChg>
      <pc:sldChg chg="addSp delSp modSp add">
        <pc:chgData name="Emily Engdahl" userId="892fa09d-7564-4e04-9d14-38f39102bbf4" providerId="ADAL" clId="{AE1540A0-B851-4DF0-A934-37E39637B295}" dt="2022-04-20T03:40:33.649" v="768" actId="1076"/>
        <pc:sldMkLst>
          <pc:docMk/>
          <pc:sldMk cId="1787510234" sldId="302"/>
        </pc:sldMkLst>
        <pc:spChg chg="del">
          <ac:chgData name="Emily Engdahl" userId="892fa09d-7564-4e04-9d14-38f39102bbf4" providerId="ADAL" clId="{AE1540A0-B851-4DF0-A934-37E39637B295}" dt="2022-04-20T03:39:03.402" v="752" actId="478"/>
          <ac:spMkLst>
            <pc:docMk/>
            <pc:sldMk cId="1787510234" sldId="302"/>
            <ac:spMk id="2" creationId="{65CC1B96-23E4-4563-872E-1888B25FDE48}"/>
          </ac:spMkLst>
        </pc:spChg>
        <pc:spChg chg="mod">
          <ac:chgData name="Emily Engdahl" userId="892fa09d-7564-4e04-9d14-38f39102bbf4" providerId="ADAL" clId="{AE1540A0-B851-4DF0-A934-37E39637B295}" dt="2022-04-20T03:40:33.649" v="768" actId="1076"/>
          <ac:spMkLst>
            <pc:docMk/>
            <pc:sldMk cId="1787510234" sldId="302"/>
            <ac:spMk id="5" creationId="{C7681576-54E0-4622-A226-7BB8ED050646}"/>
          </ac:spMkLst>
        </pc:spChg>
        <pc:picChg chg="del">
          <ac:chgData name="Emily Engdahl" userId="892fa09d-7564-4e04-9d14-38f39102bbf4" providerId="ADAL" clId="{AE1540A0-B851-4DF0-A934-37E39637B295}" dt="2022-04-20T03:25:03.663" v="751" actId="478"/>
          <ac:picMkLst>
            <pc:docMk/>
            <pc:sldMk cId="1787510234" sldId="302"/>
            <ac:picMk id="3" creationId="{379B7CD3-8C65-4664-904E-45EA68A06028}"/>
          </ac:picMkLst>
        </pc:picChg>
        <pc:picChg chg="add mod">
          <ac:chgData name="Emily Engdahl" userId="892fa09d-7564-4e04-9d14-38f39102bbf4" providerId="ADAL" clId="{AE1540A0-B851-4DF0-A934-37E39637B295}" dt="2022-04-20T03:39:13.150" v="756" actId="1076"/>
          <ac:picMkLst>
            <pc:docMk/>
            <pc:sldMk cId="1787510234" sldId="302"/>
            <ac:picMk id="6" creationId="{A41C234B-29B2-4B37-B21C-29B0C2F3EDCA}"/>
          </ac:picMkLst>
        </pc:picChg>
        <pc:picChg chg="add mod">
          <ac:chgData name="Emily Engdahl" userId="892fa09d-7564-4e04-9d14-38f39102bbf4" providerId="ADAL" clId="{AE1540A0-B851-4DF0-A934-37E39637B295}" dt="2022-04-20T03:39:57.318" v="762" actId="1076"/>
          <ac:picMkLst>
            <pc:docMk/>
            <pc:sldMk cId="1787510234" sldId="302"/>
            <ac:picMk id="7" creationId="{C58C1E17-6ABB-4C1C-B22A-7275218D6269}"/>
          </ac:picMkLst>
        </pc:picChg>
      </pc:sldChg>
      <pc:sldChg chg="addSp delSp modSp add">
        <pc:chgData name="Emily Engdahl" userId="892fa09d-7564-4e04-9d14-38f39102bbf4" providerId="ADAL" clId="{AE1540A0-B851-4DF0-A934-37E39637B295}" dt="2022-04-20T04:47:05.834" v="966" actId="1076"/>
        <pc:sldMkLst>
          <pc:docMk/>
          <pc:sldMk cId="1878642587" sldId="303"/>
        </pc:sldMkLst>
        <pc:spChg chg="del mod">
          <ac:chgData name="Emily Engdahl" userId="892fa09d-7564-4e04-9d14-38f39102bbf4" providerId="ADAL" clId="{AE1540A0-B851-4DF0-A934-37E39637B295}" dt="2022-04-20T04:45:14.245" v="960" actId="478"/>
          <ac:spMkLst>
            <pc:docMk/>
            <pc:sldMk cId="1878642587" sldId="303"/>
            <ac:spMk id="2" creationId="{65CC1B96-23E4-4563-872E-1888B25FDE48}"/>
          </ac:spMkLst>
        </pc:spChg>
        <pc:spChg chg="add mod">
          <ac:chgData name="Emily Engdahl" userId="892fa09d-7564-4e04-9d14-38f39102bbf4" providerId="ADAL" clId="{AE1540A0-B851-4DF0-A934-37E39637B295}" dt="2022-04-20T04:47:01.814" v="965" actId="403"/>
          <ac:spMkLst>
            <pc:docMk/>
            <pc:sldMk cId="1878642587" sldId="303"/>
            <ac:spMk id="3" creationId="{A47C1E1F-BCD6-4806-A4C7-2E76CB61E904}"/>
          </ac:spMkLst>
        </pc:spChg>
        <pc:spChg chg="mod">
          <ac:chgData name="Emily Engdahl" userId="892fa09d-7564-4e04-9d14-38f39102bbf4" providerId="ADAL" clId="{AE1540A0-B851-4DF0-A934-37E39637B295}" dt="2022-04-20T04:10:44.544" v="867" actId="20577"/>
          <ac:spMkLst>
            <pc:docMk/>
            <pc:sldMk cId="1878642587" sldId="303"/>
            <ac:spMk id="4" creationId="{9A50D412-70A4-42D0-89DD-41FA09B40802}"/>
          </ac:spMkLst>
        </pc:spChg>
        <pc:spChg chg="mod">
          <ac:chgData name="Emily Engdahl" userId="892fa09d-7564-4e04-9d14-38f39102bbf4" providerId="ADAL" clId="{AE1540A0-B851-4DF0-A934-37E39637B295}" dt="2022-04-20T04:24:05.713" v="919" actId="20577"/>
          <ac:spMkLst>
            <pc:docMk/>
            <pc:sldMk cId="1878642587" sldId="303"/>
            <ac:spMk id="5" creationId="{C7681576-54E0-4622-A226-7BB8ED050646}"/>
          </ac:spMkLst>
        </pc:spChg>
        <pc:picChg chg="add del">
          <ac:chgData name="Emily Engdahl" userId="892fa09d-7564-4e04-9d14-38f39102bbf4" providerId="ADAL" clId="{AE1540A0-B851-4DF0-A934-37E39637B295}" dt="2022-04-20T04:33:46.443" v="932"/>
          <ac:picMkLst>
            <pc:docMk/>
            <pc:sldMk cId="1878642587" sldId="303"/>
            <ac:picMk id="6" creationId="{06BC98C7-CF03-408B-966B-588D0FF414FE}"/>
          </ac:picMkLst>
        </pc:picChg>
        <pc:picChg chg="add del">
          <ac:chgData name="Emily Engdahl" userId="892fa09d-7564-4e04-9d14-38f39102bbf4" providerId="ADAL" clId="{AE1540A0-B851-4DF0-A934-37E39637B295}" dt="2022-04-20T04:34:14.457" v="938" actId="478"/>
          <ac:picMkLst>
            <pc:docMk/>
            <pc:sldMk cId="1878642587" sldId="303"/>
            <ac:picMk id="7" creationId="{B35CFE32-350B-4938-A587-47837C1030C0}"/>
          </ac:picMkLst>
        </pc:picChg>
        <pc:picChg chg="add mod">
          <ac:chgData name="Emily Engdahl" userId="892fa09d-7564-4e04-9d14-38f39102bbf4" providerId="ADAL" clId="{AE1540A0-B851-4DF0-A934-37E39637B295}" dt="2022-04-20T04:47:05.834" v="966" actId="1076"/>
          <ac:picMkLst>
            <pc:docMk/>
            <pc:sldMk cId="1878642587" sldId="303"/>
            <ac:picMk id="8" creationId="{B5CC99FE-36F9-442F-BF1D-AA0CA8482673}"/>
          </ac:picMkLst>
        </pc:picChg>
      </pc:sldChg>
      <pc:sldChg chg="addSp delSp modSp add">
        <pc:chgData name="Emily Engdahl" userId="892fa09d-7564-4e04-9d14-38f39102bbf4" providerId="ADAL" clId="{AE1540A0-B851-4DF0-A934-37E39637B295}" dt="2022-04-20T04:09:20.645" v="839" actId="14100"/>
        <pc:sldMkLst>
          <pc:docMk/>
          <pc:sldMk cId="2667251673" sldId="305"/>
        </pc:sldMkLst>
        <pc:spChg chg="del mod">
          <ac:chgData name="Emily Engdahl" userId="892fa09d-7564-4e04-9d14-38f39102bbf4" providerId="ADAL" clId="{AE1540A0-B851-4DF0-A934-37E39637B295}" dt="2022-04-20T04:07:49.933" v="827" actId="478"/>
          <ac:spMkLst>
            <pc:docMk/>
            <pc:sldMk cId="2667251673" sldId="305"/>
            <ac:spMk id="2" creationId="{65CC1B96-23E4-4563-872E-1888B25FDE48}"/>
          </ac:spMkLst>
        </pc:spChg>
        <pc:picChg chg="add mod">
          <ac:chgData name="Emily Engdahl" userId="892fa09d-7564-4e04-9d14-38f39102bbf4" providerId="ADAL" clId="{AE1540A0-B851-4DF0-A934-37E39637B295}" dt="2022-04-20T04:09:20.645" v="839" actId="14100"/>
          <ac:picMkLst>
            <pc:docMk/>
            <pc:sldMk cId="2667251673" sldId="305"/>
            <ac:picMk id="3" creationId="{802DC805-29BC-49C0-AD85-CDAFF2210211}"/>
          </ac:picMkLst>
        </pc:picChg>
        <pc:picChg chg="add mod">
          <ac:chgData name="Emily Engdahl" userId="892fa09d-7564-4e04-9d14-38f39102bbf4" providerId="ADAL" clId="{AE1540A0-B851-4DF0-A934-37E39637B295}" dt="2022-04-20T04:09:17.648" v="838" actId="14100"/>
          <ac:picMkLst>
            <pc:docMk/>
            <pc:sldMk cId="2667251673" sldId="305"/>
            <ac:picMk id="6" creationId="{D3AC6936-6D3E-43FD-BFCF-05B006FF99E9}"/>
          </ac:picMkLst>
        </pc:picChg>
      </pc:sldChg>
      <pc:sldChg chg="addSp delSp modSp add">
        <pc:chgData name="Emily Engdahl" userId="892fa09d-7564-4e04-9d14-38f39102bbf4" providerId="ADAL" clId="{AE1540A0-B851-4DF0-A934-37E39637B295}" dt="2022-04-20T04:44:36.574" v="956" actId="1076"/>
        <pc:sldMkLst>
          <pc:docMk/>
          <pc:sldMk cId="424411460" sldId="306"/>
        </pc:sldMkLst>
        <pc:spChg chg="del">
          <ac:chgData name="Emily Engdahl" userId="892fa09d-7564-4e04-9d14-38f39102bbf4" providerId="ADAL" clId="{AE1540A0-B851-4DF0-A934-37E39637B295}" dt="2022-04-20T04:34:32.271" v="941" actId="478"/>
          <ac:spMkLst>
            <pc:docMk/>
            <pc:sldMk cId="424411460" sldId="306"/>
            <ac:spMk id="2" creationId="{65CC1B96-23E4-4563-872E-1888B25FDE48}"/>
          </ac:spMkLst>
        </pc:spChg>
        <pc:spChg chg="del">
          <ac:chgData name="Emily Engdahl" userId="892fa09d-7564-4e04-9d14-38f39102bbf4" providerId="ADAL" clId="{AE1540A0-B851-4DF0-A934-37E39637B295}" dt="2022-04-20T04:34:38.237" v="942" actId="478"/>
          <ac:spMkLst>
            <pc:docMk/>
            <pc:sldMk cId="424411460" sldId="306"/>
            <ac:spMk id="3" creationId="{A47C1E1F-BCD6-4806-A4C7-2E76CB61E904}"/>
          </ac:spMkLst>
        </pc:spChg>
        <pc:picChg chg="add del mod">
          <ac:chgData name="Emily Engdahl" userId="892fa09d-7564-4e04-9d14-38f39102bbf4" providerId="ADAL" clId="{AE1540A0-B851-4DF0-A934-37E39637B295}" dt="2022-04-20T04:35:19.911" v="946" actId="478"/>
          <ac:picMkLst>
            <pc:docMk/>
            <pc:sldMk cId="424411460" sldId="306"/>
            <ac:picMk id="6" creationId="{64F06F42-8D55-4A32-B0F1-FEE3E4334E33}"/>
          </ac:picMkLst>
        </pc:picChg>
        <pc:picChg chg="del mod">
          <ac:chgData name="Emily Engdahl" userId="892fa09d-7564-4e04-9d14-38f39102bbf4" providerId="ADAL" clId="{AE1540A0-B851-4DF0-A934-37E39637B295}" dt="2022-04-20T04:34:09.230" v="936" actId="478"/>
          <ac:picMkLst>
            <pc:docMk/>
            <pc:sldMk cId="424411460" sldId="306"/>
            <ac:picMk id="7" creationId="{B35CFE32-350B-4938-A587-47837C1030C0}"/>
          </ac:picMkLst>
        </pc:picChg>
        <pc:picChg chg="add mod">
          <ac:chgData name="Emily Engdahl" userId="892fa09d-7564-4e04-9d14-38f39102bbf4" providerId="ADAL" clId="{AE1540A0-B851-4DF0-A934-37E39637B295}" dt="2022-04-20T04:44:36.574" v="956" actId="1076"/>
          <ac:picMkLst>
            <pc:docMk/>
            <pc:sldMk cId="424411460" sldId="306"/>
            <ac:picMk id="8" creationId="{30CF199A-389D-4546-98BC-1F85A56CB680}"/>
          </ac:picMkLst>
        </pc:picChg>
      </pc:sldChg>
    </pc:docChg>
  </pc:docChgLst>
  <pc:docChgLst>
    <pc:chgData name="Emily Engdahl" userId="892fa09d-7564-4e04-9d14-38f39102bbf4" providerId="ADAL" clId="{2EF3A638-278F-4D26-983A-BC0E8F9B6205}"/>
    <pc:docChg chg="custSel addSld delSld modSld sldOrd">
      <pc:chgData name="Emily Engdahl" userId="892fa09d-7564-4e04-9d14-38f39102bbf4" providerId="ADAL" clId="{2EF3A638-278F-4D26-983A-BC0E8F9B6205}" dt="2022-04-23T21:34:34.907" v="88" actId="404"/>
      <pc:docMkLst>
        <pc:docMk/>
      </pc:docMkLst>
      <pc:sldChg chg="addSp modSp">
        <pc:chgData name="Emily Engdahl" userId="892fa09d-7564-4e04-9d14-38f39102bbf4" providerId="ADAL" clId="{2EF3A638-278F-4D26-983A-BC0E8F9B6205}" dt="2022-04-23T21:34:34.907" v="88" actId="404"/>
        <pc:sldMkLst>
          <pc:docMk/>
          <pc:sldMk cId="4168483222" sldId="256"/>
        </pc:sldMkLst>
        <pc:spChg chg="add mod">
          <ac:chgData name="Emily Engdahl" userId="892fa09d-7564-4e04-9d14-38f39102bbf4" providerId="ADAL" clId="{2EF3A638-278F-4D26-983A-BC0E8F9B6205}" dt="2022-04-23T21:34:34.907" v="88" actId="404"/>
          <ac:spMkLst>
            <pc:docMk/>
            <pc:sldMk cId="4168483222" sldId="256"/>
            <ac:spMk id="2" creationId="{9DD0661C-8CBA-4276-9622-5E17831D4F80}"/>
          </ac:spMkLst>
        </pc:spChg>
      </pc:sldChg>
      <pc:sldChg chg="delSp modSp add del">
        <pc:chgData name="Emily Engdahl" userId="892fa09d-7564-4e04-9d14-38f39102bbf4" providerId="ADAL" clId="{2EF3A638-278F-4D26-983A-BC0E8F9B6205}" dt="2022-04-22T05:03:49.686" v="37" actId="2696"/>
        <pc:sldMkLst>
          <pc:docMk/>
          <pc:sldMk cId="1058682009" sldId="290"/>
        </pc:sldMkLst>
        <pc:spChg chg="del mod">
          <ac:chgData name="Emily Engdahl" userId="892fa09d-7564-4e04-9d14-38f39102bbf4" providerId="ADAL" clId="{2EF3A638-278F-4D26-983A-BC0E8F9B6205}" dt="2022-04-22T05:03:24.691" v="29"/>
          <ac:spMkLst>
            <pc:docMk/>
            <pc:sldMk cId="1058682009" sldId="290"/>
            <ac:spMk id="8" creationId="{00000000-0000-0000-0000-000000000000}"/>
          </ac:spMkLst>
        </pc:spChg>
      </pc:sldChg>
      <pc:sldChg chg="add del">
        <pc:chgData name="Emily Engdahl" userId="892fa09d-7564-4e04-9d14-38f39102bbf4" providerId="ADAL" clId="{2EF3A638-278F-4D26-983A-BC0E8F9B6205}" dt="2022-04-22T05:03:57.319" v="40" actId="2696"/>
        <pc:sldMkLst>
          <pc:docMk/>
          <pc:sldMk cId="2739454078" sldId="291"/>
        </pc:sldMkLst>
      </pc:sldChg>
      <pc:sldChg chg="modSp add del">
        <pc:chgData name="Emily Engdahl" userId="892fa09d-7564-4e04-9d14-38f39102bbf4" providerId="ADAL" clId="{2EF3A638-278F-4D26-983A-BC0E8F9B6205}" dt="2022-04-22T05:08:35.227" v="63" actId="2696"/>
        <pc:sldMkLst>
          <pc:docMk/>
          <pc:sldMk cId="1698269971" sldId="292"/>
        </pc:sldMkLst>
        <pc:spChg chg="mod">
          <ac:chgData name="Emily Engdahl" userId="892fa09d-7564-4e04-9d14-38f39102bbf4" providerId="ADAL" clId="{2EF3A638-278F-4D26-983A-BC0E8F9B6205}" dt="2022-04-22T05:01:29.129" v="1" actId="27636"/>
          <ac:spMkLst>
            <pc:docMk/>
            <pc:sldMk cId="1698269971" sldId="292"/>
            <ac:spMk id="2" creationId="{00000000-0000-0000-0000-000000000000}"/>
          </ac:spMkLst>
        </pc:spChg>
      </pc:sldChg>
      <pc:sldChg chg="del">
        <pc:chgData name="Emily Engdahl" userId="892fa09d-7564-4e04-9d14-38f39102bbf4" providerId="ADAL" clId="{2EF3A638-278F-4D26-983A-BC0E8F9B6205}" dt="2022-04-22T05:09:12.114" v="66" actId="2696"/>
        <pc:sldMkLst>
          <pc:docMk/>
          <pc:sldMk cId="2340348476" sldId="304"/>
        </pc:sldMkLst>
      </pc:sldChg>
      <pc:sldChg chg="addSp delSp modSp add ord">
        <pc:chgData name="Emily Engdahl" userId="892fa09d-7564-4e04-9d14-38f39102bbf4" providerId="ADAL" clId="{2EF3A638-278F-4D26-983A-BC0E8F9B6205}" dt="2022-04-22T05:09:10.151" v="65"/>
        <pc:sldMkLst>
          <pc:docMk/>
          <pc:sldMk cId="1467709188" sldId="307"/>
        </pc:sldMkLst>
        <pc:spChg chg="add mod">
          <ac:chgData name="Emily Engdahl" userId="892fa09d-7564-4e04-9d14-38f39102bbf4" providerId="ADAL" clId="{2EF3A638-278F-4D26-983A-BC0E8F9B6205}" dt="2022-04-22T05:07:48.131" v="62" actId="255"/>
          <ac:spMkLst>
            <pc:docMk/>
            <pc:sldMk cId="1467709188" sldId="307"/>
            <ac:spMk id="2" creationId="{3E7A53A3-72F6-4E92-8258-9EB052FB927C}"/>
          </ac:spMkLst>
        </pc:spChg>
        <pc:spChg chg="mod">
          <ac:chgData name="Emily Engdahl" userId="892fa09d-7564-4e04-9d14-38f39102bbf4" providerId="ADAL" clId="{2EF3A638-278F-4D26-983A-BC0E8F9B6205}" dt="2022-04-22T05:02:59.853" v="22" actId="20577"/>
          <ac:spMkLst>
            <pc:docMk/>
            <pc:sldMk cId="1467709188" sldId="307"/>
            <ac:spMk id="4" creationId="{9A50D412-70A4-42D0-89DD-41FA09B40802}"/>
          </ac:spMkLst>
        </pc:spChg>
        <pc:picChg chg="add del">
          <ac:chgData name="Emily Engdahl" userId="892fa09d-7564-4e04-9d14-38f39102bbf4" providerId="ADAL" clId="{2EF3A638-278F-4D26-983A-BC0E8F9B6205}" dt="2022-04-22T05:07:39.091" v="60" actId="478"/>
          <ac:picMkLst>
            <pc:docMk/>
            <pc:sldMk cId="1467709188" sldId="307"/>
            <ac:picMk id="5" creationId="{388B3D99-CAD9-4648-9AE6-99D474AB3045}"/>
          </ac:picMkLst>
        </pc:picChg>
      </pc:sldChg>
      <pc:sldChg chg="add">
        <pc:chgData name="Emily Engdahl" userId="892fa09d-7564-4e04-9d14-38f39102bbf4" providerId="ADAL" clId="{2EF3A638-278F-4D26-983A-BC0E8F9B6205}" dt="2022-04-22T05:02:52.778" v="3"/>
        <pc:sldMkLst>
          <pc:docMk/>
          <pc:sldMk cId="3739582999" sldId="308"/>
        </pc:sldMkLst>
      </pc:sldChg>
      <pc:sldMasterChg chg="delSldLayout">
        <pc:chgData name="Emily Engdahl" userId="892fa09d-7564-4e04-9d14-38f39102bbf4" providerId="ADAL" clId="{2EF3A638-278F-4D26-983A-BC0E8F9B6205}" dt="2022-04-22T05:08:35.227" v="64" actId="2696"/>
        <pc:sldMasterMkLst>
          <pc:docMk/>
          <pc:sldMasterMk cId="1806724101" sldId="2147483660"/>
        </pc:sldMasterMkLst>
        <pc:sldLayoutChg chg="del">
          <pc:chgData name="Emily Engdahl" userId="892fa09d-7564-4e04-9d14-38f39102bbf4" providerId="ADAL" clId="{2EF3A638-278F-4D26-983A-BC0E8F9B6205}" dt="2022-04-22T05:03:49.692" v="38" actId="2696"/>
          <pc:sldLayoutMkLst>
            <pc:docMk/>
            <pc:sldMasterMk cId="1806724101" sldId="2147483660"/>
            <pc:sldLayoutMk cId="3975669083" sldId="2147483672"/>
          </pc:sldLayoutMkLst>
        </pc:sldLayoutChg>
        <pc:sldLayoutChg chg="del">
          <pc:chgData name="Emily Engdahl" userId="892fa09d-7564-4e04-9d14-38f39102bbf4" providerId="ADAL" clId="{2EF3A638-278F-4D26-983A-BC0E8F9B6205}" dt="2022-04-22T05:03:57.319" v="41" actId="2696"/>
          <pc:sldLayoutMkLst>
            <pc:docMk/>
            <pc:sldMasterMk cId="1806724101" sldId="2147483660"/>
            <pc:sldLayoutMk cId="4270772524" sldId="2147483673"/>
          </pc:sldLayoutMkLst>
        </pc:sldLayoutChg>
        <pc:sldLayoutChg chg="del">
          <pc:chgData name="Emily Engdahl" userId="892fa09d-7564-4e04-9d14-38f39102bbf4" providerId="ADAL" clId="{2EF3A638-278F-4D26-983A-BC0E8F9B6205}" dt="2022-04-22T05:08:35.227" v="64" actId="2696"/>
          <pc:sldLayoutMkLst>
            <pc:docMk/>
            <pc:sldMasterMk cId="1806724101" sldId="2147483660"/>
            <pc:sldLayoutMk cId="4186977141"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2B47-3527-4EB3-A6D3-BDA64BD162CF}" type="datetimeFigureOut">
              <a:rPr lang="en-US" smtClean="0"/>
              <a:t>4/23/2022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C269A-09C7-4C04-AF0F-296B7D7A3F07}" type="slidenum">
              <a:rPr lang="en-US" smtClean="0"/>
              <a:t>‹#›</a:t>
            </a:fld>
            <a:endParaRPr lang="en-US"/>
          </a:p>
        </p:txBody>
      </p:sp>
    </p:spTree>
    <p:extLst>
      <p:ext uri="{BB962C8B-B14F-4D97-AF65-F5344CB8AC3E}">
        <p14:creationId xmlns:p14="http://schemas.microsoft.com/office/powerpoint/2010/main" val="121582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73998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1016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402815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57300" y="1390651"/>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118570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284325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13006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35012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73021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226268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91091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6306DF-5638-4D27-B577-3EAC1642B860}" type="datetimeFigureOut">
              <a:rPr lang="en-US" smtClean="0"/>
              <a:t>4/23/2022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33704B1-2014-4F82-82FF-A42BA1C38D1C}" type="slidenum">
              <a:rPr lang="en-US" smtClean="0"/>
              <a:t>‹#›</a:t>
            </a:fld>
            <a:endParaRPr lang="en-US"/>
          </a:p>
        </p:txBody>
      </p:sp>
    </p:spTree>
    <p:extLst>
      <p:ext uri="{BB962C8B-B14F-4D97-AF65-F5344CB8AC3E}">
        <p14:creationId xmlns:p14="http://schemas.microsoft.com/office/powerpoint/2010/main" val="326728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609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52443D40-010F-4929-A987-AC6274E29BB8}"/>
              </a:ext>
            </a:extLst>
          </p:cNvPr>
          <p:cNvSpPr/>
          <p:nvPr userDrawn="1"/>
        </p:nvSpPr>
        <p:spPr>
          <a:xfrm>
            <a:off x="0" y="5806358"/>
            <a:ext cx="9144000" cy="1051643"/>
          </a:xfrm>
          <a:prstGeom prst="rect">
            <a:avLst/>
          </a:prstGeom>
          <a:solidFill>
            <a:srgbClr val="00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9810308-8566-41A6-91E1-84D7B2DC06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99316" y="5770069"/>
            <a:ext cx="2144684" cy="1124219"/>
          </a:xfrm>
          <a:prstGeom prst="rect">
            <a:avLst/>
          </a:prstGeom>
        </p:spPr>
      </p:pic>
    </p:spTree>
    <p:extLst>
      <p:ext uri="{BB962C8B-B14F-4D97-AF65-F5344CB8AC3E}">
        <p14:creationId xmlns:p14="http://schemas.microsoft.com/office/powerpoint/2010/main" val="1806724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cs.recovercare.org/home/recover-care-at-home-rn-visit-nurse-article-client-grievance-and-investigatio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hyperlink" Target="https://docs.recovercare.org/home/incident-report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cs.recovercare.org/home/incident-reporti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cs.recovercare.org/home/quality-management-qap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cs.recovercare.org/home/quality-management-qap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recovercare.org/home/mn-comprehensive-home-care-statut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recovercare.org/home/policy-procedure-manual"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recovercare.org/home/recover-care-at-home-rn-visit-nurse-article-client-grievance-and-investig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8203AF-9EBD-4D70-A35C-05370C4B9343}"/>
              </a:ext>
            </a:extLst>
          </p:cNvPr>
          <p:cNvSpPr txBox="1"/>
          <p:nvPr/>
        </p:nvSpPr>
        <p:spPr>
          <a:xfrm>
            <a:off x="469900" y="2362201"/>
            <a:ext cx="8204199" cy="646331"/>
          </a:xfrm>
          <a:prstGeom prst="rect">
            <a:avLst/>
          </a:prstGeom>
          <a:solidFill>
            <a:srgbClr val="0056A3"/>
          </a:solidFill>
        </p:spPr>
        <p:txBody>
          <a:bodyPr wrap="square" rtlCol="0">
            <a:spAutoFit/>
          </a:bodyPr>
          <a:lstStyle/>
          <a:p>
            <a:pPr algn="ctr"/>
            <a:r>
              <a:rPr lang="en-US" sz="3600" dirty="0">
                <a:solidFill>
                  <a:schemeClr val="bg1"/>
                </a:solidFill>
                <a:latin typeface="+mj-lt"/>
              </a:rPr>
              <a:t>Quality &amp; Compliance Training</a:t>
            </a:r>
          </a:p>
        </p:txBody>
      </p:sp>
      <p:sp>
        <p:nvSpPr>
          <p:cNvPr id="2" name="TextBox 1">
            <a:extLst>
              <a:ext uri="{FF2B5EF4-FFF2-40B4-BE49-F238E27FC236}">
                <a16:creationId xmlns:a16="http://schemas.microsoft.com/office/drawing/2014/main" id="{9DD0661C-8CBA-4276-9622-5E17831D4F80}"/>
              </a:ext>
            </a:extLst>
          </p:cNvPr>
          <p:cNvSpPr txBox="1"/>
          <p:nvPr/>
        </p:nvSpPr>
        <p:spPr>
          <a:xfrm>
            <a:off x="59267" y="6454802"/>
            <a:ext cx="3344333" cy="307777"/>
          </a:xfrm>
          <a:prstGeom prst="rect">
            <a:avLst/>
          </a:prstGeom>
          <a:noFill/>
        </p:spPr>
        <p:txBody>
          <a:bodyPr wrap="square" rtlCol="0">
            <a:spAutoFit/>
          </a:bodyPr>
          <a:lstStyle/>
          <a:p>
            <a:r>
              <a:rPr lang="en-US" sz="1400" i="1" dirty="0">
                <a:solidFill>
                  <a:schemeClr val="bg1"/>
                </a:solidFill>
                <a:latin typeface="+mj-lt"/>
              </a:rPr>
              <a:t>Updated 4.2022</a:t>
            </a:r>
          </a:p>
        </p:txBody>
      </p:sp>
    </p:spTree>
    <p:extLst>
      <p:ext uri="{BB962C8B-B14F-4D97-AF65-F5344CB8AC3E}">
        <p14:creationId xmlns:p14="http://schemas.microsoft.com/office/powerpoint/2010/main" val="416848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Grievance Reporting and Tracking</a:t>
            </a:r>
          </a:p>
        </p:txBody>
      </p:sp>
      <p:sp>
        <p:nvSpPr>
          <p:cNvPr id="5" name="TextBox 4">
            <a:extLst>
              <a:ext uri="{FF2B5EF4-FFF2-40B4-BE49-F238E27FC236}">
                <a16:creationId xmlns:a16="http://schemas.microsoft.com/office/drawing/2014/main" id="{C7681576-54E0-4622-A226-7BB8ED050646}"/>
              </a:ext>
            </a:extLst>
          </p:cNvPr>
          <p:cNvSpPr txBox="1"/>
          <p:nvPr/>
        </p:nvSpPr>
        <p:spPr>
          <a:xfrm>
            <a:off x="0" y="4844138"/>
            <a:ext cx="2209800" cy="900246"/>
          </a:xfrm>
          <a:prstGeom prst="rect">
            <a:avLst/>
          </a:prstGeom>
          <a:noFill/>
        </p:spPr>
        <p:txBody>
          <a:bodyPr wrap="square" rtlCol="0">
            <a:spAutoFit/>
          </a:bodyPr>
          <a:lstStyle/>
          <a:p>
            <a:pPr algn="ctr"/>
            <a:r>
              <a:rPr lang="en-US" sz="1050" i="1" dirty="0">
                <a:latin typeface="+mj-lt"/>
              </a:rPr>
              <a:t>Knowledge Base Reference – </a:t>
            </a:r>
            <a:r>
              <a:rPr lang="en-US" sz="1050" i="1" dirty="0">
                <a:latin typeface="+mj-lt"/>
                <a:hlinkClick r:id="rId2"/>
              </a:rPr>
              <a:t>https://docs.recovercare.org/home/recover-care-at-home-rn-visit-nurse-article-client-grievance-and-investigation</a:t>
            </a:r>
            <a:r>
              <a:rPr lang="en-US" sz="1050" i="1" dirty="0">
                <a:latin typeface="+mj-lt"/>
              </a:rPr>
              <a:t> </a:t>
            </a:r>
          </a:p>
        </p:txBody>
      </p:sp>
      <p:pic>
        <p:nvPicPr>
          <p:cNvPr id="6" name="Picture 5">
            <a:extLst>
              <a:ext uri="{FF2B5EF4-FFF2-40B4-BE49-F238E27FC236}">
                <a16:creationId xmlns:a16="http://schemas.microsoft.com/office/drawing/2014/main" id="{A41C234B-29B2-4B37-B21C-29B0C2F3EDCA}"/>
              </a:ext>
            </a:extLst>
          </p:cNvPr>
          <p:cNvPicPr>
            <a:picLocks noChangeAspect="1"/>
          </p:cNvPicPr>
          <p:nvPr/>
        </p:nvPicPr>
        <p:blipFill>
          <a:blip r:embed="rId3"/>
          <a:stretch>
            <a:fillRect/>
          </a:stretch>
        </p:blipFill>
        <p:spPr>
          <a:xfrm>
            <a:off x="234891" y="1018135"/>
            <a:ext cx="8568267" cy="1906707"/>
          </a:xfrm>
          <a:prstGeom prst="rect">
            <a:avLst/>
          </a:prstGeom>
        </p:spPr>
      </p:pic>
      <p:pic>
        <p:nvPicPr>
          <p:cNvPr id="7" name="Picture 6">
            <a:extLst>
              <a:ext uri="{FF2B5EF4-FFF2-40B4-BE49-F238E27FC236}">
                <a16:creationId xmlns:a16="http://schemas.microsoft.com/office/drawing/2014/main" id="{C58C1E17-6ABB-4C1C-B22A-7275218D6269}"/>
              </a:ext>
            </a:extLst>
          </p:cNvPr>
          <p:cNvPicPr>
            <a:picLocks noChangeAspect="1"/>
          </p:cNvPicPr>
          <p:nvPr/>
        </p:nvPicPr>
        <p:blipFill>
          <a:blip r:embed="rId4"/>
          <a:stretch>
            <a:fillRect/>
          </a:stretch>
        </p:blipFill>
        <p:spPr>
          <a:xfrm>
            <a:off x="2365836" y="3048001"/>
            <a:ext cx="4412327" cy="3033475"/>
          </a:xfrm>
          <a:prstGeom prst="rect">
            <a:avLst/>
          </a:prstGeom>
        </p:spPr>
      </p:pic>
    </p:spTree>
    <p:extLst>
      <p:ext uri="{BB962C8B-B14F-4D97-AF65-F5344CB8AC3E}">
        <p14:creationId xmlns:p14="http://schemas.microsoft.com/office/powerpoint/2010/main" val="178751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Incident Reporting and Tracking</a:t>
            </a:r>
          </a:p>
        </p:txBody>
      </p:sp>
      <p:sp>
        <p:nvSpPr>
          <p:cNvPr id="5" name="TextBox 4">
            <a:extLst>
              <a:ext uri="{FF2B5EF4-FFF2-40B4-BE49-F238E27FC236}">
                <a16:creationId xmlns:a16="http://schemas.microsoft.com/office/drawing/2014/main" id="{C7681576-54E0-4622-A226-7BB8ED050646}"/>
              </a:ext>
            </a:extLst>
          </p:cNvPr>
          <p:cNvSpPr txBox="1"/>
          <p:nvPr/>
        </p:nvSpPr>
        <p:spPr>
          <a:xfrm>
            <a:off x="255864" y="5405683"/>
            <a:ext cx="8632272" cy="276999"/>
          </a:xfrm>
          <a:prstGeom prst="rect">
            <a:avLst/>
          </a:prstGeom>
          <a:noFill/>
        </p:spPr>
        <p:txBody>
          <a:bodyPr wrap="square" rtlCol="0">
            <a:spAutoFit/>
          </a:bodyPr>
          <a:lstStyle/>
          <a:p>
            <a:pPr algn="ctr"/>
            <a:r>
              <a:rPr lang="en-US" sz="1200" i="1" dirty="0">
                <a:latin typeface="+mj-lt"/>
              </a:rPr>
              <a:t>Knowledge Base Reference – </a:t>
            </a:r>
            <a:r>
              <a:rPr lang="en-US" sz="1200" i="1" dirty="0">
                <a:latin typeface="+mj-lt"/>
                <a:hlinkClick r:id="rId2"/>
              </a:rPr>
              <a:t>https://docs.recovercare.org/home/incident-reporting</a:t>
            </a:r>
            <a:r>
              <a:rPr lang="en-US" sz="1200" i="1" dirty="0">
                <a:latin typeface="+mj-lt"/>
              </a:rPr>
              <a:t> </a:t>
            </a:r>
          </a:p>
        </p:txBody>
      </p:sp>
      <p:sp>
        <p:nvSpPr>
          <p:cNvPr id="2" name="TextBox 1">
            <a:extLst>
              <a:ext uri="{FF2B5EF4-FFF2-40B4-BE49-F238E27FC236}">
                <a16:creationId xmlns:a16="http://schemas.microsoft.com/office/drawing/2014/main" id="{65CC1B96-23E4-4563-872E-1888B25FDE48}"/>
              </a:ext>
            </a:extLst>
          </p:cNvPr>
          <p:cNvSpPr txBox="1"/>
          <p:nvPr/>
        </p:nvSpPr>
        <p:spPr>
          <a:xfrm>
            <a:off x="266350" y="1100667"/>
            <a:ext cx="8611299" cy="3816429"/>
          </a:xfrm>
          <a:prstGeom prst="rect">
            <a:avLst/>
          </a:prstGeom>
          <a:noFill/>
        </p:spPr>
        <p:txBody>
          <a:bodyPr wrap="square" rtlCol="0">
            <a:spAutoFit/>
          </a:bodyPr>
          <a:lstStyle/>
          <a:p>
            <a:pPr algn="ctr"/>
            <a:r>
              <a:rPr lang="en-US" sz="1400" b="1" dirty="0"/>
              <a:t>An incident report is completed for events/incidents/accidents/complaints that are out of the ordinary course of events. Tracking is completed to determine potential liability and/or opportunities for improvement. Home care staff shall be made aware of incident management procedure.</a:t>
            </a:r>
          </a:p>
          <a:p>
            <a:endParaRPr lang="en-US" dirty="0"/>
          </a:p>
          <a:p>
            <a:r>
              <a:rPr lang="en-US" sz="1400" dirty="0"/>
              <a:t>All employee and client-related incidents or unusual occurrences, accidents and injuries must be documented on an Incident Report form. Incidents include, but are not limited to:</a:t>
            </a:r>
            <a:br>
              <a:rPr lang="en-US" sz="1400" dirty="0"/>
            </a:br>
            <a:endParaRPr lang="en-US" sz="1400" dirty="0"/>
          </a:p>
          <a:p>
            <a:pPr marL="742950" lvl="1" indent="-285750">
              <a:buFont typeface="Arial" panose="020B0604020202020204" pitchFamily="34" charset="0"/>
              <a:buChar char="•"/>
            </a:pPr>
            <a:r>
              <a:rPr lang="en-US" sz="1400" dirty="0"/>
              <a:t>Endangerment of staff or client</a:t>
            </a:r>
          </a:p>
          <a:p>
            <a:pPr marL="742950" lvl="1" indent="-285750">
              <a:buFont typeface="Arial" panose="020B0604020202020204" pitchFamily="34" charset="0"/>
              <a:buChar char="•"/>
            </a:pPr>
            <a:r>
              <a:rPr lang="en-US" sz="1400" dirty="0"/>
              <a:t>Equipment or medical device malfunctions or failure</a:t>
            </a:r>
          </a:p>
          <a:p>
            <a:pPr marL="742950" lvl="1" indent="-285750">
              <a:buFont typeface="Arial" panose="020B0604020202020204" pitchFamily="34" charset="0"/>
              <a:buChar char="•"/>
            </a:pPr>
            <a:r>
              <a:rPr lang="en-US" sz="1400" dirty="0"/>
              <a:t>Financial Exploitation</a:t>
            </a:r>
          </a:p>
          <a:p>
            <a:pPr marL="742950" lvl="1" indent="-285750">
              <a:buFont typeface="Arial" panose="020B0604020202020204" pitchFamily="34" charset="0"/>
              <a:buChar char="•"/>
            </a:pPr>
            <a:r>
              <a:rPr lang="en-US" sz="1400" dirty="0"/>
              <a:t>Injuries – including those of unknown source</a:t>
            </a:r>
          </a:p>
          <a:p>
            <a:pPr marL="742950" lvl="1" indent="-285750">
              <a:buFont typeface="Arial" panose="020B0604020202020204" pitchFamily="34" charset="0"/>
              <a:buChar char="•"/>
            </a:pPr>
            <a:r>
              <a:rPr lang="en-US" sz="1400" dirty="0"/>
              <a:t>Safety hazards</a:t>
            </a:r>
          </a:p>
          <a:p>
            <a:pPr marL="742950" lvl="1" indent="-285750">
              <a:buFont typeface="Arial" panose="020B0604020202020204" pitchFamily="34" charset="0"/>
              <a:buChar char="•"/>
            </a:pPr>
            <a:r>
              <a:rPr lang="en-US" sz="1400" dirty="0"/>
              <a:t>Theft</a:t>
            </a:r>
          </a:p>
          <a:p>
            <a:pPr marL="742950" lvl="1" indent="-285750">
              <a:buFont typeface="Arial" panose="020B0604020202020204" pitchFamily="34" charset="0"/>
              <a:buChar char="•"/>
            </a:pPr>
            <a:r>
              <a:rPr lang="en-US" sz="1400" dirty="0"/>
              <a:t>Deaths</a:t>
            </a:r>
          </a:p>
          <a:p>
            <a:pPr marL="742950" lvl="1" indent="-285750">
              <a:buFont typeface="Arial" panose="020B0604020202020204" pitchFamily="34" charset="0"/>
              <a:buChar char="•"/>
            </a:pPr>
            <a:r>
              <a:rPr lang="en-US" sz="1400" dirty="0"/>
              <a:t>Verbal or physical abuse</a:t>
            </a:r>
          </a:p>
          <a:p>
            <a:pPr marL="742950" lvl="1" indent="-285750">
              <a:buFont typeface="Arial" panose="020B0604020202020204" pitchFamily="34" charset="0"/>
              <a:buChar char="•"/>
            </a:pPr>
            <a:r>
              <a:rPr lang="en-US" sz="1400" dirty="0"/>
              <a:t>Falls – witnessed or non-witnessed</a:t>
            </a:r>
          </a:p>
          <a:p>
            <a:pPr marL="742950" lvl="1" indent="-285750">
              <a:buFont typeface="Arial" panose="020B0604020202020204" pitchFamily="34" charset="0"/>
              <a:buChar char="•"/>
            </a:pPr>
            <a:r>
              <a:rPr lang="en-US" sz="1400" dirty="0"/>
              <a:t>Medication Error</a:t>
            </a:r>
          </a:p>
        </p:txBody>
      </p:sp>
    </p:spTree>
    <p:extLst>
      <p:ext uri="{BB962C8B-B14F-4D97-AF65-F5344CB8AC3E}">
        <p14:creationId xmlns:p14="http://schemas.microsoft.com/office/powerpoint/2010/main" val="277430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Incident Reporting and Tracking</a:t>
            </a:r>
          </a:p>
        </p:txBody>
      </p:sp>
      <p:sp>
        <p:nvSpPr>
          <p:cNvPr id="5" name="TextBox 4">
            <a:extLst>
              <a:ext uri="{FF2B5EF4-FFF2-40B4-BE49-F238E27FC236}">
                <a16:creationId xmlns:a16="http://schemas.microsoft.com/office/drawing/2014/main" id="{C7681576-54E0-4622-A226-7BB8ED050646}"/>
              </a:ext>
            </a:extLst>
          </p:cNvPr>
          <p:cNvSpPr txBox="1"/>
          <p:nvPr/>
        </p:nvSpPr>
        <p:spPr>
          <a:xfrm>
            <a:off x="255864" y="5405683"/>
            <a:ext cx="8632272" cy="276999"/>
          </a:xfrm>
          <a:prstGeom prst="rect">
            <a:avLst/>
          </a:prstGeom>
          <a:noFill/>
        </p:spPr>
        <p:txBody>
          <a:bodyPr wrap="square" rtlCol="0">
            <a:spAutoFit/>
          </a:bodyPr>
          <a:lstStyle/>
          <a:p>
            <a:pPr algn="ctr"/>
            <a:r>
              <a:rPr lang="en-US" sz="1200" i="1" dirty="0">
                <a:latin typeface="+mj-lt"/>
              </a:rPr>
              <a:t>Knowledge Base Reference – </a:t>
            </a:r>
            <a:r>
              <a:rPr lang="en-US" sz="1200" i="1" dirty="0">
                <a:latin typeface="+mj-lt"/>
                <a:hlinkClick r:id="rId2"/>
              </a:rPr>
              <a:t>https://docs.recovercare.org/home/incident-reporting</a:t>
            </a:r>
            <a:r>
              <a:rPr lang="en-US" sz="1200" i="1" dirty="0">
                <a:latin typeface="+mj-lt"/>
              </a:rPr>
              <a:t> </a:t>
            </a:r>
          </a:p>
        </p:txBody>
      </p:sp>
      <p:pic>
        <p:nvPicPr>
          <p:cNvPr id="6" name="Picture 5">
            <a:extLst>
              <a:ext uri="{FF2B5EF4-FFF2-40B4-BE49-F238E27FC236}">
                <a16:creationId xmlns:a16="http://schemas.microsoft.com/office/drawing/2014/main" id="{D3AC6936-6D3E-43FD-BFCF-05B006FF99E9}"/>
              </a:ext>
            </a:extLst>
          </p:cNvPr>
          <p:cNvPicPr>
            <a:picLocks noChangeAspect="1"/>
          </p:cNvPicPr>
          <p:nvPr/>
        </p:nvPicPr>
        <p:blipFill>
          <a:blip r:embed="rId3"/>
          <a:stretch>
            <a:fillRect/>
          </a:stretch>
        </p:blipFill>
        <p:spPr>
          <a:xfrm>
            <a:off x="234890" y="901497"/>
            <a:ext cx="4732141" cy="4356303"/>
          </a:xfrm>
          <a:prstGeom prst="rect">
            <a:avLst/>
          </a:prstGeom>
        </p:spPr>
      </p:pic>
      <p:pic>
        <p:nvPicPr>
          <p:cNvPr id="3" name="Picture 2">
            <a:extLst>
              <a:ext uri="{FF2B5EF4-FFF2-40B4-BE49-F238E27FC236}">
                <a16:creationId xmlns:a16="http://schemas.microsoft.com/office/drawing/2014/main" id="{802DC805-29BC-49C0-AD85-CDAFF2210211}"/>
              </a:ext>
            </a:extLst>
          </p:cNvPr>
          <p:cNvPicPr>
            <a:picLocks noChangeAspect="1"/>
          </p:cNvPicPr>
          <p:nvPr/>
        </p:nvPicPr>
        <p:blipFill>
          <a:blip r:embed="rId4"/>
          <a:stretch>
            <a:fillRect/>
          </a:stretch>
        </p:blipFill>
        <p:spPr>
          <a:xfrm>
            <a:off x="4991908" y="1998371"/>
            <a:ext cx="3755729" cy="1862430"/>
          </a:xfrm>
          <a:prstGeom prst="rect">
            <a:avLst/>
          </a:prstGeom>
        </p:spPr>
      </p:pic>
    </p:spTree>
    <p:extLst>
      <p:ext uri="{BB962C8B-B14F-4D97-AF65-F5344CB8AC3E}">
        <p14:creationId xmlns:p14="http://schemas.microsoft.com/office/powerpoint/2010/main" val="266725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Quality Management</a:t>
            </a:r>
          </a:p>
        </p:txBody>
      </p:sp>
      <p:sp>
        <p:nvSpPr>
          <p:cNvPr id="5" name="TextBox 4">
            <a:extLst>
              <a:ext uri="{FF2B5EF4-FFF2-40B4-BE49-F238E27FC236}">
                <a16:creationId xmlns:a16="http://schemas.microsoft.com/office/drawing/2014/main" id="{C7681576-54E0-4622-A226-7BB8ED050646}"/>
              </a:ext>
            </a:extLst>
          </p:cNvPr>
          <p:cNvSpPr txBox="1"/>
          <p:nvPr/>
        </p:nvSpPr>
        <p:spPr>
          <a:xfrm>
            <a:off x="255864" y="5405683"/>
            <a:ext cx="8632272" cy="276999"/>
          </a:xfrm>
          <a:prstGeom prst="rect">
            <a:avLst/>
          </a:prstGeom>
          <a:noFill/>
        </p:spPr>
        <p:txBody>
          <a:bodyPr wrap="square" rtlCol="0">
            <a:spAutoFit/>
          </a:bodyPr>
          <a:lstStyle/>
          <a:p>
            <a:pPr algn="ctr"/>
            <a:r>
              <a:rPr lang="en-US" sz="1200" i="1" dirty="0">
                <a:latin typeface="+mj-lt"/>
              </a:rPr>
              <a:t>Knowledge Base Reference – </a:t>
            </a:r>
            <a:r>
              <a:rPr lang="en-US" sz="1200" i="1" dirty="0">
                <a:latin typeface="+mj-lt"/>
                <a:hlinkClick r:id="rId2"/>
              </a:rPr>
              <a:t>https://docs.recovercare.org/home/quality-management-qapi</a:t>
            </a:r>
            <a:r>
              <a:rPr lang="en-US" sz="1200" i="1" dirty="0">
                <a:latin typeface="+mj-lt"/>
              </a:rPr>
              <a:t> </a:t>
            </a:r>
          </a:p>
        </p:txBody>
      </p:sp>
      <p:sp>
        <p:nvSpPr>
          <p:cNvPr id="3" name="Rectangle 2">
            <a:extLst>
              <a:ext uri="{FF2B5EF4-FFF2-40B4-BE49-F238E27FC236}">
                <a16:creationId xmlns:a16="http://schemas.microsoft.com/office/drawing/2014/main" id="{A47C1E1F-BCD6-4806-A4C7-2E76CB61E904}"/>
              </a:ext>
            </a:extLst>
          </p:cNvPr>
          <p:cNvSpPr/>
          <p:nvPr/>
        </p:nvSpPr>
        <p:spPr>
          <a:xfrm>
            <a:off x="234891" y="798605"/>
            <a:ext cx="8503096" cy="1600438"/>
          </a:xfrm>
          <a:prstGeom prst="rect">
            <a:avLst/>
          </a:prstGeom>
        </p:spPr>
        <p:txBody>
          <a:bodyPr wrap="square">
            <a:spAutoFit/>
          </a:bodyPr>
          <a:lstStyle/>
          <a:p>
            <a:r>
              <a:rPr lang="en-US" sz="1400" dirty="0" err="1">
                <a:latin typeface="Calibri Light" panose="020F0302020204030204" pitchFamily="34" charset="0"/>
                <a:ea typeface="Times New Roman" panose="02020603050405020304" pitchFamily="18" charset="0"/>
              </a:rPr>
              <a:t>Subd</a:t>
            </a:r>
            <a:r>
              <a:rPr lang="en-US" sz="1400" dirty="0">
                <a:latin typeface="Calibri Light" panose="020F0302020204030204" pitchFamily="34" charset="0"/>
                <a:ea typeface="Times New Roman" panose="02020603050405020304" pitchFamily="18" charset="0"/>
              </a:rPr>
              <a:t>. 3. </a:t>
            </a:r>
            <a:r>
              <a:rPr lang="en-US" sz="1400" b="1" dirty="0">
                <a:latin typeface="Calibri Light" panose="020F0302020204030204" pitchFamily="34" charset="0"/>
                <a:ea typeface="Times New Roman" panose="02020603050405020304" pitchFamily="18" charset="0"/>
              </a:rPr>
              <a:t>Quality management. </a:t>
            </a:r>
            <a:r>
              <a:rPr lang="en-US" sz="1400" dirty="0">
                <a:latin typeface="Calibri Light" panose="020F0302020204030204" pitchFamily="34" charset="0"/>
                <a:ea typeface="Times New Roman" panose="02020603050405020304" pitchFamily="18" charset="0"/>
              </a:rPr>
              <a:t>The home care provider shall engage in quality management appropriate​ to the size of the home care provider and relevant to the type of services the home care provider provides. ​ The quality management activity means evaluating the quality of care by periodically reviewing client​ services, complaints made, and other issues that have occurred and determining whether changes in services, ​ staffing, or other procedures need to be made in order to ensure safe and competent services to clients. ​Documentation about quality management activity must be available for two years. Information about quality management must be available to the commissioner at the time of the survey, investigation, or renewal.</a:t>
            </a:r>
            <a:endParaRPr lang="en-US" sz="1400" dirty="0">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B5CC99FE-36F9-442F-BF1D-AA0CA8482673}"/>
              </a:ext>
            </a:extLst>
          </p:cNvPr>
          <p:cNvPicPr>
            <a:picLocks noChangeAspect="1"/>
          </p:cNvPicPr>
          <p:nvPr/>
        </p:nvPicPr>
        <p:blipFill>
          <a:blip r:embed="rId3"/>
          <a:stretch>
            <a:fillRect/>
          </a:stretch>
        </p:blipFill>
        <p:spPr>
          <a:xfrm>
            <a:off x="1477627" y="2475925"/>
            <a:ext cx="6146800" cy="2847219"/>
          </a:xfrm>
          <a:prstGeom prst="rect">
            <a:avLst/>
          </a:prstGeom>
        </p:spPr>
      </p:pic>
    </p:spTree>
    <p:extLst>
      <p:ext uri="{BB962C8B-B14F-4D97-AF65-F5344CB8AC3E}">
        <p14:creationId xmlns:p14="http://schemas.microsoft.com/office/powerpoint/2010/main" val="187864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Quality Management</a:t>
            </a:r>
          </a:p>
        </p:txBody>
      </p:sp>
      <p:sp>
        <p:nvSpPr>
          <p:cNvPr id="5" name="TextBox 4">
            <a:extLst>
              <a:ext uri="{FF2B5EF4-FFF2-40B4-BE49-F238E27FC236}">
                <a16:creationId xmlns:a16="http://schemas.microsoft.com/office/drawing/2014/main" id="{C7681576-54E0-4622-A226-7BB8ED050646}"/>
              </a:ext>
            </a:extLst>
          </p:cNvPr>
          <p:cNvSpPr txBox="1"/>
          <p:nvPr/>
        </p:nvSpPr>
        <p:spPr>
          <a:xfrm>
            <a:off x="255864" y="5405683"/>
            <a:ext cx="8632272" cy="276999"/>
          </a:xfrm>
          <a:prstGeom prst="rect">
            <a:avLst/>
          </a:prstGeom>
          <a:noFill/>
        </p:spPr>
        <p:txBody>
          <a:bodyPr wrap="square" rtlCol="0">
            <a:spAutoFit/>
          </a:bodyPr>
          <a:lstStyle/>
          <a:p>
            <a:pPr algn="ctr"/>
            <a:r>
              <a:rPr lang="en-US" sz="1200" i="1" dirty="0">
                <a:latin typeface="+mj-lt"/>
              </a:rPr>
              <a:t>Knowledge Base Reference – </a:t>
            </a:r>
            <a:r>
              <a:rPr lang="en-US" sz="1200" i="1" dirty="0">
                <a:latin typeface="+mj-lt"/>
                <a:hlinkClick r:id="rId2"/>
              </a:rPr>
              <a:t>https://docs.recovercare.org/home/quality-management-qapi</a:t>
            </a:r>
            <a:r>
              <a:rPr lang="en-US" sz="1200" i="1" dirty="0">
                <a:latin typeface="+mj-lt"/>
              </a:rPr>
              <a:t> </a:t>
            </a:r>
          </a:p>
        </p:txBody>
      </p:sp>
      <p:pic>
        <p:nvPicPr>
          <p:cNvPr id="8" name="Picture 7">
            <a:extLst>
              <a:ext uri="{FF2B5EF4-FFF2-40B4-BE49-F238E27FC236}">
                <a16:creationId xmlns:a16="http://schemas.microsoft.com/office/drawing/2014/main" id="{30CF199A-389D-4546-98BC-1F85A56CB680}"/>
              </a:ext>
            </a:extLst>
          </p:cNvPr>
          <p:cNvPicPr>
            <a:picLocks noChangeAspect="1"/>
          </p:cNvPicPr>
          <p:nvPr/>
        </p:nvPicPr>
        <p:blipFill>
          <a:blip r:embed="rId3"/>
          <a:stretch>
            <a:fillRect/>
          </a:stretch>
        </p:blipFill>
        <p:spPr>
          <a:xfrm>
            <a:off x="653250" y="903446"/>
            <a:ext cx="7837499" cy="4320513"/>
          </a:xfrm>
          <a:prstGeom prst="rect">
            <a:avLst/>
          </a:prstGeom>
        </p:spPr>
      </p:pic>
    </p:spTree>
    <p:extLst>
      <p:ext uri="{BB962C8B-B14F-4D97-AF65-F5344CB8AC3E}">
        <p14:creationId xmlns:p14="http://schemas.microsoft.com/office/powerpoint/2010/main" val="42441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Survey Preparedness</a:t>
            </a:r>
          </a:p>
        </p:txBody>
      </p:sp>
      <p:sp>
        <p:nvSpPr>
          <p:cNvPr id="2" name="Rectangle 1">
            <a:extLst>
              <a:ext uri="{FF2B5EF4-FFF2-40B4-BE49-F238E27FC236}">
                <a16:creationId xmlns:a16="http://schemas.microsoft.com/office/drawing/2014/main" id="{3E7A53A3-72F6-4E92-8258-9EB052FB927C}"/>
              </a:ext>
            </a:extLst>
          </p:cNvPr>
          <p:cNvSpPr/>
          <p:nvPr/>
        </p:nvSpPr>
        <p:spPr>
          <a:xfrm>
            <a:off x="234891" y="826356"/>
            <a:ext cx="8632272" cy="4878259"/>
          </a:xfrm>
          <a:prstGeom prst="rect">
            <a:avLst/>
          </a:prstGeom>
        </p:spPr>
        <p:txBody>
          <a:bodyPr wrap="square">
            <a:spAutoFit/>
          </a:bodyPr>
          <a:lstStyle/>
          <a:p>
            <a:r>
              <a:rPr lang="en-US" sz="1300" dirty="0">
                <a:latin typeface="+mj-lt"/>
              </a:rPr>
              <a:t>According to Minnesota’s Department of Health, Recover Care will receive a survey at least every three years after that. The purpose of an audit is to ensure we are operating in accordance with our licensure, adhering to our policies and procedures and, most importantly, are protecting and supporting our clients to the best of our ability.</a:t>
            </a:r>
          </a:p>
          <a:p>
            <a:endParaRPr lang="en-US" sz="1300" dirty="0">
              <a:latin typeface="+mj-lt"/>
            </a:endParaRPr>
          </a:p>
          <a:p>
            <a:r>
              <a:rPr lang="en-US" sz="1300" dirty="0">
                <a:latin typeface="+mj-lt"/>
              </a:rPr>
              <a:t> </a:t>
            </a:r>
            <a:r>
              <a:rPr lang="en-US" sz="1300" b="1" dirty="0">
                <a:latin typeface="+mj-lt"/>
              </a:rPr>
              <a:t>Steps of the Survey Process</a:t>
            </a:r>
          </a:p>
          <a:p>
            <a:pPr marL="257175" indent="-257175">
              <a:buFont typeface="+mj-lt"/>
              <a:buAutoNum type="arabicPeriod"/>
            </a:pPr>
            <a:r>
              <a:rPr lang="en-US" sz="1300" b="1" i="1" dirty="0">
                <a:latin typeface="+mj-lt"/>
              </a:rPr>
              <a:t>Survey Entrance </a:t>
            </a:r>
            <a:r>
              <a:rPr lang="en-US" sz="1300" dirty="0">
                <a:latin typeface="+mj-lt"/>
              </a:rPr>
              <a:t>– An entrance conference is conducted where MDH staff introduce themselves, provide an overview of the survey process, and request a list of clients who are receiving home care services. </a:t>
            </a:r>
          </a:p>
          <a:p>
            <a:pPr marL="257175" indent="-257175">
              <a:buFont typeface="+mj-lt"/>
              <a:buAutoNum type="arabicPeriod"/>
            </a:pPr>
            <a:r>
              <a:rPr lang="en-US" sz="1300" b="1" i="1" dirty="0">
                <a:latin typeface="+mj-lt"/>
              </a:rPr>
              <a:t>Observations + Home Visits </a:t>
            </a:r>
            <a:r>
              <a:rPr lang="en-US" sz="1300" dirty="0">
                <a:latin typeface="+mj-lt"/>
              </a:rPr>
              <a:t>– Observations of care and services provided to clients will be made throughout the survey and will vary depending on what services are offered by the home care provider. Observations may include medication administration and other tasks.</a:t>
            </a:r>
          </a:p>
          <a:p>
            <a:pPr marL="257175" indent="-257175">
              <a:buFont typeface="+mj-lt"/>
              <a:buAutoNum type="arabicPeriod"/>
            </a:pPr>
            <a:r>
              <a:rPr lang="en-US" sz="1300" b="1" i="1" dirty="0">
                <a:latin typeface="+mj-lt"/>
              </a:rPr>
              <a:t>Staff and Client Interviews </a:t>
            </a:r>
            <a:r>
              <a:rPr lang="en-US" sz="1300" dirty="0">
                <a:latin typeface="+mj-lt"/>
              </a:rPr>
              <a:t>– Interviews with staff, clients and/or their representatives are conducted throughout the survey. Interviews provide an opportunity for MDH staff to verify the information obtained from other sources.</a:t>
            </a:r>
          </a:p>
          <a:p>
            <a:pPr marL="257175" indent="-257175">
              <a:buFont typeface="+mj-lt"/>
              <a:buAutoNum type="arabicPeriod"/>
            </a:pPr>
            <a:r>
              <a:rPr lang="en-US" sz="1300" b="1" i="1" dirty="0">
                <a:latin typeface="+mj-lt"/>
              </a:rPr>
              <a:t>Home Visits – </a:t>
            </a:r>
            <a:r>
              <a:rPr lang="en-US" sz="1300" dirty="0">
                <a:latin typeface="+mj-lt"/>
              </a:rPr>
              <a:t>Home Visits are conducted during the survey to assist in evaluating the services provided by the home care provider. Consent for the home visit is obtained from the client or the client’s responsible person prior to the visit. Observations of the client and staff may occur during a home visit depending on what services are offered. At times it may be necessary to gather information by a telephone call to the client’s responsible person in lieu of a home visit.</a:t>
            </a:r>
          </a:p>
          <a:p>
            <a:pPr marL="257175" indent="-257175">
              <a:buFont typeface="+mj-lt"/>
              <a:buAutoNum type="arabicPeriod"/>
            </a:pPr>
            <a:r>
              <a:rPr lang="en-US" sz="1300" b="1" i="1" dirty="0">
                <a:latin typeface="+mj-lt"/>
              </a:rPr>
              <a:t>Agency Documentation Review </a:t>
            </a:r>
            <a:r>
              <a:rPr lang="en-US" sz="1300" dirty="0">
                <a:latin typeface="+mj-lt"/>
              </a:rPr>
              <a:t>– A review of the home care provider’s documentation, including but not limited to: policies and procedures, marketing materials, client admission/information packet, client records, and personnel records may be conducted.</a:t>
            </a:r>
          </a:p>
          <a:p>
            <a:pPr marL="257175" indent="-257175">
              <a:buFont typeface="+mj-lt"/>
              <a:buAutoNum type="arabicPeriod"/>
            </a:pPr>
            <a:r>
              <a:rPr lang="en-US" sz="1300" b="1" i="1" dirty="0">
                <a:latin typeface="+mj-lt"/>
              </a:rPr>
              <a:t>Survey Exit </a:t>
            </a:r>
            <a:r>
              <a:rPr lang="en-US" sz="1300" dirty="0">
                <a:latin typeface="+mj-lt"/>
              </a:rPr>
              <a:t>– When the survey tasks are completed, MDH staff will determine if the licensee is in substantial compliance with the survey.</a:t>
            </a:r>
          </a:p>
          <a:p>
            <a:pPr marL="257175" indent="-257175">
              <a:buFont typeface="+mj-lt"/>
              <a:buAutoNum type="arabicPeriod"/>
            </a:pPr>
            <a:r>
              <a:rPr lang="en-US" sz="1300" b="1" i="1" dirty="0">
                <a:latin typeface="+mj-lt"/>
              </a:rPr>
              <a:t>Follow Up Survey – </a:t>
            </a:r>
            <a:r>
              <a:rPr lang="en-US" sz="1300" dirty="0">
                <a:latin typeface="+mj-lt"/>
              </a:rPr>
              <a:t>If there are deficiencies identified in the survey, a report will be given to the agency to correct. MDH will resurvey the deficiencies at a later, unannounced time</a:t>
            </a:r>
            <a:endParaRPr lang="en-US" sz="1300" b="1" i="1" dirty="0">
              <a:latin typeface="+mj-lt"/>
            </a:endParaRPr>
          </a:p>
          <a:p>
            <a:endParaRPr lang="en-US" sz="1200" dirty="0">
              <a:latin typeface="+mj-lt"/>
            </a:endParaRPr>
          </a:p>
        </p:txBody>
      </p:sp>
    </p:spTree>
    <p:extLst>
      <p:ext uri="{BB962C8B-B14F-4D97-AF65-F5344CB8AC3E}">
        <p14:creationId xmlns:p14="http://schemas.microsoft.com/office/powerpoint/2010/main" val="146770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Questions </a:t>
            </a:r>
            <a:r>
              <a:rPr lang="en-US" sz="2400" b="1">
                <a:solidFill>
                  <a:schemeClr val="bg1"/>
                </a:solidFill>
                <a:latin typeface="+mj-lt"/>
              </a:rPr>
              <a:t>&amp; Follow Up</a:t>
            </a:r>
            <a:endParaRPr lang="en-US" sz="2400" b="1" dirty="0">
              <a:solidFill>
                <a:schemeClr val="bg1"/>
              </a:solidFill>
              <a:latin typeface="+mj-lt"/>
            </a:endParaRPr>
          </a:p>
        </p:txBody>
      </p:sp>
    </p:spTree>
    <p:extLst>
      <p:ext uri="{BB962C8B-B14F-4D97-AF65-F5344CB8AC3E}">
        <p14:creationId xmlns:p14="http://schemas.microsoft.com/office/powerpoint/2010/main" val="373958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34891" y="1152145"/>
            <a:ext cx="8632272" cy="3950208"/>
          </a:xfrm>
        </p:spPr>
        <p:txBody>
          <a:bodyPr>
            <a:normAutofit/>
          </a:bodyPr>
          <a:lstStyle/>
          <a:p>
            <a:pPr algn="ctr">
              <a:buClr>
                <a:srgbClr val="404040"/>
              </a:buClr>
              <a:buSzPct val="90000"/>
              <a:buNone/>
            </a:pPr>
            <a:r>
              <a:rPr lang="en-US" sz="2300" b="1" dirty="0">
                <a:latin typeface="+mj-lt"/>
                <a:ea typeface="MS PGothic"/>
              </a:rPr>
              <a:t>Our mission is about creating relationships that make a</a:t>
            </a:r>
          </a:p>
          <a:p>
            <a:pPr algn="ctr">
              <a:buClr>
                <a:srgbClr val="404040"/>
              </a:buClr>
              <a:buSzPct val="90000"/>
              <a:buNone/>
            </a:pPr>
            <a:r>
              <a:rPr lang="en-US" sz="2300" b="1" dirty="0">
                <a:latin typeface="+mj-lt"/>
                <a:ea typeface="MS PGothic"/>
              </a:rPr>
              <a:t> meaningful difference in people’s lives.</a:t>
            </a:r>
          </a:p>
          <a:p>
            <a:pPr algn="ctr">
              <a:buClr>
                <a:srgbClr val="404040"/>
              </a:buClr>
              <a:buSzPct val="90000"/>
              <a:buNone/>
            </a:pPr>
            <a:endParaRPr lang="en-US" sz="2000" b="1" dirty="0">
              <a:latin typeface="+mj-lt"/>
              <a:ea typeface="MS PGothic"/>
            </a:endParaRPr>
          </a:p>
          <a:p>
            <a:pPr algn="ctr">
              <a:buClr>
                <a:srgbClr val="404040"/>
              </a:buClr>
              <a:buSzPct val="90000"/>
              <a:buNone/>
            </a:pPr>
            <a:endParaRPr lang="en-US" sz="2000" b="1" dirty="0">
              <a:latin typeface="+mj-lt"/>
              <a:ea typeface="MS PGothic"/>
            </a:endParaRPr>
          </a:p>
          <a:p>
            <a:pPr algn="ctr">
              <a:buClr>
                <a:srgbClr val="404040"/>
              </a:buClr>
              <a:buSzPct val="90000"/>
              <a:buNone/>
            </a:pPr>
            <a:r>
              <a:rPr lang="en-US" sz="2000" b="1" dirty="0">
                <a:latin typeface="+mj-lt"/>
                <a:ea typeface="MS PGothic"/>
              </a:rPr>
              <a:t>Philosophy</a:t>
            </a:r>
          </a:p>
          <a:p>
            <a:pPr algn="ctr">
              <a:buClr>
                <a:srgbClr val="404040"/>
              </a:buClr>
              <a:buSzPct val="90000"/>
              <a:buNone/>
            </a:pPr>
            <a:r>
              <a:rPr lang="en-US" sz="2000" dirty="0">
                <a:latin typeface="+mj-lt"/>
                <a:ea typeface="MS PGothic"/>
              </a:rPr>
              <a:t>	Recover Care is a company of caring individuals with compatible values, whose drive and desire are to be part of something greater than themselves. It is our vision to recruit and retain only those individuals who are inspired by the same beliefs and values, and who intend to sustain relationships that make a difference in the lives of those we take care of, work with, and encounter in our business activities.</a:t>
            </a: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Our Mission</a:t>
            </a:r>
          </a:p>
        </p:txBody>
      </p:sp>
    </p:spTree>
    <p:extLst>
      <p:ext uri="{BB962C8B-B14F-4D97-AF65-F5344CB8AC3E}">
        <p14:creationId xmlns:p14="http://schemas.microsoft.com/office/powerpoint/2010/main" val="38762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1653C3-346E-4BA2-84CB-BB0CFD157A6A}"/>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E146CE-8775-44EF-AA8D-D760240D40F6}"/>
              </a:ext>
            </a:extLst>
          </p:cNvPr>
          <p:cNvPicPr>
            <a:picLocks noChangeAspect="1"/>
          </p:cNvPicPr>
          <p:nvPr/>
        </p:nvPicPr>
        <p:blipFill>
          <a:blip r:embed="rId2"/>
          <a:stretch>
            <a:fillRect/>
          </a:stretch>
        </p:blipFill>
        <p:spPr>
          <a:xfrm>
            <a:off x="1615204" y="0"/>
            <a:ext cx="5913591" cy="6858000"/>
          </a:xfrm>
          <a:prstGeom prst="rect">
            <a:avLst/>
          </a:prstGeom>
        </p:spPr>
      </p:pic>
    </p:spTree>
    <p:extLst>
      <p:ext uri="{BB962C8B-B14F-4D97-AF65-F5344CB8AC3E}">
        <p14:creationId xmlns:p14="http://schemas.microsoft.com/office/powerpoint/2010/main" val="329207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34891" y="1244600"/>
            <a:ext cx="8632272" cy="3402124"/>
          </a:xfrm>
        </p:spPr>
        <p:txBody>
          <a:bodyPr anchor="t" anchorCtr="0">
            <a:normAutofit/>
          </a:bodyPr>
          <a:lstStyle/>
          <a:p>
            <a:r>
              <a:rPr lang="en-US" sz="1800" dirty="0"/>
              <a:t>Comprehensive Licensure Overview</a:t>
            </a:r>
          </a:p>
          <a:p>
            <a:r>
              <a:rPr lang="en-US" sz="1800" dirty="0"/>
              <a:t>Recover Care Policies and Procedures (P&amp;P)</a:t>
            </a:r>
          </a:p>
          <a:p>
            <a:r>
              <a:rPr lang="en-US" sz="1800" dirty="0"/>
              <a:t>Grievance Reporting</a:t>
            </a:r>
          </a:p>
          <a:p>
            <a:r>
              <a:rPr lang="en-US" sz="1800" dirty="0"/>
              <a:t>Incident Reporting</a:t>
            </a:r>
          </a:p>
          <a:p>
            <a:r>
              <a:rPr lang="en-US" sz="1800" dirty="0"/>
              <a:t>QAPI</a:t>
            </a: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Agenda</a:t>
            </a:r>
            <a:endParaRPr lang="en-US" sz="2400" b="1" i="1" dirty="0">
              <a:solidFill>
                <a:schemeClr val="bg1"/>
              </a:solidFill>
              <a:latin typeface="+mj-lt"/>
            </a:endParaRPr>
          </a:p>
        </p:txBody>
      </p:sp>
    </p:spTree>
    <p:extLst>
      <p:ext uri="{BB962C8B-B14F-4D97-AF65-F5344CB8AC3E}">
        <p14:creationId xmlns:p14="http://schemas.microsoft.com/office/powerpoint/2010/main" val="36651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Accountability Chart</a:t>
            </a:r>
          </a:p>
        </p:txBody>
      </p:sp>
      <p:pic>
        <p:nvPicPr>
          <p:cNvPr id="2" name="Picture 1">
            <a:extLst>
              <a:ext uri="{FF2B5EF4-FFF2-40B4-BE49-F238E27FC236}">
                <a16:creationId xmlns:a16="http://schemas.microsoft.com/office/drawing/2014/main" id="{03F79AB8-C735-4A5E-93AA-E14AAC254A22}"/>
              </a:ext>
            </a:extLst>
          </p:cNvPr>
          <p:cNvPicPr>
            <a:picLocks noChangeAspect="1"/>
          </p:cNvPicPr>
          <p:nvPr/>
        </p:nvPicPr>
        <p:blipFill>
          <a:blip r:embed="rId2"/>
          <a:stretch>
            <a:fillRect/>
          </a:stretch>
        </p:blipFill>
        <p:spPr>
          <a:xfrm>
            <a:off x="234891" y="941685"/>
            <a:ext cx="8632272" cy="4401099"/>
          </a:xfrm>
          <a:prstGeom prst="rect">
            <a:avLst/>
          </a:prstGeom>
        </p:spPr>
      </p:pic>
    </p:spTree>
    <p:extLst>
      <p:ext uri="{BB962C8B-B14F-4D97-AF65-F5344CB8AC3E}">
        <p14:creationId xmlns:p14="http://schemas.microsoft.com/office/powerpoint/2010/main" val="268722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EC3D3-65B9-4308-AA75-A8C801E9A58D}"/>
              </a:ext>
            </a:extLst>
          </p:cNvPr>
          <p:cNvSpPr>
            <a:spLocks noGrp="1"/>
          </p:cNvSpPr>
          <p:nvPr>
            <p:ph idx="1"/>
          </p:nvPr>
        </p:nvSpPr>
        <p:spPr>
          <a:xfrm>
            <a:off x="234891" y="788565"/>
            <a:ext cx="8632272" cy="4626254"/>
          </a:xfrm>
        </p:spPr>
        <p:txBody>
          <a:bodyPr>
            <a:normAutofit/>
          </a:bodyPr>
          <a:lstStyle/>
          <a:p>
            <a:pPr marL="0" indent="0" algn="ctr">
              <a:buNone/>
            </a:pPr>
            <a:r>
              <a:rPr lang="en-US" sz="1400" dirty="0">
                <a:solidFill>
                  <a:srgbClr val="C00000"/>
                </a:solidFill>
                <a:latin typeface="+mj-lt"/>
              </a:rPr>
              <a:t>Recover Care operates under Minnesota’s Comprehensive Home Care License. Recover Care’s Policy &amp; Procedure Manual is based on the MN Comprehensive License Requirements, so WI follows the same protocol (no WI licensure) </a:t>
            </a:r>
          </a:p>
          <a:p>
            <a:pPr marL="0" indent="0">
              <a:buNone/>
            </a:pPr>
            <a:endParaRPr lang="en-US" sz="1500" b="1" u="sng" dirty="0">
              <a:latin typeface="+mj-lt"/>
            </a:endParaRPr>
          </a:p>
          <a:p>
            <a:pPr marL="285750" indent="-285750"/>
            <a:r>
              <a:rPr lang="en-US" sz="1500" b="1" u="sng" dirty="0">
                <a:latin typeface="+mj-lt"/>
              </a:rPr>
              <a:t>Client Requirements</a:t>
            </a:r>
          </a:p>
          <a:p>
            <a:pPr marL="742950" lvl="1" indent="-285750"/>
            <a:r>
              <a:rPr lang="en-US" sz="1300" dirty="0">
                <a:latin typeface="+mj-lt"/>
              </a:rPr>
              <a:t>The care of every client must be supervised by a Registered Nurse (RN)</a:t>
            </a:r>
          </a:p>
          <a:p>
            <a:pPr marL="742950" lvl="1" indent="-285750"/>
            <a:r>
              <a:rPr lang="en-US" sz="1300" dirty="0">
                <a:latin typeface="+mj-lt"/>
              </a:rPr>
              <a:t>Required monitoring visits: 14 days after SOC and at least every 90 days thereafter</a:t>
            </a:r>
          </a:p>
          <a:p>
            <a:pPr marL="742950" lvl="1" indent="-285750"/>
            <a:r>
              <a:rPr lang="en-US" sz="1300" dirty="0">
                <a:latin typeface="+mj-lt"/>
              </a:rPr>
              <a:t>Medication Management Regulations</a:t>
            </a:r>
          </a:p>
          <a:p>
            <a:pPr marL="742950" lvl="1" indent="-285750"/>
            <a:r>
              <a:rPr lang="en-US" sz="1300" dirty="0">
                <a:latin typeface="+mj-lt"/>
              </a:rPr>
              <a:t>Clients are all given the Home Care Bill of rights, outlining what their consumer rights are</a:t>
            </a:r>
          </a:p>
          <a:p>
            <a:pPr marL="285750" indent="-285750"/>
            <a:r>
              <a:rPr lang="en-US" sz="1500" b="1" u="sng" dirty="0">
                <a:latin typeface="+mj-lt"/>
              </a:rPr>
              <a:t>Staff Requirements</a:t>
            </a:r>
          </a:p>
          <a:p>
            <a:pPr marL="742950" lvl="1" indent="-285750"/>
            <a:r>
              <a:rPr lang="en-US" sz="1300" dirty="0">
                <a:latin typeface="+mj-lt"/>
              </a:rPr>
              <a:t>All staff work under the delegation of  Registered Nurse</a:t>
            </a:r>
          </a:p>
          <a:p>
            <a:pPr marL="742950" lvl="1" indent="-285750"/>
            <a:r>
              <a:rPr lang="en-US" sz="1300" dirty="0">
                <a:latin typeface="+mj-lt"/>
              </a:rPr>
              <a:t>Orientation Requirements (Classroom Orientation, Written Test, Competency Test)</a:t>
            </a:r>
          </a:p>
          <a:p>
            <a:pPr marL="742950" lvl="1" indent="-285750"/>
            <a:r>
              <a:rPr lang="en-US" sz="1300" dirty="0">
                <a:latin typeface="+mj-lt"/>
              </a:rPr>
              <a:t>30 Day Supervisory Visit</a:t>
            </a:r>
          </a:p>
          <a:p>
            <a:pPr marL="742950" lvl="1" indent="-285750"/>
            <a:r>
              <a:rPr lang="en-US" sz="1300" dirty="0">
                <a:latin typeface="+mj-lt"/>
              </a:rPr>
              <a:t>Annual Training – A minimum of 8 hours </a:t>
            </a:r>
          </a:p>
          <a:p>
            <a:pPr marL="742950" lvl="1" indent="-285750"/>
            <a:r>
              <a:rPr lang="en-US" sz="1300" dirty="0">
                <a:latin typeface="+mj-lt"/>
              </a:rPr>
              <a:t>Other Training as Needed or Requested</a:t>
            </a:r>
          </a:p>
          <a:p>
            <a:pPr marL="0" indent="0">
              <a:buNone/>
            </a:pPr>
            <a:endParaRPr lang="en-US" sz="2000" dirty="0">
              <a:latin typeface="+mj-lt"/>
            </a:endParaRPr>
          </a:p>
        </p:txBody>
      </p:sp>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dirty="0">
                <a:solidFill>
                  <a:schemeClr val="bg1"/>
                </a:solidFill>
              </a:rPr>
              <a:t>MN Comprehensive Home Care License</a:t>
            </a:r>
          </a:p>
        </p:txBody>
      </p:sp>
      <p:pic>
        <p:nvPicPr>
          <p:cNvPr id="5" name="Picture 2" descr="Branding MDH - Minnesota Dept. of Health">
            <a:extLst>
              <a:ext uri="{FF2B5EF4-FFF2-40B4-BE49-F238E27FC236}">
                <a16:creationId xmlns:a16="http://schemas.microsoft.com/office/drawing/2014/main" id="{8376E400-5010-4B90-A00D-705839C1F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158" y="3931920"/>
            <a:ext cx="1473518" cy="10132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18311B4-AB3E-4865-A72B-B8F206B11846}"/>
              </a:ext>
            </a:extLst>
          </p:cNvPr>
          <p:cNvSpPr/>
          <p:nvPr/>
        </p:nvSpPr>
        <p:spPr>
          <a:xfrm>
            <a:off x="255864" y="5269231"/>
            <a:ext cx="8632272" cy="276999"/>
          </a:xfrm>
          <a:prstGeom prst="rect">
            <a:avLst/>
          </a:prstGeom>
        </p:spPr>
        <p:txBody>
          <a:bodyPr wrap="square">
            <a:spAutoFit/>
          </a:bodyPr>
          <a:lstStyle/>
          <a:p>
            <a:pPr algn="ctr"/>
            <a:r>
              <a:rPr lang="en-US" sz="1200" i="1" dirty="0"/>
              <a:t>Knowledge Base Reference – </a:t>
            </a:r>
            <a:r>
              <a:rPr lang="en-US" sz="1200" i="1" dirty="0">
                <a:hlinkClick r:id="rId3"/>
              </a:rPr>
              <a:t>https://docs.recovercare.org/home/mn-comprehensive-home-care-statutes</a:t>
            </a:r>
            <a:r>
              <a:rPr lang="en-US" sz="1200" i="1" dirty="0"/>
              <a:t> </a:t>
            </a:r>
          </a:p>
        </p:txBody>
      </p:sp>
    </p:spTree>
    <p:extLst>
      <p:ext uri="{BB962C8B-B14F-4D97-AF65-F5344CB8AC3E}">
        <p14:creationId xmlns:p14="http://schemas.microsoft.com/office/powerpoint/2010/main" val="264541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Statement of Home Care Services</a:t>
            </a:r>
          </a:p>
        </p:txBody>
      </p:sp>
      <p:sp>
        <p:nvSpPr>
          <p:cNvPr id="5" name="TextBox 4">
            <a:extLst>
              <a:ext uri="{FF2B5EF4-FFF2-40B4-BE49-F238E27FC236}">
                <a16:creationId xmlns:a16="http://schemas.microsoft.com/office/drawing/2014/main" id="{C7681576-54E0-4622-A226-7BB8ED050646}"/>
              </a:ext>
            </a:extLst>
          </p:cNvPr>
          <p:cNvSpPr txBox="1"/>
          <p:nvPr/>
        </p:nvSpPr>
        <p:spPr>
          <a:xfrm>
            <a:off x="255863" y="754043"/>
            <a:ext cx="8632273" cy="307777"/>
          </a:xfrm>
          <a:prstGeom prst="rect">
            <a:avLst/>
          </a:prstGeom>
          <a:noFill/>
        </p:spPr>
        <p:txBody>
          <a:bodyPr wrap="square" rtlCol="0">
            <a:spAutoFit/>
          </a:bodyPr>
          <a:lstStyle/>
          <a:p>
            <a:pPr algn="ctr"/>
            <a:r>
              <a:rPr lang="en-US" sz="1400" dirty="0">
                <a:latin typeface="+mj-lt"/>
              </a:rPr>
              <a:t>Below are the services provided (and not) by Recover Care, under Minnesota’s Comprehensive License</a:t>
            </a:r>
          </a:p>
        </p:txBody>
      </p:sp>
      <p:graphicFrame>
        <p:nvGraphicFramePr>
          <p:cNvPr id="8" name="Table 7">
            <a:extLst>
              <a:ext uri="{FF2B5EF4-FFF2-40B4-BE49-F238E27FC236}">
                <a16:creationId xmlns:a16="http://schemas.microsoft.com/office/drawing/2014/main" id="{061AD188-395F-41B2-AE81-FDCBF4D41484}"/>
              </a:ext>
            </a:extLst>
          </p:cNvPr>
          <p:cNvGraphicFramePr>
            <a:graphicFrameLocks noGrp="1"/>
          </p:cNvGraphicFramePr>
          <p:nvPr>
            <p:extLst>
              <p:ext uri="{D42A27DB-BD31-4B8C-83A1-F6EECF244321}">
                <p14:modId xmlns:p14="http://schemas.microsoft.com/office/powerpoint/2010/main" val="1560603471"/>
              </p:ext>
            </p:extLst>
          </p:nvPr>
        </p:nvGraphicFramePr>
        <p:xfrm>
          <a:off x="255863" y="1094140"/>
          <a:ext cx="8611300" cy="4577080"/>
        </p:xfrm>
        <a:graphic>
          <a:graphicData uri="http://schemas.openxmlformats.org/drawingml/2006/table">
            <a:tbl>
              <a:tblPr firstRow="1" firstCol="1" bandRow="1"/>
              <a:tblGrid>
                <a:gridCol w="5200884">
                  <a:extLst>
                    <a:ext uri="{9D8B030D-6E8A-4147-A177-3AD203B41FA5}">
                      <a16:colId xmlns:a16="http://schemas.microsoft.com/office/drawing/2014/main" val="3069646833"/>
                    </a:ext>
                  </a:extLst>
                </a:gridCol>
                <a:gridCol w="3410416">
                  <a:extLst>
                    <a:ext uri="{9D8B030D-6E8A-4147-A177-3AD203B41FA5}">
                      <a16:colId xmlns:a16="http://schemas.microsoft.com/office/drawing/2014/main" val="539093267"/>
                    </a:ext>
                  </a:extLst>
                </a:gridCol>
              </a:tblGrid>
              <a:tr h="4184121">
                <a:tc>
                  <a:txBody>
                    <a:bodyPr/>
                    <a:lstStyle/>
                    <a:p>
                      <a:pPr marL="0" marR="40005">
                        <a:spcBef>
                          <a:spcPts val="0"/>
                        </a:spcBef>
                        <a:spcAft>
                          <a:spcPts val="0"/>
                        </a:spcAft>
                        <a:tabLst>
                          <a:tab pos="43307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33070" algn="l"/>
                        </a:tabLst>
                      </a:pPr>
                      <a:r>
                        <a:rPr lang="en-US" sz="900" dirty="0">
                          <a:effectLst/>
                          <a:latin typeface="+mj-lt"/>
                          <a:ea typeface="Times New Roman" panose="02020603050405020304" pitchFamily="18" charset="0"/>
                          <a:cs typeface="Calibri" panose="020F0502020204030204" pitchFamily="34" charset="0"/>
                        </a:rPr>
                        <a:t>  Registered Nurse</a:t>
                      </a:r>
                      <a:r>
                        <a:rPr lang="en-US" sz="900" spc="-5"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Services</a:t>
                      </a:r>
                      <a:endParaRPr lang="en-US" sz="900" dirty="0">
                        <a:effectLst/>
                        <a:latin typeface="+mj-lt"/>
                        <a:ea typeface="Cambria" panose="02040503050406030204" pitchFamily="18" charset="0"/>
                        <a:cs typeface="Cambria" panose="02040503050406030204" pitchFamily="18" charset="0"/>
                      </a:endParaRPr>
                    </a:p>
                    <a:p>
                      <a:pPr marL="0" marR="40005" algn="l">
                        <a:spcBef>
                          <a:spcPts val="45"/>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5"/>
                        </a:spcBef>
                        <a:spcAft>
                          <a:spcPts val="0"/>
                        </a:spcAft>
                        <a:tabLst>
                          <a:tab pos="433070" algn="l"/>
                        </a:tabLst>
                      </a:pPr>
                      <a:r>
                        <a:rPr lang="en-US" sz="900" dirty="0">
                          <a:effectLst/>
                          <a:latin typeface="+mj-lt"/>
                          <a:ea typeface="Times New Roman" panose="02020603050405020304" pitchFamily="18" charset="0"/>
                          <a:cs typeface="Calibri" panose="020F0502020204030204" pitchFamily="34" charset="0"/>
                        </a:rPr>
                        <a:t>  Licensed Practical Nurse</a:t>
                      </a:r>
                      <a:r>
                        <a:rPr lang="en-US" sz="900" spc="-30"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Services</a:t>
                      </a:r>
                      <a:endParaRPr lang="en-US" sz="900" dirty="0">
                        <a:effectLst/>
                        <a:latin typeface="+mj-lt"/>
                        <a:ea typeface="Cambria" panose="02040503050406030204" pitchFamily="18" charset="0"/>
                        <a:cs typeface="Cambria" panose="02040503050406030204" pitchFamily="18" charset="0"/>
                      </a:endParaRPr>
                    </a:p>
                    <a:p>
                      <a:pPr marL="0" marR="40005" algn="l">
                        <a:spcBef>
                          <a:spcPts val="45"/>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5"/>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Medication Management</a:t>
                      </a:r>
                      <a:r>
                        <a:rPr lang="en-US" sz="900" spc="-5"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Services</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Delegated tasks to </a:t>
                      </a:r>
                      <a:r>
                        <a:rPr lang="en-US" sz="900" spc="-55" dirty="0">
                          <a:effectLst/>
                          <a:latin typeface="+mj-lt"/>
                          <a:ea typeface="Times New Roman" panose="02020603050405020304" pitchFamily="18" charset="0"/>
                          <a:cs typeface="Calibri" panose="020F0502020204030204" pitchFamily="34" charset="0"/>
                        </a:rPr>
                        <a:t>unlicensed </a:t>
                      </a:r>
                      <a:r>
                        <a:rPr lang="en-US" sz="900" dirty="0">
                          <a:effectLst/>
                          <a:latin typeface="+mj-lt"/>
                          <a:ea typeface="Times New Roman" panose="02020603050405020304" pitchFamily="18" charset="0"/>
                          <a:cs typeface="Calibri" panose="020F0502020204030204" pitchFamily="34" charset="0"/>
                        </a:rPr>
                        <a:t>personnel</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Hands-on assistance with </a:t>
                      </a:r>
                      <a:r>
                        <a:rPr lang="en-US" sz="900" spc="-65" dirty="0">
                          <a:effectLst/>
                          <a:latin typeface="+mj-lt"/>
                          <a:ea typeface="Times New Roman" panose="02020603050405020304" pitchFamily="18" charset="0"/>
                          <a:cs typeface="Calibri" panose="020F0502020204030204" pitchFamily="34" charset="0"/>
                        </a:rPr>
                        <a:t>transfers </a:t>
                      </a:r>
                      <a:r>
                        <a:rPr lang="en-US" sz="900" dirty="0">
                          <a:effectLst/>
                          <a:latin typeface="+mj-lt"/>
                          <a:ea typeface="Times New Roman" panose="02020603050405020304" pitchFamily="18" charset="0"/>
                          <a:cs typeface="Calibri" panose="020F0502020204030204" pitchFamily="34" charset="0"/>
                        </a:rPr>
                        <a:t>and mobility</a:t>
                      </a:r>
                      <a:endParaRPr lang="en-US" sz="900" dirty="0">
                        <a:effectLst/>
                        <a:latin typeface="+mj-lt"/>
                        <a:ea typeface="Cambria" panose="02040503050406030204" pitchFamily="18" charset="0"/>
                        <a:cs typeface="Cambria" panose="02040503050406030204" pitchFamily="18" charset="0"/>
                      </a:endParaRPr>
                    </a:p>
                    <a:p>
                      <a:pPr marL="0" marR="0" algn="l">
                        <a:spcBef>
                          <a:spcPts val="55"/>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Providing eating assistance for clients with complicating eating problems (i.e. difficulty swallowing, recurrent lung aspirations, or requiring the use of a tube, parenteral or intravenous</a:t>
                      </a:r>
                      <a:r>
                        <a:rPr lang="en-US" sz="900" spc="245"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instruments)</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Assistance with dressing, </a:t>
                      </a:r>
                      <a:r>
                        <a:rPr lang="en-US" sz="900" spc="-45" dirty="0">
                          <a:effectLst/>
                          <a:latin typeface="+mj-lt"/>
                          <a:ea typeface="Times New Roman" panose="02020603050405020304" pitchFamily="18" charset="0"/>
                          <a:cs typeface="Calibri" panose="020F0502020204030204" pitchFamily="34" charset="0"/>
                        </a:rPr>
                        <a:t>self-feeding, </a:t>
                      </a:r>
                      <a:r>
                        <a:rPr lang="en-US" sz="900" dirty="0">
                          <a:effectLst/>
                          <a:latin typeface="+mj-lt"/>
                          <a:ea typeface="Times New Roman" panose="02020603050405020304" pitchFamily="18" charset="0"/>
                          <a:cs typeface="Calibri" panose="020F0502020204030204" pitchFamily="34" charset="0"/>
                        </a:rPr>
                        <a:t>oral hygiene, hair care, grooming, toileting, and</a:t>
                      </a:r>
                      <a:r>
                        <a:rPr lang="en-US" sz="900" spc="-5"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bathing</a:t>
                      </a:r>
                      <a:endParaRPr lang="en-US" sz="900" dirty="0">
                        <a:effectLst/>
                        <a:latin typeface="+mj-lt"/>
                        <a:ea typeface="Cambria" panose="02040503050406030204" pitchFamily="18" charset="0"/>
                        <a:cs typeface="Cambria" panose="02040503050406030204" pitchFamily="18" charset="0"/>
                      </a:endParaRPr>
                    </a:p>
                    <a:p>
                      <a:pPr marL="0" marR="40005" algn="l">
                        <a:spcBef>
                          <a:spcPts val="55"/>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33705" algn="l"/>
                        </a:tabLst>
                      </a:pPr>
                      <a:r>
                        <a:rPr lang="en-US" sz="900" dirty="0">
                          <a:effectLst/>
                          <a:latin typeface="+mj-lt"/>
                          <a:ea typeface="Times New Roman" panose="02020603050405020304" pitchFamily="18" charset="0"/>
                          <a:cs typeface="Calibri" panose="020F0502020204030204" pitchFamily="34" charset="0"/>
                        </a:rPr>
                        <a:t>  Providing standby assistance within arm’s reach for safety while performing daily</a:t>
                      </a:r>
                      <a:r>
                        <a:rPr lang="en-US" sz="900" spc="-35"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activities</a:t>
                      </a:r>
                      <a:endParaRPr lang="en-US" sz="900" dirty="0">
                        <a:effectLst/>
                        <a:latin typeface="+mj-lt"/>
                        <a:ea typeface="Cambria" panose="02040503050406030204" pitchFamily="18" charset="0"/>
                        <a:cs typeface="Cambria" panose="02040503050406030204" pitchFamily="18" charset="0"/>
                      </a:endParaRPr>
                    </a:p>
                    <a:p>
                      <a:pPr marL="0" marR="40005" algn="l">
                        <a:spcBef>
                          <a:spcPts val="5"/>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33705" algn="l"/>
                        </a:tabLst>
                      </a:pPr>
                      <a:r>
                        <a:rPr lang="en-US" sz="900" dirty="0">
                          <a:effectLst/>
                          <a:latin typeface="+mj-lt"/>
                          <a:ea typeface="Times New Roman" panose="02020603050405020304" pitchFamily="18" charset="0"/>
                          <a:cs typeface="Calibri" panose="020F0502020204030204" pitchFamily="34" charset="0"/>
                        </a:rPr>
                        <a:t>  Providing verbal or visual </a:t>
                      </a:r>
                      <a:r>
                        <a:rPr lang="en-US" sz="900" spc="-60" dirty="0">
                          <a:effectLst/>
                          <a:latin typeface="+mj-lt"/>
                          <a:ea typeface="Times New Roman" panose="02020603050405020304" pitchFamily="18" charset="0"/>
                          <a:cs typeface="Calibri" panose="020F0502020204030204" pitchFamily="34" charset="0"/>
                        </a:rPr>
                        <a:t>reminders </a:t>
                      </a:r>
                      <a:r>
                        <a:rPr lang="en-US" sz="900" dirty="0">
                          <a:effectLst/>
                          <a:latin typeface="+mj-lt"/>
                          <a:ea typeface="Times New Roman" panose="02020603050405020304" pitchFamily="18" charset="0"/>
                          <a:cs typeface="Calibri" panose="020F0502020204030204" pitchFamily="34" charset="0"/>
                        </a:rPr>
                        <a:t>to take regularly scheduled medication (includes bringing clients previously set-up medication, medication in original containers, or liquid or food to accompany the medication)</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33705" algn="l"/>
                        </a:tabLst>
                      </a:pPr>
                      <a:r>
                        <a:rPr lang="en-US" sz="900" dirty="0">
                          <a:effectLst/>
                          <a:latin typeface="+mj-lt"/>
                          <a:ea typeface="Times New Roman" panose="02020603050405020304" pitchFamily="18" charset="0"/>
                          <a:cs typeface="Calibri" panose="020F0502020204030204" pitchFamily="34" charset="0"/>
                        </a:rPr>
                        <a:t>  Providing verbal or visual </a:t>
                      </a:r>
                      <a:r>
                        <a:rPr lang="en-US" sz="900" spc="-65" dirty="0">
                          <a:effectLst/>
                          <a:latin typeface="+mj-lt"/>
                          <a:ea typeface="Times New Roman" panose="02020603050405020304" pitchFamily="18" charset="0"/>
                          <a:cs typeface="Calibri" panose="020F0502020204030204" pitchFamily="34" charset="0"/>
                        </a:rPr>
                        <a:t>reminders </a:t>
                      </a:r>
                      <a:r>
                        <a:rPr lang="en-US" sz="900" dirty="0">
                          <a:effectLst/>
                          <a:latin typeface="+mj-lt"/>
                          <a:ea typeface="Times New Roman" panose="02020603050405020304" pitchFamily="18" charset="0"/>
                          <a:cs typeface="Calibri" panose="020F0502020204030204" pitchFamily="34" charset="0"/>
                        </a:rPr>
                        <a:t>to the client to perform regularly scheduled treatments and</a:t>
                      </a:r>
                      <a:r>
                        <a:rPr lang="en-US" sz="900" spc="-35"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exercises</a:t>
                      </a:r>
                      <a:endParaRPr lang="en-US" sz="900" dirty="0">
                        <a:effectLst/>
                        <a:latin typeface="+mj-lt"/>
                        <a:ea typeface="Cambria" panose="02040503050406030204" pitchFamily="18" charset="0"/>
                        <a:cs typeface="Cambria" panose="02040503050406030204" pitchFamily="18" charset="0"/>
                      </a:endParaRPr>
                    </a:p>
                    <a:p>
                      <a:pPr marL="0" marR="40005" algn="l">
                        <a:spcBef>
                          <a:spcPts val="50"/>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33705" algn="l"/>
                        </a:tabLst>
                      </a:pPr>
                      <a:r>
                        <a:rPr lang="en-US" sz="900" dirty="0">
                          <a:effectLst/>
                          <a:latin typeface="+mj-lt"/>
                          <a:ea typeface="Times New Roman" panose="02020603050405020304" pitchFamily="18" charset="0"/>
                          <a:cs typeface="Calibri" panose="020F0502020204030204" pitchFamily="34" charset="0"/>
                        </a:rPr>
                        <a:t>  Preparing modified diets ordered by licensed health</a:t>
                      </a:r>
                      <a:r>
                        <a:rPr lang="en-US" sz="900" spc="-5"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professional</a:t>
                      </a:r>
                      <a:endParaRPr lang="en-US" sz="900" dirty="0">
                        <a:effectLst/>
                        <a:latin typeface="+mj-lt"/>
                        <a:ea typeface="Cambria" panose="02040503050406030204" pitchFamily="18" charset="0"/>
                        <a:cs typeface="Cambria" panose="02040503050406030204" pitchFamily="18" charset="0"/>
                      </a:endParaRPr>
                    </a:p>
                    <a:p>
                      <a:pPr marL="0" marR="40005" algn="l">
                        <a:spcBef>
                          <a:spcPts val="55"/>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Laundry</a:t>
                      </a:r>
                      <a:endParaRPr lang="en-US" sz="900" dirty="0">
                        <a:effectLst/>
                        <a:latin typeface="+mj-lt"/>
                        <a:ea typeface="Cambria" panose="02040503050406030204" pitchFamily="18" charset="0"/>
                        <a:cs typeface="Cambria" panose="02040503050406030204" pitchFamily="18" charset="0"/>
                      </a:endParaRPr>
                    </a:p>
                    <a:p>
                      <a:pPr marL="0" marR="40005" algn="l">
                        <a:spcBef>
                          <a:spcPts val="5"/>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Housekeeping/Other household</a:t>
                      </a:r>
                      <a:r>
                        <a:rPr lang="en-US" sz="900" spc="-20" dirty="0">
                          <a:effectLst/>
                          <a:latin typeface="+mj-lt"/>
                          <a:ea typeface="Times New Roman" panose="02020603050405020304" pitchFamily="18" charset="0"/>
                          <a:cs typeface="Calibri" panose="020F0502020204030204" pitchFamily="34" charset="0"/>
                        </a:rPr>
                        <a:t> </a:t>
                      </a:r>
                      <a:r>
                        <a:rPr lang="en-US" sz="900" dirty="0">
                          <a:effectLst/>
                          <a:latin typeface="+mj-lt"/>
                          <a:ea typeface="Times New Roman" panose="02020603050405020304" pitchFamily="18" charset="0"/>
                          <a:cs typeface="Calibri" panose="020F0502020204030204" pitchFamily="34" charset="0"/>
                        </a:rPr>
                        <a:t>chores</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Meal preparation</a:t>
                      </a:r>
                      <a:endParaRPr lang="en-US" sz="900" dirty="0">
                        <a:effectLst/>
                        <a:latin typeface="+mj-lt"/>
                        <a:ea typeface="Cambria" panose="02040503050406030204" pitchFamily="18" charset="0"/>
                        <a:cs typeface="Cambria" panose="02040503050406030204" pitchFamily="18" charset="0"/>
                      </a:endParaRPr>
                    </a:p>
                    <a:p>
                      <a:pPr marL="0" marR="40005" algn="l">
                        <a:spcBef>
                          <a:spcPts val="5"/>
                        </a:spcBef>
                        <a:spcAft>
                          <a:spcPts val="0"/>
                        </a:spcAf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40005" algn="l">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Shopping</a:t>
                      </a:r>
                      <a:endParaRPr lang="en-US" sz="900" dirty="0">
                        <a:effectLst/>
                        <a:latin typeface="+mj-lt"/>
                        <a:ea typeface="Cambria" panose="02040503050406030204" pitchFamily="18" charset="0"/>
                        <a:cs typeface="Cambria" panose="02040503050406030204" pitchFamily="18" charset="0"/>
                      </a:endParaRPr>
                    </a:p>
                  </a:txBody>
                  <a:tcPr marL="36892" marR="3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51435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r>
                        <a:rPr lang="en-US" sz="900" strike="sngStrike" dirty="0">
                          <a:effectLst/>
                          <a:latin typeface="+mj-lt"/>
                          <a:ea typeface="Times New Roman" panose="02020603050405020304" pitchFamily="18" charset="0"/>
                          <a:cs typeface="Calibri" panose="020F0502020204030204" pitchFamily="34" charset="0"/>
                        </a:rPr>
                        <a:t>Advanced Practice Nurse Services</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r>
                        <a:rPr lang="en-US" sz="900" strike="sngStrike" dirty="0">
                          <a:effectLst/>
                          <a:latin typeface="+mj-lt"/>
                          <a:ea typeface="Times New Roman" panose="02020603050405020304" pitchFamily="18" charset="0"/>
                          <a:cs typeface="Calibri" panose="020F0502020204030204" pitchFamily="34" charset="0"/>
                        </a:rPr>
                        <a:t>Physical Therapy Services</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r>
                        <a:rPr lang="en-US" sz="900" strike="sngStrike" dirty="0">
                          <a:effectLst/>
                          <a:latin typeface="+mj-lt"/>
                          <a:ea typeface="Times New Roman" panose="02020603050405020304" pitchFamily="18" charset="0"/>
                          <a:cs typeface="Calibri" panose="020F0502020204030204" pitchFamily="34" charset="0"/>
                        </a:rPr>
                        <a:t>Occupational Therapy Services</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r>
                        <a:rPr lang="en-US" sz="900" strike="sngStrike" dirty="0">
                          <a:effectLst/>
                          <a:latin typeface="+mj-lt"/>
                          <a:ea typeface="Times New Roman" panose="02020603050405020304" pitchFamily="18" charset="0"/>
                          <a:cs typeface="Calibri" panose="020F0502020204030204" pitchFamily="34" charset="0"/>
                        </a:rPr>
                        <a:t>Speech Language Pathologist Services</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r>
                        <a:rPr lang="en-US" sz="900" strike="sngStrike" dirty="0">
                          <a:effectLst/>
                          <a:latin typeface="+mj-lt"/>
                          <a:ea typeface="Times New Roman" panose="02020603050405020304" pitchFamily="18" charset="0"/>
                          <a:cs typeface="Calibri" panose="020F0502020204030204" pitchFamily="34" charset="0"/>
                        </a:rPr>
                        <a:t>Respiratory Therapy Services</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r>
                        <a:rPr lang="en-US" sz="900" strike="sngStrike" dirty="0">
                          <a:effectLst/>
                          <a:latin typeface="+mj-lt"/>
                          <a:ea typeface="Times New Roman" panose="02020603050405020304" pitchFamily="18" charset="0"/>
                          <a:cs typeface="Calibri" panose="020F0502020204030204" pitchFamily="34" charset="0"/>
                        </a:rPr>
                        <a:t>Social Worker Services</a:t>
                      </a:r>
                      <a:endParaRPr lang="en-US" sz="900" dirty="0">
                        <a:effectLst/>
                        <a:latin typeface="+mj-lt"/>
                        <a:ea typeface="Cambria" panose="02040503050406030204" pitchFamily="18" charset="0"/>
                        <a:cs typeface="Cambria" panose="02040503050406030204" pitchFamily="18" charset="0"/>
                      </a:endParaRPr>
                    </a:p>
                    <a:p>
                      <a:pPr marL="0" marR="0">
                        <a:spcBef>
                          <a:spcPts val="0"/>
                        </a:spcBef>
                        <a:spcAft>
                          <a:spcPts val="0"/>
                        </a:spcAft>
                        <a:tabLst>
                          <a:tab pos="424180" algn="l"/>
                        </a:tabLst>
                      </a:pPr>
                      <a:r>
                        <a:rPr lang="en-US" sz="900"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p>
                      <a:pPr marL="0" marR="0" indent="-12065">
                        <a:spcBef>
                          <a:spcPts val="0"/>
                        </a:spcBef>
                        <a:spcAft>
                          <a:spcPts val="0"/>
                        </a:spcAft>
                        <a:tabLst>
                          <a:tab pos="-239395" algn="l"/>
                        </a:tabLst>
                      </a:pPr>
                      <a:r>
                        <a:rPr lang="en-US" sz="900" dirty="0">
                          <a:effectLst/>
                          <a:latin typeface="+mj-lt"/>
                          <a:ea typeface="Times New Roman" panose="02020603050405020304" pitchFamily="18" charset="0"/>
                          <a:cs typeface="Calibri" panose="020F0502020204030204" pitchFamily="34" charset="0"/>
                        </a:rPr>
                        <a:t>  </a:t>
                      </a:r>
                      <a:r>
                        <a:rPr lang="en-US" sz="900" strike="sngStrike" dirty="0">
                          <a:effectLst/>
                          <a:latin typeface="+mj-lt"/>
                          <a:ea typeface="Times New Roman" panose="02020603050405020304" pitchFamily="18" charset="0"/>
                          <a:cs typeface="Calibri" panose="020F0502020204030204" pitchFamily="34" charset="0"/>
                        </a:rPr>
                        <a:t>Services by a Dietitian or Nutritionist</a:t>
                      </a:r>
                      <a:endParaRPr lang="en-US" sz="900" strike="noStrike" dirty="0">
                        <a:effectLst/>
                        <a:latin typeface="+mj-lt"/>
                        <a:ea typeface="Cambria" panose="02040503050406030204" pitchFamily="18" charset="0"/>
                        <a:cs typeface="Calibri" panose="020F0502020204030204" pitchFamily="34" charset="0"/>
                      </a:endParaRPr>
                    </a:p>
                    <a:p>
                      <a:pPr marL="0" marR="0" indent="-12065">
                        <a:spcBef>
                          <a:spcPts val="0"/>
                        </a:spcBef>
                        <a:spcAft>
                          <a:spcPts val="0"/>
                        </a:spcAft>
                        <a:tabLst>
                          <a:tab pos="-239395" algn="l"/>
                        </a:tabLst>
                      </a:pPr>
                      <a:endParaRPr lang="en-US" sz="900" strike="noStrike" dirty="0">
                        <a:effectLst/>
                        <a:latin typeface="+mj-lt"/>
                        <a:ea typeface="Cambria" panose="02040503050406030204" pitchFamily="18" charset="0"/>
                        <a:cs typeface="Calibri" panose="020F0502020204030204" pitchFamily="34" charset="0"/>
                      </a:endParaRPr>
                    </a:p>
                    <a:p>
                      <a:pPr marL="0" marR="0" indent="-12065">
                        <a:spcBef>
                          <a:spcPts val="0"/>
                        </a:spcBef>
                        <a:spcAft>
                          <a:spcPts val="0"/>
                        </a:spcAft>
                        <a:tabLst>
                          <a:tab pos="-239395" algn="l"/>
                        </a:tabLst>
                      </a:pPr>
                      <a:r>
                        <a:rPr lang="en-US" sz="900" strike="noStrike" dirty="0">
                          <a:effectLst/>
                          <a:latin typeface="+mj-lt"/>
                          <a:ea typeface="Cambria" panose="02040503050406030204" pitchFamily="18" charset="0"/>
                          <a:cs typeface="Calibri" panose="020F0502020204030204" pitchFamily="34" charset="0"/>
                        </a:rPr>
                        <a:t>  </a:t>
                      </a:r>
                      <a:r>
                        <a:rPr lang="en-US" sz="900" strike="sngStrike" dirty="0">
                          <a:effectLst/>
                          <a:latin typeface="+mj-lt"/>
                          <a:ea typeface="Times New Roman" panose="02020603050405020304" pitchFamily="18" charset="0"/>
                          <a:cs typeface="Calibri" panose="020F0502020204030204" pitchFamily="34" charset="0"/>
                        </a:rPr>
                        <a:t>Complex or Specialty Healthcare Services</a:t>
                      </a:r>
                      <a:endParaRPr lang="en-US" sz="900" dirty="0">
                        <a:effectLst/>
                        <a:latin typeface="+mj-lt"/>
                        <a:ea typeface="Cambria" panose="02040503050406030204" pitchFamily="18" charset="0"/>
                        <a:cs typeface="Cambria" panose="02040503050406030204" pitchFamily="18" charset="0"/>
                      </a:endParaRPr>
                    </a:p>
                    <a:p>
                      <a:pPr marL="0" marR="107950">
                        <a:lnSpc>
                          <a:spcPct val="116000"/>
                        </a:lnSpc>
                        <a:spcBef>
                          <a:spcPts val="460"/>
                        </a:spcBef>
                        <a:spcAft>
                          <a:spcPts val="0"/>
                        </a:spcAft>
                      </a:pPr>
                      <a:r>
                        <a:rPr lang="en-US" sz="900" b="1" dirty="0">
                          <a:effectLst/>
                          <a:latin typeface="+mj-lt"/>
                          <a:ea typeface="Times New Roman" panose="02020603050405020304" pitchFamily="18" charset="0"/>
                          <a:cs typeface="Calibri" panose="020F0502020204030204" pitchFamily="34" charset="0"/>
                        </a:rPr>
                        <a:t> </a:t>
                      </a:r>
                      <a:endParaRPr lang="en-US" sz="900" dirty="0">
                        <a:effectLst/>
                        <a:latin typeface="+mj-lt"/>
                        <a:ea typeface="Cambria" panose="02040503050406030204" pitchFamily="18" charset="0"/>
                        <a:cs typeface="Cambria" panose="02040503050406030204" pitchFamily="18" charset="0"/>
                      </a:endParaRPr>
                    </a:p>
                  </a:txBody>
                  <a:tcPr marL="36892" marR="3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64431"/>
                  </a:ext>
                </a:extLst>
              </a:tr>
            </a:tbl>
          </a:graphicData>
        </a:graphic>
      </p:graphicFrame>
    </p:spTree>
    <p:extLst>
      <p:ext uri="{BB962C8B-B14F-4D97-AF65-F5344CB8AC3E}">
        <p14:creationId xmlns:p14="http://schemas.microsoft.com/office/powerpoint/2010/main" val="368325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Policy and Procedure Manual</a:t>
            </a:r>
          </a:p>
        </p:txBody>
      </p:sp>
      <p:sp>
        <p:nvSpPr>
          <p:cNvPr id="5" name="TextBox 4">
            <a:extLst>
              <a:ext uri="{FF2B5EF4-FFF2-40B4-BE49-F238E27FC236}">
                <a16:creationId xmlns:a16="http://schemas.microsoft.com/office/drawing/2014/main" id="{C7681576-54E0-4622-A226-7BB8ED050646}"/>
              </a:ext>
            </a:extLst>
          </p:cNvPr>
          <p:cNvSpPr txBox="1"/>
          <p:nvPr/>
        </p:nvSpPr>
        <p:spPr>
          <a:xfrm>
            <a:off x="255864" y="5405683"/>
            <a:ext cx="8632272" cy="276999"/>
          </a:xfrm>
          <a:prstGeom prst="rect">
            <a:avLst/>
          </a:prstGeom>
          <a:noFill/>
        </p:spPr>
        <p:txBody>
          <a:bodyPr wrap="square" rtlCol="0">
            <a:spAutoFit/>
          </a:bodyPr>
          <a:lstStyle/>
          <a:p>
            <a:pPr algn="ctr"/>
            <a:r>
              <a:rPr lang="en-US" sz="1200" i="1" dirty="0">
                <a:latin typeface="+mj-lt"/>
              </a:rPr>
              <a:t>Knowledge Base Reference – </a:t>
            </a:r>
            <a:r>
              <a:rPr lang="en-US" sz="1200" i="1" dirty="0">
                <a:latin typeface="+mj-lt"/>
                <a:hlinkClick r:id="rId2"/>
              </a:rPr>
              <a:t>https://docs.recovercare.org/home/policy-procedure-manual</a:t>
            </a:r>
            <a:r>
              <a:rPr lang="en-US" sz="1200" i="1" dirty="0">
                <a:latin typeface="+mj-lt"/>
              </a:rPr>
              <a:t> </a:t>
            </a:r>
          </a:p>
        </p:txBody>
      </p:sp>
      <p:pic>
        <p:nvPicPr>
          <p:cNvPr id="7" name="Picture 6">
            <a:extLst>
              <a:ext uri="{FF2B5EF4-FFF2-40B4-BE49-F238E27FC236}">
                <a16:creationId xmlns:a16="http://schemas.microsoft.com/office/drawing/2014/main" id="{9A4CF59A-D8DF-423A-A8AD-210F8E40731E}"/>
              </a:ext>
            </a:extLst>
          </p:cNvPr>
          <p:cNvPicPr>
            <a:picLocks noChangeAspect="1"/>
          </p:cNvPicPr>
          <p:nvPr/>
        </p:nvPicPr>
        <p:blipFill>
          <a:blip r:embed="rId3"/>
          <a:stretch>
            <a:fillRect/>
          </a:stretch>
        </p:blipFill>
        <p:spPr>
          <a:xfrm>
            <a:off x="255864" y="1361416"/>
            <a:ext cx="4622244" cy="1839286"/>
          </a:xfrm>
          <a:prstGeom prst="rect">
            <a:avLst/>
          </a:prstGeom>
        </p:spPr>
      </p:pic>
      <p:sp>
        <p:nvSpPr>
          <p:cNvPr id="8" name="TextBox 7">
            <a:extLst>
              <a:ext uri="{FF2B5EF4-FFF2-40B4-BE49-F238E27FC236}">
                <a16:creationId xmlns:a16="http://schemas.microsoft.com/office/drawing/2014/main" id="{D7CBF9A8-35D1-4EE1-8034-97CE62B0CBC1}"/>
              </a:ext>
            </a:extLst>
          </p:cNvPr>
          <p:cNvSpPr txBox="1"/>
          <p:nvPr/>
        </p:nvSpPr>
        <p:spPr>
          <a:xfrm>
            <a:off x="234892" y="940810"/>
            <a:ext cx="8632271" cy="369332"/>
          </a:xfrm>
          <a:prstGeom prst="rect">
            <a:avLst/>
          </a:prstGeom>
          <a:noFill/>
        </p:spPr>
        <p:txBody>
          <a:bodyPr wrap="square" rtlCol="0">
            <a:spAutoFit/>
          </a:bodyPr>
          <a:lstStyle/>
          <a:p>
            <a:r>
              <a:rPr lang="en-US" dirty="0"/>
              <a:t>Where applicable, the policy will reference the MN Home Care Statute it is referencing:</a:t>
            </a:r>
          </a:p>
        </p:txBody>
      </p:sp>
      <p:pic>
        <p:nvPicPr>
          <p:cNvPr id="10" name="Picture 9">
            <a:extLst>
              <a:ext uri="{FF2B5EF4-FFF2-40B4-BE49-F238E27FC236}">
                <a16:creationId xmlns:a16="http://schemas.microsoft.com/office/drawing/2014/main" id="{A3942978-9BEE-4A93-8CF9-84F5B198F8FA}"/>
              </a:ext>
            </a:extLst>
          </p:cNvPr>
          <p:cNvPicPr>
            <a:picLocks noChangeAspect="1"/>
          </p:cNvPicPr>
          <p:nvPr/>
        </p:nvPicPr>
        <p:blipFill>
          <a:blip r:embed="rId4"/>
          <a:stretch>
            <a:fillRect/>
          </a:stretch>
        </p:blipFill>
        <p:spPr>
          <a:xfrm>
            <a:off x="4335780" y="2115231"/>
            <a:ext cx="4314417" cy="2627538"/>
          </a:xfrm>
          <a:prstGeom prst="rect">
            <a:avLst/>
          </a:prstGeom>
        </p:spPr>
      </p:pic>
      <p:pic>
        <p:nvPicPr>
          <p:cNvPr id="11" name="Picture 10">
            <a:extLst>
              <a:ext uri="{FF2B5EF4-FFF2-40B4-BE49-F238E27FC236}">
                <a16:creationId xmlns:a16="http://schemas.microsoft.com/office/drawing/2014/main" id="{E3A98CF5-9C15-45CE-9BEE-FA45D5AB6434}"/>
              </a:ext>
            </a:extLst>
          </p:cNvPr>
          <p:cNvPicPr>
            <a:picLocks noChangeAspect="1"/>
          </p:cNvPicPr>
          <p:nvPr/>
        </p:nvPicPr>
        <p:blipFill>
          <a:blip r:embed="rId5"/>
          <a:stretch>
            <a:fillRect/>
          </a:stretch>
        </p:blipFill>
        <p:spPr>
          <a:xfrm>
            <a:off x="640469" y="3084906"/>
            <a:ext cx="3910558" cy="2195819"/>
          </a:xfrm>
          <a:prstGeom prst="rect">
            <a:avLst/>
          </a:prstGeom>
        </p:spPr>
      </p:pic>
    </p:spTree>
    <p:extLst>
      <p:ext uri="{BB962C8B-B14F-4D97-AF65-F5344CB8AC3E}">
        <p14:creationId xmlns:p14="http://schemas.microsoft.com/office/powerpoint/2010/main" val="213137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0D412-70A4-42D0-89DD-41FA09B40802}"/>
              </a:ext>
            </a:extLst>
          </p:cNvPr>
          <p:cNvSpPr txBox="1"/>
          <p:nvPr/>
        </p:nvSpPr>
        <p:spPr>
          <a:xfrm>
            <a:off x="234891" y="260058"/>
            <a:ext cx="8632272" cy="461665"/>
          </a:xfrm>
          <a:prstGeom prst="rect">
            <a:avLst/>
          </a:prstGeom>
          <a:solidFill>
            <a:srgbClr val="0056A3"/>
          </a:solidFill>
        </p:spPr>
        <p:txBody>
          <a:bodyPr wrap="square" rtlCol="0">
            <a:spAutoFit/>
          </a:bodyPr>
          <a:lstStyle/>
          <a:p>
            <a:r>
              <a:rPr lang="en-US" sz="2400" b="1" dirty="0">
                <a:solidFill>
                  <a:schemeClr val="bg1"/>
                </a:solidFill>
                <a:latin typeface="+mj-lt"/>
              </a:rPr>
              <a:t>Grievance Reporting and Tracking</a:t>
            </a:r>
          </a:p>
        </p:txBody>
      </p:sp>
      <p:sp>
        <p:nvSpPr>
          <p:cNvPr id="5" name="TextBox 4">
            <a:extLst>
              <a:ext uri="{FF2B5EF4-FFF2-40B4-BE49-F238E27FC236}">
                <a16:creationId xmlns:a16="http://schemas.microsoft.com/office/drawing/2014/main" id="{C7681576-54E0-4622-A226-7BB8ED050646}"/>
              </a:ext>
            </a:extLst>
          </p:cNvPr>
          <p:cNvSpPr txBox="1"/>
          <p:nvPr/>
        </p:nvSpPr>
        <p:spPr>
          <a:xfrm>
            <a:off x="5693433" y="5008868"/>
            <a:ext cx="3450567" cy="830997"/>
          </a:xfrm>
          <a:prstGeom prst="rect">
            <a:avLst/>
          </a:prstGeom>
          <a:noFill/>
        </p:spPr>
        <p:txBody>
          <a:bodyPr wrap="square" rtlCol="0">
            <a:spAutoFit/>
          </a:bodyPr>
          <a:lstStyle/>
          <a:p>
            <a:pPr algn="ctr"/>
            <a:r>
              <a:rPr lang="en-US" sz="1200" i="1" dirty="0">
                <a:latin typeface="+mj-lt"/>
              </a:rPr>
              <a:t>Knowledge Base Reference – </a:t>
            </a:r>
            <a:r>
              <a:rPr lang="en-US" sz="1200" i="1" dirty="0">
                <a:latin typeface="+mj-lt"/>
                <a:hlinkClick r:id="rId2"/>
              </a:rPr>
              <a:t>https://docs.recovercare.org/home/recover-care-at-home-rn-visit-nurse-article-client-grievance-and-investigation</a:t>
            </a:r>
            <a:r>
              <a:rPr lang="en-US" sz="1200" i="1" dirty="0">
                <a:latin typeface="+mj-lt"/>
              </a:rPr>
              <a:t> </a:t>
            </a:r>
          </a:p>
        </p:txBody>
      </p:sp>
      <p:sp>
        <p:nvSpPr>
          <p:cNvPr id="2" name="TextBox 1">
            <a:extLst>
              <a:ext uri="{FF2B5EF4-FFF2-40B4-BE49-F238E27FC236}">
                <a16:creationId xmlns:a16="http://schemas.microsoft.com/office/drawing/2014/main" id="{65CC1B96-23E4-4563-872E-1888B25FDE48}"/>
              </a:ext>
            </a:extLst>
          </p:cNvPr>
          <p:cNvSpPr txBox="1"/>
          <p:nvPr/>
        </p:nvSpPr>
        <p:spPr>
          <a:xfrm>
            <a:off x="5693434" y="921909"/>
            <a:ext cx="3163242" cy="3754874"/>
          </a:xfrm>
          <a:prstGeom prst="rect">
            <a:avLst/>
          </a:prstGeom>
          <a:noFill/>
        </p:spPr>
        <p:txBody>
          <a:bodyPr wrap="square" rtlCol="0">
            <a:spAutoFit/>
          </a:bodyPr>
          <a:lstStyle/>
          <a:p>
            <a:pPr algn="ctr"/>
            <a:r>
              <a:rPr lang="en-US" sz="1400" dirty="0"/>
              <a:t>Recover Care desires to promptly and appropriately respond to all complaints from clients / client representatives. Clients/client representatives shall be encouraged to submit grievances, or to provide suggestions regarding any aspects of the agency's service. Any person voicing a grievance shall be free from reprisal. Clients and home care staff shall be made aware of grievance procedure. </a:t>
            </a:r>
          </a:p>
          <a:p>
            <a:r>
              <a:rPr lang="en-US" sz="1400" dirty="0"/>
              <a:t> </a:t>
            </a:r>
          </a:p>
          <a:p>
            <a:endParaRPr lang="en-US" sz="1400" dirty="0"/>
          </a:p>
          <a:p>
            <a:pPr algn="ctr"/>
            <a:r>
              <a:rPr lang="en-US" sz="1400" b="1" dirty="0"/>
              <a:t>A grievance stems from a client’s perception of care and is most often related to practice, process or communication skills. </a:t>
            </a:r>
          </a:p>
        </p:txBody>
      </p:sp>
      <p:pic>
        <p:nvPicPr>
          <p:cNvPr id="3" name="Picture 2">
            <a:extLst>
              <a:ext uri="{FF2B5EF4-FFF2-40B4-BE49-F238E27FC236}">
                <a16:creationId xmlns:a16="http://schemas.microsoft.com/office/drawing/2014/main" id="{379B7CD3-8C65-4664-904E-45EA68A06028}"/>
              </a:ext>
            </a:extLst>
          </p:cNvPr>
          <p:cNvPicPr>
            <a:picLocks noChangeAspect="1"/>
          </p:cNvPicPr>
          <p:nvPr/>
        </p:nvPicPr>
        <p:blipFill>
          <a:blip r:embed="rId3"/>
          <a:stretch>
            <a:fillRect/>
          </a:stretch>
        </p:blipFill>
        <p:spPr>
          <a:xfrm>
            <a:off x="234890" y="813849"/>
            <a:ext cx="5458543" cy="5718473"/>
          </a:xfrm>
          <a:prstGeom prst="rect">
            <a:avLst/>
          </a:prstGeom>
        </p:spPr>
      </p:pic>
    </p:spTree>
    <p:extLst>
      <p:ext uri="{BB962C8B-B14F-4D97-AF65-F5344CB8AC3E}">
        <p14:creationId xmlns:p14="http://schemas.microsoft.com/office/powerpoint/2010/main" val="37676609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AF53E5CDA0146A56B17018F0CA5E0" ma:contentTypeVersion="14" ma:contentTypeDescription="Create a new document." ma:contentTypeScope="" ma:versionID="3a0a08d4b9661abc9e07ff3edda63e63">
  <xsd:schema xmlns:xsd="http://www.w3.org/2001/XMLSchema" xmlns:xs="http://www.w3.org/2001/XMLSchema" xmlns:p="http://schemas.microsoft.com/office/2006/metadata/properties" xmlns:ns3="d306f6c7-7047-426c-a9ff-d994d53ba87d" xmlns:ns4="01200254-0a3e-427d-8e01-935797f0a4e4" targetNamespace="http://schemas.microsoft.com/office/2006/metadata/properties" ma:root="true" ma:fieldsID="d540c0da3ddf60f0a82fc76dbe0bddf0" ns3:_="" ns4:_="">
    <xsd:import namespace="d306f6c7-7047-426c-a9ff-d994d53ba87d"/>
    <xsd:import namespace="01200254-0a3e-427d-8e01-935797f0a4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6f6c7-7047-426c-a9ff-d994d53ba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200254-0a3e-427d-8e01-935797f0a4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FD4B23-4D16-4B7D-AD56-ECFE2E7950DF}">
  <ds:schemaRefs>
    <ds:schemaRef ds:uri="http://purl.org/dc/dcmitype/"/>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d306f6c7-7047-426c-a9ff-d994d53ba87d"/>
    <ds:schemaRef ds:uri="http://schemas.microsoft.com/office/2006/metadata/properties"/>
    <ds:schemaRef ds:uri="http://schemas.openxmlformats.org/package/2006/metadata/core-properties"/>
    <ds:schemaRef ds:uri="01200254-0a3e-427d-8e01-935797f0a4e4"/>
  </ds:schemaRefs>
</ds:datastoreItem>
</file>

<file path=customXml/itemProps2.xml><?xml version="1.0" encoding="utf-8"?>
<ds:datastoreItem xmlns:ds="http://schemas.openxmlformats.org/officeDocument/2006/customXml" ds:itemID="{7A369E66-325B-48EC-A686-E0E96F562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6f6c7-7047-426c-a9ff-d994d53ba87d"/>
    <ds:schemaRef ds:uri="01200254-0a3e-427d-8e01-935797f0a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26E185-C90A-41F7-9D87-91036C3F9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632</TotalTime>
  <Words>1385</Words>
  <Application>Microsoft Office PowerPoint</Application>
  <PresentationFormat>On-screen Show (4:3)</PresentationFormat>
  <Paragraphs>134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 Care Orientation</dc:title>
  <dc:creator>Emily Engdahl</dc:creator>
  <cp:lastModifiedBy>Emily Engdahl</cp:lastModifiedBy>
  <cp:revision>13</cp:revision>
  <dcterms:created xsi:type="dcterms:W3CDTF">2022-02-16T02:28:02Z</dcterms:created>
  <dcterms:modified xsi:type="dcterms:W3CDTF">2022-04-23T21:34:36Z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0x010100D68AF53E5CDA0146A56B17018F0CA5E0</vt:lpwstr>
  </property>
</Properties>
</file>