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65" r:id="rId6"/>
    <p:sldId id="296" r:id="rId7"/>
    <p:sldId id="293" r:id="rId8"/>
    <p:sldId id="259" r:id="rId9"/>
    <p:sldId id="270" r:id="rId10"/>
    <p:sldId id="268" r:id="rId11"/>
    <p:sldId id="274" r:id="rId12"/>
    <p:sldId id="275" r:id="rId13"/>
    <p:sldId id="273" r:id="rId14"/>
    <p:sldId id="271" r:id="rId15"/>
    <p:sldId id="269" r:id="rId16"/>
    <p:sldId id="310" r:id="rId17"/>
    <p:sldId id="261" r:id="rId18"/>
    <p:sldId id="257" r:id="rId19"/>
    <p:sldId id="258" r:id="rId20"/>
    <p:sldId id="272" r:id="rId21"/>
    <p:sldId id="30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A3"/>
    <a:srgbClr val="8BC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5" d="100"/>
          <a:sy n="125" d="100"/>
        </p:scale>
        <p:origin x="117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Engdahl" userId="892fa09d-7564-4e04-9d14-38f39102bbf4" providerId="ADAL" clId="{2EF3A638-278F-4D26-983A-BC0E8F9B6205}"/>
    <pc:docChg chg="undo custSel addSld delSld modSld">
      <pc:chgData name="Emily Engdahl" userId="892fa09d-7564-4e04-9d14-38f39102bbf4" providerId="ADAL" clId="{2EF3A638-278F-4D26-983A-BC0E8F9B6205}" dt="2022-04-23T22:57:21.241" v="2943" actId="1076"/>
      <pc:docMkLst>
        <pc:docMk/>
      </pc:docMkLst>
      <pc:sldChg chg="modSp">
        <pc:chgData name="Emily Engdahl" userId="892fa09d-7564-4e04-9d14-38f39102bbf4" providerId="ADAL" clId="{2EF3A638-278F-4D26-983A-BC0E8F9B6205}" dt="2022-04-23T21:40:55.367" v="524" actId="404"/>
        <pc:sldMkLst>
          <pc:docMk/>
          <pc:sldMk cId="4168483222" sldId="256"/>
        </pc:sldMkLst>
        <pc:spChg chg="mod">
          <ac:chgData name="Emily Engdahl" userId="892fa09d-7564-4e04-9d14-38f39102bbf4" providerId="ADAL" clId="{2EF3A638-278F-4D26-983A-BC0E8F9B6205}" dt="2022-04-23T21:40:55.367" v="524" actId="404"/>
          <ac:spMkLst>
            <pc:docMk/>
            <pc:sldMk cId="4168483222" sldId="256"/>
            <ac:spMk id="6" creationId="{B18203AF-9EBD-4D70-A35C-05370C4B9343}"/>
          </ac:spMkLst>
        </pc:spChg>
      </pc:sldChg>
      <pc:sldChg chg="addSp delSp modSp add">
        <pc:chgData name="Emily Engdahl" userId="892fa09d-7564-4e04-9d14-38f39102bbf4" providerId="ADAL" clId="{2EF3A638-278F-4D26-983A-BC0E8F9B6205}" dt="2022-04-23T22:52:59.342" v="2705" actId="20577"/>
        <pc:sldMkLst>
          <pc:docMk/>
          <pc:sldMk cId="1744731998" sldId="257"/>
        </pc:sldMkLst>
        <pc:spChg chg="del">
          <ac:chgData name="Emily Engdahl" userId="892fa09d-7564-4e04-9d14-38f39102bbf4" providerId="ADAL" clId="{2EF3A638-278F-4D26-983A-BC0E8F9B6205}" dt="2022-04-23T22:47:40.181" v="2432" actId="478"/>
          <ac:spMkLst>
            <pc:docMk/>
            <pc:sldMk cId="1744731998" sldId="257"/>
            <ac:spMk id="2" creationId="{47676218-ACA1-40E8-910E-256B5F210041}"/>
          </ac:spMkLst>
        </pc:spChg>
        <pc:spChg chg="mod">
          <ac:chgData name="Emily Engdahl" userId="892fa09d-7564-4e04-9d14-38f39102bbf4" providerId="ADAL" clId="{2EF3A638-278F-4D26-983A-BC0E8F9B6205}" dt="2022-04-23T22:52:59.342" v="2705" actId="20577"/>
          <ac:spMkLst>
            <pc:docMk/>
            <pc:sldMk cId="1744731998" sldId="257"/>
            <ac:spMk id="3" creationId="{C80C287D-18F4-4B17-AEB0-D042EB5313BA}"/>
          </ac:spMkLst>
        </pc:spChg>
        <pc:spChg chg="add mod">
          <ac:chgData name="Emily Engdahl" userId="892fa09d-7564-4e04-9d14-38f39102bbf4" providerId="ADAL" clId="{2EF3A638-278F-4D26-983A-BC0E8F9B6205}" dt="2022-04-23T22:47:37.486" v="2431" actId="20577"/>
          <ac:spMkLst>
            <pc:docMk/>
            <pc:sldMk cId="1744731998" sldId="257"/>
            <ac:spMk id="5" creationId="{8F289B57-B3BE-480F-9F59-B068EBC87AB5}"/>
          </ac:spMkLst>
        </pc:spChg>
        <pc:spChg chg="add del mod">
          <ac:chgData name="Emily Engdahl" userId="892fa09d-7564-4e04-9d14-38f39102bbf4" providerId="ADAL" clId="{2EF3A638-278F-4D26-983A-BC0E8F9B6205}" dt="2022-04-23T22:47:42.949" v="2433" actId="478"/>
          <ac:spMkLst>
            <pc:docMk/>
            <pc:sldMk cId="1744731998" sldId="257"/>
            <ac:spMk id="7" creationId="{4A73953D-858C-46EE-A92F-71A10408F1E9}"/>
          </ac:spMkLst>
        </pc:spChg>
        <pc:picChg chg="del">
          <ac:chgData name="Emily Engdahl" userId="892fa09d-7564-4e04-9d14-38f39102bbf4" providerId="ADAL" clId="{2EF3A638-278F-4D26-983A-BC0E8F9B6205}" dt="2022-04-23T22:46:14.629" v="2395" actId="478"/>
          <ac:picMkLst>
            <pc:docMk/>
            <pc:sldMk cId="1744731998" sldId="257"/>
            <ac:picMk id="4" creationId="{34A42FFA-14AB-4D05-80FB-D08D256E5F2F}"/>
          </ac:picMkLst>
        </pc:picChg>
      </pc:sldChg>
      <pc:sldChg chg="addSp delSp modSp add">
        <pc:chgData name="Emily Engdahl" userId="892fa09d-7564-4e04-9d14-38f39102bbf4" providerId="ADAL" clId="{2EF3A638-278F-4D26-983A-BC0E8F9B6205}" dt="2022-04-23T22:55:11.646" v="2860" actId="20577"/>
        <pc:sldMkLst>
          <pc:docMk/>
          <pc:sldMk cId="3892328395" sldId="258"/>
        </pc:sldMkLst>
        <pc:spChg chg="del">
          <ac:chgData name="Emily Engdahl" userId="892fa09d-7564-4e04-9d14-38f39102bbf4" providerId="ADAL" clId="{2EF3A638-278F-4D26-983A-BC0E8F9B6205}" dt="2022-04-23T22:53:37.747" v="2741" actId="478"/>
          <ac:spMkLst>
            <pc:docMk/>
            <pc:sldMk cId="3892328395" sldId="258"/>
            <ac:spMk id="2" creationId="{5D25D93E-BED4-478F-933B-CB1674B8B4F4}"/>
          </ac:spMkLst>
        </pc:spChg>
        <pc:spChg chg="mod">
          <ac:chgData name="Emily Engdahl" userId="892fa09d-7564-4e04-9d14-38f39102bbf4" providerId="ADAL" clId="{2EF3A638-278F-4D26-983A-BC0E8F9B6205}" dt="2022-04-23T22:55:11.646" v="2860" actId="20577"/>
          <ac:spMkLst>
            <pc:docMk/>
            <pc:sldMk cId="3892328395" sldId="258"/>
            <ac:spMk id="3" creationId="{D07D4FAB-CB90-4FC2-B3FE-A5577C6921F0}"/>
          </ac:spMkLst>
        </pc:spChg>
        <pc:spChg chg="add mod">
          <ac:chgData name="Emily Engdahl" userId="892fa09d-7564-4e04-9d14-38f39102bbf4" providerId="ADAL" clId="{2EF3A638-278F-4D26-983A-BC0E8F9B6205}" dt="2022-04-23T22:53:29.344" v="2740" actId="20577"/>
          <ac:spMkLst>
            <pc:docMk/>
            <pc:sldMk cId="3892328395" sldId="258"/>
            <ac:spMk id="5" creationId="{AABEC09A-844F-41F8-9CC4-3E2EBE2B64B1}"/>
          </ac:spMkLst>
        </pc:spChg>
        <pc:spChg chg="add del mod">
          <ac:chgData name="Emily Engdahl" userId="892fa09d-7564-4e04-9d14-38f39102bbf4" providerId="ADAL" clId="{2EF3A638-278F-4D26-983A-BC0E8F9B6205}" dt="2022-04-23T22:53:38.410" v="2742" actId="478"/>
          <ac:spMkLst>
            <pc:docMk/>
            <pc:sldMk cId="3892328395" sldId="258"/>
            <ac:spMk id="7" creationId="{9907C714-7AD3-4266-A106-A6ACDD2129EF}"/>
          </ac:spMkLst>
        </pc:spChg>
        <pc:picChg chg="del">
          <ac:chgData name="Emily Engdahl" userId="892fa09d-7564-4e04-9d14-38f39102bbf4" providerId="ADAL" clId="{2EF3A638-278F-4D26-983A-BC0E8F9B6205}" dt="2022-04-23T22:46:17.896" v="2396" actId="478"/>
          <ac:picMkLst>
            <pc:docMk/>
            <pc:sldMk cId="3892328395" sldId="258"/>
            <ac:picMk id="4" creationId="{61E11F8A-F866-4DA2-8DA3-2DD300F2A77B}"/>
          </ac:picMkLst>
        </pc:picChg>
      </pc:sldChg>
      <pc:sldChg chg="addSp delSp modSp add">
        <pc:chgData name="Emily Engdahl" userId="892fa09d-7564-4e04-9d14-38f39102bbf4" providerId="ADAL" clId="{2EF3A638-278F-4D26-983A-BC0E8F9B6205}" dt="2022-04-23T21:47:40.233" v="621" actId="1076"/>
        <pc:sldMkLst>
          <pc:docMk/>
          <pc:sldMk cId="3680006336" sldId="259"/>
        </pc:sldMkLst>
        <pc:spChg chg="del">
          <ac:chgData name="Emily Engdahl" userId="892fa09d-7564-4e04-9d14-38f39102bbf4" providerId="ADAL" clId="{2EF3A638-278F-4D26-983A-BC0E8F9B6205}" dt="2022-04-23T21:41:31.287" v="576" actId="478"/>
          <ac:spMkLst>
            <pc:docMk/>
            <pc:sldMk cId="3680006336" sldId="259"/>
            <ac:spMk id="2" creationId="{5D25D93E-BED4-478F-933B-CB1674B8B4F4}"/>
          </ac:spMkLst>
        </pc:spChg>
        <pc:spChg chg="mod">
          <ac:chgData name="Emily Engdahl" userId="892fa09d-7564-4e04-9d14-38f39102bbf4" providerId="ADAL" clId="{2EF3A638-278F-4D26-983A-BC0E8F9B6205}" dt="2022-04-23T21:47:40.233" v="621" actId="1076"/>
          <ac:spMkLst>
            <pc:docMk/>
            <pc:sldMk cId="3680006336" sldId="259"/>
            <ac:spMk id="3" creationId="{C2085042-6E93-423D-86C7-3DF21083DE74}"/>
          </ac:spMkLst>
        </pc:spChg>
        <pc:spChg chg="add del mod">
          <ac:chgData name="Emily Engdahl" userId="892fa09d-7564-4e04-9d14-38f39102bbf4" providerId="ADAL" clId="{2EF3A638-278F-4D26-983A-BC0E8F9B6205}" dt="2022-04-23T21:41:33.517" v="577" actId="478"/>
          <ac:spMkLst>
            <pc:docMk/>
            <pc:sldMk cId="3680006336" sldId="259"/>
            <ac:spMk id="6" creationId="{4E42C845-1DF2-466D-B731-A19E1F40E0EB}"/>
          </ac:spMkLst>
        </pc:spChg>
        <pc:spChg chg="mod">
          <ac:chgData name="Emily Engdahl" userId="892fa09d-7564-4e04-9d14-38f39102bbf4" providerId="ADAL" clId="{2EF3A638-278F-4D26-983A-BC0E8F9B6205}" dt="2022-04-23T21:47:21.767" v="618"/>
          <ac:spMkLst>
            <pc:docMk/>
            <pc:sldMk cId="3680006336" sldId="259"/>
            <ac:spMk id="7" creationId="{1F2630CF-B161-40D6-95F1-BBDDF299945E}"/>
          </ac:spMkLst>
        </pc:spChg>
        <pc:spChg chg="add mod">
          <ac:chgData name="Emily Engdahl" userId="892fa09d-7564-4e04-9d14-38f39102bbf4" providerId="ADAL" clId="{2EF3A638-278F-4D26-983A-BC0E8F9B6205}" dt="2022-04-23T21:47:03.448" v="617" actId="20577"/>
          <ac:spMkLst>
            <pc:docMk/>
            <pc:sldMk cId="3680006336" sldId="259"/>
            <ac:spMk id="8" creationId="{36E187C3-C204-40D1-A0AD-014081AA0FC9}"/>
          </ac:spMkLst>
        </pc:spChg>
        <pc:spChg chg="add del mod">
          <ac:chgData name="Emily Engdahl" userId="892fa09d-7564-4e04-9d14-38f39102bbf4" providerId="ADAL" clId="{2EF3A638-278F-4D26-983A-BC0E8F9B6205}" dt="2022-04-23T21:42:04.035" v="589" actId="478"/>
          <ac:spMkLst>
            <pc:docMk/>
            <pc:sldMk cId="3680006336" sldId="259"/>
            <ac:spMk id="10" creationId="{547F1962-1F4C-41FD-A5AB-F9921A802F1F}"/>
          </ac:spMkLst>
        </pc:spChg>
        <pc:picChg chg="del">
          <ac:chgData name="Emily Engdahl" userId="892fa09d-7564-4e04-9d14-38f39102bbf4" providerId="ADAL" clId="{2EF3A638-278F-4D26-983A-BC0E8F9B6205}" dt="2022-04-23T21:41:53.380" v="586" actId="478"/>
          <ac:picMkLst>
            <pc:docMk/>
            <pc:sldMk cId="3680006336" sldId="259"/>
            <ac:picMk id="5" creationId="{7416E3D4-3078-4DDA-8511-39D4AEBFB075}"/>
          </ac:picMkLst>
        </pc:picChg>
        <pc:picChg chg="mod">
          <ac:chgData name="Emily Engdahl" userId="892fa09d-7564-4e04-9d14-38f39102bbf4" providerId="ADAL" clId="{2EF3A638-278F-4D26-983A-BC0E8F9B6205}" dt="2022-04-23T21:46:57.209" v="613" actId="1076"/>
          <ac:picMkLst>
            <pc:docMk/>
            <pc:sldMk cId="3680006336" sldId="259"/>
            <ac:picMk id="1026" creationId="{D80CF57B-798A-4B53-801C-A9CCB1DDE079}"/>
          </ac:picMkLst>
        </pc:picChg>
      </pc:sldChg>
      <pc:sldChg chg="del">
        <pc:chgData name="Emily Engdahl" userId="892fa09d-7564-4e04-9d14-38f39102bbf4" providerId="ADAL" clId="{2EF3A638-278F-4D26-983A-BC0E8F9B6205}" dt="2022-04-23T21:39:50.862" v="476" actId="2696"/>
        <pc:sldMkLst>
          <pc:docMk/>
          <pc:sldMk cId="2687225996" sldId="260"/>
        </pc:sldMkLst>
      </pc:sldChg>
      <pc:sldChg chg="addSp delSp modSp add">
        <pc:chgData name="Emily Engdahl" userId="892fa09d-7564-4e04-9d14-38f39102bbf4" providerId="ADAL" clId="{2EF3A638-278F-4D26-983A-BC0E8F9B6205}" dt="2022-04-23T22:46:12.400" v="2394" actId="478"/>
        <pc:sldMkLst>
          <pc:docMk/>
          <pc:sldMk cId="919335802" sldId="261"/>
        </pc:sldMkLst>
        <pc:spChg chg="del">
          <ac:chgData name="Emily Engdahl" userId="892fa09d-7564-4e04-9d14-38f39102bbf4" providerId="ADAL" clId="{2EF3A638-278F-4D26-983A-BC0E8F9B6205}" dt="2022-04-23T22:44:46.623" v="2382" actId="478"/>
          <ac:spMkLst>
            <pc:docMk/>
            <pc:sldMk cId="919335802" sldId="261"/>
            <ac:spMk id="2" creationId="{5D25D93E-BED4-478F-933B-CB1674B8B4F4}"/>
          </ac:spMkLst>
        </pc:spChg>
        <pc:spChg chg="mod">
          <ac:chgData name="Emily Engdahl" userId="892fa09d-7564-4e04-9d14-38f39102bbf4" providerId="ADAL" clId="{2EF3A638-278F-4D26-983A-BC0E8F9B6205}" dt="2022-04-23T22:46:03.931" v="2393" actId="403"/>
          <ac:spMkLst>
            <pc:docMk/>
            <pc:sldMk cId="919335802" sldId="261"/>
            <ac:spMk id="3" creationId="{D07D4FAB-CB90-4FC2-B3FE-A5577C6921F0}"/>
          </ac:spMkLst>
        </pc:spChg>
        <pc:spChg chg="add mod">
          <ac:chgData name="Emily Engdahl" userId="892fa09d-7564-4e04-9d14-38f39102bbf4" providerId="ADAL" clId="{2EF3A638-278F-4D26-983A-BC0E8F9B6205}" dt="2022-04-23T22:44:43.179" v="2380" actId="20577"/>
          <ac:spMkLst>
            <pc:docMk/>
            <pc:sldMk cId="919335802" sldId="261"/>
            <ac:spMk id="6" creationId="{8F2D3E5D-F449-4F66-A8F5-F0768F213610}"/>
          </ac:spMkLst>
        </pc:spChg>
        <pc:spChg chg="add del mod">
          <ac:chgData name="Emily Engdahl" userId="892fa09d-7564-4e04-9d14-38f39102bbf4" providerId="ADAL" clId="{2EF3A638-278F-4D26-983A-BC0E8F9B6205}" dt="2022-04-23T22:44:48.665" v="2383" actId="478"/>
          <ac:spMkLst>
            <pc:docMk/>
            <pc:sldMk cId="919335802" sldId="261"/>
            <ac:spMk id="7" creationId="{9A93E97E-FE13-4DB2-80BA-1AE1799C4964}"/>
          </ac:spMkLst>
        </pc:spChg>
        <pc:picChg chg="del">
          <ac:chgData name="Emily Engdahl" userId="892fa09d-7564-4e04-9d14-38f39102bbf4" providerId="ADAL" clId="{2EF3A638-278F-4D26-983A-BC0E8F9B6205}" dt="2022-04-23T22:46:12.400" v="2394" actId="478"/>
          <ac:picMkLst>
            <pc:docMk/>
            <pc:sldMk cId="919335802" sldId="261"/>
            <ac:picMk id="4" creationId="{4551F3C9-B870-4AC3-9AB6-DD850C6CBADB}"/>
          </ac:picMkLst>
        </pc:picChg>
        <pc:picChg chg="del">
          <ac:chgData name="Emily Engdahl" userId="892fa09d-7564-4e04-9d14-38f39102bbf4" providerId="ADAL" clId="{2EF3A638-278F-4D26-983A-BC0E8F9B6205}" dt="2022-04-23T22:44:45.131" v="2381" actId="478"/>
          <ac:picMkLst>
            <pc:docMk/>
            <pc:sldMk cId="919335802" sldId="261"/>
            <ac:picMk id="3074" creationId="{0B9EF564-55C2-41F5-B020-91D22F521AAF}"/>
          </ac:picMkLst>
        </pc:picChg>
      </pc:sldChg>
      <pc:sldChg chg="addSp delSp add del">
        <pc:chgData name="Emily Engdahl" userId="892fa09d-7564-4e04-9d14-38f39102bbf4" providerId="ADAL" clId="{2EF3A638-278F-4D26-983A-BC0E8F9B6205}" dt="2022-04-23T22:46:21.827" v="2397" actId="2696"/>
        <pc:sldMkLst>
          <pc:docMk/>
          <pc:sldMk cId="3069485438" sldId="262"/>
        </pc:sldMkLst>
        <pc:spChg chg="add">
          <ac:chgData name="Emily Engdahl" userId="892fa09d-7564-4e04-9d14-38f39102bbf4" providerId="ADAL" clId="{2EF3A638-278F-4D26-983A-BC0E8F9B6205}" dt="2022-04-23T21:40:27.849" v="508"/>
          <ac:spMkLst>
            <pc:docMk/>
            <pc:sldMk cId="3069485438" sldId="262"/>
            <ac:spMk id="5" creationId="{22C88854-C24F-4DEA-BE88-9C5625329F63}"/>
          </ac:spMkLst>
        </pc:spChg>
        <pc:picChg chg="del">
          <ac:chgData name="Emily Engdahl" userId="892fa09d-7564-4e04-9d14-38f39102bbf4" providerId="ADAL" clId="{2EF3A638-278F-4D26-983A-BC0E8F9B6205}" dt="2022-04-23T21:45:18.290" v="591" actId="478"/>
          <ac:picMkLst>
            <pc:docMk/>
            <pc:sldMk cId="3069485438" sldId="262"/>
            <ac:picMk id="4" creationId="{559BA62B-0735-44A1-B6E7-0E3D507046B2}"/>
          </ac:picMkLst>
        </pc:picChg>
      </pc:sldChg>
      <pc:sldChg chg="addSp add del">
        <pc:chgData name="Emily Engdahl" userId="892fa09d-7564-4e04-9d14-38f39102bbf4" providerId="ADAL" clId="{2EF3A638-278F-4D26-983A-BC0E8F9B6205}" dt="2022-04-23T22:46:22.702" v="2398" actId="2696"/>
        <pc:sldMkLst>
          <pc:docMk/>
          <pc:sldMk cId="3108953952" sldId="263"/>
        </pc:sldMkLst>
        <pc:spChg chg="add">
          <ac:chgData name="Emily Engdahl" userId="892fa09d-7564-4e04-9d14-38f39102bbf4" providerId="ADAL" clId="{2EF3A638-278F-4D26-983A-BC0E8F9B6205}" dt="2022-04-23T21:40:28.821" v="509"/>
          <ac:spMkLst>
            <pc:docMk/>
            <pc:sldMk cId="3108953952" sldId="263"/>
            <ac:spMk id="5" creationId="{74276A86-87C1-4B32-85BA-BD02BD345ADB}"/>
          </ac:spMkLst>
        </pc:spChg>
      </pc:sldChg>
      <pc:sldChg chg="addSp delSp modSp add">
        <pc:chgData name="Emily Engdahl" userId="892fa09d-7564-4e04-9d14-38f39102bbf4" providerId="ADAL" clId="{2EF3A638-278F-4D26-983A-BC0E8F9B6205}" dt="2022-04-23T22:16:11.912" v="893" actId="20577"/>
        <pc:sldMkLst>
          <pc:docMk/>
          <pc:sldMk cId="1550039342" sldId="268"/>
        </pc:sldMkLst>
        <pc:spChg chg="del">
          <ac:chgData name="Emily Engdahl" userId="892fa09d-7564-4e04-9d14-38f39102bbf4" providerId="ADAL" clId="{2EF3A638-278F-4D26-983A-BC0E8F9B6205}" dt="2022-04-23T22:13:04.014" v="833" actId="478"/>
          <ac:spMkLst>
            <pc:docMk/>
            <pc:sldMk cId="1550039342" sldId="268"/>
            <ac:spMk id="2" creationId="{5D25D93E-BED4-478F-933B-CB1674B8B4F4}"/>
          </ac:spMkLst>
        </pc:spChg>
        <pc:spChg chg="mod">
          <ac:chgData name="Emily Engdahl" userId="892fa09d-7564-4e04-9d14-38f39102bbf4" providerId="ADAL" clId="{2EF3A638-278F-4D26-983A-BC0E8F9B6205}" dt="2022-04-23T22:16:11.912" v="893" actId="20577"/>
          <ac:spMkLst>
            <pc:docMk/>
            <pc:sldMk cId="1550039342" sldId="268"/>
            <ac:spMk id="3" creationId="{D07D4FAB-CB90-4FC2-B3FE-A5577C6921F0}"/>
          </ac:spMkLst>
        </pc:spChg>
        <pc:spChg chg="add mod">
          <ac:chgData name="Emily Engdahl" userId="892fa09d-7564-4e04-9d14-38f39102bbf4" providerId="ADAL" clId="{2EF3A638-278F-4D26-983A-BC0E8F9B6205}" dt="2022-04-23T22:13:22.265" v="851" actId="20577"/>
          <ac:spMkLst>
            <pc:docMk/>
            <pc:sldMk cId="1550039342" sldId="268"/>
            <ac:spMk id="6" creationId="{EB06ABB8-B7A6-40A5-BEAE-950D561582C1}"/>
          </ac:spMkLst>
        </pc:spChg>
        <pc:spChg chg="add del mod">
          <ac:chgData name="Emily Engdahl" userId="892fa09d-7564-4e04-9d14-38f39102bbf4" providerId="ADAL" clId="{2EF3A638-278F-4D26-983A-BC0E8F9B6205}" dt="2022-04-23T22:13:17.923" v="835" actId="478"/>
          <ac:spMkLst>
            <pc:docMk/>
            <pc:sldMk cId="1550039342" sldId="268"/>
            <ac:spMk id="7" creationId="{7C4C481A-9FD5-46CF-9D04-53F150B29A40}"/>
          </ac:spMkLst>
        </pc:spChg>
        <pc:picChg chg="del">
          <ac:chgData name="Emily Engdahl" userId="892fa09d-7564-4e04-9d14-38f39102bbf4" providerId="ADAL" clId="{2EF3A638-278F-4D26-983A-BC0E8F9B6205}" dt="2022-04-23T22:13:39.554" v="855" actId="478"/>
          <ac:picMkLst>
            <pc:docMk/>
            <pc:sldMk cId="1550039342" sldId="268"/>
            <ac:picMk id="4" creationId="{179B9391-727E-46C4-AD48-0A2B1F0DEE19}"/>
          </ac:picMkLst>
        </pc:picChg>
        <pc:picChg chg="del mod">
          <ac:chgData name="Emily Engdahl" userId="892fa09d-7564-4e04-9d14-38f39102bbf4" providerId="ADAL" clId="{2EF3A638-278F-4D26-983A-BC0E8F9B6205}" dt="2022-04-23T22:15:29.031" v="887"/>
          <ac:picMkLst>
            <pc:docMk/>
            <pc:sldMk cId="1550039342" sldId="268"/>
            <ac:picMk id="2050" creationId="{C7E3AB46-5D48-4480-B508-316B98541DA9}"/>
          </ac:picMkLst>
        </pc:picChg>
      </pc:sldChg>
      <pc:sldChg chg="addSp delSp modSp add">
        <pc:chgData name="Emily Engdahl" userId="892fa09d-7564-4e04-9d14-38f39102bbf4" providerId="ADAL" clId="{2EF3A638-278F-4D26-983A-BC0E8F9B6205}" dt="2022-04-23T22:37:47.754" v="1432" actId="14100"/>
        <pc:sldMkLst>
          <pc:docMk/>
          <pc:sldMk cId="1753867971" sldId="269"/>
        </pc:sldMkLst>
        <pc:spChg chg="del">
          <ac:chgData name="Emily Engdahl" userId="892fa09d-7564-4e04-9d14-38f39102bbf4" providerId="ADAL" clId="{2EF3A638-278F-4D26-983A-BC0E8F9B6205}" dt="2022-04-23T22:30:55.748" v="1173" actId="478"/>
          <ac:spMkLst>
            <pc:docMk/>
            <pc:sldMk cId="1753867971" sldId="269"/>
            <ac:spMk id="2" creationId="{5D25D93E-BED4-478F-933B-CB1674B8B4F4}"/>
          </ac:spMkLst>
        </pc:spChg>
        <pc:spChg chg="mod">
          <ac:chgData name="Emily Engdahl" userId="892fa09d-7564-4e04-9d14-38f39102bbf4" providerId="ADAL" clId="{2EF3A638-278F-4D26-983A-BC0E8F9B6205}" dt="2022-04-23T22:37:47.754" v="1432" actId="14100"/>
          <ac:spMkLst>
            <pc:docMk/>
            <pc:sldMk cId="1753867971" sldId="269"/>
            <ac:spMk id="3" creationId="{D07D4FAB-CB90-4FC2-B3FE-A5577C6921F0}"/>
          </ac:spMkLst>
        </pc:spChg>
        <pc:spChg chg="add mod">
          <ac:chgData name="Emily Engdahl" userId="892fa09d-7564-4e04-9d14-38f39102bbf4" providerId="ADAL" clId="{2EF3A638-278F-4D26-983A-BC0E8F9B6205}" dt="2022-04-23T22:30:52.148" v="1172" actId="20577"/>
          <ac:spMkLst>
            <pc:docMk/>
            <pc:sldMk cId="1753867971" sldId="269"/>
            <ac:spMk id="5" creationId="{CFB447B2-BE7A-44E8-838E-F8F249CA7927}"/>
          </ac:spMkLst>
        </pc:spChg>
        <pc:spChg chg="add del mod">
          <ac:chgData name="Emily Engdahl" userId="892fa09d-7564-4e04-9d14-38f39102bbf4" providerId="ADAL" clId="{2EF3A638-278F-4D26-983A-BC0E8F9B6205}" dt="2022-04-23T22:31:12.215" v="1184" actId="478"/>
          <ac:spMkLst>
            <pc:docMk/>
            <pc:sldMk cId="1753867971" sldId="269"/>
            <ac:spMk id="7" creationId="{CA943356-5D25-4BF7-B5C1-ABB9FDABEB1C}"/>
          </ac:spMkLst>
        </pc:spChg>
        <pc:spChg chg="add del mod">
          <ac:chgData name="Emily Engdahl" userId="892fa09d-7564-4e04-9d14-38f39102bbf4" providerId="ADAL" clId="{2EF3A638-278F-4D26-983A-BC0E8F9B6205}" dt="2022-04-23T22:36:58.505" v="1422"/>
          <ac:spMkLst>
            <pc:docMk/>
            <pc:sldMk cId="1753867971" sldId="269"/>
            <ac:spMk id="9" creationId="{CC0CE147-7ABA-4A02-95BA-6FB533EC6D01}"/>
          </ac:spMkLst>
        </pc:spChg>
        <pc:spChg chg="add del mod">
          <ac:chgData name="Emily Engdahl" userId="892fa09d-7564-4e04-9d14-38f39102bbf4" providerId="ADAL" clId="{2EF3A638-278F-4D26-983A-BC0E8F9B6205}" dt="2022-04-23T22:36:58.505" v="1422"/>
          <ac:spMkLst>
            <pc:docMk/>
            <pc:sldMk cId="1753867971" sldId="269"/>
            <ac:spMk id="11" creationId="{E782B70C-7FDF-4889-9F6D-1588FEE9BD9B}"/>
          </ac:spMkLst>
        </pc:spChg>
        <pc:spChg chg="add del mod">
          <ac:chgData name="Emily Engdahl" userId="892fa09d-7564-4e04-9d14-38f39102bbf4" providerId="ADAL" clId="{2EF3A638-278F-4D26-983A-BC0E8F9B6205}" dt="2022-04-23T22:36:58.505" v="1422"/>
          <ac:spMkLst>
            <pc:docMk/>
            <pc:sldMk cId="1753867971" sldId="269"/>
            <ac:spMk id="12" creationId="{3D76F88F-5F64-4691-9A99-C22DEED23305}"/>
          </ac:spMkLst>
        </pc:spChg>
        <pc:spChg chg="add del mod">
          <ac:chgData name="Emily Engdahl" userId="892fa09d-7564-4e04-9d14-38f39102bbf4" providerId="ADAL" clId="{2EF3A638-278F-4D26-983A-BC0E8F9B6205}" dt="2022-04-23T22:36:58.505" v="1422"/>
          <ac:spMkLst>
            <pc:docMk/>
            <pc:sldMk cId="1753867971" sldId="269"/>
            <ac:spMk id="13" creationId="{466537A8-E9B4-40AE-A22E-5DD60A5F7444}"/>
          </ac:spMkLst>
        </pc:spChg>
        <pc:spChg chg="add del mod">
          <ac:chgData name="Emily Engdahl" userId="892fa09d-7564-4e04-9d14-38f39102bbf4" providerId="ADAL" clId="{2EF3A638-278F-4D26-983A-BC0E8F9B6205}" dt="2022-04-23T22:36:58.505" v="1422"/>
          <ac:spMkLst>
            <pc:docMk/>
            <pc:sldMk cId="1753867971" sldId="269"/>
            <ac:spMk id="14" creationId="{FA7CEF6C-3989-4EFF-840F-487500A9E0D6}"/>
          </ac:spMkLst>
        </pc:spChg>
        <pc:spChg chg="add del mod">
          <ac:chgData name="Emily Engdahl" userId="892fa09d-7564-4e04-9d14-38f39102bbf4" providerId="ADAL" clId="{2EF3A638-278F-4D26-983A-BC0E8F9B6205}" dt="2022-04-23T22:36:58.505" v="1422"/>
          <ac:spMkLst>
            <pc:docMk/>
            <pc:sldMk cId="1753867971" sldId="269"/>
            <ac:spMk id="15" creationId="{1B861D8D-5DCD-45B6-88B7-2B2618CADB7D}"/>
          </ac:spMkLst>
        </pc:spChg>
        <pc:spChg chg="add del mod">
          <ac:chgData name="Emily Engdahl" userId="892fa09d-7564-4e04-9d14-38f39102bbf4" providerId="ADAL" clId="{2EF3A638-278F-4D26-983A-BC0E8F9B6205}" dt="2022-04-23T22:36:58.505" v="1422"/>
          <ac:spMkLst>
            <pc:docMk/>
            <pc:sldMk cId="1753867971" sldId="269"/>
            <ac:spMk id="16" creationId="{0DB80A85-4C16-4AEE-B441-1B8B3DCA7F0F}"/>
          </ac:spMkLst>
        </pc:spChg>
        <pc:spChg chg="add del mod">
          <ac:chgData name="Emily Engdahl" userId="892fa09d-7564-4e04-9d14-38f39102bbf4" providerId="ADAL" clId="{2EF3A638-278F-4D26-983A-BC0E8F9B6205}" dt="2022-04-23T22:36:58.505" v="1422"/>
          <ac:spMkLst>
            <pc:docMk/>
            <pc:sldMk cId="1753867971" sldId="269"/>
            <ac:spMk id="17" creationId="{A98EF491-61E9-456F-96EF-CC84B44BD024}"/>
          </ac:spMkLst>
        </pc:spChg>
        <pc:graphicFrameChg chg="add del mod">
          <ac:chgData name="Emily Engdahl" userId="892fa09d-7564-4e04-9d14-38f39102bbf4" providerId="ADAL" clId="{2EF3A638-278F-4D26-983A-BC0E8F9B6205}" dt="2022-04-23T22:36:58.505" v="1422"/>
          <ac:graphicFrameMkLst>
            <pc:docMk/>
            <pc:sldMk cId="1753867971" sldId="269"/>
            <ac:graphicFrameMk id="8" creationId="{0B1D2694-54AC-421C-97CF-60878D78BC1A}"/>
          </ac:graphicFrameMkLst>
        </pc:graphicFrameChg>
        <pc:graphicFrameChg chg="add del mod">
          <ac:chgData name="Emily Engdahl" userId="892fa09d-7564-4e04-9d14-38f39102bbf4" providerId="ADAL" clId="{2EF3A638-278F-4D26-983A-BC0E8F9B6205}" dt="2022-04-23T22:36:58.505" v="1422"/>
          <ac:graphicFrameMkLst>
            <pc:docMk/>
            <pc:sldMk cId="1753867971" sldId="269"/>
            <ac:graphicFrameMk id="10" creationId="{585E3FC6-A320-49F5-8959-5D1148D8DEE2}"/>
          </ac:graphicFrameMkLst>
        </pc:graphicFrameChg>
        <pc:picChg chg="del">
          <ac:chgData name="Emily Engdahl" userId="892fa09d-7564-4e04-9d14-38f39102bbf4" providerId="ADAL" clId="{2EF3A638-278F-4D26-983A-BC0E8F9B6205}" dt="2022-04-23T22:31:22.121" v="1188" actId="478"/>
          <ac:picMkLst>
            <pc:docMk/>
            <pc:sldMk cId="1753867971" sldId="269"/>
            <ac:picMk id="4" creationId="{337D6A0C-9959-4029-ACF6-CEB3CDFF827D}"/>
          </ac:picMkLst>
        </pc:picChg>
        <pc:picChg chg="add del mod">
          <ac:chgData name="Emily Engdahl" userId="892fa09d-7564-4e04-9d14-38f39102bbf4" providerId="ADAL" clId="{2EF3A638-278F-4D26-983A-BC0E8F9B6205}" dt="2022-04-23T22:36:58.505" v="1422"/>
          <ac:picMkLst>
            <pc:docMk/>
            <pc:sldMk cId="1753867971" sldId="269"/>
            <ac:picMk id="2059" creationId="{675E1B94-4DA5-4205-BC1D-A23F6A71544B}"/>
          </ac:picMkLst>
        </pc:picChg>
        <pc:picChg chg="add del mod">
          <ac:chgData name="Emily Engdahl" userId="892fa09d-7564-4e04-9d14-38f39102bbf4" providerId="ADAL" clId="{2EF3A638-278F-4D26-983A-BC0E8F9B6205}" dt="2022-04-23T22:36:58.505" v="1422"/>
          <ac:picMkLst>
            <pc:docMk/>
            <pc:sldMk cId="1753867971" sldId="269"/>
            <ac:picMk id="2060" creationId="{08C4D1E9-79D5-4AAE-93A2-D314A83E3EDE}"/>
          </ac:picMkLst>
        </pc:picChg>
        <pc:picChg chg="add del mod">
          <ac:chgData name="Emily Engdahl" userId="892fa09d-7564-4e04-9d14-38f39102bbf4" providerId="ADAL" clId="{2EF3A638-278F-4D26-983A-BC0E8F9B6205}" dt="2022-04-23T22:36:58.505" v="1422"/>
          <ac:picMkLst>
            <pc:docMk/>
            <pc:sldMk cId="1753867971" sldId="269"/>
            <ac:picMk id="2061" creationId="{17E0EDA5-1E2D-4B15-BF01-1065F1C9C0E5}"/>
          </ac:picMkLst>
        </pc:picChg>
        <pc:picChg chg="add del mod">
          <ac:chgData name="Emily Engdahl" userId="892fa09d-7564-4e04-9d14-38f39102bbf4" providerId="ADAL" clId="{2EF3A638-278F-4D26-983A-BC0E8F9B6205}" dt="2022-04-23T22:36:58.505" v="1422"/>
          <ac:picMkLst>
            <pc:docMk/>
            <pc:sldMk cId="1753867971" sldId="269"/>
            <ac:picMk id="2062" creationId="{D0AA9007-CCD6-4D94-AC50-BAFBF17CFCA2}"/>
          </ac:picMkLst>
        </pc:picChg>
        <pc:picChg chg="add del mod">
          <ac:chgData name="Emily Engdahl" userId="892fa09d-7564-4e04-9d14-38f39102bbf4" providerId="ADAL" clId="{2EF3A638-278F-4D26-983A-BC0E8F9B6205}" dt="2022-04-23T22:36:58.505" v="1422"/>
          <ac:picMkLst>
            <pc:docMk/>
            <pc:sldMk cId="1753867971" sldId="269"/>
            <ac:picMk id="2063" creationId="{ACEB9371-EC54-435F-BF74-F85BEE0D750F}"/>
          </ac:picMkLst>
        </pc:picChg>
        <pc:picChg chg="add del mod">
          <ac:chgData name="Emily Engdahl" userId="892fa09d-7564-4e04-9d14-38f39102bbf4" providerId="ADAL" clId="{2EF3A638-278F-4D26-983A-BC0E8F9B6205}" dt="2022-04-23T22:36:58.505" v="1422"/>
          <ac:picMkLst>
            <pc:docMk/>
            <pc:sldMk cId="1753867971" sldId="269"/>
            <ac:picMk id="2064" creationId="{4D35C16E-CEF9-43D0-8C6E-727AB97DDB33}"/>
          </ac:picMkLst>
        </pc:picChg>
        <pc:picChg chg="add del mod">
          <ac:chgData name="Emily Engdahl" userId="892fa09d-7564-4e04-9d14-38f39102bbf4" providerId="ADAL" clId="{2EF3A638-278F-4D26-983A-BC0E8F9B6205}" dt="2022-04-23T22:36:58.505" v="1422"/>
          <ac:picMkLst>
            <pc:docMk/>
            <pc:sldMk cId="1753867971" sldId="269"/>
            <ac:picMk id="2065" creationId="{C89FE5F5-ECC8-4571-85C8-A7397209EF7E}"/>
          </ac:picMkLst>
        </pc:picChg>
        <pc:picChg chg="add mod">
          <ac:chgData name="Emily Engdahl" userId="892fa09d-7564-4e04-9d14-38f39102bbf4" providerId="ADAL" clId="{2EF3A638-278F-4D26-983A-BC0E8F9B6205}" dt="2022-04-23T22:37:42.932" v="1431" actId="1076"/>
          <ac:picMkLst>
            <pc:docMk/>
            <pc:sldMk cId="1753867971" sldId="269"/>
            <ac:picMk id="2067" creationId="{203E5658-E7E2-47F8-84EA-7C1BB9429E6C}"/>
          </ac:picMkLst>
        </pc:picChg>
      </pc:sldChg>
      <pc:sldChg chg="addSp delSp modSp add">
        <pc:chgData name="Emily Engdahl" userId="892fa09d-7564-4e04-9d14-38f39102bbf4" providerId="ADAL" clId="{2EF3A638-278F-4D26-983A-BC0E8F9B6205}" dt="2022-04-23T22:13:42.019" v="856" actId="478"/>
        <pc:sldMkLst>
          <pc:docMk/>
          <pc:sldMk cId="566417073" sldId="270"/>
        </pc:sldMkLst>
        <pc:spChg chg="del">
          <ac:chgData name="Emily Engdahl" userId="892fa09d-7564-4e04-9d14-38f39102bbf4" providerId="ADAL" clId="{2EF3A638-278F-4D26-983A-BC0E8F9B6205}" dt="2022-04-23T21:47:55.958" v="647" actId="478"/>
          <ac:spMkLst>
            <pc:docMk/>
            <pc:sldMk cId="566417073" sldId="270"/>
            <ac:spMk id="2" creationId="{5D25D93E-BED4-478F-933B-CB1674B8B4F4}"/>
          </ac:spMkLst>
        </pc:spChg>
        <pc:spChg chg="mod">
          <ac:chgData name="Emily Engdahl" userId="892fa09d-7564-4e04-9d14-38f39102bbf4" providerId="ADAL" clId="{2EF3A638-278F-4D26-983A-BC0E8F9B6205}" dt="2022-04-23T22:12:57.615" v="832" actId="13926"/>
          <ac:spMkLst>
            <pc:docMk/>
            <pc:sldMk cId="566417073" sldId="270"/>
            <ac:spMk id="3" creationId="{D07D4FAB-CB90-4FC2-B3FE-A5577C6921F0}"/>
          </ac:spMkLst>
        </pc:spChg>
        <pc:spChg chg="add mod">
          <ac:chgData name="Emily Engdahl" userId="892fa09d-7564-4e04-9d14-38f39102bbf4" providerId="ADAL" clId="{2EF3A638-278F-4D26-983A-BC0E8F9B6205}" dt="2022-04-23T21:47:52.652" v="646" actId="20577"/>
          <ac:spMkLst>
            <pc:docMk/>
            <pc:sldMk cId="566417073" sldId="270"/>
            <ac:spMk id="5" creationId="{B9ADE6EA-E6B9-4E3F-BC34-444BB94F2709}"/>
          </ac:spMkLst>
        </pc:spChg>
        <pc:spChg chg="add del mod">
          <ac:chgData name="Emily Engdahl" userId="892fa09d-7564-4e04-9d14-38f39102bbf4" providerId="ADAL" clId="{2EF3A638-278F-4D26-983A-BC0E8F9B6205}" dt="2022-04-23T21:47:58.016" v="648" actId="478"/>
          <ac:spMkLst>
            <pc:docMk/>
            <pc:sldMk cId="566417073" sldId="270"/>
            <ac:spMk id="7" creationId="{FAFD1BB9-7F30-47D5-8ACD-B1976DB7633E}"/>
          </ac:spMkLst>
        </pc:spChg>
        <pc:picChg chg="del">
          <ac:chgData name="Emily Engdahl" userId="892fa09d-7564-4e04-9d14-38f39102bbf4" providerId="ADAL" clId="{2EF3A638-278F-4D26-983A-BC0E8F9B6205}" dt="2022-04-23T22:13:42.019" v="856" actId="478"/>
          <ac:picMkLst>
            <pc:docMk/>
            <pc:sldMk cId="566417073" sldId="270"/>
            <ac:picMk id="4" creationId="{91307CC3-AF03-4FF4-AA25-7FBB8C08B3DD}"/>
          </ac:picMkLst>
        </pc:picChg>
      </pc:sldChg>
      <pc:sldChg chg="addSp delSp modSp add">
        <pc:chgData name="Emily Engdahl" userId="892fa09d-7564-4e04-9d14-38f39102bbf4" providerId="ADAL" clId="{2EF3A638-278F-4D26-983A-BC0E8F9B6205}" dt="2022-04-23T22:29:08.309" v="1128" actId="1076"/>
        <pc:sldMkLst>
          <pc:docMk/>
          <pc:sldMk cId="924905926" sldId="271"/>
        </pc:sldMkLst>
        <pc:spChg chg="del">
          <ac:chgData name="Emily Engdahl" userId="892fa09d-7564-4e04-9d14-38f39102bbf4" providerId="ADAL" clId="{2EF3A638-278F-4D26-983A-BC0E8F9B6205}" dt="2022-04-23T22:26:23.765" v="1091" actId="478"/>
          <ac:spMkLst>
            <pc:docMk/>
            <pc:sldMk cId="924905926" sldId="271"/>
            <ac:spMk id="2" creationId="{5D25D93E-BED4-478F-933B-CB1674B8B4F4}"/>
          </ac:spMkLst>
        </pc:spChg>
        <pc:spChg chg="mod">
          <ac:chgData name="Emily Engdahl" userId="892fa09d-7564-4e04-9d14-38f39102bbf4" providerId="ADAL" clId="{2EF3A638-278F-4D26-983A-BC0E8F9B6205}" dt="2022-04-23T22:29:08.309" v="1128" actId="1076"/>
          <ac:spMkLst>
            <pc:docMk/>
            <pc:sldMk cId="924905926" sldId="271"/>
            <ac:spMk id="3" creationId="{D07D4FAB-CB90-4FC2-B3FE-A5577C6921F0}"/>
          </ac:spMkLst>
        </pc:spChg>
        <pc:spChg chg="del mod">
          <ac:chgData name="Emily Engdahl" userId="892fa09d-7564-4e04-9d14-38f39102bbf4" providerId="ADAL" clId="{2EF3A638-278F-4D26-983A-BC0E8F9B6205}" dt="2022-04-23T22:26:57.696" v="1111"/>
          <ac:spMkLst>
            <pc:docMk/>
            <pc:sldMk cId="924905926" sldId="271"/>
            <ac:spMk id="5" creationId="{6A7B7910-974F-4063-9BBF-247FD3DD487D}"/>
          </ac:spMkLst>
        </pc:spChg>
        <pc:spChg chg="add mod">
          <ac:chgData name="Emily Engdahl" userId="892fa09d-7564-4e04-9d14-38f39102bbf4" providerId="ADAL" clId="{2EF3A638-278F-4D26-983A-BC0E8F9B6205}" dt="2022-04-23T22:26:07.794" v="1090" actId="20577"/>
          <ac:spMkLst>
            <pc:docMk/>
            <pc:sldMk cId="924905926" sldId="271"/>
            <ac:spMk id="6" creationId="{C827493A-54EC-4304-9396-BEB5F4300831}"/>
          </ac:spMkLst>
        </pc:spChg>
        <pc:spChg chg="add del mod">
          <ac:chgData name="Emily Engdahl" userId="892fa09d-7564-4e04-9d14-38f39102bbf4" providerId="ADAL" clId="{2EF3A638-278F-4D26-983A-BC0E8F9B6205}" dt="2022-04-23T22:26:25.460" v="1092" actId="478"/>
          <ac:spMkLst>
            <pc:docMk/>
            <pc:sldMk cId="924905926" sldId="271"/>
            <ac:spMk id="8" creationId="{0C6B8BCC-2BA0-4F41-B227-03C182353FF3}"/>
          </ac:spMkLst>
        </pc:spChg>
        <pc:picChg chg="del">
          <ac:chgData name="Emily Engdahl" userId="892fa09d-7564-4e04-9d14-38f39102bbf4" providerId="ADAL" clId="{2EF3A638-278F-4D26-983A-BC0E8F9B6205}" dt="2022-04-23T22:26:57.664" v="1109" actId="478"/>
          <ac:picMkLst>
            <pc:docMk/>
            <pc:sldMk cId="924905926" sldId="271"/>
            <ac:picMk id="4" creationId="{60B8BCC6-A72A-4886-8DB9-06BB895A5F01}"/>
          </ac:picMkLst>
        </pc:picChg>
        <pc:picChg chg="add mod">
          <ac:chgData name="Emily Engdahl" userId="892fa09d-7564-4e04-9d14-38f39102bbf4" providerId="ADAL" clId="{2EF3A638-278F-4D26-983A-BC0E8F9B6205}" dt="2022-04-23T22:28:37.733" v="1124" actId="1076"/>
          <ac:picMkLst>
            <pc:docMk/>
            <pc:sldMk cId="924905926" sldId="271"/>
            <ac:picMk id="1026" creationId="{FC2B295E-62A8-4159-9CAC-874F0EFBD1A7}"/>
          </ac:picMkLst>
        </pc:picChg>
      </pc:sldChg>
      <pc:sldChg chg="addSp delSp modSp add">
        <pc:chgData name="Emily Engdahl" userId="892fa09d-7564-4e04-9d14-38f39102bbf4" providerId="ADAL" clId="{2EF3A638-278F-4D26-983A-BC0E8F9B6205}" dt="2022-04-23T22:57:21.241" v="2943" actId="1076"/>
        <pc:sldMkLst>
          <pc:docMk/>
          <pc:sldMk cId="2449748617" sldId="272"/>
        </pc:sldMkLst>
        <pc:spChg chg="del">
          <ac:chgData name="Emily Engdahl" userId="892fa09d-7564-4e04-9d14-38f39102bbf4" providerId="ADAL" clId="{2EF3A638-278F-4D26-983A-BC0E8F9B6205}" dt="2022-04-23T22:55:24.630" v="2900" actId="478"/>
          <ac:spMkLst>
            <pc:docMk/>
            <pc:sldMk cId="2449748617" sldId="272"/>
            <ac:spMk id="2" creationId="{5D25D93E-BED4-478F-933B-CB1674B8B4F4}"/>
          </ac:spMkLst>
        </pc:spChg>
        <pc:spChg chg="mod">
          <ac:chgData name="Emily Engdahl" userId="892fa09d-7564-4e04-9d14-38f39102bbf4" providerId="ADAL" clId="{2EF3A638-278F-4D26-983A-BC0E8F9B6205}" dt="2022-04-23T22:57:21.241" v="2943" actId="1076"/>
          <ac:spMkLst>
            <pc:docMk/>
            <pc:sldMk cId="2449748617" sldId="272"/>
            <ac:spMk id="3" creationId="{D07D4FAB-CB90-4FC2-B3FE-A5577C6921F0}"/>
          </ac:spMkLst>
        </pc:spChg>
        <pc:spChg chg="add mod">
          <ac:chgData name="Emily Engdahl" userId="892fa09d-7564-4e04-9d14-38f39102bbf4" providerId="ADAL" clId="{2EF3A638-278F-4D26-983A-BC0E8F9B6205}" dt="2022-04-23T22:55:21.915" v="2899" actId="20577"/>
          <ac:spMkLst>
            <pc:docMk/>
            <pc:sldMk cId="2449748617" sldId="272"/>
            <ac:spMk id="5" creationId="{7CD0E551-F62A-4DAA-A85A-B47C11489E48}"/>
          </ac:spMkLst>
        </pc:spChg>
        <pc:spChg chg="add del mod">
          <ac:chgData name="Emily Engdahl" userId="892fa09d-7564-4e04-9d14-38f39102bbf4" providerId="ADAL" clId="{2EF3A638-278F-4D26-983A-BC0E8F9B6205}" dt="2022-04-23T22:55:25.605" v="2901" actId="478"/>
          <ac:spMkLst>
            <pc:docMk/>
            <pc:sldMk cId="2449748617" sldId="272"/>
            <ac:spMk id="7" creationId="{B5CC5449-0B41-4B88-A315-5FE6A029E82C}"/>
          </ac:spMkLst>
        </pc:spChg>
        <pc:picChg chg="del">
          <ac:chgData name="Emily Engdahl" userId="892fa09d-7564-4e04-9d14-38f39102bbf4" providerId="ADAL" clId="{2EF3A638-278F-4D26-983A-BC0E8F9B6205}" dt="2022-04-23T22:55:34.115" v="2904" actId="478"/>
          <ac:picMkLst>
            <pc:docMk/>
            <pc:sldMk cId="2449748617" sldId="272"/>
            <ac:picMk id="4" creationId="{6A57F25F-475D-483F-8630-CA731F53580D}"/>
          </ac:picMkLst>
        </pc:picChg>
      </pc:sldChg>
      <pc:sldChg chg="del">
        <pc:chgData name="Emily Engdahl" userId="892fa09d-7564-4e04-9d14-38f39102bbf4" providerId="ADAL" clId="{2EF3A638-278F-4D26-983A-BC0E8F9B6205}" dt="2022-04-23T21:39:50.894" v="477" actId="2696"/>
        <pc:sldMkLst>
          <pc:docMk/>
          <pc:sldMk cId="2645414637" sldId="273"/>
        </pc:sldMkLst>
      </pc:sldChg>
      <pc:sldChg chg="addSp delSp modSp add">
        <pc:chgData name="Emily Engdahl" userId="892fa09d-7564-4e04-9d14-38f39102bbf4" providerId="ADAL" clId="{2EF3A638-278F-4D26-983A-BC0E8F9B6205}" dt="2022-04-23T22:31:20.051" v="1187" actId="478"/>
        <pc:sldMkLst>
          <pc:docMk/>
          <pc:sldMk cId="3731703869" sldId="273"/>
        </pc:sldMkLst>
        <pc:spChg chg="del">
          <ac:chgData name="Emily Engdahl" userId="892fa09d-7564-4e04-9d14-38f39102bbf4" providerId="ADAL" clId="{2EF3A638-278F-4D26-983A-BC0E8F9B6205}" dt="2022-04-23T22:25:22.447" v="1042" actId="478"/>
          <ac:spMkLst>
            <pc:docMk/>
            <pc:sldMk cId="3731703869" sldId="273"/>
            <ac:spMk id="2" creationId="{5D25D93E-BED4-478F-933B-CB1674B8B4F4}"/>
          </ac:spMkLst>
        </pc:spChg>
        <pc:spChg chg="mod">
          <ac:chgData name="Emily Engdahl" userId="892fa09d-7564-4e04-9d14-38f39102bbf4" providerId="ADAL" clId="{2EF3A638-278F-4D26-983A-BC0E8F9B6205}" dt="2022-04-23T22:25:46.631" v="1053" actId="404"/>
          <ac:spMkLst>
            <pc:docMk/>
            <pc:sldMk cId="3731703869" sldId="273"/>
            <ac:spMk id="3" creationId="{D07D4FAB-CB90-4FC2-B3FE-A5577C6921F0}"/>
          </ac:spMkLst>
        </pc:spChg>
        <pc:spChg chg="add mod">
          <ac:chgData name="Emily Engdahl" userId="892fa09d-7564-4e04-9d14-38f39102bbf4" providerId="ADAL" clId="{2EF3A638-278F-4D26-983A-BC0E8F9B6205}" dt="2022-04-23T22:25:19.951" v="1041" actId="20577"/>
          <ac:spMkLst>
            <pc:docMk/>
            <pc:sldMk cId="3731703869" sldId="273"/>
            <ac:spMk id="6" creationId="{73272764-8671-4CC0-81FA-7486B857E784}"/>
          </ac:spMkLst>
        </pc:spChg>
        <pc:spChg chg="add del mod">
          <ac:chgData name="Emily Engdahl" userId="892fa09d-7564-4e04-9d14-38f39102bbf4" providerId="ADAL" clId="{2EF3A638-278F-4D26-983A-BC0E8F9B6205}" dt="2022-04-23T22:25:24.037" v="1043" actId="478"/>
          <ac:spMkLst>
            <pc:docMk/>
            <pc:sldMk cId="3731703869" sldId="273"/>
            <ac:spMk id="7" creationId="{2302B167-619C-4945-8E5D-5632BB7FDF55}"/>
          </ac:spMkLst>
        </pc:spChg>
        <pc:picChg chg="del">
          <ac:chgData name="Emily Engdahl" userId="892fa09d-7564-4e04-9d14-38f39102bbf4" providerId="ADAL" clId="{2EF3A638-278F-4D26-983A-BC0E8F9B6205}" dt="2022-04-23T22:31:20.051" v="1187" actId="478"/>
          <ac:picMkLst>
            <pc:docMk/>
            <pc:sldMk cId="3731703869" sldId="273"/>
            <ac:picMk id="4" creationId="{495B05EB-75F2-4B22-A9E3-1B38BEAFAE32}"/>
          </ac:picMkLst>
        </pc:picChg>
        <pc:picChg chg="mod">
          <ac:chgData name="Emily Engdahl" userId="892fa09d-7564-4e04-9d14-38f39102bbf4" providerId="ADAL" clId="{2EF3A638-278F-4D26-983A-BC0E8F9B6205}" dt="2022-04-23T22:25:49.881" v="1054" actId="1076"/>
          <ac:picMkLst>
            <pc:docMk/>
            <pc:sldMk cId="3731703869" sldId="273"/>
            <ac:picMk id="4100" creationId="{65C3D366-4358-49AF-9A84-4ECF72A4BC94}"/>
          </ac:picMkLst>
        </pc:picChg>
      </pc:sldChg>
      <pc:sldChg chg="addSp delSp modSp add">
        <pc:chgData name="Emily Engdahl" userId="892fa09d-7564-4e04-9d14-38f39102bbf4" providerId="ADAL" clId="{2EF3A638-278F-4D26-983A-BC0E8F9B6205}" dt="2022-04-23T22:22:43.167" v="978" actId="1076"/>
        <pc:sldMkLst>
          <pc:docMk/>
          <pc:sldMk cId="1450455031" sldId="274"/>
        </pc:sldMkLst>
        <pc:spChg chg="del">
          <ac:chgData name="Emily Engdahl" userId="892fa09d-7564-4e04-9d14-38f39102bbf4" providerId="ADAL" clId="{2EF3A638-278F-4D26-983A-BC0E8F9B6205}" dt="2022-04-23T22:16:56.362" v="950" actId="478"/>
          <ac:spMkLst>
            <pc:docMk/>
            <pc:sldMk cId="1450455031" sldId="274"/>
            <ac:spMk id="2" creationId="{5D25D93E-BED4-478F-933B-CB1674B8B4F4}"/>
          </ac:spMkLst>
        </pc:spChg>
        <pc:spChg chg="mod">
          <ac:chgData name="Emily Engdahl" userId="892fa09d-7564-4e04-9d14-38f39102bbf4" providerId="ADAL" clId="{2EF3A638-278F-4D26-983A-BC0E8F9B6205}" dt="2022-04-23T22:22:43.167" v="978" actId="1076"/>
          <ac:spMkLst>
            <pc:docMk/>
            <pc:sldMk cId="1450455031" sldId="274"/>
            <ac:spMk id="3" creationId="{D07D4FAB-CB90-4FC2-B3FE-A5577C6921F0}"/>
          </ac:spMkLst>
        </pc:spChg>
        <pc:spChg chg="add mod">
          <ac:chgData name="Emily Engdahl" userId="892fa09d-7564-4e04-9d14-38f39102bbf4" providerId="ADAL" clId="{2EF3A638-278F-4D26-983A-BC0E8F9B6205}" dt="2022-04-23T22:16:53.598" v="949" actId="20577"/>
          <ac:spMkLst>
            <pc:docMk/>
            <pc:sldMk cId="1450455031" sldId="274"/>
            <ac:spMk id="6" creationId="{D3993B8B-54A2-43C9-B9EB-E47ECA78EEF3}"/>
          </ac:spMkLst>
        </pc:spChg>
        <pc:spChg chg="add del mod">
          <ac:chgData name="Emily Engdahl" userId="892fa09d-7564-4e04-9d14-38f39102bbf4" providerId="ADAL" clId="{2EF3A638-278F-4D26-983A-BC0E8F9B6205}" dt="2022-04-23T22:16:58.548" v="951" actId="478"/>
          <ac:spMkLst>
            <pc:docMk/>
            <pc:sldMk cId="1450455031" sldId="274"/>
            <ac:spMk id="7" creationId="{586BDA43-C9AD-4BEC-80EF-7046D595AD67}"/>
          </ac:spMkLst>
        </pc:spChg>
        <pc:picChg chg="del">
          <ac:chgData name="Emily Engdahl" userId="892fa09d-7564-4e04-9d14-38f39102bbf4" providerId="ADAL" clId="{2EF3A638-278F-4D26-983A-BC0E8F9B6205}" dt="2022-04-23T22:16:41.801" v="894" actId="478"/>
          <ac:picMkLst>
            <pc:docMk/>
            <pc:sldMk cId="1450455031" sldId="274"/>
            <ac:picMk id="4" creationId="{179B9391-727E-46C4-AD48-0A2B1F0DEE19}"/>
          </ac:picMkLst>
        </pc:picChg>
        <pc:picChg chg="del mod">
          <ac:chgData name="Emily Engdahl" userId="892fa09d-7564-4e04-9d14-38f39102bbf4" providerId="ADAL" clId="{2EF3A638-278F-4D26-983A-BC0E8F9B6205}" dt="2022-04-23T22:21:42.978" v="969" actId="478"/>
          <ac:picMkLst>
            <pc:docMk/>
            <pc:sldMk cId="1450455031" sldId="274"/>
            <ac:picMk id="6148" creationId="{4FD37399-ED1C-4ECE-9878-D4275B340A06}"/>
          </ac:picMkLst>
        </pc:picChg>
      </pc:sldChg>
      <pc:sldChg chg="addSp delSp modSp add">
        <pc:chgData name="Emily Engdahl" userId="892fa09d-7564-4e04-9d14-38f39102bbf4" providerId="ADAL" clId="{2EF3A638-278F-4D26-983A-BC0E8F9B6205}" dt="2022-04-23T22:31:25.717" v="1189" actId="478"/>
        <pc:sldMkLst>
          <pc:docMk/>
          <pc:sldMk cId="35370038" sldId="275"/>
        </pc:sldMkLst>
        <pc:spChg chg="del">
          <ac:chgData name="Emily Engdahl" userId="892fa09d-7564-4e04-9d14-38f39102bbf4" providerId="ADAL" clId="{2EF3A638-278F-4D26-983A-BC0E8F9B6205}" dt="2022-04-23T22:23:38.717" v="1016" actId="478"/>
          <ac:spMkLst>
            <pc:docMk/>
            <pc:sldMk cId="35370038" sldId="275"/>
            <ac:spMk id="2" creationId="{5D25D93E-BED4-478F-933B-CB1674B8B4F4}"/>
          </ac:spMkLst>
        </pc:spChg>
        <pc:spChg chg="mod">
          <ac:chgData name="Emily Engdahl" userId="892fa09d-7564-4e04-9d14-38f39102bbf4" providerId="ADAL" clId="{2EF3A638-278F-4D26-983A-BC0E8F9B6205}" dt="2022-04-23T22:24:33.749" v="1029" actId="403"/>
          <ac:spMkLst>
            <pc:docMk/>
            <pc:sldMk cId="35370038" sldId="275"/>
            <ac:spMk id="3" creationId="{D07D4FAB-CB90-4FC2-B3FE-A5577C6921F0}"/>
          </ac:spMkLst>
        </pc:spChg>
        <pc:spChg chg="add mod">
          <ac:chgData name="Emily Engdahl" userId="892fa09d-7564-4e04-9d14-38f39102bbf4" providerId="ADAL" clId="{2EF3A638-278F-4D26-983A-BC0E8F9B6205}" dt="2022-04-23T22:23:51.747" v="1019" actId="313"/>
          <ac:spMkLst>
            <pc:docMk/>
            <pc:sldMk cId="35370038" sldId="275"/>
            <ac:spMk id="5" creationId="{A3D12896-0929-4C51-BC6F-3AB0FB1E1BD8}"/>
          </ac:spMkLst>
        </pc:spChg>
        <pc:spChg chg="add del mod">
          <ac:chgData name="Emily Engdahl" userId="892fa09d-7564-4e04-9d14-38f39102bbf4" providerId="ADAL" clId="{2EF3A638-278F-4D26-983A-BC0E8F9B6205}" dt="2022-04-23T22:23:41.074" v="1017" actId="478"/>
          <ac:spMkLst>
            <pc:docMk/>
            <pc:sldMk cId="35370038" sldId="275"/>
            <ac:spMk id="7" creationId="{0838352C-2DCE-454A-8E49-3517DECB3700}"/>
          </ac:spMkLst>
        </pc:spChg>
        <pc:picChg chg="del">
          <ac:chgData name="Emily Engdahl" userId="892fa09d-7564-4e04-9d14-38f39102bbf4" providerId="ADAL" clId="{2EF3A638-278F-4D26-983A-BC0E8F9B6205}" dt="2022-04-23T22:31:25.717" v="1189" actId="478"/>
          <ac:picMkLst>
            <pc:docMk/>
            <pc:sldMk cId="35370038" sldId="275"/>
            <ac:picMk id="4" creationId="{179B9391-727E-46C4-AD48-0A2B1F0DEE19}"/>
          </ac:picMkLst>
        </pc:picChg>
      </pc:sldChg>
      <pc:sldChg chg="del">
        <pc:chgData name="Emily Engdahl" userId="892fa09d-7564-4e04-9d14-38f39102bbf4" providerId="ADAL" clId="{2EF3A638-278F-4D26-983A-BC0E8F9B6205}" dt="2022-04-23T21:39:50.910" v="478" actId="2696"/>
        <pc:sldMkLst>
          <pc:docMk/>
          <pc:sldMk cId="3683251066" sldId="283"/>
        </pc:sldMkLst>
      </pc:sldChg>
      <pc:sldChg chg="modSp">
        <pc:chgData name="Emily Engdahl" userId="892fa09d-7564-4e04-9d14-38f39102bbf4" providerId="ADAL" clId="{2EF3A638-278F-4D26-983A-BC0E8F9B6205}" dt="2022-04-23T21:39:37.408" v="475" actId="27636"/>
        <pc:sldMkLst>
          <pc:docMk/>
          <pc:sldMk cId="366514652" sldId="293"/>
        </pc:sldMkLst>
        <pc:spChg chg="mod">
          <ac:chgData name="Emily Engdahl" userId="892fa09d-7564-4e04-9d14-38f39102bbf4" providerId="ADAL" clId="{2EF3A638-278F-4D26-983A-BC0E8F9B6205}" dt="2022-04-23T21:39:37.408" v="475" actId="27636"/>
          <ac:spMkLst>
            <pc:docMk/>
            <pc:sldMk cId="366514652" sldId="293"/>
            <ac:spMk id="3" creationId="{5CBEC3D3-65B9-4308-AA75-A8C801E9A58D}"/>
          </ac:spMkLst>
        </pc:spChg>
      </pc:sldChg>
      <pc:sldChg chg="del">
        <pc:chgData name="Emily Engdahl" userId="892fa09d-7564-4e04-9d14-38f39102bbf4" providerId="ADAL" clId="{2EF3A638-278F-4D26-983A-BC0E8F9B6205}" dt="2022-04-23T21:39:50.925" v="479" actId="2696"/>
        <pc:sldMkLst>
          <pc:docMk/>
          <pc:sldMk cId="2131379127" sldId="297"/>
        </pc:sldMkLst>
      </pc:sldChg>
      <pc:sldChg chg="del">
        <pc:chgData name="Emily Engdahl" userId="892fa09d-7564-4e04-9d14-38f39102bbf4" providerId="ADAL" clId="{2EF3A638-278F-4D26-983A-BC0E8F9B6205}" dt="2022-04-23T21:39:50.925" v="480" actId="2696"/>
        <pc:sldMkLst>
          <pc:docMk/>
          <pc:sldMk cId="3767660920" sldId="298"/>
        </pc:sldMkLst>
      </pc:sldChg>
      <pc:sldChg chg="del">
        <pc:chgData name="Emily Engdahl" userId="892fa09d-7564-4e04-9d14-38f39102bbf4" providerId="ADAL" clId="{2EF3A638-278F-4D26-983A-BC0E8F9B6205}" dt="2022-04-23T21:39:50.941" v="482" actId="2696"/>
        <pc:sldMkLst>
          <pc:docMk/>
          <pc:sldMk cId="2774308558" sldId="301"/>
        </pc:sldMkLst>
      </pc:sldChg>
      <pc:sldChg chg="del">
        <pc:chgData name="Emily Engdahl" userId="892fa09d-7564-4e04-9d14-38f39102bbf4" providerId="ADAL" clId="{2EF3A638-278F-4D26-983A-BC0E8F9B6205}" dt="2022-04-23T21:39:50.941" v="481" actId="2696"/>
        <pc:sldMkLst>
          <pc:docMk/>
          <pc:sldMk cId="1787510234" sldId="302"/>
        </pc:sldMkLst>
      </pc:sldChg>
      <pc:sldChg chg="del">
        <pc:chgData name="Emily Engdahl" userId="892fa09d-7564-4e04-9d14-38f39102bbf4" providerId="ADAL" clId="{2EF3A638-278F-4D26-983A-BC0E8F9B6205}" dt="2022-04-23T21:39:50.957" v="484" actId="2696"/>
        <pc:sldMkLst>
          <pc:docMk/>
          <pc:sldMk cId="1878642587" sldId="303"/>
        </pc:sldMkLst>
      </pc:sldChg>
      <pc:sldChg chg="del">
        <pc:chgData name="Emily Engdahl" userId="892fa09d-7564-4e04-9d14-38f39102bbf4" providerId="ADAL" clId="{2EF3A638-278F-4D26-983A-BC0E8F9B6205}" dt="2022-04-23T21:39:50.957" v="483" actId="2696"/>
        <pc:sldMkLst>
          <pc:docMk/>
          <pc:sldMk cId="2667251673" sldId="305"/>
        </pc:sldMkLst>
      </pc:sldChg>
      <pc:sldChg chg="del">
        <pc:chgData name="Emily Engdahl" userId="892fa09d-7564-4e04-9d14-38f39102bbf4" providerId="ADAL" clId="{2EF3A638-278F-4D26-983A-BC0E8F9B6205}" dt="2022-04-23T21:39:50.972" v="485" actId="2696"/>
        <pc:sldMkLst>
          <pc:docMk/>
          <pc:sldMk cId="424411460" sldId="306"/>
        </pc:sldMkLst>
      </pc:sldChg>
      <pc:sldChg chg="del">
        <pc:chgData name="Emily Engdahl" userId="892fa09d-7564-4e04-9d14-38f39102bbf4" providerId="ADAL" clId="{2EF3A638-278F-4D26-983A-BC0E8F9B6205}" dt="2022-04-23T21:39:50.972" v="486" actId="2696"/>
        <pc:sldMkLst>
          <pc:docMk/>
          <pc:sldMk cId="1467709188" sldId="307"/>
        </pc:sldMkLst>
      </pc:sldChg>
      <pc:sldChg chg="delSp modSp add del">
        <pc:chgData name="Emily Engdahl" userId="892fa09d-7564-4e04-9d14-38f39102bbf4" providerId="ADAL" clId="{2EF3A638-278F-4D26-983A-BC0E8F9B6205}" dt="2022-04-23T22:34:33.171" v="1408" actId="2696"/>
        <pc:sldMkLst>
          <pc:docMk/>
          <pc:sldMk cId="1463637411" sldId="309"/>
        </pc:sldMkLst>
        <pc:spChg chg="mod">
          <ac:chgData name="Emily Engdahl" userId="892fa09d-7564-4e04-9d14-38f39102bbf4" providerId="ADAL" clId="{2EF3A638-278F-4D26-983A-BC0E8F9B6205}" dt="2022-04-23T22:31:07.469" v="1183" actId="20577"/>
          <ac:spMkLst>
            <pc:docMk/>
            <pc:sldMk cId="1463637411" sldId="309"/>
            <ac:spMk id="5" creationId="{CFB447B2-BE7A-44E8-838E-F8F249CA7927}"/>
          </ac:spMkLst>
        </pc:spChg>
        <pc:spChg chg="del">
          <ac:chgData name="Emily Engdahl" userId="892fa09d-7564-4e04-9d14-38f39102bbf4" providerId="ADAL" clId="{2EF3A638-278F-4D26-983A-BC0E8F9B6205}" dt="2022-04-23T22:31:04.843" v="1175" actId="478"/>
          <ac:spMkLst>
            <pc:docMk/>
            <pc:sldMk cId="1463637411" sldId="309"/>
            <ac:spMk id="7" creationId="{CA943356-5D25-4BF7-B5C1-ABB9FDABEB1C}"/>
          </ac:spMkLst>
        </pc:spChg>
      </pc:sldChg>
      <pc:sldChg chg="addSp modSp add">
        <pc:chgData name="Emily Engdahl" userId="892fa09d-7564-4e04-9d14-38f39102bbf4" providerId="ADAL" clId="{2EF3A638-278F-4D26-983A-BC0E8F9B6205}" dt="2022-04-23T22:43:51.314" v="2346" actId="1076"/>
        <pc:sldMkLst>
          <pc:docMk/>
          <pc:sldMk cId="2117704026" sldId="310"/>
        </pc:sldMkLst>
        <pc:spChg chg="mod">
          <ac:chgData name="Emily Engdahl" userId="892fa09d-7564-4e04-9d14-38f39102bbf4" providerId="ADAL" clId="{2EF3A638-278F-4D26-983A-BC0E8F9B6205}" dt="2022-04-23T22:43:01.098" v="2341" actId="20577"/>
          <ac:spMkLst>
            <pc:docMk/>
            <pc:sldMk cId="2117704026" sldId="310"/>
            <ac:spMk id="3" creationId="{D07D4FAB-CB90-4FC2-B3FE-A5577C6921F0}"/>
          </ac:spMkLst>
        </pc:spChg>
        <pc:spChg chg="mod">
          <ac:chgData name="Emily Engdahl" userId="892fa09d-7564-4e04-9d14-38f39102bbf4" providerId="ADAL" clId="{2EF3A638-278F-4D26-983A-BC0E8F9B6205}" dt="2022-04-23T22:39:29.097" v="1672" actId="20577"/>
          <ac:spMkLst>
            <pc:docMk/>
            <pc:sldMk cId="2117704026" sldId="310"/>
            <ac:spMk id="5" creationId="{CFB447B2-BE7A-44E8-838E-F8F249CA7927}"/>
          </ac:spMkLst>
        </pc:spChg>
        <pc:picChg chg="add mod">
          <ac:chgData name="Emily Engdahl" userId="892fa09d-7564-4e04-9d14-38f39102bbf4" providerId="ADAL" clId="{2EF3A638-278F-4D26-983A-BC0E8F9B6205}" dt="2022-04-23T22:43:51.314" v="2346" actId="1076"/>
          <ac:picMkLst>
            <pc:docMk/>
            <pc:sldMk cId="2117704026" sldId="310"/>
            <ac:picMk id="3074" creationId="{01E55FD9-F640-4285-9A61-3E1F8CAD95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2B47-3527-4EB3-A6D3-BDA64BD162CF}" type="datetimeFigureOut">
              <a:rPr lang="en-US" smtClean="0"/>
              <a:t>4/23/2022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C269A-09C7-4C04-AF0F-296B7D7A3F07}" type="slidenum">
              <a:rPr lang="en-US" smtClean="0"/>
              <a:t>‹#›</a:t>
            </a:fld>
            <a:endParaRPr lang="en-US"/>
          </a:p>
        </p:txBody>
      </p:sp>
    </p:spTree>
    <p:extLst>
      <p:ext uri="{BB962C8B-B14F-4D97-AF65-F5344CB8AC3E}">
        <p14:creationId xmlns:p14="http://schemas.microsoft.com/office/powerpoint/2010/main" val="121582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173998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11016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402815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57300" y="1390651"/>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118570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284325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313006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335012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373021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226268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391091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326728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6099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52443D40-010F-4929-A987-AC6274E29BB8}"/>
              </a:ext>
            </a:extLst>
          </p:cNvPr>
          <p:cNvSpPr/>
          <p:nvPr userDrawn="1"/>
        </p:nvSpPr>
        <p:spPr>
          <a:xfrm>
            <a:off x="0" y="5806358"/>
            <a:ext cx="9144000" cy="1051643"/>
          </a:xfrm>
          <a:prstGeom prst="rect">
            <a:avLst/>
          </a:prstGeom>
          <a:solidFill>
            <a:srgbClr val="00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9810308-8566-41A6-91E1-84D7B2DC06F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99316" y="5770069"/>
            <a:ext cx="2144684" cy="1124219"/>
          </a:xfrm>
          <a:prstGeom prst="rect">
            <a:avLst/>
          </a:prstGeom>
        </p:spPr>
      </p:pic>
    </p:spTree>
    <p:extLst>
      <p:ext uri="{BB962C8B-B14F-4D97-AF65-F5344CB8AC3E}">
        <p14:creationId xmlns:p14="http://schemas.microsoft.com/office/powerpoint/2010/main" val="1806724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8203AF-9EBD-4D70-A35C-05370C4B9343}"/>
              </a:ext>
            </a:extLst>
          </p:cNvPr>
          <p:cNvSpPr txBox="1"/>
          <p:nvPr/>
        </p:nvSpPr>
        <p:spPr>
          <a:xfrm>
            <a:off x="469900" y="2362201"/>
            <a:ext cx="8204199" cy="954107"/>
          </a:xfrm>
          <a:prstGeom prst="rect">
            <a:avLst/>
          </a:prstGeom>
          <a:solidFill>
            <a:srgbClr val="0056A3"/>
          </a:solidFill>
        </p:spPr>
        <p:txBody>
          <a:bodyPr wrap="square" rtlCol="0">
            <a:spAutoFit/>
          </a:bodyPr>
          <a:lstStyle/>
          <a:p>
            <a:pPr algn="ctr"/>
            <a:r>
              <a:rPr lang="en-US" sz="3600" dirty="0">
                <a:solidFill>
                  <a:schemeClr val="bg1"/>
                </a:solidFill>
                <a:latin typeface="+mj-lt"/>
              </a:rPr>
              <a:t>Staffing and Scheduling Training </a:t>
            </a:r>
          </a:p>
          <a:p>
            <a:pPr algn="ctr"/>
            <a:r>
              <a:rPr lang="en-US" sz="2000" dirty="0">
                <a:solidFill>
                  <a:schemeClr val="bg1"/>
                </a:solidFill>
                <a:latin typeface="+mj-lt"/>
              </a:rPr>
              <a:t>(@ Home)</a:t>
            </a:r>
          </a:p>
        </p:txBody>
      </p:sp>
      <p:sp>
        <p:nvSpPr>
          <p:cNvPr id="2" name="TextBox 1">
            <a:extLst>
              <a:ext uri="{FF2B5EF4-FFF2-40B4-BE49-F238E27FC236}">
                <a16:creationId xmlns:a16="http://schemas.microsoft.com/office/drawing/2014/main" id="{9DD0661C-8CBA-4276-9622-5E17831D4F80}"/>
              </a:ext>
            </a:extLst>
          </p:cNvPr>
          <p:cNvSpPr txBox="1"/>
          <p:nvPr/>
        </p:nvSpPr>
        <p:spPr>
          <a:xfrm>
            <a:off x="59267" y="6454802"/>
            <a:ext cx="3344333" cy="307777"/>
          </a:xfrm>
          <a:prstGeom prst="rect">
            <a:avLst/>
          </a:prstGeom>
          <a:noFill/>
        </p:spPr>
        <p:txBody>
          <a:bodyPr wrap="square" rtlCol="0">
            <a:spAutoFit/>
          </a:bodyPr>
          <a:lstStyle/>
          <a:p>
            <a:r>
              <a:rPr lang="en-US" sz="1400" i="1" dirty="0">
                <a:solidFill>
                  <a:schemeClr val="bg1"/>
                </a:solidFill>
                <a:latin typeface="+mj-lt"/>
              </a:rPr>
              <a:t>Updated 4.2022</a:t>
            </a:r>
          </a:p>
        </p:txBody>
      </p:sp>
    </p:spTree>
    <p:extLst>
      <p:ext uri="{BB962C8B-B14F-4D97-AF65-F5344CB8AC3E}">
        <p14:creationId xmlns:p14="http://schemas.microsoft.com/office/powerpoint/2010/main" val="416848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D4FAB-CB90-4FC2-B3FE-A5577C6921F0}"/>
              </a:ext>
            </a:extLst>
          </p:cNvPr>
          <p:cNvSpPr>
            <a:spLocks noGrp="1"/>
          </p:cNvSpPr>
          <p:nvPr>
            <p:ph idx="1"/>
          </p:nvPr>
        </p:nvSpPr>
        <p:spPr>
          <a:xfrm>
            <a:off x="234890" y="931177"/>
            <a:ext cx="8632271" cy="2497823"/>
          </a:xfrm>
        </p:spPr>
        <p:txBody>
          <a:bodyPr>
            <a:normAutofit/>
          </a:bodyPr>
          <a:lstStyle/>
          <a:p>
            <a:r>
              <a:rPr lang="en-US" sz="2000" dirty="0">
                <a:latin typeface="+mj-lt"/>
              </a:rPr>
              <a:t>We all know how hard it can be to get staff on the phone. Make sure we’re thinking big picture! If you get staff members on the phone, keep them on the phone!</a:t>
            </a:r>
          </a:p>
          <a:p>
            <a:r>
              <a:rPr lang="en-US" sz="2000" dirty="0">
                <a:latin typeface="+mj-lt"/>
              </a:rPr>
              <a:t>Look at the schedule for the next month and schedule them on anything they will take. (without staffing into overtime). This may be the only time this month you talk to them on the phone!</a:t>
            </a:r>
          </a:p>
        </p:txBody>
      </p:sp>
      <p:pic>
        <p:nvPicPr>
          <p:cNvPr id="4100" name="Picture 4" descr="Image result for proactive scheduling meme">
            <a:extLst>
              <a:ext uri="{FF2B5EF4-FFF2-40B4-BE49-F238E27FC236}">
                <a16:creationId xmlns:a16="http://schemas.microsoft.com/office/drawing/2014/main" id="{65C3D366-4358-49AF-9A84-4ECF72A4B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889" y="3163597"/>
            <a:ext cx="3162272" cy="23717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3272764-8671-4CC0-81FA-7486B857E784}"/>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Schedule Out</a:t>
            </a:r>
            <a:endParaRPr lang="en-US" sz="2400" b="1" i="1" dirty="0">
              <a:solidFill>
                <a:schemeClr val="bg1"/>
              </a:solidFill>
              <a:latin typeface="+mj-lt"/>
            </a:endParaRPr>
          </a:p>
        </p:txBody>
      </p:sp>
    </p:spTree>
    <p:extLst>
      <p:ext uri="{BB962C8B-B14F-4D97-AF65-F5344CB8AC3E}">
        <p14:creationId xmlns:p14="http://schemas.microsoft.com/office/powerpoint/2010/main" val="373170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D4FAB-CB90-4FC2-B3FE-A5577C6921F0}"/>
              </a:ext>
            </a:extLst>
          </p:cNvPr>
          <p:cNvSpPr>
            <a:spLocks noGrp="1"/>
          </p:cNvSpPr>
          <p:nvPr>
            <p:ph idx="1"/>
          </p:nvPr>
        </p:nvSpPr>
        <p:spPr>
          <a:xfrm>
            <a:off x="234891" y="1079198"/>
            <a:ext cx="5175310" cy="4315762"/>
          </a:xfrm>
        </p:spPr>
        <p:txBody>
          <a:bodyPr>
            <a:noAutofit/>
          </a:bodyPr>
          <a:lstStyle/>
          <a:p>
            <a:r>
              <a:rPr lang="en-US" sz="1200" dirty="0">
                <a:latin typeface="+mj-lt"/>
              </a:rPr>
              <a:t>Employees working in overtime, should be the exception.</a:t>
            </a:r>
          </a:p>
          <a:p>
            <a:r>
              <a:rPr lang="en-US" sz="1200" dirty="0">
                <a:latin typeface="+mj-lt"/>
              </a:rPr>
              <a:t>Overtime should </a:t>
            </a:r>
            <a:r>
              <a:rPr lang="en-US" sz="1200" b="1" u="sng" dirty="0">
                <a:latin typeface="+mj-lt"/>
              </a:rPr>
              <a:t>NEVER</a:t>
            </a:r>
            <a:r>
              <a:rPr lang="en-US" sz="1200" dirty="0">
                <a:latin typeface="+mj-lt"/>
              </a:rPr>
              <a:t> be regularly scheduled</a:t>
            </a:r>
          </a:p>
          <a:p>
            <a:r>
              <a:rPr lang="en-US" sz="1200" dirty="0">
                <a:latin typeface="+mj-lt"/>
              </a:rPr>
              <a:t>IF there is an emergency and an employee needs to be put in overtime, the Scheduling Coordinator must seek approval from Administrator. </a:t>
            </a:r>
          </a:p>
          <a:p>
            <a:r>
              <a:rPr lang="en-US" sz="1200" dirty="0">
                <a:latin typeface="+mj-lt"/>
              </a:rPr>
              <a:t>The Scheduling Coordinator will send an email to the Administrator, with the following information:</a:t>
            </a:r>
          </a:p>
          <a:p>
            <a:pPr lvl="1"/>
            <a:r>
              <a:rPr lang="en-US" sz="1200" b="1" dirty="0">
                <a:latin typeface="+mj-lt"/>
              </a:rPr>
              <a:t>Subject Line</a:t>
            </a:r>
            <a:r>
              <a:rPr lang="en-US" sz="1200" dirty="0">
                <a:latin typeface="+mj-lt"/>
              </a:rPr>
              <a:t>: Overtime Approval Needed – Employee Name</a:t>
            </a:r>
          </a:p>
          <a:p>
            <a:pPr lvl="1"/>
            <a:r>
              <a:rPr lang="en-US" sz="1200" b="1" dirty="0">
                <a:latin typeface="+mj-lt"/>
              </a:rPr>
              <a:t>Body of the Email:</a:t>
            </a:r>
          </a:p>
          <a:p>
            <a:pPr lvl="2"/>
            <a:r>
              <a:rPr lang="en-US" sz="1200" dirty="0">
                <a:latin typeface="+mj-lt"/>
              </a:rPr>
              <a:t>The name of the employee going into overtime</a:t>
            </a:r>
          </a:p>
          <a:p>
            <a:pPr lvl="2"/>
            <a:r>
              <a:rPr lang="en-US" sz="1200" dirty="0">
                <a:latin typeface="+mj-lt"/>
              </a:rPr>
              <a:t>The client the employee will be working with when they go in to overtime</a:t>
            </a:r>
          </a:p>
          <a:p>
            <a:pPr lvl="2"/>
            <a:r>
              <a:rPr lang="en-US" sz="1200" dirty="0">
                <a:latin typeface="+mj-lt"/>
              </a:rPr>
              <a:t>The date of the shift that would put the employee in overtime</a:t>
            </a:r>
          </a:p>
          <a:p>
            <a:pPr lvl="2"/>
            <a:r>
              <a:rPr lang="en-US" sz="1200" dirty="0">
                <a:latin typeface="+mj-lt"/>
              </a:rPr>
              <a:t>Other solutions already completed to avoid going into overtime/justification for emails</a:t>
            </a:r>
          </a:p>
          <a:p>
            <a:r>
              <a:rPr lang="en-US" sz="1200" b="1" u="sng" dirty="0">
                <a:latin typeface="+mj-lt"/>
              </a:rPr>
              <a:t>Managing Overtime</a:t>
            </a:r>
          </a:p>
          <a:p>
            <a:pPr lvl="1"/>
            <a:r>
              <a:rPr lang="en-US" sz="1200" dirty="0">
                <a:latin typeface="+mj-lt"/>
              </a:rPr>
              <a:t>Each Monday, the Scheduling Coordinator will verify no employees are scheduled in Overtime, for the upcoming week, unless otherwise approved by Administrator. If any employees are, the Scheduling Coordinator will work with the Administrator to approve or remove scheduled OT</a:t>
            </a:r>
          </a:p>
        </p:txBody>
      </p:sp>
      <p:sp>
        <p:nvSpPr>
          <p:cNvPr id="6" name="TextBox 5">
            <a:extLst>
              <a:ext uri="{FF2B5EF4-FFF2-40B4-BE49-F238E27FC236}">
                <a16:creationId xmlns:a16="http://schemas.microsoft.com/office/drawing/2014/main" id="{C827493A-54EC-4304-9396-BEB5F4300831}"/>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Overtime (OT) Approval Process</a:t>
            </a:r>
            <a:endParaRPr lang="en-US" sz="2400" b="1" i="1" dirty="0">
              <a:solidFill>
                <a:schemeClr val="bg1"/>
              </a:solidFill>
              <a:latin typeface="+mj-lt"/>
            </a:endParaRPr>
          </a:p>
        </p:txBody>
      </p:sp>
      <p:pic>
        <p:nvPicPr>
          <p:cNvPr id="1026" name="Picture 2" descr="What Are My Overtime Eligibility Options if I Have a Salary Position?">
            <a:extLst>
              <a:ext uri="{FF2B5EF4-FFF2-40B4-BE49-F238E27FC236}">
                <a16:creationId xmlns:a16="http://schemas.microsoft.com/office/drawing/2014/main" id="{FC2B295E-62A8-4159-9CAC-874F0EFBD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9613" y="2034540"/>
            <a:ext cx="325755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90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D4FAB-CB90-4FC2-B3FE-A5577C6921F0}"/>
              </a:ext>
            </a:extLst>
          </p:cNvPr>
          <p:cNvSpPr>
            <a:spLocks noGrp="1"/>
          </p:cNvSpPr>
          <p:nvPr>
            <p:ph idx="1"/>
          </p:nvPr>
        </p:nvSpPr>
        <p:spPr>
          <a:xfrm>
            <a:off x="234891" y="873121"/>
            <a:ext cx="8632272" cy="2053048"/>
          </a:xfrm>
        </p:spPr>
        <p:txBody>
          <a:bodyPr>
            <a:normAutofit/>
          </a:bodyPr>
          <a:lstStyle/>
          <a:p>
            <a:pPr marL="0" indent="0">
              <a:buNone/>
            </a:pPr>
            <a:r>
              <a:rPr lang="en-US" sz="1400" b="1" dirty="0">
                <a:latin typeface="+mj-lt"/>
              </a:rPr>
              <a:t>A foundational requirement of the Scheduling Coordinator’s role is to confirm all shifts with clients</a:t>
            </a:r>
          </a:p>
          <a:p>
            <a:r>
              <a:rPr lang="en-US" sz="1400" dirty="0">
                <a:latin typeface="+mj-lt"/>
              </a:rPr>
              <a:t>Every Monday, the Scheduling Coordinator will call and confirm shifts with all clients (or staffing contact) with scheduled shift that week</a:t>
            </a:r>
          </a:p>
          <a:p>
            <a:r>
              <a:rPr lang="en-US" sz="1400" dirty="0">
                <a:latin typeface="+mj-lt"/>
              </a:rPr>
              <a:t>Once any open shift is scheduled, Scheduling Coordinator will call client or staffing contact and confirm who will be there. This must occur within one hour of the shift being staffed.</a:t>
            </a:r>
          </a:p>
          <a:p>
            <a:r>
              <a:rPr lang="en-US" sz="1400" dirty="0">
                <a:latin typeface="+mj-lt"/>
              </a:rPr>
              <a:t>There should </a:t>
            </a:r>
            <a:r>
              <a:rPr lang="en-US" sz="1400" u="sng" dirty="0">
                <a:latin typeface="+mj-lt"/>
              </a:rPr>
              <a:t>never</a:t>
            </a:r>
            <a:r>
              <a:rPr lang="en-US" sz="1400" dirty="0">
                <a:latin typeface="+mj-lt"/>
              </a:rPr>
              <a:t> be a surprised client/family member when an employee shows up. There should be no cancelled shifts due to clients not expecting a caregiver or being put off by not knowing the staff member. This is part of how we mitigate the anxiety for our clients and staff members. </a:t>
            </a:r>
          </a:p>
        </p:txBody>
      </p:sp>
      <p:sp>
        <p:nvSpPr>
          <p:cNvPr id="5" name="TextBox 4">
            <a:extLst>
              <a:ext uri="{FF2B5EF4-FFF2-40B4-BE49-F238E27FC236}">
                <a16:creationId xmlns:a16="http://schemas.microsoft.com/office/drawing/2014/main" id="{CFB447B2-BE7A-44E8-838E-F8F249CA7927}"/>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Shift Confirmations – Client</a:t>
            </a:r>
            <a:endParaRPr lang="en-US" sz="2400" b="1" i="1" dirty="0">
              <a:solidFill>
                <a:schemeClr val="bg1"/>
              </a:solidFill>
              <a:latin typeface="+mj-lt"/>
            </a:endParaRPr>
          </a:p>
        </p:txBody>
      </p:sp>
      <p:pic>
        <p:nvPicPr>
          <p:cNvPr id="2067" name="Picture 19" descr="COD Order Confirmation - For India | Verify COD Orders by IVR Call, SMS...  | Shopify App Store">
            <a:extLst>
              <a:ext uri="{FF2B5EF4-FFF2-40B4-BE49-F238E27FC236}">
                <a16:creationId xmlns:a16="http://schemas.microsoft.com/office/drawing/2014/main" id="{203E5658-E7E2-47F8-84EA-7C1BB9429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476" y="3288574"/>
            <a:ext cx="2053047" cy="205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867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D4FAB-CB90-4FC2-B3FE-A5577C6921F0}"/>
              </a:ext>
            </a:extLst>
          </p:cNvPr>
          <p:cNvSpPr>
            <a:spLocks noGrp="1"/>
          </p:cNvSpPr>
          <p:nvPr>
            <p:ph idx="1"/>
          </p:nvPr>
        </p:nvSpPr>
        <p:spPr>
          <a:xfrm>
            <a:off x="234891" y="873120"/>
            <a:ext cx="8632272" cy="3290581"/>
          </a:xfrm>
        </p:spPr>
        <p:txBody>
          <a:bodyPr>
            <a:normAutofit/>
          </a:bodyPr>
          <a:lstStyle/>
          <a:p>
            <a:pPr marL="0" indent="0">
              <a:buNone/>
            </a:pPr>
            <a:r>
              <a:rPr lang="en-US" sz="1400" b="1" dirty="0">
                <a:latin typeface="+mj-lt"/>
              </a:rPr>
              <a:t>A foundational requirement of the Scheduling Coordinator’s role is to confirm all shifts with employees</a:t>
            </a:r>
          </a:p>
          <a:p>
            <a:r>
              <a:rPr lang="en-US" sz="1400" dirty="0">
                <a:latin typeface="+mj-lt"/>
              </a:rPr>
              <a:t>Every Monday, the Scheduling Coordinator will call and confirm shifts will all employees with scheduled shifts. Employees are FAR more likely to show up and MUCH less likely to call off when they have confirmed they will be there via phone. If employees do not answer, Scheduling Coordinator will send a text message, but ONLY AFTER a call and voicemail has been left. </a:t>
            </a:r>
          </a:p>
          <a:p>
            <a:r>
              <a:rPr lang="en-US" sz="1400" dirty="0">
                <a:latin typeface="+mj-lt"/>
              </a:rPr>
              <a:t>Every Friday, the Scheduling Coordinator will </a:t>
            </a:r>
            <a:r>
              <a:rPr lang="en-US" sz="1400" u="sng" dirty="0">
                <a:latin typeface="+mj-lt"/>
              </a:rPr>
              <a:t>call</a:t>
            </a:r>
            <a:r>
              <a:rPr lang="en-US" sz="1400" dirty="0">
                <a:latin typeface="+mj-lt"/>
              </a:rPr>
              <a:t> all employees scheduled for the weekend and confirm they are clear on scheduled shift and client details</a:t>
            </a:r>
          </a:p>
          <a:p>
            <a:r>
              <a:rPr lang="en-US" sz="1400" dirty="0">
                <a:latin typeface="+mj-lt"/>
              </a:rPr>
              <a:t>Any time an employee is scheduled with a client for the first time, the Scheduling Coordinator will call and review client details and care plan with employee. If there are follow up questions related to clinical care, the Scheduling Coordinator will ensure the staff member connects with the RN </a:t>
            </a:r>
          </a:p>
          <a:p>
            <a:r>
              <a:rPr lang="en-US" sz="1400" dirty="0">
                <a:latin typeface="+mj-lt"/>
              </a:rPr>
              <a:t>There should </a:t>
            </a:r>
            <a:r>
              <a:rPr lang="en-US" sz="1400" u="sng" dirty="0">
                <a:latin typeface="+mj-lt"/>
              </a:rPr>
              <a:t>never</a:t>
            </a:r>
            <a:r>
              <a:rPr lang="en-US" sz="1400" dirty="0">
                <a:latin typeface="+mj-lt"/>
              </a:rPr>
              <a:t> be a scenario where an employee is scheduled and he / she is unaware they are working. This is part of how we mitigate the anxiety for our clients and staff members. </a:t>
            </a:r>
          </a:p>
        </p:txBody>
      </p:sp>
      <p:sp>
        <p:nvSpPr>
          <p:cNvPr id="5" name="TextBox 4">
            <a:extLst>
              <a:ext uri="{FF2B5EF4-FFF2-40B4-BE49-F238E27FC236}">
                <a16:creationId xmlns:a16="http://schemas.microsoft.com/office/drawing/2014/main" id="{CFB447B2-BE7A-44E8-838E-F8F249CA7927}"/>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Shift Confirmations – Employees</a:t>
            </a:r>
            <a:endParaRPr lang="en-US" sz="2400" b="1" i="1" dirty="0">
              <a:solidFill>
                <a:schemeClr val="bg1"/>
              </a:solidFill>
              <a:latin typeface="+mj-lt"/>
            </a:endParaRPr>
          </a:p>
        </p:txBody>
      </p:sp>
      <p:pic>
        <p:nvPicPr>
          <p:cNvPr id="3074" name="Picture 2" descr="For Moving Companies: Benefits of a Confirmation Call | Unpakt Blog">
            <a:extLst>
              <a:ext uri="{FF2B5EF4-FFF2-40B4-BE49-F238E27FC236}">
                <a16:creationId xmlns:a16="http://schemas.microsoft.com/office/drawing/2014/main" id="{01E55FD9-F640-4285-9A61-3E1F8CAD9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541" y="3722166"/>
            <a:ext cx="2226944" cy="185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704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D4FAB-CB90-4FC2-B3FE-A5577C6921F0}"/>
              </a:ext>
            </a:extLst>
          </p:cNvPr>
          <p:cNvSpPr>
            <a:spLocks noGrp="1"/>
          </p:cNvSpPr>
          <p:nvPr>
            <p:ph idx="1"/>
          </p:nvPr>
        </p:nvSpPr>
        <p:spPr>
          <a:xfrm>
            <a:off x="234890" y="869484"/>
            <a:ext cx="8632271" cy="3441584"/>
          </a:xfrm>
        </p:spPr>
        <p:txBody>
          <a:bodyPr>
            <a:normAutofit/>
          </a:bodyPr>
          <a:lstStyle/>
          <a:p>
            <a:r>
              <a:rPr lang="en-US" sz="1600" dirty="0">
                <a:latin typeface="+mj-lt"/>
              </a:rPr>
              <a:t>24-hour cases are typically cases in which the client is on hospice, needs 24-hour supervision due to dementia, are fall risks, and / or cannot ever be left alone. Clients, families are paying &gt;$5,700 </a:t>
            </a:r>
            <a:r>
              <a:rPr lang="en-US" sz="1600" b="1" dirty="0">
                <a:latin typeface="+mj-lt"/>
              </a:rPr>
              <a:t>per week </a:t>
            </a:r>
            <a:r>
              <a:rPr lang="en-US" sz="1600" dirty="0">
                <a:latin typeface="+mj-lt"/>
              </a:rPr>
              <a:t>to receive 24-hour care. They are paying for safety and assurance our client is not alone. It is our promise to provide this.</a:t>
            </a:r>
          </a:p>
          <a:p>
            <a:r>
              <a:rPr lang="en-US" sz="1600" dirty="0">
                <a:latin typeface="+mj-lt"/>
              </a:rPr>
              <a:t>When we are providing staffing for 24-hour coverage, there must be a staff member with our client(s) at all times. If a replacement is running late, the current staff member must stay with the client until the replacement arrives. </a:t>
            </a:r>
            <a:r>
              <a:rPr lang="en-US" sz="1600" b="1" dirty="0">
                <a:solidFill>
                  <a:srgbClr val="FF0000"/>
                </a:solidFill>
                <a:latin typeface="+mj-lt"/>
              </a:rPr>
              <a:t>No exceptions. </a:t>
            </a:r>
          </a:p>
          <a:p>
            <a:r>
              <a:rPr lang="en-US" sz="1600" dirty="0">
                <a:latin typeface="+mj-lt"/>
              </a:rPr>
              <a:t>When staffing for a 24-hour case, the Scheduling Coordinator must review this expectation with the employee so he / she is aware he / she cannot leave until the replacement employee arrives</a:t>
            </a:r>
          </a:p>
          <a:p>
            <a:r>
              <a:rPr lang="en-US" sz="1600" dirty="0">
                <a:latin typeface="+mj-lt"/>
              </a:rPr>
              <a:t>In the </a:t>
            </a:r>
            <a:r>
              <a:rPr lang="en-US" sz="1600" u="sng" dirty="0">
                <a:latin typeface="+mj-lt"/>
              </a:rPr>
              <a:t>incredibly rare</a:t>
            </a:r>
            <a:r>
              <a:rPr lang="en-US" sz="1600" dirty="0">
                <a:latin typeface="+mj-lt"/>
              </a:rPr>
              <a:t> case of an emergency, and the staff member must leave the Scheduling Coordinator must contact the Registered Nurse for guidance </a:t>
            </a:r>
            <a:r>
              <a:rPr lang="en-US" sz="1600" b="1" dirty="0">
                <a:latin typeface="+mj-lt"/>
              </a:rPr>
              <a:t>before the staff member leaves </a:t>
            </a:r>
            <a:r>
              <a:rPr lang="en-US" sz="1600" dirty="0">
                <a:latin typeface="+mj-lt"/>
              </a:rPr>
              <a:t>to problem solve. The Registered Nurse will determine the safety of the situation, consider a contingency plan, and direct Scheduling Coordinator on next steps.</a:t>
            </a:r>
          </a:p>
        </p:txBody>
      </p:sp>
      <p:sp>
        <p:nvSpPr>
          <p:cNvPr id="6" name="TextBox 5">
            <a:extLst>
              <a:ext uri="{FF2B5EF4-FFF2-40B4-BE49-F238E27FC236}">
                <a16:creationId xmlns:a16="http://schemas.microsoft.com/office/drawing/2014/main" id="{8F2D3E5D-F449-4F66-A8F5-F0768F213610}"/>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24 Hour Cases / Cases with Overlap</a:t>
            </a:r>
            <a:endParaRPr lang="en-US" sz="2400" b="1" i="1" dirty="0">
              <a:solidFill>
                <a:schemeClr val="bg1"/>
              </a:solidFill>
              <a:latin typeface="+mj-lt"/>
            </a:endParaRPr>
          </a:p>
        </p:txBody>
      </p:sp>
    </p:spTree>
    <p:extLst>
      <p:ext uri="{BB962C8B-B14F-4D97-AF65-F5344CB8AC3E}">
        <p14:creationId xmlns:p14="http://schemas.microsoft.com/office/powerpoint/2010/main" val="919335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C287D-18F4-4B17-AEB0-D042EB5313BA}"/>
              </a:ext>
            </a:extLst>
          </p:cNvPr>
          <p:cNvSpPr>
            <a:spLocks noGrp="1"/>
          </p:cNvSpPr>
          <p:nvPr>
            <p:ph idx="1"/>
          </p:nvPr>
        </p:nvSpPr>
        <p:spPr>
          <a:xfrm>
            <a:off x="234890" y="817822"/>
            <a:ext cx="8632271" cy="4630478"/>
          </a:xfrm>
        </p:spPr>
        <p:txBody>
          <a:bodyPr>
            <a:normAutofit fontScale="47500" lnSpcReduction="20000"/>
          </a:bodyPr>
          <a:lstStyle/>
          <a:p>
            <a:pPr>
              <a:lnSpc>
                <a:spcPct val="120000"/>
              </a:lnSpc>
              <a:spcBef>
                <a:spcPts val="0"/>
              </a:spcBef>
            </a:pPr>
            <a:r>
              <a:rPr lang="en-US" dirty="0">
                <a:latin typeface="+mj-lt"/>
              </a:rPr>
              <a:t>If the client/staffing contact calls to </a:t>
            </a:r>
            <a:r>
              <a:rPr lang="en-US" b="1" dirty="0">
                <a:solidFill>
                  <a:srgbClr val="0070C0"/>
                </a:solidFill>
                <a:latin typeface="+mj-lt"/>
              </a:rPr>
              <a:t>cancel</a:t>
            </a:r>
            <a:r>
              <a:rPr lang="en-US" dirty="0">
                <a:latin typeface="+mj-lt"/>
              </a:rPr>
              <a:t> their shift, </a:t>
            </a:r>
            <a:r>
              <a:rPr lang="en-US" b="1" dirty="0">
                <a:latin typeface="+mj-lt"/>
              </a:rPr>
              <a:t>more than 24 hours before their scheduled shift</a:t>
            </a:r>
            <a:r>
              <a:rPr lang="en-US" dirty="0">
                <a:latin typeface="+mj-lt"/>
              </a:rPr>
              <a:t>:</a:t>
            </a:r>
          </a:p>
          <a:p>
            <a:pPr lvl="1">
              <a:lnSpc>
                <a:spcPct val="120000"/>
              </a:lnSpc>
              <a:spcBef>
                <a:spcPts val="0"/>
              </a:spcBef>
            </a:pPr>
            <a:r>
              <a:rPr lang="en-US" dirty="0">
                <a:latin typeface="+mj-lt"/>
              </a:rPr>
              <a:t>Thank client for calling and confirm the shift will be cancelled.</a:t>
            </a:r>
          </a:p>
          <a:p>
            <a:pPr lvl="1">
              <a:lnSpc>
                <a:spcPct val="120000"/>
              </a:lnSpc>
              <a:spcBef>
                <a:spcPts val="0"/>
              </a:spcBef>
            </a:pPr>
            <a:r>
              <a:rPr lang="en-US" dirty="0">
                <a:latin typeface="+mj-lt"/>
              </a:rPr>
              <a:t>Call the scheduled employee and let them know the shift has been cancelled.</a:t>
            </a:r>
          </a:p>
          <a:p>
            <a:pPr lvl="1">
              <a:lnSpc>
                <a:spcPct val="120000"/>
              </a:lnSpc>
              <a:spcBef>
                <a:spcPts val="0"/>
              </a:spcBef>
            </a:pPr>
            <a:r>
              <a:rPr lang="en-US" dirty="0">
                <a:latin typeface="+mj-lt"/>
              </a:rPr>
              <a:t>Cancel shift in ClearCare and enter shift note</a:t>
            </a:r>
          </a:p>
          <a:p>
            <a:pPr>
              <a:lnSpc>
                <a:spcPct val="120000"/>
              </a:lnSpc>
              <a:spcBef>
                <a:spcPts val="0"/>
              </a:spcBef>
            </a:pPr>
            <a:r>
              <a:rPr lang="en-US" dirty="0">
                <a:latin typeface="+mj-lt"/>
              </a:rPr>
              <a:t>If client/staffing contact calls to </a:t>
            </a:r>
            <a:r>
              <a:rPr lang="en-US" b="1" dirty="0">
                <a:solidFill>
                  <a:srgbClr val="0070C0"/>
                </a:solidFill>
                <a:latin typeface="+mj-lt"/>
              </a:rPr>
              <a:t>cancel</a:t>
            </a:r>
            <a:r>
              <a:rPr lang="en-US" dirty="0">
                <a:latin typeface="+mj-lt"/>
              </a:rPr>
              <a:t> their shift, </a:t>
            </a:r>
            <a:r>
              <a:rPr lang="en-US" b="1" dirty="0">
                <a:latin typeface="+mj-lt"/>
              </a:rPr>
              <a:t>less than 24 hours before their scheduled shift </a:t>
            </a:r>
            <a:r>
              <a:rPr lang="en-US" dirty="0">
                <a:latin typeface="+mj-lt"/>
              </a:rPr>
              <a:t>(not related to death or hospitalization):</a:t>
            </a:r>
          </a:p>
          <a:p>
            <a:pPr lvl="1">
              <a:lnSpc>
                <a:spcPct val="120000"/>
              </a:lnSpc>
              <a:spcBef>
                <a:spcPts val="0"/>
              </a:spcBef>
            </a:pPr>
            <a:r>
              <a:rPr lang="en-US" dirty="0">
                <a:latin typeface="+mj-lt"/>
              </a:rPr>
              <a:t>Let the client/staffing contact know we require 24 hour notice, and we will still need to bill the shift. Confirm they still would like the visit cancelled. If the client/staffing contact takes issue with this, the Scheduling Coordinator must engage the Administrator to determine if an exception will be made.</a:t>
            </a:r>
          </a:p>
          <a:p>
            <a:pPr lvl="1">
              <a:lnSpc>
                <a:spcPct val="120000"/>
              </a:lnSpc>
              <a:spcBef>
                <a:spcPts val="0"/>
              </a:spcBef>
            </a:pPr>
            <a:r>
              <a:rPr lang="en-US" dirty="0">
                <a:latin typeface="+mj-lt"/>
              </a:rPr>
              <a:t>If they do still want to cancel the shift, notify the caregiver the shift has been cancelled, but they will still be paid. If there happens to be another open shift at that time, see if the employee will work that instead (and not be paid the cancelled shift time)</a:t>
            </a:r>
          </a:p>
          <a:p>
            <a:pPr lvl="1">
              <a:lnSpc>
                <a:spcPct val="120000"/>
              </a:lnSpc>
              <a:spcBef>
                <a:spcPts val="0"/>
              </a:spcBef>
            </a:pPr>
            <a:r>
              <a:rPr lang="en-US" dirty="0">
                <a:latin typeface="+mj-lt"/>
              </a:rPr>
              <a:t>Make shift non-billable in ClearCare (still payable) and enter shift note</a:t>
            </a:r>
          </a:p>
          <a:p>
            <a:pPr>
              <a:lnSpc>
                <a:spcPct val="120000"/>
              </a:lnSpc>
              <a:spcBef>
                <a:spcPts val="0"/>
              </a:spcBef>
            </a:pPr>
            <a:r>
              <a:rPr lang="en-US" dirty="0">
                <a:latin typeface="+mj-lt"/>
              </a:rPr>
              <a:t>If the client/staffing contact calls to </a:t>
            </a:r>
            <a:r>
              <a:rPr lang="en-US" b="1" dirty="0">
                <a:solidFill>
                  <a:srgbClr val="0070C0"/>
                </a:solidFill>
                <a:latin typeface="+mj-lt"/>
              </a:rPr>
              <a:t>change</a:t>
            </a:r>
            <a:r>
              <a:rPr lang="en-US" dirty="0">
                <a:latin typeface="+mj-lt"/>
              </a:rPr>
              <a:t> their shift, </a:t>
            </a:r>
            <a:r>
              <a:rPr lang="en-US" b="1" dirty="0">
                <a:latin typeface="+mj-lt"/>
              </a:rPr>
              <a:t>more than 24 hours before their scheduled shift</a:t>
            </a:r>
            <a:r>
              <a:rPr lang="en-US" dirty="0">
                <a:latin typeface="+mj-lt"/>
              </a:rPr>
              <a:t>:</a:t>
            </a:r>
          </a:p>
          <a:p>
            <a:pPr lvl="1">
              <a:lnSpc>
                <a:spcPct val="120000"/>
              </a:lnSpc>
              <a:spcBef>
                <a:spcPts val="0"/>
              </a:spcBef>
            </a:pPr>
            <a:r>
              <a:rPr lang="en-US" dirty="0">
                <a:latin typeface="+mj-lt"/>
              </a:rPr>
              <a:t>Thank the client/staffing contact for calling and confirm the time will be updated</a:t>
            </a:r>
          </a:p>
          <a:p>
            <a:pPr lvl="1">
              <a:lnSpc>
                <a:spcPct val="120000"/>
              </a:lnSpc>
              <a:spcBef>
                <a:spcPts val="0"/>
              </a:spcBef>
            </a:pPr>
            <a:r>
              <a:rPr lang="en-US" dirty="0">
                <a:latin typeface="+mj-lt"/>
              </a:rPr>
              <a:t>Call the scheduled employee and update them on time change and update shift in the schedule.</a:t>
            </a:r>
          </a:p>
          <a:p>
            <a:pPr lvl="1">
              <a:lnSpc>
                <a:spcPct val="120000"/>
              </a:lnSpc>
              <a:spcBef>
                <a:spcPts val="0"/>
              </a:spcBef>
            </a:pPr>
            <a:r>
              <a:rPr lang="en-US" dirty="0">
                <a:latin typeface="+mj-lt"/>
              </a:rPr>
              <a:t>If the new time does not work for the employee, the SC will need to </a:t>
            </a:r>
            <a:r>
              <a:rPr lang="en-US" dirty="0" err="1">
                <a:latin typeface="+mj-lt"/>
              </a:rPr>
              <a:t>restaff</a:t>
            </a:r>
            <a:r>
              <a:rPr lang="en-US" dirty="0">
                <a:latin typeface="+mj-lt"/>
              </a:rPr>
              <a:t> the shift and provide a schedule confirmation with the client/ staffing contact.</a:t>
            </a:r>
          </a:p>
          <a:p>
            <a:pPr lvl="1">
              <a:lnSpc>
                <a:spcPct val="120000"/>
              </a:lnSpc>
              <a:spcBef>
                <a:spcPts val="0"/>
              </a:spcBef>
            </a:pPr>
            <a:r>
              <a:rPr lang="en-US" dirty="0">
                <a:latin typeface="+mj-lt"/>
              </a:rPr>
              <a:t>Update shift in ClearCare and enter shift note</a:t>
            </a:r>
          </a:p>
          <a:p>
            <a:pPr>
              <a:lnSpc>
                <a:spcPct val="120000"/>
              </a:lnSpc>
              <a:spcBef>
                <a:spcPts val="0"/>
              </a:spcBef>
            </a:pPr>
            <a:r>
              <a:rPr lang="en-US" dirty="0">
                <a:latin typeface="+mj-lt"/>
              </a:rPr>
              <a:t>If the client/staffing contact calls to </a:t>
            </a:r>
            <a:r>
              <a:rPr lang="en-US" b="1" dirty="0">
                <a:solidFill>
                  <a:srgbClr val="0070C0"/>
                </a:solidFill>
                <a:latin typeface="+mj-lt"/>
              </a:rPr>
              <a:t>change</a:t>
            </a:r>
            <a:r>
              <a:rPr lang="en-US" dirty="0">
                <a:latin typeface="+mj-lt"/>
              </a:rPr>
              <a:t> their shift, </a:t>
            </a:r>
            <a:r>
              <a:rPr lang="en-US" b="1" dirty="0">
                <a:latin typeface="+mj-lt"/>
              </a:rPr>
              <a:t>less than 24 hours before their scheduled shift</a:t>
            </a:r>
            <a:r>
              <a:rPr lang="en-US" dirty="0">
                <a:latin typeface="+mj-lt"/>
              </a:rPr>
              <a:t>:</a:t>
            </a:r>
          </a:p>
          <a:p>
            <a:pPr lvl="1">
              <a:lnSpc>
                <a:spcPct val="120000"/>
              </a:lnSpc>
              <a:spcBef>
                <a:spcPts val="0"/>
              </a:spcBef>
            </a:pPr>
            <a:r>
              <a:rPr lang="en-US" dirty="0">
                <a:latin typeface="+mj-lt"/>
              </a:rPr>
              <a:t>Let the caller know we typically ask for 24-hour notice for any change in services, but that we will work to accommodate and call back with confirmation</a:t>
            </a:r>
          </a:p>
          <a:p>
            <a:pPr lvl="1">
              <a:lnSpc>
                <a:spcPct val="120000"/>
              </a:lnSpc>
              <a:spcBef>
                <a:spcPts val="0"/>
              </a:spcBef>
            </a:pPr>
            <a:r>
              <a:rPr lang="en-US" dirty="0">
                <a:latin typeface="+mj-lt"/>
              </a:rPr>
              <a:t>Contact the employee working the shift. </a:t>
            </a:r>
          </a:p>
          <a:p>
            <a:pPr lvl="1">
              <a:lnSpc>
                <a:spcPct val="120000"/>
              </a:lnSpc>
              <a:spcBef>
                <a:spcPts val="0"/>
              </a:spcBef>
            </a:pPr>
            <a:r>
              <a:rPr lang="en-US" dirty="0">
                <a:latin typeface="+mj-lt"/>
              </a:rPr>
              <a:t>If the time change works for that employee, update shift in the schedule and confirm with family.</a:t>
            </a:r>
          </a:p>
          <a:p>
            <a:pPr lvl="1">
              <a:lnSpc>
                <a:spcPct val="120000"/>
              </a:lnSpc>
              <a:spcBef>
                <a:spcPts val="0"/>
              </a:spcBef>
            </a:pPr>
            <a:r>
              <a:rPr lang="en-US" dirty="0">
                <a:latin typeface="+mj-lt"/>
              </a:rPr>
              <a:t>If the time change does not work for the employee, notify client/staffing contact the time doesn’t work for the employee and see if they would like you to find someone else or keep the time the same. </a:t>
            </a:r>
          </a:p>
          <a:p>
            <a:pPr lvl="1">
              <a:lnSpc>
                <a:spcPct val="120000"/>
              </a:lnSpc>
              <a:spcBef>
                <a:spcPts val="0"/>
              </a:spcBef>
            </a:pPr>
            <a:r>
              <a:rPr lang="en-US" dirty="0">
                <a:latin typeface="+mj-lt"/>
              </a:rPr>
              <a:t>Update shift in ClearCare and enter shift note</a:t>
            </a:r>
          </a:p>
        </p:txBody>
      </p:sp>
      <p:sp>
        <p:nvSpPr>
          <p:cNvPr id="5" name="TextBox 4">
            <a:extLst>
              <a:ext uri="{FF2B5EF4-FFF2-40B4-BE49-F238E27FC236}">
                <a16:creationId xmlns:a16="http://schemas.microsoft.com/office/drawing/2014/main" id="{8F289B57-B3BE-480F-9F59-B068EBC87AB5}"/>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Schedule Changes – Client Driven</a:t>
            </a:r>
            <a:endParaRPr lang="en-US" sz="2400" b="1" i="1" dirty="0">
              <a:solidFill>
                <a:schemeClr val="bg1"/>
              </a:solidFill>
              <a:latin typeface="+mj-lt"/>
            </a:endParaRPr>
          </a:p>
        </p:txBody>
      </p:sp>
    </p:spTree>
    <p:extLst>
      <p:ext uri="{BB962C8B-B14F-4D97-AF65-F5344CB8AC3E}">
        <p14:creationId xmlns:p14="http://schemas.microsoft.com/office/powerpoint/2010/main" val="174473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D4FAB-CB90-4FC2-B3FE-A5577C6921F0}"/>
              </a:ext>
            </a:extLst>
          </p:cNvPr>
          <p:cNvSpPr>
            <a:spLocks noGrp="1"/>
          </p:cNvSpPr>
          <p:nvPr>
            <p:ph idx="1"/>
          </p:nvPr>
        </p:nvSpPr>
        <p:spPr>
          <a:xfrm>
            <a:off x="234891" y="901643"/>
            <a:ext cx="8632272" cy="3535959"/>
          </a:xfrm>
        </p:spPr>
        <p:txBody>
          <a:bodyPr>
            <a:normAutofit/>
          </a:bodyPr>
          <a:lstStyle/>
          <a:p>
            <a:r>
              <a:rPr lang="en-US" sz="1200" dirty="0">
                <a:latin typeface="+mj-lt"/>
              </a:rPr>
              <a:t>If employee calls to </a:t>
            </a:r>
            <a:r>
              <a:rPr lang="en-US" sz="1200" b="1" dirty="0">
                <a:solidFill>
                  <a:srgbClr val="0070C0"/>
                </a:solidFill>
                <a:latin typeface="+mj-lt"/>
              </a:rPr>
              <a:t>cancel</a:t>
            </a:r>
            <a:r>
              <a:rPr lang="en-US" sz="1200" dirty="0">
                <a:latin typeface="+mj-lt"/>
              </a:rPr>
              <a:t> their shift, more than 24 hours before their scheduled shift:</a:t>
            </a:r>
          </a:p>
          <a:p>
            <a:pPr lvl="1"/>
            <a:r>
              <a:rPr lang="en-US" sz="1200" dirty="0">
                <a:latin typeface="+mj-lt"/>
              </a:rPr>
              <a:t>Seek to understand why the employee can no longer work a shift he / she committed to. </a:t>
            </a:r>
          </a:p>
          <a:p>
            <a:pPr lvl="1"/>
            <a:r>
              <a:rPr lang="en-US" sz="1200" dirty="0">
                <a:latin typeface="+mj-lt"/>
              </a:rPr>
              <a:t>Provide, in the moment, coaching regarding keeping commitments and the impact this has on our clients.</a:t>
            </a:r>
          </a:p>
          <a:p>
            <a:pPr lvl="1"/>
            <a:r>
              <a:rPr lang="en-US" sz="1200" dirty="0">
                <a:latin typeface="+mj-lt"/>
              </a:rPr>
              <a:t>If there is no way around the cancellation, thank the employee for calling and confirm the shift will be cancelled.</a:t>
            </a:r>
          </a:p>
          <a:p>
            <a:pPr lvl="1"/>
            <a:r>
              <a:rPr lang="en-US" sz="1200" dirty="0">
                <a:latin typeface="+mj-lt"/>
              </a:rPr>
              <a:t>Re-staff the shift and confirm change with the client/staffing contact once re-staffed</a:t>
            </a:r>
          </a:p>
          <a:p>
            <a:pPr lvl="1"/>
            <a:r>
              <a:rPr lang="en-US" sz="1200" dirty="0">
                <a:latin typeface="+mj-lt"/>
              </a:rPr>
              <a:t>Update shift in ClearCare and add shift note</a:t>
            </a:r>
          </a:p>
          <a:p>
            <a:r>
              <a:rPr lang="en-US" sz="1200" dirty="0">
                <a:latin typeface="+mj-lt"/>
              </a:rPr>
              <a:t>If employee calls to </a:t>
            </a:r>
            <a:r>
              <a:rPr lang="en-US" sz="1200" b="1" dirty="0">
                <a:solidFill>
                  <a:srgbClr val="0070C0"/>
                </a:solidFill>
                <a:latin typeface="+mj-lt"/>
              </a:rPr>
              <a:t>cancel</a:t>
            </a:r>
            <a:r>
              <a:rPr lang="en-US" sz="1200" dirty="0">
                <a:latin typeface="+mj-lt"/>
              </a:rPr>
              <a:t> their shift, less than 24 hours before their scheduled shift:</a:t>
            </a:r>
          </a:p>
          <a:p>
            <a:pPr lvl="1"/>
            <a:r>
              <a:rPr lang="en-US" sz="1200" dirty="0">
                <a:latin typeface="+mj-lt"/>
              </a:rPr>
              <a:t>Let employee know we require 24 hour notice for any schedule change, and we will still need the employee to be at the shift.</a:t>
            </a:r>
          </a:p>
          <a:p>
            <a:pPr lvl="1"/>
            <a:r>
              <a:rPr lang="en-US" sz="1200" dirty="0">
                <a:latin typeface="+mj-lt"/>
              </a:rPr>
              <a:t>Use negotiation tactics outlined in prior slides. </a:t>
            </a:r>
          </a:p>
          <a:p>
            <a:pPr lvl="1"/>
            <a:r>
              <a:rPr lang="en-US" sz="1200" dirty="0">
                <a:latin typeface="+mj-lt"/>
              </a:rPr>
              <a:t>If employee takes issue with this, the Scheduling Coordinator must engage the Administrator to determine if an exception will be made.</a:t>
            </a:r>
          </a:p>
          <a:p>
            <a:pPr lvl="1"/>
            <a:r>
              <a:rPr lang="en-US" sz="1200" dirty="0">
                <a:latin typeface="+mj-lt"/>
              </a:rPr>
              <a:t>**IF an exception is made to cancel the shift within 24 hours of the scheduled time, the Scheduling Coordinator must </a:t>
            </a:r>
            <a:r>
              <a:rPr lang="en-US" sz="1200" dirty="0" err="1">
                <a:latin typeface="+mj-lt"/>
              </a:rPr>
              <a:t>restaff</a:t>
            </a:r>
            <a:r>
              <a:rPr lang="en-US" sz="1200" dirty="0">
                <a:latin typeface="+mj-lt"/>
              </a:rPr>
              <a:t> the shift and confirm with client/ staffing contact once re-staffed</a:t>
            </a:r>
          </a:p>
          <a:p>
            <a:pPr lvl="1"/>
            <a:r>
              <a:rPr lang="en-US" sz="1200" dirty="0">
                <a:latin typeface="+mj-lt"/>
              </a:rPr>
              <a:t>If the shift is still open within 4 hours of the shift, the Administrator must be notified to help problem solve</a:t>
            </a:r>
          </a:p>
          <a:p>
            <a:pPr lvl="1"/>
            <a:r>
              <a:rPr lang="en-US" sz="1200" dirty="0">
                <a:latin typeface="+mj-lt"/>
              </a:rPr>
              <a:t>Update shift in ClearCare and add shift note</a:t>
            </a:r>
          </a:p>
        </p:txBody>
      </p:sp>
      <p:sp>
        <p:nvSpPr>
          <p:cNvPr id="5" name="TextBox 4">
            <a:extLst>
              <a:ext uri="{FF2B5EF4-FFF2-40B4-BE49-F238E27FC236}">
                <a16:creationId xmlns:a16="http://schemas.microsoft.com/office/drawing/2014/main" id="{AABEC09A-844F-41F8-9CC4-3E2EBE2B64B1}"/>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Schedule Changes – Employee Driven</a:t>
            </a:r>
            <a:endParaRPr lang="en-US" sz="2400" b="1" i="1" dirty="0">
              <a:solidFill>
                <a:schemeClr val="bg1"/>
              </a:solidFill>
              <a:latin typeface="+mj-lt"/>
            </a:endParaRPr>
          </a:p>
        </p:txBody>
      </p:sp>
    </p:spTree>
    <p:extLst>
      <p:ext uri="{BB962C8B-B14F-4D97-AF65-F5344CB8AC3E}">
        <p14:creationId xmlns:p14="http://schemas.microsoft.com/office/powerpoint/2010/main" val="3892328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D4FAB-CB90-4FC2-B3FE-A5577C6921F0}"/>
              </a:ext>
            </a:extLst>
          </p:cNvPr>
          <p:cNvSpPr>
            <a:spLocks noGrp="1"/>
          </p:cNvSpPr>
          <p:nvPr>
            <p:ph idx="1"/>
          </p:nvPr>
        </p:nvSpPr>
        <p:spPr>
          <a:xfrm>
            <a:off x="234891" y="1082786"/>
            <a:ext cx="8632272" cy="4051824"/>
          </a:xfrm>
        </p:spPr>
        <p:txBody>
          <a:bodyPr>
            <a:normAutofit fontScale="47500" lnSpcReduction="20000"/>
          </a:bodyPr>
          <a:lstStyle/>
          <a:p>
            <a:pPr>
              <a:lnSpc>
                <a:spcPct val="120000"/>
              </a:lnSpc>
              <a:spcBef>
                <a:spcPts val="0"/>
              </a:spcBef>
            </a:pPr>
            <a:r>
              <a:rPr lang="en-US" b="1" dirty="0">
                <a:solidFill>
                  <a:srgbClr val="0070C0"/>
                </a:solidFill>
                <a:latin typeface="+mj-lt"/>
              </a:rPr>
              <a:t>No shift goes unstaffed. </a:t>
            </a:r>
          </a:p>
          <a:p>
            <a:pPr lvl="1">
              <a:lnSpc>
                <a:spcPct val="120000"/>
              </a:lnSpc>
              <a:spcBef>
                <a:spcPts val="0"/>
              </a:spcBef>
            </a:pPr>
            <a:r>
              <a:rPr lang="en-US" dirty="0">
                <a:solidFill>
                  <a:srgbClr val="0070C0"/>
                </a:solidFill>
                <a:latin typeface="+mj-lt"/>
              </a:rPr>
              <a:t>The Clinical Supervisor / Administrator </a:t>
            </a:r>
            <a:r>
              <a:rPr lang="en-US" u="sng" dirty="0">
                <a:solidFill>
                  <a:srgbClr val="0070C0"/>
                </a:solidFill>
                <a:latin typeface="+mj-lt"/>
              </a:rPr>
              <a:t>must</a:t>
            </a:r>
            <a:r>
              <a:rPr lang="en-US" dirty="0">
                <a:solidFill>
                  <a:srgbClr val="0070C0"/>
                </a:solidFill>
                <a:latin typeface="+mj-lt"/>
              </a:rPr>
              <a:t> be notified of any open shift within 4 hours of the start time. The only ones who can determine if a shift goes unstaffed are the Clinical Manager / Administrator. </a:t>
            </a:r>
          </a:p>
          <a:p>
            <a:pPr>
              <a:lnSpc>
                <a:spcPct val="120000"/>
              </a:lnSpc>
              <a:spcBef>
                <a:spcPts val="0"/>
              </a:spcBef>
            </a:pPr>
            <a:r>
              <a:rPr lang="en-US" dirty="0">
                <a:latin typeface="+mj-lt"/>
              </a:rPr>
              <a:t>All shifts must be staffed for tomorrow, before leaving for the day, or notification to the Clinical Manager / Administrator</a:t>
            </a:r>
          </a:p>
          <a:p>
            <a:pPr>
              <a:lnSpc>
                <a:spcPct val="120000"/>
              </a:lnSpc>
              <a:spcBef>
                <a:spcPts val="0"/>
              </a:spcBef>
            </a:pPr>
            <a:r>
              <a:rPr lang="en-US" dirty="0">
                <a:latin typeface="+mj-lt"/>
              </a:rPr>
              <a:t>All schedule changes must include shift notes (i.e. </a:t>
            </a:r>
            <a:r>
              <a:rPr lang="en-US" i="1" dirty="0">
                <a:latin typeface="+mj-lt"/>
              </a:rPr>
              <a:t>Susie was running late to this shift. Client notified and time updated. –ET (2/26/22)</a:t>
            </a:r>
            <a:endParaRPr lang="en-US" dirty="0">
              <a:latin typeface="+mj-lt"/>
            </a:endParaRPr>
          </a:p>
          <a:p>
            <a:pPr>
              <a:lnSpc>
                <a:spcPct val="120000"/>
              </a:lnSpc>
              <a:spcBef>
                <a:spcPts val="0"/>
              </a:spcBef>
            </a:pPr>
            <a:r>
              <a:rPr lang="en-US" dirty="0">
                <a:latin typeface="+mj-lt"/>
              </a:rPr>
              <a:t>All staffing will be done first by calling, then using non-direct communication tactics such as text and email. We firmly believe calling is the best way to staff and have the opportunity to negotiate with staff. </a:t>
            </a:r>
          </a:p>
          <a:p>
            <a:pPr>
              <a:lnSpc>
                <a:spcPct val="120000"/>
              </a:lnSpc>
              <a:spcBef>
                <a:spcPts val="0"/>
              </a:spcBef>
            </a:pPr>
            <a:r>
              <a:rPr lang="en-US" dirty="0">
                <a:latin typeface="+mj-lt"/>
              </a:rPr>
              <a:t>By Thursday of every week, everything should be staffed through the weekend so we are prepared to take on last minute Friday cases. </a:t>
            </a:r>
          </a:p>
          <a:p>
            <a:pPr>
              <a:lnSpc>
                <a:spcPct val="120000"/>
              </a:lnSpc>
              <a:spcBef>
                <a:spcPts val="0"/>
              </a:spcBef>
            </a:pPr>
            <a:r>
              <a:rPr lang="en-US" dirty="0">
                <a:latin typeface="+mj-lt"/>
              </a:rPr>
              <a:t>Everything must be staffed for the weekend before leaving the office on Friday. </a:t>
            </a:r>
          </a:p>
          <a:p>
            <a:pPr>
              <a:lnSpc>
                <a:spcPct val="120000"/>
              </a:lnSpc>
              <a:spcBef>
                <a:spcPts val="0"/>
              </a:spcBef>
            </a:pPr>
            <a:r>
              <a:rPr lang="en-US" dirty="0">
                <a:latin typeface="+mj-lt"/>
              </a:rPr>
              <a:t>All schedule changes and updates must be real time, regardless if client is on hospice, or there is uncertainty of the case continuing. We must operate asking the question: “If I am unavailable tomorrow and out of reach, how will my team survive? How can I be assured my clients will be cared for?”</a:t>
            </a:r>
          </a:p>
          <a:p>
            <a:pPr>
              <a:lnSpc>
                <a:spcPct val="120000"/>
              </a:lnSpc>
              <a:spcBef>
                <a:spcPts val="0"/>
              </a:spcBef>
            </a:pPr>
            <a:r>
              <a:rPr lang="en-US" dirty="0">
                <a:latin typeface="+mj-lt"/>
              </a:rPr>
              <a:t>All schedules are updated real time when employees are late or when schedule times are negotiated to start at a different time than normal.</a:t>
            </a:r>
          </a:p>
          <a:p>
            <a:pPr>
              <a:lnSpc>
                <a:spcPct val="120000"/>
              </a:lnSpc>
              <a:spcBef>
                <a:spcPts val="0"/>
              </a:spcBef>
            </a:pPr>
            <a:r>
              <a:rPr lang="en-US" dirty="0">
                <a:latin typeface="+mj-lt"/>
              </a:rPr>
              <a:t>All billing and payroll is reviewed DAILY. This assures accuracy and consistency for our clients and employees. </a:t>
            </a:r>
          </a:p>
          <a:p>
            <a:pPr>
              <a:lnSpc>
                <a:spcPct val="120000"/>
              </a:lnSpc>
              <a:spcBef>
                <a:spcPts val="0"/>
              </a:spcBef>
            </a:pPr>
            <a:r>
              <a:rPr lang="en-US" dirty="0">
                <a:latin typeface="+mj-lt"/>
              </a:rPr>
              <a:t>All new cases will have schedules entered at Start of Care (SOC), regardless if employee is identified for shifts</a:t>
            </a:r>
          </a:p>
          <a:p>
            <a:pPr>
              <a:lnSpc>
                <a:spcPct val="120000"/>
              </a:lnSpc>
              <a:spcBef>
                <a:spcPts val="0"/>
              </a:spcBef>
            </a:pPr>
            <a:r>
              <a:rPr lang="en-US" dirty="0">
                <a:latin typeface="+mj-lt"/>
              </a:rPr>
              <a:t>The weekly Scheduling Coordinator checklist will be completed weekly and given to the Clinical Manager for review. </a:t>
            </a:r>
          </a:p>
          <a:p>
            <a:pPr>
              <a:lnSpc>
                <a:spcPct val="120000"/>
              </a:lnSpc>
              <a:spcBef>
                <a:spcPts val="0"/>
              </a:spcBef>
            </a:pPr>
            <a:r>
              <a:rPr lang="en-US" dirty="0">
                <a:latin typeface="+mj-lt"/>
              </a:rPr>
              <a:t>All on-call communication (call, text, email) will be recorded in our on-call log.</a:t>
            </a:r>
          </a:p>
        </p:txBody>
      </p:sp>
      <p:sp>
        <p:nvSpPr>
          <p:cNvPr id="5" name="TextBox 4">
            <a:extLst>
              <a:ext uri="{FF2B5EF4-FFF2-40B4-BE49-F238E27FC236}">
                <a16:creationId xmlns:a16="http://schemas.microsoft.com/office/drawing/2014/main" id="{7CD0E551-F62A-4DAA-A85A-B47C11489E48}"/>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Summary of Expectations</a:t>
            </a:r>
            <a:endParaRPr lang="en-US" sz="2400" b="1" i="1" dirty="0">
              <a:solidFill>
                <a:schemeClr val="bg1"/>
              </a:solidFill>
              <a:latin typeface="+mj-lt"/>
            </a:endParaRPr>
          </a:p>
        </p:txBody>
      </p:sp>
    </p:spTree>
    <p:extLst>
      <p:ext uri="{BB962C8B-B14F-4D97-AF65-F5344CB8AC3E}">
        <p14:creationId xmlns:p14="http://schemas.microsoft.com/office/powerpoint/2010/main" val="2449748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Questions </a:t>
            </a:r>
            <a:r>
              <a:rPr lang="en-US" sz="2400" b="1">
                <a:solidFill>
                  <a:schemeClr val="bg1"/>
                </a:solidFill>
                <a:latin typeface="+mj-lt"/>
              </a:rPr>
              <a:t>&amp; Follow Up</a:t>
            </a:r>
            <a:endParaRPr lang="en-US" sz="2400" b="1" dirty="0">
              <a:solidFill>
                <a:schemeClr val="bg1"/>
              </a:solidFill>
              <a:latin typeface="+mj-lt"/>
            </a:endParaRPr>
          </a:p>
        </p:txBody>
      </p:sp>
    </p:spTree>
    <p:extLst>
      <p:ext uri="{BB962C8B-B14F-4D97-AF65-F5344CB8AC3E}">
        <p14:creationId xmlns:p14="http://schemas.microsoft.com/office/powerpoint/2010/main" val="373958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EC3D3-65B9-4308-AA75-A8C801E9A58D}"/>
              </a:ext>
            </a:extLst>
          </p:cNvPr>
          <p:cNvSpPr>
            <a:spLocks noGrp="1"/>
          </p:cNvSpPr>
          <p:nvPr>
            <p:ph idx="1"/>
          </p:nvPr>
        </p:nvSpPr>
        <p:spPr>
          <a:xfrm>
            <a:off x="234891" y="1152145"/>
            <a:ext cx="8632272" cy="3950208"/>
          </a:xfrm>
        </p:spPr>
        <p:txBody>
          <a:bodyPr>
            <a:normAutofit/>
          </a:bodyPr>
          <a:lstStyle/>
          <a:p>
            <a:pPr algn="ctr">
              <a:buClr>
                <a:srgbClr val="404040"/>
              </a:buClr>
              <a:buSzPct val="90000"/>
              <a:buNone/>
            </a:pPr>
            <a:r>
              <a:rPr lang="en-US" sz="2300" b="1" dirty="0">
                <a:latin typeface="+mj-lt"/>
                <a:ea typeface="MS PGothic"/>
              </a:rPr>
              <a:t>Our mission is about creating relationships that make a</a:t>
            </a:r>
          </a:p>
          <a:p>
            <a:pPr algn="ctr">
              <a:buClr>
                <a:srgbClr val="404040"/>
              </a:buClr>
              <a:buSzPct val="90000"/>
              <a:buNone/>
            </a:pPr>
            <a:r>
              <a:rPr lang="en-US" sz="2300" b="1" dirty="0">
                <a:latin typeface="+mj-lt"/>
                <a:ea typeface="MS PGothic"/>
              </a:rPr>
              <a:t> meaningful difference in people’s lives.</a:t>
            </a:r>
          </a:p>
          <a:p>
            <a:pPr algn="ctr">
              <a:buClr>
                <a:srgbClr val="404040"/>
              </a:buClr>
              <a:buSzPct val="90000"/>
              <a:buNone/>
            </a:pPr>
            <a:endParaRPr lang="en-US" sz="2000" b="1" dirty="0">
              <a:latin typeface="+mj-lt"/>
              <a:ea typeface="MS PGothic"/>
            </a:endParaRPr>
          </a:p>
          <a:p>
            <a:pPr algn="ctr">
              <a:buClr>
                <a:srgbClr val="404040"/>
              </a:buClr>
              <a:buSzPct val="90000"/>
              <a:buNone/>
            </a:pPr>
            <a:endParaRPr lang="en-US" sz="2000" b="1" dirty="0">
              <a:latin typeface="+mj-lt"/>
              <a:ea typeface="MS PGothic"/>
            </a:endParaRPr>
          </a:p>
          <a:p>
            <a:pPr algn="ctr">
              <a:buClr>
                <a:srgbClr val="404040"/>
              </a:buClr>
              <a:buSzPct val="90000"/>
              <a:buNone/>
            </a:pPr>
            <a:r>
              <a:rPr lang="en-US" sz="2000" b="1" dirty="0">
                <a:latin typeface="+mj-lt"/>
                <a:ea typeface="MS PGothic"/>
              </a:rPr>
              <a:t>Philosophy</a:t>
            </a:r>
          </a:p>
          <a:p>
            <a:pPr algn="ctr">
              <a:buClr>
                <a:srgbClr val="404040"/>
              </a:buClr>
              <a:buSzPct val="90000"/>
              <a:buNone/>
            </a:pPr>
            <a:r>
              <a:rPr lang="en-US" sz="2000" dirty="0">
                <a:latin typeface="+mj-lt"/>
                <a:ea typeface="MS PGothic"/>
              </a:rPr>
              <a:t>	Recover Care is a company of caring individuals with compatible values, whose drive and desire are to be part of something greater than themselves. It is our vision to recruit and retain only those individuals who are inspired by the same beliefs and values, and who intend to sustain relationships that make a difference in the lives of those we take care of, work with, and encounter in our business activities.</a:t>
            </a:r>
          </a:p>
        </p:txBody>
      </p:sp>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Our Mission</a:t>
            </a:r>
          </a:p>
        </p:txBody>
      </p:sp>
    </p:spTree>
    <p:extLst>
      <p:ext uri="{BB962C8B-B14F-4D97-AF65-F5344CB8AC3E}">
        <p14:creationId xmlns:p14="http://schemas.microsoft.com/office/powerpoint/2010/main" val="38762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1653C3-346E-4BA2-84CB-BB0CFD157A6A}"/>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3E146CE-8775-44EF-AA8D-D760240D40F6}"/>
              </a:ext>
            </a:extLst>
          </p:cNvPr>
          <p:cNvPicPr>
            <a:picLocks noChangeAspect="1"/>
          </p:cNvPicPr>
          <p:nvPr/>
        </p:nvPicPr>
        <p:blipFill>
          <a:blip r:embed="rId2"/>
          <a:stretch>
            <a:fillRect/>
          </a:stretch>
        </p:blipFill>
        <p:spPr>
          <a:xfrm>
            <a:off x="1615204" y="0"/>
            <a:ext cx="5913591" cy="6858000"/>
          </a:xfrm>
          <a:prstGeom prst="rect">
            <a:avLst/>
          </a:prstGeom>
        </p:spPr>
      </p:pic>
    </p:spTree>
    <p:extLst>
      <p:ext uri="{BB962C8B-B14F-4D97-AF65-F5344CB8AC3E}">
        <p14:creationId xmlns:p14="http://schemas.microsoft.com/office/powerpoint/2010/main" val="329207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EC3D3-65B9-4308-AA75-A8C801E9A58D}"/>
              </a:ext>
            </a:extLst>
          </p:cNvPr>
          <p:cNvSpPr>
            <a:spLocks noGrp="1"/>
          </p:cNvSpPr>
          <p:nvPr>
            <p:ph idx="1"/>
          </p:nvPr>
        </p:nvSpPr>
        <p:spPr>
          <a:xfrm>
            <a:off x="234891" y="1032933"/>
            <a:ext cx="8632272" cy="4597399"/>
          </a:xfrm>
        </p:spPr>
        <p:txBody>
          <a:bodyPr anchor="t" anchorCtr="0">
            <a:normAutofit fontScale="92500" lnSpcReduction="10000"/>
          </a:bodyPr>
          <a:lstStyle/>
          <a:p>
            <a:r>
              <a:rPr lang="en-US" sz="1800" dirty="0"/>
              <a:t>Role of the Scheduling Coordinator in Client Experience</a:t>
            </a:r>
          </a:p>
          <a:p>
            <a:r>
              <a:rPr lang="en-US" sz="1800" dirty="0"/>
              <a:t>New Client Schedule Setup</a:t>
            </a:r>
          </a:p>
          <a:p>
            <a:r>
              <a:rPr lang="en-US" sz="1800" dirty="0"/>
              <a:t>Staffing a Shift</a:t>
            </a:r>
          </a:p>
          <a:p>
            <a:r>
              <a:rPr lang="en-US" sz="1800" dirty="0"/>
              <a:t>Staffing Negotiation Tactics</a:t>
            </a:r>
          </a:p>
          <a:p>
            <a:r>
              <a:rPr lang="en-US" sz="1800" dirty="0"/>
              <a:t>Schedule Out</a:t>
            </a:r>
          </a:p>
          <a:p>
            <a:r>
              <a:rPr lang="en-US" sz="1800" dirty="0"/>
              <a:t>Overtime (OT) Approval Process</a:t>
            </a:r>
          </a:p>
          <a:p>
            <a:r>
              <a:rPr lang="en-US" sz="1800" dirty="0"/>
              <a:t>Confirming a Shift – Client and Employee</a:t>
            </a:r>
          </a:p>
          <a:p>
            <a:r>
              <a:rPr lang="en-US" sz="1800" dirty="0"/>
              <a:t>24-Hour Cases with Overlap</a:t>
            </a:r>
          </a:p>
          <a:p>
            <a:r>
              <a:rPr lang="en-US" sz="1800" dirty="0"/>
              <a:t>Schedule Change – Client Driven</a:t>
            </a:r>
          </a:p>
          <a:p>
            <a:r>
              <a:rPr lang="en-US" sz="1800" dirty="0"/>
              <a:t>Schedule Change – Employee Driven</a:t>
            </a:r>
          </a:p>
          <a:p>
            <a:r>
              <a:rPr lang="en-US" sz="1800" dirty="0"/>
              <a:t>On Call Expectations</a:t>
            </a:r>
          </a:p>
          <a:p>
            <a:r>
              <a:rPr lang="en-US" sz="1800" dirty="0"/>
              <a:t>On Call – Flow Chart</a:t>
            </a:r>
          </a:p>
          <a:p>
            <a:r>
              <a:rPr lang="en-US" sz="1800" dirty="0"/>
              <a:t>Summary of Scheduling Expectations</a:t>
            </a:r>
          </a:p>
        </p:txBody>
      </p:sp>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Agenda</a:t>
            </a:r>
            <a:endParaRPr lang="en-US" sz="2400" b="1" i="1" dirty="0">
              <a:solidFill>
                <a:schemeClr val="bg1"/>
              </a:solidFill>
              <a:latin typeface="+mj-lt"/>
            </a:endParaRPr>
          </a:p>
        </p:txBody>
      </p:sp>
    </p:spTree>
    <p:extLst>
      <p:ext uri="{BB962C8B-B14F-4D97-AF65-F5344CB8AC3E}">
        <p14:creationId xmlns:p14="http://schemas.microsoft.com/office/powerpoint/2010/main" val="36651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2630CF-B161-40D6-95F1-BBDDF299945E}"/>
              </a:ext>
            </a:extLst>
          </p:cNvPr>
          <p:cNvSpPr/>
          <p:nvPr/>
        </p:nvSpPr>
        <p:spPr>
          <a:xfrm>
            <a:off x="225304" y="1129128"/>
            <a:ext cx="5389926" cy="3759812"/>
          </a:xfrm>
          <a:prstGeom prst="rect">
            <a:avLst/>
          </a:prstGeom>
        </p:spPr>
        <p:txBody>
          <a:bodyPr wrap="square">
            <a:spAutoFit/>
          </a:bodyPr>
          <a:lstStyle/>
          <a:p>
            <a:pPr marL="128588" indent="-128588">
              <a:lnSpc>
                <a:spcPct val="115000"/>
              </a:lnSpc>
              <a:buFont typeface="Arial" panose="020B0604020202020204" pitchFamily="34" charset="0"/>
              <a:buChar char="•"/>
            </a:pPr>
            <a:r>
              <a:rPr lang="en-US" sz="1300" dirty="0">
                <a:latin typeface="+mj-lt"/>
                <a:ea typeface="Times New Roman" panose="02020603050405020304" pitchFamily="18" charset="0"/>
                <a:cs typeface="Times New Roman" panose="02020603050405020304" pitchFamily="18" charset="0"/>
              </a:rPr>
              <a:t>Often the Scheduling Coordinator is the first person our clients have connection with. That first touch starts the relationship with our clients.</a:t>
            </a:r>
          </a:p>
          <a:p>
            <a:pPr marL="128588" indent="-128588">
              <a:lnSpc>
                <a:spcPct val="115000"/>
              </a:lnSpc>
              <a:buFont typeface="Arial" panose="020B0604020202020204" pitchFamily="34" charset="0"/>
              <a:buChar char="•"/>
            </a:pPr>
            <a:r>
              <a:rPr lang="en-US" sz="1300" dirty="0">
                <a:latin typeface="+mj-lt"/>
                <a:ea typeface="Times New Roman" panose="02020603050405020304" pitchFamily="18" charset="0"/>
                <a:cs typeface="Times New Roman" panose="02020603050405020304" pitchFamily="18" charset="0"/>
              </a:rPr>
              <a:t>Our services allow clients to stay in the home. Ensuring staff are present and following policies and procedures is critical to ensuring our clients receive the promised services.</a:t>
            </a:r>
          </a:p>
          <a:p>
            <a:pPr marL="128588" indent="-128588">
              <a:lnSpc>
                <a:spcPct val="115000"/>
              </a:lnSpc>
              <a:buFont typeface="Arial" panose="020B0604020202020204" pitchFamily="34" charset="0"/>
              <a:buChar char="•"/>
            </a:pPr>
            <a:r>
              <a:rPr lang="en-US" sz="1300" dirty="0">
                <a:latin typeface="+mj-lt"/>
                <a:ea typeface="Times New Roman" panose="02020603050405020304" pitchFamily="18" charset="0"/>
                <a:cs typeface="Times New Roman" panose="02020603050405020304" pitchFamily="18" charset="0"/>
              </a:rPr>
              <a:t>When employees do not show up for a shift, we let our clients down; the Scheduling Coordinator has the greatest ability to influence this experience.</a:t>
            </a:r>
          </a:p>
          <a:p>
            <a:pPr marL="128588" indent="-128588">
              <a:lnSpc>
                <a:spcPct val="115000"/>
              </a:lnSpc>
              <a:buFont typeface="Arial" panose="020B0604020202020204" pitchFamily="34" charset="0"/>
              <a:buChar char="•"/>
            </a:pPr>
            <a:r>
              <a:rPr lang="en-US" sz="1300" dirty="0">
                <a:latin typeface="+mj-lt"/>
                <a:ea typeface="Times New Roman" panose="02020603050405020304" pitchFamily="18" charset="0"/>
                <a:cs typeface="Times New Roman" panose="02020603050405020304" pitchFamily="18" charset="0"/>
              </a:rPr>
              <a:t>Our clients experience a significant amount of anxiety. There are new people in their home. They are needing more help than they maybe want. They’re worried someone won’t show up and they won’t be able to get out of bed. The Scheduling Coordinator’s ability to make sure staff is there, that staff is on time, and that clients know who is coming when, has the greatest impact on the services we provide. </a:t>
            </a:r>
          </a:p>
          <a:p>
            <a:pPr marL="128588" indent="-128588">
              <a:lnSpc>
                <a:spcPct val="115000"/>
              </a:lnSpc>
              <a:buFont typeface="Arial" panose="020B0604020202020204" pitchFamily="34" charset="0"/>
              <a:buChar char="•"/>
            </a:pPr>
            <a:r>
              <a:rPr lang="en-US" sz="1300" dirty="0">
                <a:latin typeface="+mj-lt"/>
                <a:ea typeface="Times New Roman" panose="02020603050405020304" pitchFamily="18" charset="0"/>
                <a:cs typeface="Times New Roman" panose="02020603050405020304" pitchFamily="18" charset="0"/>
              </a:rPr>
              <a:t>We promise staff will be there. We promise staff will be on time. We promise staff will be respectful. How our staff perform influence the trust our clients have in our ability to say what we mean and mean what we say. </a:t>
            </a:r>
          </a:p>
        </p:txBody>
      </p:sp>
      <p:pic>
        <p:nvPicPr>
          <p:cNvPr id="1026" name="Picture 2" descr="Image result for phone customer service meme">
            <a:extLst>
              <a:ext uri="{FF2B5EF4-FFF2-40B4-BE49-F238E27FC236}">
                <a16:creationId xmlns:a16="http://schemas.microsoft.com/office/drawing/2014/main" id="{D80CF57B-798A-4B53-801C-A9CCB1DDE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473" y="1992770"/>
            <a:ext cx="3072690" cy="23506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085042-6E93-423D-86C7-3DF21083DE74}"/>
              </a:ext>
            </a:extLst>
          </p:cNvPr>
          <p:cNvSpPr/>
          <p:nvPr/>
        </p:nvSpPr>
        <p:spPr>
          <a:xfrm>
            <a:off x="932675" y="4975359"/>
            <a:ext cx="7278650" cy="641971"/>
          </a:xfrm>
          <a:prstGeom prst="rect">
            <a:avLst/>
          </a:prstGeom>
        </p:spPr>
        <p:txBody>
          <a:bodyPr wrap="square">
            <a:spAutoFit/>
          </a:bodyPr>
          <a:lstStyle/>
          <a:p>
            <a:pPr algn="ctr">
              <a:lnSpc>
                <a:spcPct val="115000"/>
              </a:lnSpc>
            </a:pPr>
            <a:r>
              <a:rPr lang="en-US" sz="1600" b="1" dirty="0">
                <a:solidFill>
                  <a:srgbClr val="0040B8"/>
                </a:solidFill>
                <a:latin typeface="+mj-lt"/>
                <a:ea typeface="Times New Roman" panose="02020603050405020304" pitchFamily="18" charset="0"/>
                <a:cs typeface="Times New Roman" panose="02020603050405020304" pitchFamily="18" charset="0"/>
              </a:rPr>
              <a:t>Scheduling Coordinators have the unique opportunity to drive the client experience at the very first call. And throughout the entirety of the client’s time on service. </a:t>
            </a:r>
            <a:endParaRPr lang="en-US" sz="1600" b="1" dirty="0">
              <a:latin typeface="+mj-lt"/>
              <a:ea typeface="Times New Roman" panose="02020603050405020304" pitchFamily="18" charset="0"/>
              <a:cs typeface="Tahoma" panose="020B0604030504040204" pitchFamily="34" charset="0"/>
            </a:endParaRPr>
          </a:p>
        </p:txBody>
      </p:sp>
      <p:sp>
        <p:nvSpPr>
          <p:cNvPr id="8" name="TextBox 7">
            <a:extLst>
              <a:ext uri="{FF2B5EF4-FFF2-40B4-BE49-F238E27FC236}">
                <a16:creationId xmlns:a16="http://schemas.microsoft.com/office/drawing/2014/main" id="{36E187C3-C204-40D1-A0AD-014081AA0FC9}"/>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Role of the Scheduling Coordinator in Client Experience</a:t>
            </a:r>
            <a:endParaRPr lang="en-US" sz="2400" b="1" i="1" dirty="0">
              <a:solidFill>
                <a:schemeClr val="bg1"/>
              </a:solidFill>
              <a:latin typeface="+mj-lt"/>
            </a:endParaRPr>
          </a:p>
        </p:txBody>
      </p:sp>
    </p:spTree>
    <p:extLst>
      <p:ext uri="{BB962C8B-B14F-4D97-AF65-F5344CB8AC3E}">
        <p14:creationId xmlns:p14="http://schemas.microsoft.com/office/powerpoint/2010/main" val="368000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D4FAB-CB90-4FC2-B3FE-A5577C6921F0}"/>
              </a:ext>
            </a:extLst>
          </p:cNvPr>
          <p:cNvSpPr>
            <a:spLocks noGrp="1"/>
          </p:cNvSpPr>
          <p:nvPr>
            <p:ph idx="1"/>
          </p:nvPr>
        </p:nvSpPr>
        <p:spPr>
          <a:xfrm>
            <a:off x="232357" y="846667"/>
            <a:ext cx="8272211" cy="4436533"/>
          </a:xfrm>
        </p:spPr>
        <p:txBody>
          <a:bodyPr>
            <a:noAutofit/>
          </a:bodyPr>
          <a:lstStyle/>
          <a:p>
            <a:pPr>
              <a:lnSpc>
                <a:spcPct val="100000"/>
              </a:lnSpc>
              <a:spcBef>
                <a:spcPts val="0"/>
              </a:spcBef>
            </a:pPr>
            <a:r>
              <a:rPr lang="en-US" sz="1400" dirty="0">
                <a:latin typeface="+mj-lt"/>
              </a:rPr>
              <a:t>RN completes SOC assessment and sends an email including: </a:t>
            </a:r>
          </a:p>
          <a:p>
            <a:pPr lvl="1">
              <a:lnSpc>
                <a:spcPct val="100000"/>
              </a:lnSpc>
              <a:spcBef>
                <a:spcPts val="0"/>
              </a:spcBef>
            </a:pPr>
            <a:r>
              <a:rPr lang="en-US" sz="1400" dirty="0">
                <a:latin typeface="+mj-lt"/>
              </a:rPr>
              <a:t>Subject Line: “New Client: Client Name” </a:t>
            </a:r>
          </a:p>
          <a:p>
            <a:pPr lvl="1">
              <a:lnSpc>
                <a:spcPct val="100000"/>
              </a:lnSpc>
              <a:spcBef>
                <a:spcPts val="0"/>
              </a:spcBef>
            </a:pPr>
            <a:r>
              <a:rPr lang="en-US" sz="1400" dirty="0">
                <a:latin typeface="+mj-lt"/>
              </a:rPr>
              <a:t>Email must include:</a:t>
            </a:r>
          </a:p>
          <a:p>
            <a:pPr lvl="2">
              <a:lnSpc>
                <a:spcPct val="100000"/>
              </a:lnSpc>
              <a:spcBef>
                <a:spcPts val="0"/>
              </a:spcBef>
            </a:pPr>
            <a:r>
              <a:rPr lang="en-US" sz="1400" dirty="0">
                <a:latin typeface="+mj-lt"/>
              </a:rPr>
              <a:t>Confirmation SOC was completed</a:t>
            </a:r>
          </a:p>
          <a:p>
            <a:pPr lvl="2">
              <a:lnSpc>
                <a:spcPct val="100000"/>
              </a:lnSpc>
              <a:spcBef>
                <a:spcPts val="0"/>
              </a:spcBef>
            </a:pPr>
            <a:r>
              <a:rPr lang="en-US" sz="1400" dirty="0">
                <a:latin typeface="+mj-lt"/>
              </a:rPr>
              <a:t>Service Plan as Attachment</a:t>
            </a:r>
          </a:p>
          <a:p>
            <a:pPr lvl="2">
              <a:lnSpc>
                <a:spcPct val="100000"/>
              </a:lnSpc>
              <a:spcBef>
                <a:spcPts val="0"/>
              </a:spcBef>
            </a:pPr>
            <a:r>
              <a:rPr lang="en-US" sz="1400" dirty="0">
                <a:latin typeface="+mj-lt"/>
              </a:rPr>
              <a:t>SOC Date</a:t>
            </a:r>
          </a:p>
          <a:p>
            <a:pPr lvl="2">
              <a:lnSpc>
                <a:spcPct val="100000"/>
              </a:lnSpc>
              <a:spcBef>
                <a:spcPts val="0"/>
              </a:spcBef>
            </a:pPr>
            <a:r>
              <a:rPr lang="en-US" sz="1400" dirty="0">
                <a:latin typeface="+mj-lt"/>
              </a:rPr>
              <a:t>Service Type (HHA, Homemaker, HHA Visit, etc.)</a:t>
            </a:r>
          </a:p>
          <a:p>
            <a:pPr lvl="2">
              <a:lnSpc>
                <a:spcPct val="100000"/>
              </a:lnSpc>
              <a:spcBef>
                <a:spcPts val="0"/>
              </a:spcBef>
            </a:pPr>
            <a:r>
              <a:rPr lang="en-US" sz="1400" dirty="0">
                <a:latin typeface="+mj-lt"/>
              </a:rPr>
              <a:t>Schedule and Frequency of Care</a:t>
            </a:r>
          </a:p>
          <a:p>
            <a:pPr lvl="2">
              <a:lnSpc>
                <a:spcPct val="100000"/>
              </a:lnSpc>
              <a:spcBef>
                <a:spcPts val="0"/>
              </a:spcBef>
            </a:pPr>
            <a:r>
              <a:rPr lang="en-US" sz="1400" dirty="0">
                <a:latin typeface="+mj-lt"/>
              </a:rPr>
              <a:t>Any pertinent matching details</a:t>
            </a:r>
          </a:p>
          <a:p>
            <a:pPr lvl="1">
              <a:lnSpc>
                <a:spcPct val="100000"/>
              </a:lnSpc>
              <a:spcBef>
                <a:spcPts val="0"/>
              </a:spcBef>
            </a:pPr>
            <a:r>
              <a:rPr lang="en-US" sz="1400" dirty="0">
                <a:latin typeface="+mj-lt"/>
              </a:rPr>
              <a:t>Attachment: Service Plan</a:t>
            </a:r>
          </a:p>
          <a:p>
            <a:pPr>
              <a:lnSpc>
                <a:spcPct val="100000"/>
              </a:lnSpc>
              <a:spcBef>
                <a:spcPts val="0"/>
              </a:spcBef>
            </a:pPr>
            <a:r>
              <a:rPr lang="en-US" sz="1400" b="1" dirty="0">
                <a:latin typeface="+mj-lt"/>
              </a:rPr>
              <a:t>Scheduling Coordinator:</a:t>
            </a:r>
          </a:p>
          <a:p>
            <a:pPr lvl="1">
              <a:lnSpc>
                <a:spcPct val="100000"/>
              </a:lnSpc>
              <a:spcBef>
                <a:spcPts val="0"/>
              </a:spcBef>
            </a:pPr>
            <a:r>
              <a:rPr lang="en-US" sz="1400" dirty="0">
                <a:latin typeface="+mj-lt"/>
              </a:rPr>
              <a:t>Reviews service plan and confirms client billing policy in ClearCare</a:t>
            </a:r>
          </a:p>
          <a:p>
            <a:pPr lvl="1">
              <a:lnSpc>
                <a:spcPct val="100000"/>
              </a:lnSpc>
              <a:spcBef>
                <a:spcPts val="0"/>
              </a:spcBef>
            </a:pPr>
            <a:r>
              <a:rPr lang="en-US" sz="1400" dirty="0">
                <a:latin typeface="+mj-lt"/>
              </a:rPr>
              <a:t>Enters schedule as indicated by SOC RN – these will be entered as open shifts if there is no staff member immediately identified</a:t>
            </a:r>
          </a:p>
          <a:p>
            <a:pPr lvl="1">
              <a:lnSpc>
                <a:spcPct val="100000"/>
              </a:lnSpc>
              <a:spcBef>
                <a:spcPts val="0"/>
              </a:spcBef>
            </a:pPr>
            <a:r>
              <a:rPr lang="en-US" sz="1400" dirty="0">
                <a:latin typeface="+mj-lt"/>
              </a:rPr>
              <a:t>Responds to email and confirms billing rates have been confirmed and schedule is entered in ClearCare</a:t>
            </a:r>
          </a:p>
          <a:p>
            <a:pPr lvl="1">
              <a:lnSpc>
                <a:spcPct val="100000"/>
              </a:lnSpc>
              <a:spcBef>
                <a:spcPts val="0"/>
              </a:spcBef>
            </a:pPr>
            <a:r>
              <a:rPr lang="en-US" sz="1400" dirty="0">
                <a:latin typeface="+mj-lt"/>
              </a:rPr>
              <a:t>Staffs shifts based on matching criteria and RN recommendation of personality, approach, etc.</a:t>
            </a:r>
          </a:p>
          <a:p>
            <a:pPr lvl="1">
              <a:lnSpc>
                <a:spcPct val="100000"/>
              </a:lnSpc>
              <a:spcBef>
                <a:spcPts val="0"/>
              </a:spcBef>
            </a:pPr>
            <a:r>
              <a:rPr lang="en-US" sz="1400" dirty="0">
                <a:latin typeface="+mj-lt"/>
              </a:rPr>
              <a:t>Responds to initial email when staff is confirmed for the schedule, indicating who is scheduled</a:t>
            </a:r>
          </a:p>
        </p:txBody>
      </p:sp>
      <p:sp>
        <p:nvSpPr>
          <p:cNvPr id="5" name="TextBox 4">
            <a:extLst>
              <a:ext uri="{FF2B5EF4-FFF2-40B4-BE49-F238E27FC236}">
                <a16:creationId xmlns:a16="http://schemas.microsoft.com/office/drawing/2014/main" id="{B9ADE6EA-E6B9-4E3F-BC34-444BB94F2709}"/>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New Client Schedule Setup</a:t>
            </a:r>
            <a:endParaRPr lang="en-US" sz="2400" b="1" i="1" dirty="0">
              <a:solidFill>
                <a:schemeClr val="bg1"/>
              </a:solidFill>
              <a:latin typeface="+mj-lt"/>
            </a:endParaRPr>
          </a:p>
        </p:txBody>
      </p:sp>
    </p:spTree>
    <p:extLst>
      <p:ext uri="{BB962C8B-B14F-4D97-AF65-F5344CB8AC3E}">
        <p14:creationId xmlns:p14="http://schemas.microsoft.com/office/powerpoint/2010/main" val="56641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D4FAB-CB90-4FC2-B3FE-A5577C6921F0}"/>
              </a:ext>
            </a:extLst>
          </p:cNvPr>
          <p:cNvSpPr>
            <a:spLocks noGrp="1"/>
          </p:cNvSpPr>
          <p:nvPr>
            <p:ph idx="1"/>
          </p:nvPr>
        </p:nvSpPr>
        <p:spPr>
          <a:xfrm>
            <a:off x="234891" y="804334"/>
            <a:ext cx="8632272" cy="4944534"/>
          </a:xfrm>
        </p:spPr>
        <p:txBody>
          <a:bodyPr>
            <a:normAutofit fontScale="47500" lnSpcReduction="20000"/>
          </a:bodyPr>
          <a:lstStyle/>
          <a:p>
            <a:pPr marL="0" indent="0">
              <a:lnSpc>
                <a:spcPct val="120000"/>
              </a:lnSpc>
              <a:spcBef>
                <a:spcPts val="0"/>
              </a:spcBef>
              <a:buNone/>
            </a:pPr>
            <a:r>
              <a:rPr lang="en-US" dirty="0">
                <a:latin typeface="+mj-lt"/>
              </a:rPr>
              <a:t>Things to consider when staffing a shift:</a:t>
            </a:r>
          </a:p>
          <a:p>
            <a:pPr lvl="1">
              <a:lnSpc>
                <a:spcPct val="120000"/>
              </a:lnSpc>
              <a:spcBef>
                <a:spcPts val="0"/>
              </a:spcBef>
              <a:buFontTx/>
              <a:buChar char="-"/>
            </a:pPr>
            <a:r>
              <a:rPr lang="en-US" sz="2500" dirty="0">
                <a:latin typeface="+mj-lt"/>
              </a:rPr>
              <a:t>What are the client/employee match preferences?</a:t>
            </a:r>
          </a:p>
          <a:p>
            <a:pPr lvl="1">
              <a:lnSpc>
                <a:spcPct val="120000"/>
              </a:lnSpc>
              <a:spcBef>
                <a:spcPts val="0"/>
              </a:spcBef>
              <a:buFontTx/>
              <a:buChar char="-"/>
            </a:pPr>
            <a:r>
              <a:rPr lang="en-US" sz="2500" dirty="0">
                <a:latin typeface="+mj-lt"/>
              </a:rPr>
              <a:t>Does the employee availability and the client needs match?</a:t>
            </a:r>
          </a:p>
          <a:p>
            <a:pPr lvl="1">
              <a:lnSpc>
                <a:spcPct val="120000"/>
              </a:lnSpc>
              <a:spcBef>
                <a:spcPts val="0"/>
              </a:spcBef>
              <a:buFontTx/>
              <a:buChar char="-"/>
            </a:pPr>
            <a:r>
              <a:rPr lang="en-US" sz="2500" dirty="0">
                <a:latin typeface="+mj-lt"/>
              </a:rPr>
              <a:t>Is the employee in overtime?</a:t>
            </a:r>
          </a:p>
          <a:p>
            <a:pPr lvl="1">
              <a:lnSpc>
                <a:spcPct val="120000"/>
              </a:lnSpc>
              <a:spcBef>
                <a:spcPts val="0"/>
              </a:spcBef>
              <a:buFontTx/>
              <a:buChar char="-"/>
            </a:pPr>
            <a:r>
              <a:rPr lang="en-US" sz="2500" dirty="0">
                <a:latin typeface="+mj-lt"/>
              </a:rPr>
              <a:t>Can the employee take the case ongoing?</a:t>
            </a:r>
          </a:p>
          <a:p>
            <a:pPr marL="257175" indent="-257175">
              <a:lnSpc>
                <a:spcPct val="120000"/>
              </a:lnSpc>
              <a:spcBef>
                <a:spcPts val="0"/>
              </a:spcBef>
              <a:buFont typeface="+mj-lt"/>
              <a:buAutoNum type="arabicPeriod"/>
            </a:pPr>
            <a:endParaRPr lang="en-US" dirty="0">
              <a:latin typeface="+mj-lt"/>
            </a:endParaRPr>
          </a:p>
          <a:p>
            <a:pPr marL="257175" indent="-257175">
              <a:lnSpc>
                <a:spcPct val="120000"/>
              </a:lnSpc>
              <a:spcBef>
                <a:spcPts val="0"/>
              </a:spcBef>
              <a:buFont typeface="+mj-lt"/>
              <a:buAutoNum type="arabicPeriod"/>
            </a:pPr>
            <a:r>
              <a:rPr lang="en-US" dirty="0">
                <a:latin typeface="+mj-lt"/>
              </a:rPr>
              <a:t>Once you have determined a list of employees that meet the criteria for the client, CALL all staff that meet the availability and match criteria. Always call first. A phone call is much harder to say ‘no’ to, than responding to an email or text. You may only get them 30% of the time, but they’ll say ‘yes’ 80% of that 30%.</a:t>
            </a:r>
          </a:p>
          <a:p>
            <a:pPr marL="257175" indent="-257175">
              <a:lnSpc>
                <a:spcPct val="120000"/>
              </a:lnSpc>
              <a:spcBef>
                <a:spcPts val="0"/>
              </a:spcBef>
              <a:buFont typeface="+mj-lt"/>
              <a:buAutoNum type="arabicPeriod"/>
            </a:pPr>
            <a:r>
              <a:rPr lang="en-US" dirty="0">
                <a:latin typeface="+mj-lt"/>
              </a:rPr>
              <a:t>If you don’t have luck calling, send a notification through the scheduling platform notifying employee, via text and email, of available shift</a:t>
            </a:r>
          </a:p>
          <a:p>
            <a:pPr marL="257175" indent="-257175">
              <a:lnSpc>
                <a:spcPct val="120000"/>
              </a:lnSpc>
              <a:spcBef>
                <a:spcPts val="0"/>
              </a:spcBef>
              <a:buFont typeface="+mj-lt"/>
              <a:buAutoNum type="arabicPeriod"/>
            </a:pPr>
            <a:r>
              <a:rPr lang="en-US" dirty="0">
                <a:latin typeface="+mj-lt"/>
              </a:rPr>
              <a:t>If still no luck, try again via call, email, text. Often it helps to send a message something like, “Please let me know either way, so I will stop bugging you for this shift.”</a:t>
            </a:r>
          </a:p>
          <a:p>
            <a:pPr marL="257175" indent="-257175">
              <a:lnSpc>
                <a:spcPct val="120000"/>
              </a:lnSpc>
              <a:spcBef>
                <a:spcPts val="0"/>
              </a:spcBef>
              <a:buFont typeface="+mj-lt"/>
              <a:buAutoNum type="arabicPeriod"/>
            </a:pPr>
            <a:r>
              <a:rPr lang="en-US" dirty="0">
                <a:latin typeface="+mj-lt"/>
              </a:rPr>
              <a:t>After no response, engage the Clinical Manager and / or Administrator to support.  At a minimum, both should be aware if the shift is still open within 4 hours of the start time.</a:t>
            </a:r>
          </a:p>
          <a:p>
            <a:pPr marL="257175" indent="-257175">
              <a:lnSpc>
                <a:spcPct val="120000"/>
              </a:lnSpc>
              <a:spcBef>
                <a:spcPts val="0"/>
              </a:spcBef>
              <a:buFont typeface="+mj-lt"/>
              <a:buAutoNum type="arabicPeriod"/>
            </a:pPr>
            <a:r>
              <a:rPr lang="en-US" dirty="0">
                <a:latin typeface="+mj-lt"/>
              </a:rPr>
              <a:t>When you finally get an employee to commit, work to schedule them on the case ongoing – we know consistency is key for our clients! If they can’t take all shifts, then work to get them on as many as they can take WHILE YOU HAVE THEM ON THE PHONE. </a:t>
            </a:r>
          </a:p>
          <a:p>
            <a:pPr marL="257175" indent="-257175">
              <a:lnSpc>
                <a:spcPct val="120000"/>
              </a:lnSpc>
              <a:spcBef>
                <a:spcPts val="0"/>
              </a:spcBef>
              <a:buFont typeface="+mj-lt"/>
              <a:buAutoNum type="arabicPeriod"/>
            </a:pPr>
            <a:r>
              <a:rPr lang="en-US" dirty="0">
                <a:latin typeface="+mj-lt"/>
              </a:rPr>
              <a:t>Prior to employee working the shift, ensure they are aware of the client needs / details by sending the summary indicated by the Start of Care RN AND directing them to review the care plan on the CCGO App.</a:t>
            </a:r>
          </a:p>
          <a:p>
            <a:pPr marL="0" indent="0">
              <a:lnSpc>
                <a:spcPct val="120000"/>
              </a:lnSpc>
              <a:spcBef>
                <a:spcPts val="0"/>
              </a:spcBef>
              <a:buNone/>
            </a:pPr>
            <a:endParaRPr lang="en-US" sz="600" b="1" dirty="0">
              <a:solidFill>
                <a:srgbClr val="0070C0"/>
              </a:solidFill>
              <a:latin typeface="+mj-lt"/>
            </a:endParaRPr>
          </a:p>
          <a:p>
            <a:pPr marL="0" indent="0">
              <a:lnSpc>
                <a:spcPct val="120000"/>
              </a:lnSpc>
              <a:spcBef>
                <a:spcPts val="0"/>
              </a:spcBef>
              <a:buNone/>
            </a:pPr>
            <a:endParaRPr lang="en-US" b="1" dirty="0">
              <a:solidFill>
                <a:srgbClr val="0070C0"/>
              </a:solidFill>
              <a:latin typeface="+mj-lt"/>
            </a:endParaRPr>
          </a:p>
          <a:p>
            <a:pPr marL="0" indent="0" algn="ctr">
              <a:lnSpc>
                <a:spcPct val="120000"/>
              </a:lnSpc>
              <a:spcBef>
                <a:spcPts val="0"/>
              </a:spcBef>
              <a:buNone/>
            </a:pPr>
            <a:r>
              <a:rPr lang="en-US" sz="2900" b="1" dirty="0">
                <a:solidFill>
                  <a:srgbClr val="0070C0"/>
                </a:solidFill>
                <a:latin typeface="+mj-lt"/>
              </a:rPr>
              <a:t>In the case of emergent staffing, throw all reason out the window and CALL all staff, then follow up with a text and email. Do not ‘filter’ based on regular availability, preferences, etc. In an emergency situation, you may find staff surprise you!</a:t>
            </a:r>
          </a:p>
        </p:txBody>
      </p:sp>
      <p:sp>
        <p:nvSpPr>
          <p:cNvPr id="6" name="TextBox 5">
            <a:extLst>
              <a:ext uri="{FF2B5EF4-FFF2-40B4-BE49-F238E27FC236}">
                <a16:creationId xmlns:a16="http://schemas.microsoft.com/office/drawing/2014/main" id="{EB06ABB8-B7A6-40A5-BEAE-950D561582C1}"/>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Staffing a Shift</a:t>
            </a:r>
            <a:endParaRPr lang="en-US" sz="2400" b="1" i="1" dirty="0">
              <a:solidFill>
                <a:schemeClr val="bg1"/>
              </a:solidFill>
              <a:latin typeface="+mj-lt"/>
            </a:endParaRPr>
          </a:p>
        </p:txBody>
      </p:sp>
    </p:spTree>
    <p:extLst>
      <p:ext uri="{BB962C8B-B14F-4D97-AF65-F5344CB8AC3E}">
        <p14:creationId xmlns:p14="http://schemas.microsoft.com/office/powerpoint/2010/main" val="1550039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D4FAB-CB90-4FC2-B3FE-A5577C6921F0}"/>
              </a:ext>
            </a:extLst>
          </p:cNvPr>
          <p:cNvSpPr>
            <a:spLocks noGrp="1"/>
          </p:cNvSpPr>
          <p:nvPr>
            <p:ph idx="1"/>
          </p:nvPr>
        </p:nvSpPr>
        <p:spPr>
          <a:xfrm>
            <a:off x="234891" y="721723"/>
            <a:ext cx="8930640" cy="4934010"/>
          </a:xfrm>
        </p:spPr>
        <p:txBody>
          <a:bodyPr>
            <a:noAutofit/>
          </a:bodyPr>
          <a:lstStyle/>
          <a:p>
            <a:pPr marL="0" indent="0">
              <a:lnSpc>
                <a:spcPct val="100000"/>
              </a:lnSpc>
              <a:spcBef>
                <a:spcPts val="0"/>
              </a:spcBef>
              <a:buNone/>
            </a:pPr>
            <a:r>
              <a:rPr lang="en-US" sz="1200" dirty="0">
                <a:latin typeface="+mj-lt"/>
              </a:rPr>
              <a:t>Staffing is not always black and white. Below are a few suggestions for common responses from staff:</a:t>
            </a:r>
          </a:p>
          <a:p>
            <a:pPr marL="0" indent="0">
              <a:lnSpc>
                <a:spcPct val="100000"/>
              </a:lnSpc>
              <a:spcBef>
                <a:spcPts val="0"/>
              </a:spcBef>
              <a:buNone/>
            </a:pPr>
            <a:endParaRPr lang="en-US" sz="1200" dirty="0">
              <a:latin typeface="+mj-lt"/>
            </a:endParaRPr>
          </a:p>
          <a:p>
            <a:pPr>
              <a:lnSpc>
                <a:spcPct val="100000"/>
              </a:lnSpc>
              <a:spcBef>
                <a:spcPts val="0"/>
              </a:spcBef>
            </a:pPr>
            <a:r>
              <a:rPr lang="en-US" sz="1200" b="1" dirty="0">
                <a:latin typeface="+mj-lt"/>
              </a:rPr>
              <a:t>Response: </a:t>
            </a:r>
            <a:r>
              <a:rPr lang="en-US" sz="1200" dirty="0">
                <a:latin typeface="+mj-lt"/>
              </a:rPr>
              <a:t>I can’t work the shift, I have class.</a:t>
            </a:r>
            <a:endParaRPr lang="en-US" sz="1200" b="1" dirty="0">
              <a:latin typeface="+mj-lt"/>
            </a:endParaRPr>
          </a:p>
          <a:p>
            <a:pPr>
              <a:lnSpc>
                <a:spcPct val="100000"/>
              </a:lnSpc>
              <a:spcBef>
                <a:spcPts val="0"/>
              </a:spcBef>
            </a:pPr>
            <a:r>
              <a:rPr lang="en-US" sz="1200" b="1" dirty="0">
                <a:latin typeface="+mj-lt"/>
              </a:rPr>
              <a:t>Negotiation:</a:t>
            </a:r>
            <a:r>
              <a:rPr lang="en-US" sz="1200" dirty="0">
                <a:latin typeface="+mj-lt"/>
              </a:rPr>
              <a:t> What time is your class over? Could you go after? I could work with the client to see if the time could be altered.</a:t>
            </a:r>
          </a:p>
          <a:p>
            <a:pPr marL="0" indent="0">
              <a:lnSpc>
                <a:spcPct val="100000"/>
              </a:lnSpc>
              <a:spcBef>
                <a:spcPts val="0"/>
              </a:spcBef>
              <a:buNone/>
            </a:pPr>
            <a:endParaRPr lang="en-US" sz="1200" b="1" dirty="0">
              <a:latin typeface="+mj-lt"/>
            </a:endParaRPr>
          </a:p>
          <a:p>
            <a:pPr>
              <a:lnSpc>
                <a:spcPct val="100000"/>
              </a:lnSpc>
              <a:spcBef>
                <a:spcPts val="0"/>
              </a:spcBef>
            </a:pPr>
            <a:r>
              <a:rPr lang="en-US" sz="1200" b="1" dirty="0">
                <a:solidFill>
                  <a:srgbClr val="0070C0"/>
                </a:solidFill>
                <a:latin typeface="+mj-lt"/>
              </a:rPr>
              <a:t>Response: </a:t>
            </a:r>
            <a:r>
              <a:rPr lang="en-US" sz="1200" dirty="0">
                <a:solidFill>
                  <a:srgbClr val="0070C0"/>
                </a:solidFill>
                <a:latin typeface="+mj-lt"/>
              </a:rPr>
              <a:t>I can’t work the shift, I don’t have a car / my car is broken. </a:t>
            </a:r>
            <a:endParaRPr lang="en-US" sz="1200" b="1" dirty="0">
              <a:solidFill>
                <a:srgbClr val="0070C0"/>
              </a:solidFill>
              <a:latin typeface="+mj-lt"/>
            </a:endParaRPr>
          </a:p>
          <a:p>
            <a:pPr>
              <a:lnSpc>
                <a:spcPct val="100000"/>
              </a:lnSpc>
              <a:spcBef>
                <a:spcPts val="0"/>
              </a:spcBef>
            </a:pPr>
            <a:r>
              <a:rPr lang="en-US" sz="1200" b="1" dirty="0">
                <a:solidFill>
                  <a:srgbClr val="0070C0"/>
                </a:solidFill>
                <a:latin typeface="+mj-lt"/>
              </a:rPr>
              <a:t>Negotiation:</a:t>
            </a:r>
            <a:r>
              <a:rPr lang="en-US" sz="1200" dirty="0">
                <a:solidFill>
                  <a:srgbClr val="0070C0"/>
                </a:solidFill>
                <a:latin typeface="+mj-lt"/>
              </a:rPr>
              <a:t> It’s not a typical thing we do, but we are desperate for help. If I could get you a ride would you be willing to work the shift?</a:t>
            </a:r>
          </a:p>
          <a:p>
            <a:pPr>
              <a:lnSpc>
                <a:spcPct val="100000"/>
              </a:lnSpc>
              <a:spcBef>
                <a:spcPts val="0"/>
              </a:spcBef>
            </a:pPr>
            <a:endParaRPr lang="en-US" sz="1200" dirty="0">
              <a:latin typeface="+mj-lt"/>
            </a:endParaRPr>
          </a:p>
          <a:p>
            <a:pPr>
              <a:lnSpc>
                <a:spcPct val="100000"/>
              </a:lnSpc>
              <a:spcBef>
                <a:spcPts val="0"/>
              </a:spcBef>
            </a:pPr>
            <a:r>
              <a:rPr lang="en-US" sz="1200" b="1" dirty="0">
                <a:latin typeface="+mj-lt"/>
              </a:rPr>
              <a:t>Response: </a:t>
            </a:r>
            <a:r>
              <a:rPr lang="en-US" sz="1200" dirty="0">
                <a:latin typeface="+mj-lt"/>
              </a:rPr>
              <a:t>I can’t work the shift, it’s too far to drive for such a short shift.</a:t>
            </a:r>
          </a:p>
          <a:p>
            <a:pPr>
              <a:lnSpc>
                <a:spcPct val="100000"/>
              </a:lnSpc>
              <a:spcBef>
                <a:spcPts val="0"/>
              </a:spcBef>
            </a:pPr>
            <a:r>
              <a:rPr lang="en-US" sz="1200" b="1" dirty="0">
                <a:latin typeface="+mj-lt"/>
              </a:rPr>
              <a:t>Negotiation: </a:t>
            </a:r>
            <a:r>
              <a:rPr lang="en-US" sz="1200" dirty="0">
                <a:latin typeface="+mj-lt"/>
              </a:rPr>
              <a:t>I am willing to pay you $2 more/hour to work this shift OR If I threw on an extra hour, would that help?</a:t>
            </a:r>
          </a:p>
          <a:p>
            <a:pPr>
              <a:lnSpc>
                <a:spcPct val="100000"/>
              </a:lnSpc>
              <a:spcBef>
                <a:spcPts val="0"/>
              </a:spcBef>
            </a:pPr>
            <a:endParaRPr lang="en-US" sz="1200" b="1" dirty="0">
              <a:latin typeface="+mj-lt"/>
            </a:endParaRPr>
          </a:p>
          <a:p>
            <a:pPr>
              <a:lnSpc>
                <a:spcPct val="100000"/>
              </a:lnSpc>
              <a:spcBef>
                <a:spcPts val="0"/>
              </a:spcBef>
            </a:pPr>
            <a:r>
              <a:rPr lang="en-US" sz="1200" b="1" dirty="0">
                <a:solidFill>
                  <a:srgbClr val="0070C0"/>
                </a:solidFill>
                <a:latin typeface="+mj-lt"/>
              </a:rPr>
              <a:t>Response: </a:t>
            </a:r>
            <a:r>
              <a:rPr lang="en-US" sz="1200" dirty="0">
                <a:solidFill>
                  <a:srgbClr val="0070C0"/>
                </a:solidFill>
                <a:latin typeface="+mj-lt"/>
              </a:rPr>
              <a:t>I can’t work the shift, I have never worked with that client before and I’m nervous about it. </a:t>
            </a:r>
          </a:p>
          <a:p>
            <a:pPr>
              <a:lnSpc>
                <a:spcPct val="100000"/>
              </a:lnSpc>
              <a:spcBef>
                <a:spcPts val="0"/>
              </a:spcBef>
            </a:pPr>
            <a:r>
              <a:rPr lang="en-US" sz="1200" b="1" dirty="0">
                <a:solidFill>
                  <a:srgbClr val="0070C0"/>
                </a:solidFill>
                <a:latin typeface="+mj-lt"/>
              </a:rPr>
              <a:t>Negotiation: </a:t>
            </a:r>
            <a:r>
              <a:rPr lang="en-US" sz="1200" dirty="0">
                <a:solidFill>
                  <a:srgbClr val="0070C0"/>
                </a:solidFill>
                <a:latin typeface="+mj-lt"/>
              </a:rPr>
              <a:t>If I met you there or sent someone who knows the client well to onboard you, would that change your mind? Would it help to talk to the nurse?</a:t>
            </a:r>
          </a:p>
          <a:p>
            <a:pPr>
              <a:lnSpc>
                <a:spcPct val="100000"/>
              </a:lnSpc>
              <a:spcBef>
                <a:spcPts val="0"/>
              </a:spcBef>
            </a:pPr>
            <a:endParaRPr lang="en-US" sz="1200" b="1" dirty="0">
              <a:latin typeface="+mj-lt"/>
            </a:endParaRPr>
          </a:p>
          <a:p>
            <a:pPr>
              <a:lnSpc>
                <a:spcPct val="100000"/>
              </a:lnSpc>
              <a:spcBef>
                <a:spcPts val="0"/>
              </a:spcBef>
            </a:pPr>
            <a:r>
              <a:rPr lang="en-US" sz="1200" b="1" dirty="0">
                <a:latin typeface="+mj-lt"/>
              </a:rPr>
              <a:t>Response: </a:t>
            </a:r>
            <a:r>
              <a:rPr lang="en-US" sz="1200" dirty="0">
                <a:latin typeface="+mj-lt"/>
              </a:rPr>
              <a:t>I can’t work the shift, I don’t have a babysitter at that time.</a:t>
            </a:r>
          </a:p>
          <a:p>
            <a:pPr>
              <a:lnSpc>
                <a:spcPct val="100000"/>
              </a:lnSpc>
              <a:spcBef>
                <a:spcPts val="0"/>
              </a:spcBef>
            </a:pPr>
            <a:r>
              <a:rPr lang="en-US" sz="1200" b="1" dirty="0">
                <a:latin typeface="+mj-lt"/>
              </a:rPr>
              <a:t>Negotiation: </a:t>
            </a:r>
            <a:r>
              <a:rPr lang="en-US" sz="1200" dirty="0">
                <a:latin typeface="+mj-lt"/>
              </a:rPr>
              <a:t>If I was able to move the shift time a bit, would that change and would you have childcare at that time?</a:t>
            </a:r>
          </a:p>
          <a:p>
            <a:pPr>
              <a:lnSpc>
                <a:spcPct val="100000"/>
              </a:lnSpc>
              <a:spcBef>
                <a:spcPts val="0"/>
              </a:spcBef>
            </a:pPr>
            <a:endParaRPr lang="en-US" sz="1200" dirty="0">
              <a:latin typeface="+mj-lt"/>
            </a:endParaRPr>
          </a:p>
          <a:p>
            <a:pPr>
              <a:lnSpc>
                <a:spcPct val="100000"/>
              </a:lnSpc>
              <a:spcBef>
                <a:spcPts val="0"/>
              </a:spcBef>
            </a:pPr>
            <a:r>
              <a:rPr lang="en-US" sz="1200" b="1" dirty="0">
                <a:solidFill>
                  <a:srgbClr val="0070C0"/>
                </a:solidFill>
                <a:latin typeface="+mj-lt"/>
              </a:rPr>
              <a:t>Response: </a:t>
            </a:r>
            <a:r>
              <a:rPr lang="en-US" sz="1200" dirty="0">
                <a:solidFill>
                  <a:srgbClr val="0070C0"/>
                </a:solidFill>
                <a:latin typeface="+mj-lt"/>
              </a:rPr>
              <a:t>I can’t work the shift, I am working too much this week and need a break / need time with my family this week. </a:t>
            </a:r>
          </a:p>
          <a:p>
            <a:pPr>
              <a:lnSpc>
                <a:spcPct val="100000"/>
              </a:lnSpc>
              <a:spcBef>
                <a:spcPts val="0"/>
              </a:spcBef>
            </a:pPr>
            <a:r>
              <a:rPr lang="en-US" sz="1200" b="1" dirty="0">
                <a:solidFill>
                  <a:srgbClr val="0070C0"/>
                </a:solidFill>
                <a:latin typeface="+mj-lt"/>
              </a:rPr>
              <a:t>Negotiation: </a:t>
            </a:r>
            <a:r>
              <a:rPr lang="en-US" sz="1200" dirty="0">
                <a:solidFill>
                  <a:srgbClr val="0070C0"/>
                </a:solidFill>
                <a:latin typeface="+mj-lt"/>
              </a:rPr>
              <a:t>I certainly understand that. Would you be willing to work this shift and I will remove your shift later in the week so you can still have that time off with your family?</a:t>
            </a:r>
            <a:endParaRPr lang="en-US" sz="1200" dirty="0">
              <a:latin typeface="+mj-lt"/>
            </a:endParaRPr>
          </a:p>
          <a:p>
            <a:pPr>
              <a:lnSpc>
                <a:spcPct val="100000"/>
              </a:lnSpc>
              <a:spcBef>
                <a:spcPts val="0"/>
              </a:spcBef>
            </a:pPr>
            <a:endParaRPr lang="en-US" sz="1200" b="1" dirty="0">
              <a:latin typeface="+mj-lt"/>
            </a:endParaRPr>
          </a:p>
          <a:p>
            <a:pPr marL="0" indent="0">
              <a:lnSpc>
                <a:spcPct val="100000"/>
              </a:lnSpc>
              <a:spcBef>
                <a:spcPts val="0"/>
              </a:spcBef>
              <a:buNone/>
            </a:pPr>
            <a:r>
              <a:rPr lang="en-US" sz="1200" b="1" dirty="0">
                <a:latin typeface="+mj-lt"/>
              </a:rPr>
              <a:t>At the end of the day, it is all about the approach, the tone of the conversation, and the appreciation for the employee, and understanding what is important to the employee. </a:t>
            </a:r>
          </a:p>
          <a:p>
            <a:pPr>
              <a:lnSpc>
                <a:spcPct val="100000"/>
              </a:lnSpc>
              <a:spcBef>
                <a:spcPts val="0"/>
              </a:spcBef>
            </a:pPr>
            <a:r>
              <a:rPr lang="en-US" sz="1200" dirty="0">
                <a:solidFill>
                  <a:srgbClr val="002060"/>
                </a:solidFill>
                <a:latin typeface="+mj-lt"/>
              </a:rPr>
              <a:t>“I can understand this may put you in a tough position and I promise you I would not be asking if we weren’t absolutely desperate. I need help and I’m willing to make it worth your while, given the complexity and short notice of this request. </a:t>
            </a:r>
            <a:r>
              <a:rPr lang="en-US" sz="1200" dirty="0">
                <a:solidFill>
                  <a:srgbClr val="002060"/>
                </a:solidFill>
                <a:highlight>
                  <a:srgbClr val="00FFFF"/>
                </a:highlight>
                <a:latin typeface="+mj-lt"/>
              </a:rPr>
              <a:t>What would make it worth it to you?”</a:t>
            </a:r>
          </a:p>
        </p:txBody>
      </p:sp>
      <p:sp>
        <p:nvSpPr>
          <p:cNvPr id="6" name="TextBox 5">
            <a:extLst>
              <a:ext uri="{FF2B5EF4-FFF2-40B4-BE49-F238E27FC236}">
                <a16:creationId xmlns:a16="http://schemas.microsoft.com/office/drawing/2014/main" id="{D3993B8B-54A2-43C9-B9EB-E47ECA78EEF3}"/>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Staffing Negotiation Tactics – think creatively!</a:t>
            </a:r>
            <a:endParaRPr lang="en-US" sz="2400" b="1" i="1" dirty="0">
              <a:solidFill>
                <a:schemeClr val="bg1"/>
              </a:solidFill>
              <a:latin typeface="+mj-lt"/>
            </a:endParaRPr>
          </a:p>
        </p:txBody>
      </p:sp>
    </p:spTree>
    <p:extLst>
      <p:ext uri="{BB962C8B-B14F-4D97-AF65-F5344CB8AC3E}">
        <p14:creationId xmlns:p14="http://schemas.microsoft.com/office/powerpoint/2010/main" val="145045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7D4FAB-CB90-4FC2-B3FE-A5577C6921F0}"/>
              </a:ext>
            </a:extLst>
          </p:cNvPr>
          <p:cNvSpPr>
            <a:spLocks noGrp="1"/>
          </p:cNvSpPr>
          <p:nvPr>
            <p:ph idx="1"/>
          </p:nvPr>
        </p:nvSpPr>
        <p:spPr>
          <a:xfrm>
            <a:off x="234891" y="814236"/>
            <a:ext cx="8460631" cy="3569412"/>
          </a:xfrm>
        </p:spPr>
        <p:txBody>
          <a:bodyPr>
            <a:normAutofit/>
          </a:bodyPr>
          <a:lstStyle/>
          <a:p>
            <a:pPr marL="0" indent="0">
              <a:buNone/>
            </a:pPr>
            <a:r>
              <a:rPr lang="en-US" sz="1600" dirty="0">
                <a:latin typeface="+mj-lt"/>
              </a:rPr>
              <a:t>While we want to be creative and always be thinking outside the box, there are a few things we cannot do, in exchange for working a shift. Those include:</a:t>
            </a:r>
          </a:p>
          <a:p>
            <a:r>
              <a:rPr lang="en-US" sz="1600" dirty="0">
                <a:latin typeface="+mj-lt"/>
              </a:rPr>
              <a:t>Giving cash bonuses, outside of the paycheck (this is considered non-taxed income, and therefore not legal)</a:t>
            </a:r>
          </a:p>
          <a:p>
            <a:r>
              <a:rPr lang="en-US" sz="1600" dirty="0">
                <a:latin typeface="+mj-lt"/>
              </a:rPr>
              <a:t>Giving gift cards/gas cards as a “bonus” (this is considered non-taxed income, and therefore not legal). </a:t>
            </a:r>
          </a:p>
          <a:p>
            <a:r>
              <a:rPr lang="en-US" sz="1600" dirty="0">
                <a:latin typeface="+mj-lt"/>
              </a:rPr>
              <a:t>We CAN give “employee appreciation” cards/gifts, but cannot be tied to any specific shift or in exchange for picking up extra work.</a:t>
            </a:r>
          </a:p>
        </p:txBody>
      </p:sp>
      <p:sp>
        <p:nvSpPr>
          <p:cNvPr id="5" name="TextBox 4">
            <a:extLst>
              <a:ext uri="{FF2B5EF4-FFF2-40B4-BE49-F238E27FC236}">
                <a16:creationId xmlns:a16="http://schemas.microsoft.com/office/drawing/2014/main" id="{A3D12896-0929-4C51-BC6F-3AB0FB1E1BD8}"/>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Staffing Negotiation Tactics - </a:t>
            </a:r>
            <a:r>
              <a:rPr lang="en-US" sz="2400" b="1" dirty="0" err="1">
                <a:solidFill>
                  <a:schemeClr val="bg1"/>
                </a:solidFill>
                <a:latin typeface="+mj-lt"/>
              </a:rPr>
              <a:t>nonos</a:t>
            </a:r>
            <a:endParaRPr lang="en-US" sz="2400" b="1" i="1" dirty="0">
              <a:solidFill>
                <a:schemeClr val="bg1"/>
              </a:solidFill>
              <a:latin typeface="+mj-lt"/>
            </a:endParaRPr>
          </a:p>
        </p:txBody>
      </p:sp>
    </p:spTree>
    <p:extLst>
      <p:ext uri="{BB962C8B-B14F-4D97-AF65-F5344CB8AC3E}">
        <p14:creationId xmlns:p14="http://schemas.microsoft.com/office/powerpoint/2010/main" val="353700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AF53E5CDA0146A56B17018F0CA5E0" ma:contentTypeVersion="14" ma:contentTypeDescription="Create a new document." ma:contentTypeScope="" ma:versionID="3a0a08d4b9661abc9e07ff3edda63e63">
  <xsd:schema xmlns:xsd="http://www.w3.org/2001/XMLSchema" xmlns:xs="http://www.w3.org/2001/XMLSchema" xmlns:p="http://schemas.microsoft.com/office/2006/metadata/properties" xmlns:ns3="d306f6c7-7047-426c-a9ff-d994d53ba87d" xmlns:ns4="01200254-0a3e-427d-8e01-935797f0a4e4" targetNamespace="http://schemas.microsoft.com/office/2006/metadata/properties" ma:root="true" ma:fieldsID="d540c0da3ddf60f0a82fc76dbe0bddf0" ns3:_="" ns4:_="">
    <xsd:import namespace="d306f6c7-7047-426c-a9ff-d994d53ba87d"/>
    <xsd:import namespace="01200254-0a3e-427d-8e01-935797f0a4e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6f6c7-7047-426c-a9ff-d994d53ba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200254-0a3e-427d-8e01-935797f0a4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369E66-325B-48EC-A686-E0E96F562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06f6c7-7047-426c-a9ff-d994d53ba87d"/>
    <ds:schemaRef ds:uri="01200254-0a3e-427d-8e01-935797f0a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FD4B23-4D16-4B7D-AD56-ECFE2E7950DF}">
  <ds:schemaRefs>
    <ds:schemaRef ds:uri="http://purl.org/dc/dcmitype/"/>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www.w3.org/XML/1998/namespace"/>
    <ds:schemaRef ds:uri="http://schemas.microsoft.com/office/infopath/2007/PartnerControls"/>
    <ds:schemaRef ds:uri="01200254-0a3e-427d-8e01-935797f0a4e4"/>
    <ds:schemaRef ds:uri="d306f6c7-7047-426c-a9ff-d994d53ba87d"/>
  </ds:schemaRefs>
</ds:datastoreItem>
</file>

<file path=customXml/itemProps3.xml><?xml version="1.0" encoding="utf-8"?>
<ds:datastoreItem xmlns:ds="http://schemas.openxmlformats.org/officeDocument/2006/customXml" ds:itemID="{1E26E185-C90A-41F7-9D87-91036C3F99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713</TotalTime>
  <Words>3278</Words>
  <Application>Microsoft Office PowerPoint</Application>
  <PresentationFormat>On-screen Show (4:3)</PresentationFormat>
  <Paragraphs>173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MS PGothic</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 Care Orientation</dc:title>
  <dc:creator>Emily Engdahl</dc:creator>
  <cp:lastModifiedBy>Emily Engdahl</cp:lastModifiedBy>
  <cp:revision>14</cp:revision>
  <dcterms:created xsi:type="dcterms:W3CDTF">2022-02-16T02:28:02Z</dcterms:created>
  <dcterms:modified xsi:type="dcterms:W3CDTF">2022-04-23T22:57:22Z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0x010100D68AF53E5CDA0146A56B17018F0CA5E0</vt:lpwstr>
  </property>
</Properties>
</file>