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2"/>
  </p:notesMasterIdLst>
  <p:sldIdLst>
    <p:sldId id="256" r:id="rId5"/>
    <p:sldId id="296" r:id="rId6"/>
    <p:sldId id="305" r:id="rId7"/>
    <p:sldId id="371" r:id="rId8"/>
    <p:sldId id="359" r:id="rId9"/>
    <p:sldId id="349" r:id="rId10"/>
    <p:sldId id="352" r:id="rId11"/>
    <p:sldId id="379" r:id="rId12"/>
    <p:sldId id="380" r:id="rId13"/>
    <p:sldId id="315" r:id="rId14"/>
    <p:sldId id="398" r:id="rId15"/>
    <p:sldId id="399" r:id="rId16"/>
    <p:sldId id="329" r:id="rId17"/>
    <p:sldId id="338" r:id="rId18"/>
    <p:sldId id="337" r:id="rId19"/>
    <p:sldId id="319" r:id="rId20"/>
    <p:sldId id="405" r:id="rId21"/>
    <p:sldId id="406" r:id="rId22"/>
    <p:sldId id="409" r:id="rId23"/>
    <p:sldId id="412" r:id="rId24"/>
    <p:sldId id="365" r:id="rId25"/>
    <p:sldId id="366" r:id="rId26"/>
    <p:sldId id="394" r:id="rId27"/>
    <p:sldId id="396" r:id="rId28"/>
    <p:sldId id="360" r:id="rId29"/>
    <p:sldId id="388" r:id="rId30"/>
    <p:sldId id="364" r:id="rId31"/>
    <p:sldId id="390" r:id="rId32"/>
    <p:sldId id="322" r:id="rId33"/>
    <p:sldId id="391" r:id="rId34"/>
    <p:sldId id="324" r:id="rId35"/>
    <p:sldId id="328" r:id="rId36"/>
    <p:sldId id="351" r:id="rId37"/>
    <p:sldId id="354" r:id="rId38"/>
    <p:sldId id="353" r:id="rId39"/>
    <p:sldId id="350" r:id="rId40"/>
    <p:sldId id="393" r:id="rId41"/>
    <p:sldId id="395" r:id="rId42"/>
    <p:sldId id="401" r:id="rId43"/>
    <p:sldId id="397" r:id="rId44"/>
    <p:sldId id="402" r:id="rId45"/>
    <p:sldId id="317" r:id="rId46"/>
    <p:sldId id="347" r:id="rId47"/>
    <p:sldId id="403" r:id="rId48"/>
    <p:sldId id="320" r:id="rId49"/>
    <p:sldId id="370" r:id="rId50"/>
    <p:sldId id="323"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6A3"/>
    <a:srgbClr val="8B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88076" autoAdjust="0"/>
  </p:normalViewPr>
  <p:slideViewPr>
    <p:cSldViewPr snapToGrid="0">
      <p:cViewPr varScale="1">
        <p:scale>
          <a:sx n="100" d="100"/>
          <a:sy n="100" d="100"/>
        </p:scale>
        <p:origin x="19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Engdahl" userId="892fa09d-7564-4e04-9d14-38f39102bbf4" providerId="ADAL" clId="{E83E13D4-3D15-4459-9574-720636B4A789}"/>
    <pc:docChg chg="undo redo custSel addSld delSld modSld sldOrd">
      <pc:chgData name="Emily Engdahl" userId="892fa09d-7564-4e04-9d14-38f39102bbf4" providerId="ADAL" clId="{E83E13D4-3D15-4459-9574-720636B4A789}" dt="2022-04-23T20:00:44.557" v="12006" actId="20577"/>
      <pc:docMkLst>
        <pc:docMk/>
      </pc:docMkLst>
      <pc:sldChg chg="modSp">
        <pc:chgData name="Emily Engdahl" userId="892fa09d-7564-4e04-9d14-38f39102bbf4" providerId="ADAL" clId="{E83E13D4-3D15-4459-9574-720636B4A789}" dt="2022-04-21T22:07:47.217" v="57" actId="20577"/>
        <pc:sldMkLst>
          <pc:docMk/>
          <pc:sldMk cId="4168483222" sldId="256"/>
        </pc:sldMkLst>
        <pc:spChg chg="mod">
          <ac:chgData name="Emily Engdahl" userId="892fa09d-7564-4e04-9d14-38f39102bbf4" providerId="ADAL" clId="{E83E13D4-3D15-4459-9574-720636B4A789}" dt="2022-04-21T22:07:47.217" v="57" actId="20577"/>
          <ac:spMkLst>
            <pc:docMk/>
            <pc:sldMk cId="4168483222" sldId="256"/>
            <ac:spMk id="6" creationId="{B18203AF-9EBD-4D70-A35C-05370C4B9343}"/>
          </ac:spMkLst>
        </pc:spChg>
      </pc:sldChg>
      <pc:sldChg chg="ord">
        <pc:chgData name="Emily Engdahl" userId="892fa09d-7564-4e04-9d14-38f39102bbf4" providerId="ADAL" clId="{E83E13D4-3D15-4459-9574-720636B4A789}" dt="2022-04-22T03:39:01.575" v="252"/>
        <pc:sldMkLst>
          <pc:docMk/>
          <pc:sldMk cId="3292070199" sldId="296"/>
        </pc:sldMkLst>
      </pc:sldChg>
      <pc:sldChg chg="addSp delSp modSp ord">
        <pc:chgData name="Emily Engdahl" userId="892fa09d-7564-4e04-9d14-38f39102bbf4" providerId="ADAL" clId="{E83E13D4-3D15-4459-9574-720636B4A789}" dt="2022-04-22T04:53:07.271" v="4314" actId="1076"/>
        <pc:sldMkLst>
          <pc:docMk/>
          <pc:sldMk cId="2639161245" sldId="305"/>
        </pc:sldMkLst>
        <pc:spChg chg="del mod">
          <ac:chgData name="Emily Engdahl" userId="892fa09d-7564-4e04-9d14-38f39102bbf4" providerId="ADAL" clId="{E83E13D4-3D15-4459-9574-720636B4A789}" dt="2022-04-22T04:51:21.260" v="4260" actId="478"/>
          <ac:spMkLst>
            <pc:docMk/>
            <pc:sldMk cId="2639161245" sldId="305"/>
            <ac:spMk id="3" creationId="{5CBEC3D3-65B9-4308-AA75-A8C801E9A58D}"/>
          </ac:spMkLst>
        </pc:spChg>
        <pc:spChg chg="mod">
          <ac:chgData name="Emily Engdahl" userId="892fa09d-7564-4e04-9d14-38f39102bbf4" providerId="ADAL" clId="{E83E13D4-3D15-4459-9574-720636B4A789}" dt="2022-04-22T04:49:56.832" v="4258" actId="20577"/>
          <ac:spMkLst>
            <pc:docMk/>
            <pc:sldMk cId="2639161245" sldId="305"/>
            <ac:spMk id="4" creationId="{9A50D412-70A4-42D0-89DD-41FA09B40802}"/>
          </ac:spMkLst>
        </pc:spChg>
        <pc:spChg chg="add del mod">
          <ac:chgData name="Emily Engdahl" userId="892fa09d-7564-4e04-9d14-38f39102bbf4" providerId="ADAL" clId="{E83E13D4-3D15-4459-9574-720636B4A789}" dt="2022-04-22T04:51:25.399" v="4263" actId="478"/>
          <ac:spMkLst>
            <pc:docMk/>
            <pc:sldMk cId="2639161245" sldId="305"/>
            <ac:spMk id="5" creationId="{C84BDB1D-D24A-412D-8F43-08812870923E}"/>
          </ac:spMkLst>
        </pc:spChg>
        <pc:spChg chg="add mod">
          <ac:chgData name="Emily Engdahl" userId="892fa09d-7564-4e04-9d14-38f39102bbf4" providerId="ADAL" clId="{E83E13D4-3D15-4459-9574-720636B4A789}" dt="2022-04-22T04:52:21.888" v="4311" actId="207"/>
          <ac:spMkLst>
            <pc:docMk/>
            <pc:sldMk cId="2639161245" sldId="305"/>
            <ac:spMk id="8" creationId="{D2C0299A-E59F-45CF-831F-10AA5AF8380D}"/>
          </ac:spMkLst>
        </pc:spChg>
        <pc:picChg chg="add del">
          <ac:chgData name="Emily Engdahl" userId="892fa09d-7564-4e04-9d14-38f39102bbf4" providerId="ADAL" clId="{E83E13D4-3D15-4459-9574-720636B4A789}" dt="2022-04-22T04:51:23.165" v="4262"/>
          <ac:picMkLst>
            <pc:docMk/>
            <pc:sldMk cId="2639161245" sldId="305"/>
            <ac:picMk id="6" creationId="{9C7AC184-9BDB-469D-9903-7178E595B300}"/>
          </ac:picMkLst>
        </pc:picChg>
        <pc:picChg chg="add mod">
          <ac:chgData name="Emily Engdahl" userId="892fa09d-7564-4e04-9d14-38f39102bbf4" providerId="ADAL" clId="{E83E13D4-3D15-4459-9574-720636B4A789}" dt="2022-04-22T04:53:07.271" v="4314" actId="1076"/>
          <ac:picMkLst>
            <pc:docMk/>
            <pc:sldMk cId="2639161245" sldId="305"/>
            <ac:picMk id="7" creationId="{ABA2781A-9E5D-4CBF-A09D-C3D21A824A19}"/>
          </ac:picMkLst>
        </pc:picChg>
        <pc:picChg chg="add del mod">
          <ac:chgData name="Emily Engdahl" userId="892fa09d-7564-4e04-9d14-38f39102bbf4" providerId="ADAL" clId="{E83E13D4-3D15-4459-9574-720636B4A789}" dt="2022-04-22T04:51:18.026" v="4259" actId="478"/>
          <ac:picMkLst>
            <pc:docMk/>
            <pc:sldMk cId="2639161245" sldId="305"/>
            <ac:picMk id="1026" creationId="{8DDB12FC-50D2-482D-A12E-FFA996DA343D}"/>
          </ac:picMkLst>
        </pc:picChg>
      </pc:sldChg>
      <pc:sldChg chg="addSp delSp modSp add del">
        <pc:chgData name="Emily Engdahl" userId="892fa09d-7564-4e04-9d14-38f39102bbf4" providerId="ADAL" clId="{E83E13D4-3D15-4459-9574-720636B4A789}" dt="2022-04-23T18:35:02.097" v="8672" actId="2696"/>
        <pc:sldMkLst>
          <pc:docMk/>
          <pc:sldMk cId="178439320" sldId="315"/>
        </pc:sldMkLst>
        <pc:spChg chg="del">
          <ac:chgData name="Emily Engdahl" userId="892fa09d-7564-4e04-9d14-38f39102bbf4" providerId="ADAL" clId="{E83E13D4-3D15-4459-9574-720636B4A789}" dt="2022-04-23T17:10:51.013" v="7004" actId="478"/>
          <ac:spMkLst>
            <pc:docMk/>
            <pc:sldMk cId="178439320" sldId="315"/>
            <ac:spMk id="3" creationId="{00000000-0000-0000-0000-000000000000}"/>
          </ac:spMkLst>
        </pc:spChg>
        <pc:spChg chg="add del mod">
          <ac:chgData name="Emily Engdahl" userId="892fa09d-7564-4e04-9d14-38f39102bbf4" providerId="ADAL" clId="{E83E13D4-3D15-4459-9574-720636B4A789}" dt="2022-04-23T17:10:52.546" v="7005" actId="478"/>
          <ac:spMkLst>
            <pc:docMk/>
            <pc:sldMk cId="178439320" sldId="315"/>
            <ac:spMk id="4" creationId="{AE776F70-C451-471B-BEFC-AC300CDD2CC7}"/>
          </ac:spMkLst>
        </pc:spChg>
        <pc:spChg chg="add del mod">
          <ac:chgData name="Emily Engdahl" userId="892fa09d-7564-4e04-9d14-38f39102bbf4" providerId="ADAL" clId="{E83E13D4-3D15-4459-9574-720636B4A789}" dt="2022-04-23T17:13:54.842" v="7066" actId="478"/>
          <ac:spMkLst>
            <pc:docMk/>
            <pc:sldMk cId="178439320" sldId="315"/>
            <ac:spMk id="5" creationId="{EB931EA2-4385-4A4C-91AF-832522781F72}"/>
          </ac:spMkLst>
        </pc:spChg>
        <pc:spChg chg="add mod">
          <ac:chgData name="Emily Engdahl" userId="892fa09d-7564-4e04-9d14-38f39102bbf4" providerId="ADAL" clId="{E83E13D4-3D15-4459-9574-720636B4A789}" dt="2022-04-23T17:37:12.450" v="8111" actId="113"/>
          <ac:spMkLst>
            <pc:docMk/>
            <pc:sldMk cId="178439320" sldId="315"/>
            <ac:spMk id="11" creationId="{D3921246-06A3-494F-8A07-24B0DDE49238}"/>
          </ac:spMkLst>
        </pc:spChg>
        <pc:spChg chg="add del mod">
          <ac:chgData name="Emily Engdahl" userId="892fa09d-7564-4e04-9d14-38f39102bbf4" providerId="ADAL" clId="{E83E13D4-3D15-4459-9574-720636B4A789}" dt="2022-04-23T17:14:26.806" v="7075"/>
          <ac:spMkLst>
            <pc:docMk/>
            <pc:sldMk cId="178439320" sldId="315"/>
            <ac:spMk id="12" creationId="{05B3BD1D-E204-40C4-842E-8308CC09DA37}"/>
          </ac:spMkLst>
        </pc:spChg>
        <pc:spChg chg="add mod">
          <ac:chgData name="Emily Engdahl" userId="892fa09d-7564-4e04-9d14-38f39102bbf4" providerId="ADAL" clId="{E83E13D4-3D15-4459-9574-720636B4A789}" dt="2022-04-23T17:34:26.413" v="8090" actId="14100"/>
          <ac:spMkLst>
            <pc:docMk/>
            <pc:sldMk cId="178439320" sldId="315"/>
            <ac:spMk id="13" creationId="{2C244027-16A4-44F1-AEC8-7C497DB3D047}"/>
          </ac:spMkLst>
        </pc:spChg>
        <pc:picChg chg="del">
          <ac:chgData name="Emily Engdahl" userId="892fa09d-7564-4e04-9d14-38f39102bbf4" providerId="ADAL" clId="{E83E13D4-3D15-4459-9574-720636B4A789}" dt="2022-04-23T17:10:54.992" v="7008" actId="478"/>
          <ac:picMkLst>
            <pc:docMk/>
            <pc:sldMk cId="178439320" sldId="315"/>
            <ac:picMk id="7" creationId="{00000000-0000-0000-0000-000000000000}"/>
          </ac:picMkLst>
        </pc:picChg>
        <pc:picChg chg="del">
          <ac:chgData name="Emily Engdahl" userId="892fa09d-7564-4e04-9d14-38f39102bbf4" providerId="ADAL" clId="{E83E13D4-3D15-4459-9574-720636B4A789}" dt="2022-04-23T17:10:53.733" v="7007" actId="478"/>
          <ac:picMkLst>
            <pc:docMk/>
            <pc:sldMk cId="178439320" sldId="315"/>
            <ac:picMk id="8" creationId="{00000000-0000-0000-0000-000000000000}"/>
          </ac:picMkLst>
        </pc:picChg>
        <pc:picChg chg="del">
          <ac:chgData name="Emily Engdahl" userId="892fa09d-7564-4e04-9d14-38f39102bbf4" providerId="ADAL" clId="{E83E13D4-3D15-4459-9574-720636B4A789}" dt="2022-04-23T16:31:07.131" v="5742" actId="478"/>
          <ac:picMkLst>
            <pc:docMk/>
            <pc:sldMk cId="178439320" sldId="315"/>
            <ac:picMk id="9" creationId="{00000000-0000-0000-0000-000000000000}"/>
          </ac:picMkLst>
        </pc:picChg>
        <pc:picChg chg="del">
          <ac:chgData name="Emily Engdahl" userId="892fa09d-7564-4e04-9d14-38f39102bbf4" providerId="ADAL" clId="{E83E13D4-3D15-4459-9574-720636B4A789}" dt="2022-04-23T17:10:53.346" v="7006" actId="478"/>
          <ac:picMkLst>
            <pc:docMk/>
            <pc:sldMk cId="178439320" sldId="315"/>
            <ac:picMk id="10" creationId="{00000000-0000-0000-0000-000000000000}"/>
          </ac:picMkLst>
        </pc:picChg>
        <pc:picChg chg="add mod">
          <ac:chgData name="Emily Engdahl" userId="892fa09d-7564-4e04-9d14-38f39102bbf4" providerId="ADAL" clId="{E83E13D4-3D15-4459-9574-720636B4A789}" dt="2022-04-23T17:34:35.720" v="8094" actId="1076"/>
          <ac:picMkLst>
            <pc:docMk/>
            <pc:sldMk cId="178439320" sldId="315"/>
            <ac:picMk id="15362" creationId="{3C3251C4-CB62-413D-AF31-D3D1B4E4F03A}"/>
          </ac:picMkLst>
        </pc:picChg>
      </pc:sldChg>
      <pc:sldChg chg="modSp add">
        <pc:chgData name="Emily Engdahl" userId="892fa09d-7564-4e04-9d14-38f39102bbf4" providerId="ADAL" clId="{E83E13D4-3D15-4459-9574-720636B4A789}" dt="2022-04-23T19:04:14.552" v="10024" actId="403"/>
        <pc:sldMkLst>
          <pc:docMk/>
          <pc:sldMk cId="1354404388" sldId="315"/>
        </pc:sldMkLst>
        <pc:spChg chg="mod">
          <ac:chgData name="Emily Engdahl" userId="892fa09d-7564-4e04-9d14-38f39102bbf4" providerId="ADAL" clId="{E83E13D4-3D15-4459-9574-720636B4A789}" dt="2022-04-23T19:04:14.552" v="10024" actId="403"/>
          <ac:spMkLst>
            <pc:docMk/>
            <pc:sldMk cId="1354404388" sldId="315"/>
            <ac:spMk id="11" creationId="{D3921246-06A3-494F-8A07-24B0DDE49238}"/>
          </ac:spMkLst>
        </pc:spChg>
      </pc:sldChg>
      <pc:sldChg chg="modSp add del">
        <pc:chgData name="Emily Engdahl" userId="892fa09d-7564-4e04-9d14-38f39102bbf4" providerId="ADAL" clId="{E83E13D4-3D15-4459-9574-720636B4A789}" dt="2022-04-23T18:58:59.666" v="9752" actId="2696"/>
        <pc:sldMkLst>
          <pc:docMk/>
          <pc:sldMk cId="2413588954" sldId="315"/>
        </pc:sldMkLst>
        <pc:spChg chg="mod">
          <ac:chgData name="Emily Engdahl" userId="892fa09d-7564-4e04-9d14-38f39102bbf4" providerId="ADAL" clId="{E83E13D4-3D15-4459-9574-720636B4A789}" dt="2022-04-23T18:35:33.867" v="8674" actId="6549"/>
          <ac:spMkLst>
            <pc:docMk/>
            <pc:sldMk cId="2413588954" sldId="315"/>
            <ac:spMk id="11" creationId="{D3921246-06A3-494F-8A07-24B0DDE49238}"/>
          </ac:spMkLst>
        </pc:spChg>
      </pc:sldChg>
      <pc:sldChg chg="addSp delSp modSp add del ord">
        <pc:chgData name="Emily Engdahl" userId="892fa09d-7564-4e04-9d14-38f39102bbf4" providerId="ADAL" clId="{E83E13D4-3D15-4459-9574-720636B4A789}" dt="2022-04-23T19:10:02.317" v="10203" actId="2696"/>
        <pc:sldMkLst>
          <pc:docMk/>
          <pc:sldMk cId="1221693681" sldId="316"/>
        </pc:sldMkLst>
        <pc:spChg chg="mod">
          <ac:chgData name="Emily Engdahl" userId="892fa09d-7564-4e04-9d14-38f39102bbf4" providerId="ADAL" clId="{E83E13D4-3D15-4459-9574-720636B4A789}" dt="2022-04-23T19:05:43.946" v="10108" actId="1076"/>
          <ac:spMkLst>
            <pc:docMk/>
            <pc:sldMk cId="1221693681" sldId="316"/>
            <ac:spMk id="3" creationId="{00000000-0000-0000-0000-000000000000}"/>
          </ac:spMkLst>
        </pc:spChg>
        <pc:spChg chg="del mod">
          <ac:chgData name="Emily Engdahl" userId="892fa09d-7564-4e04-9d14-38f39102bbf4" providerId="ADAL" clId="{E83E13D4-3D15-4459-9574-720636B4A789}" dt="2022-04-23T19:05:46.513" v="10110"/>
          <ac:spMkLst>
            <pc:docMk/>
            <pc:sldMk cId="1221693681" sldId="316"/>
            <ac:spMk id="5" creationId="{00000000-0000-0000-0000-000000000000}"/>
          </ac:spMkLst>
        </pc:spChg>
        <pc:spChg chg="del">
          <ac:chgData name="Emily Engdahl" userId="892fa09d-7564-4e04-9d14-38f39102bbf4" providerId="ADAL" clId="{E83E13D4-3D15-4459-9574-720636B4A789}" dt="2022-04-23T19:05:48.936" v="10111" actId="478"/>
          <ac:spMkLst>
            <pc:docMk/>
            <pc:sldMk cId="1221693681" sldId="316"/>
            <ac:spMk id="6" creationId="{00000000-0000-0000-0000-000000000000}"/>
          </ac:spMkLst>
        </pc:spChg>
        <pc:spChg chg="add mod">
          <ac:chgData name="Emily Engdahl" userId="892fa09d-7564-4e04-9d14-38f39102bbf4" providerId="ADAL" clId="{E83E13D4-3D15-4459-9574-720636B4A789}" dt="2022-04-23T19:05:30.466" v="10102" actId="20577"/>
          <ac:spMkLst>
            <pc:docMk/>
            <pc:sldMk cId="1221693681" sldId="316"/>
            <ac:spMk id="8" creationId="{F4769D34-F6E9-44E2-A657-84C09A8D2708}"/>
          </ac:spMkLst>
        </pc:spChg>
        <pc:picChg chg="del">
          <ac:chgData name="Emily Engdahl" userId="892fa09d-7564-4e04-9d14-38f39102bbf4" providerId="ADAL" clId="{E83E13D4-3D15-4459-9574-720636B4A789}" dt="2022-04-23T19:05:50.981" v="10112" actId="478"/>
          <ac:picMkLst>
            <pc:docMk/>
            <pc:sldMk cId="1221693681" sldId="316"/>
            <ac:picMk id="7" creationId="{00000000-0000-0000-0000-000000000000}"/>
          </ac:picMkLst>
        </pc:picChg>
      </pc:sldChg>
      <pc:sldChg chg="modSp add del">
        <pc:chgData name="Emily Engdahl" userId="892fa09d-7564-4e04-9d14-38f39102bbf4" providerId="ADAL" clId="{E83E13D4-3D15-4459-9574-720636B4A789}" dt="2022-04-23T19:32:05.516" v="10944" actId="2696"/>
        <pc:sldMkLst>
          <pc:docMk/>
          <pc:sldMk cId="4079302136" sldId="316"/>
        </pc:sldMkLst>
        <pc:spChg chg="mod">
          <ac:chgData name="Emily Engdahl" userId="892fa09d-7564-4e04-9d14-38f39102bbf4" providerId="ADAL" clId="{E83E13D4-3D15-4459-9574-720636B4A789}" dt="2022-04-23T19:30:46.517" v="10886"/>
          <ac:spMkLst>
            <pc:docMk/>
            <pc:sldMk cId="4079302136" sldId="316"/>
            <ac:spMk id="3" creationId="{00000000-0000-0000-0000-000000000000}"/>
          </ac:spMkLst>
        </pc:spChg>
      </pc:sldChg>
      <pc:sldChg chg="addSp delSp modSp add">
        <pc:chgData name="Emily Engdahl" userId="892fa09d-7564-4e04-9d14-38f39102bbf4" providerId="ADAL" clId="{E83E13D4-3D15-4459-9574-720636B4A789}" dt="2022-04-23T19:30:28.080" v="10879" actId="948"/>
        <pc:sldMkLst>
          <pc:docMk/>
          <pc:sldMk cId="3169975274" sldId="317"/>
        </pc:sldMkLst>
        <pc:spChg chg="mod">
          <ac:chgData name="Emily Engdahl" userId="892fa09d-7564-4e04-9d14-38f39102bbf4" providerId="ADAL" clId="{E83E13D4-3D15-4459-9574-720636B4A789}" dt="2022-04-23T19:30:28.080" v="10879" actId="948"/>
          <ac:spMkLst>
            <pc:docMk/>
            <pc:sldMk cId="3169975274" sldId="317"/>
            <ac:spMk id="3" creationId="{00000000-0000-0000-0000-000000000000}"/>
          </ac:spMkLst>
        </pc:spChg>
        <pc:spChg chg="del mod">
          <ac:chgData name="Emily Engdahl" userId="892fa09d-7564-4e04-9d14-38f39102bbf4" providerId="ADAL" clId="{E83E13D4-3D15-4459-9574-720636B4A789}" dt="2022-04-23T19:16:34.470" v="10458"/>
          <ac:spMkLst>
            <pc:docMk/>
            <pc:sldMk cId="3169975274" sldId="317"/>
            <ac:spMk id="5" creationId="{00000000-0000-0000-0000-000000000000}"/>
          </ac:spMkLst>
        </pc:spChg>
        <pc:spChg chg="del mod">
          <ac:chgData name="Emily Engdahl" userId="892fa09d-7564-4e04-9d14-38f39102bbf4" providerId="ADAL" clId="{E83E13D4-3D15-4459-9574-720636B4A789}" dt="2022-04-23T19:12:30.632" v="10266" actId="478"/>
          <ac:spMkLst>
            <pc:docMk/>
            <pc:sldMk cId="3169975274" sldId="317"/>
            <ac:spMk id="6" creationId="{00000000-0000-0000-0000-000000000000}"/>
          </ac:spMkLst>
        </pc:spChg>
        <pc:spChg chg="add mod">
          <ac:chgData name="Emily Engdahl" userId="892fa09d-7564-4e04-9d14-38f39102bbf4" providerId="ADAL" clId="{E83E13D4-3D15-4459-9574-720636B4A789}" dt="2022-04-23T19:13:43.634" v="10357" actId="20577"/>
          <ac:spMkLst>
            <pc:docMk/>
            <pc:sldMk cId="3169975274" sldId="317"/>
            <ac:spMk id="8" creationId="{6246D6DC-BAB9-45A0-BE49-D514E4B53483}"/>
          </ac:spMkLst>
        </pc:spChg>
        <pc:picChg chg="mod ord">
          <ac:chgData name="Emily Engdahl" userId="892fa09d-7564-4e04-9d14-38f39102bbf4" providerId="ADAL" clId="{E83E13D4-3D15-4459-9574-720636B4A789}" dt="2022-04-23T19:19:52.080" v="10564" actId="14100"/>
          <ac:picMkLst>
            <pc:docMk/>
            <pc:sldMk cId="3169975274" sldId="317"/>
            <ac:picMk id="4" creationId="{00000000-0000-0000-0000-000000000000}"/>
          </ac:picMkLst>
        </pc:picChg>
        <pc:picChg chg="del">
          <ac:chgData name="Emily Engdahl" userId="892fa09d-7564-4e04-9d14-38f39102bbf4" providerId="ADAL" clId="{E83E13D4-3D15-4459-9574-720636B4A789}" dt="2022-04-23T19:12:14.911" v="10220" actId="478"/>
          <ac:picMkLst>
            <pc:docMk/>
            <pc:sldMk cId="3169975274" sldId="317"/>
            <ac:picMk id="7" creationId="{00000000-0000-0000-0000-000000000000}"/>
          </ac:picMkLst>
        </pc:picChg>
      </pc:sldChg>
      <pc:sldChg chg="modSp add">
        <pc:chgData name="Emily Engdahl" userId="892fa09d-7564-4e04-9d14-38f39102bbf4" providerId="ADAL" clId="{E83E13D4-3D15-4459-9574-720636B4A789}" dt="2022-04-22T04:14:50.453" v="2328" actId="20577"/>
        <pc:sldMkLst>
          <pc:docMk/>
          <pc:sldMk cId="3113805462" sldId="319"/>
        </pc:sldMkLst>
        <pc:spChg chg="mod">
          <ac:chgData name="Emily Engdahl" userId="892fa09d-7564-4e04-9d14-38f39102bbf4" providerId="ADAL" clId="{E83E13D4-3D15-4459-9574-720636B4A789}" dt="2022-04-22T04:14:50.453" v="2328" actId="20577"/>
          <ac:spMkLst>
            <pc:docMk/>
            <pc:sldMk cId="3113805462" sldId="319"/>
            <ac:spMk id="7" creationId="{1FD91FCC-3A9D-4DD2-B745-C13FBD1C7F7B}"/>
          </ac:spMkLst>
        </pc:spChg>
        <pc:picChg chg="mod">
          <ac:chgData name="Emily Engdahl" userId="892fa09d-7564-4e04-9d14-38f39102bbf4" providerId="ADAL" clId="{E83E13D4-3D15-4459-9574-720636B4A789}" dt="2022-04-22T04:14:35.706" v="2291" actId="14100"/>
          <ac:picMkLst>
            <pc:docMk/>
            <pc:sldMk cId="3113805462" sldId="319"/>
            <ac:picMk id="6" creationId="{22D2E2BA-EC2B-44F4-A768-BCB9A1A604DA}"/>
          </ac:picMkLst>
        </pc:picChg>
      </pc:sldChg>
      <pc:sldChg chg="addSp delSp modSp add">
        <pc:chgData name="Emily Engdahl" userId="892fa09d-7564-4e04-9d14-38f39102bbf4" providerId="ADAL" clId="{E83E13D4-3D15-4459-9574-720636B4A789}" dt="2022-04-23T20:00:44.557" v="12006" actId="20577"/>
        <pc:sldMkLst>
          <pc:docMk/>
          <pc:sldMk cId="3112236716" sldId="320"/>
        </pc:sldMkLst>
        <pc:spChg chg="mod">
          <ac:chgData name="Emily Engdahl" userId="892fa09d-7564-4e04-9d14-38f39102bbf4" providerId="ADAL" clId="{E83E13D4-3D15-4459-9574-720636B4A789}" dt="2022-04-23T19:34:47.480" v="10957" actId="5793"/>
          <ac:spMkLst>
            <pc:docMk/>
            <pc:sldMk cId="3112236716" sldId="320"/>
            <ac:spMk id="3" creationId="{00000000-0000-0000-0000-000000000000}"/>
          </ac:spMkLst>
        </pc:spChg>
        <pc:spChg chg="del mod">
          <ac:chgData name="Emily Engdahl" userId="892fa09d-7564-4e04-9d14-38f39102bbf4" providerId="ADAL" clId="{E83E13D4-3D15-4459-9574-720636B4A789}" dt="2022-04-23T19:29:30.496" v="10845" actId="478"/>
          <ac:spMkLst>
            <pc:docMk/>
            <pc:sldMk cId="3112236716" sldId="320"/>
            <ac:spMk id="6" creationId="{00000000-0000-0000-0000-000000000000}"/>
          </ac:spMkLst>
        </pc:spChg>
        <pc:spChg chg="add mod">
          <ac:chgData name="Emily Engdahl" userId="892fa09d-7564-4e04-9d14-38f39102bbf4" providerId="ADAL" clId="{E83E13D4-3D15-4459-9574-720636B4A789}" dt="2022-04-23T20:00:44.557" v="12006" actId="20577"/>
          <ac:spMkLst>
            <pc:docMk/>
            <pc:sldMk cId="3112236716" sldId="320"/>
            <ac:spMk id="7" creationId="{BBBEE5F4-1D66-4719-BD2D-D4F3F6C8EF84}"/>
          </ac:spMkLst>
        </pc:spChg>
        <pc:picChg chg="mod">
          <ac:chgData name="Emily Engdahl" userId="892fa09d-7564-4e04-9d14-38f39102bbf4" providerId="ADAL" clId="{E83E13D4-3D15-4459-9574-720636B4A789}" dt="2022-04-23T19:34:55.104" v="10959" actId="1076"/>
          <ac:picMkLst>
            <pc:docMk/>
            <pc:sldMk cId="3112236716" sldId="320"/>
            <ac:picMk id="2" creationId="{00000000-0000-0000-0000-000000000000}"/>
          </ac:picMkLst>
        </pc:picChg>
        <pc:picChg chg="del">
          <ac:chgData name="Emily Engdahl" userId="892fa09d-7564-4e04-9d14-38f39102bbf4" providerId="ADAL" clId="{E83E13D4-3D15-4459-9574-720636B4A789}" dt="2022-04-23T19:34:50.808" v="10958" actId="478"/>
          <ac:picMkLst>
            <pc:docMk/>
            <pc:sldMk cId="3112236716" sldId="320"/>
            <ac:picMk id="4" creationId="{00000000-0000-0000-0000-000000000000}"/>
          </ac:picMkLst>
        </pc:picChg>
      </pc:sldChg>
      <pc:sldChg chg="addSp delSp modSp add">
        <pc:chgData name="Emily Engdahl" userId="892fa09d-7564-4e04-9d14-38f39102bbf4" providerId="ADAL" clId="{E83E13D4-3D15-4459-9574-720636B4A789}" dt="2022-04-23T18:35:49.394" v="8675" actId="12"/>
        <pc:sldMkLst>
          <pc:docMk/>
          <pc:sldMk cId="2310220657" sldId="322"/>
        </pc:sldMkLst>
        <pc:spChg chg="del mod">
          <ac:chgData name="Emily Engdahl" userId="892fa09d-7564-4e04-9d14-38f39102bbf4" providerId="ADAL" clId="{E83E13D4-3D15-4459-9574-720636B4A789}" dt="2022-04-22T16:41:07.359" v="5146" actId="478"/>
          <ac:spMkLst>
            <pc:docMk/>
            <pc:sldMk cId="2310220657" sldId="322"/>
            <ac:spMk id="2" creationId="{00000000-0000-0000-0000-000000000000}"/>
          </ac:spMkLst>
        </pc:spChg>
        <pc:spChg chg="add mod">
          <ac:chgData name="Emily Engdahl" userId="892fa09d-7564-4e04-9d14-38f39102bbf4" providerId="ADAL" clId="{E83E13D4-3D15-4459-9574-720636B4A789}" dt="2022-04-23T18:35:49.394" v="8675" actId="12"/>
          <ac:spMkLst>
            <pc:docMk/>
            <pc:sldMk cId="2310220657" sldId="322"/>
            <ac:spMk id="4" creationId="{1A018ED0-F7A0-4405-8F02-5A0AF150B095}"/>
          </ac:spMkLst>
        </pc:spChg>
        <pc:spChg chg="add mod">
          <ac:chgData name="Emily Engdahl" userId="892fa09d-7564-4e04-9d14-38f39102bbf4" providerId="ADAL" clId="{E83E13D4-3D15-4459-9574-720636B4A789}" dt="2022-04-22T16:41:03.998" v="5145" actId="20577"/>
          <ac:spMkLst>
            <pc:docMk/>
            <pc:sldMk cId="2310220657" sldId="322"/>
            <ac:spMk id="6" creationId="{4CF22E87-68C4-45DD-A6C4-9FBFFF8335D9}"/>
          </ac:spMkLst>
        </pc:spChg>
        <pc:spChg chg="del mod">
          <ac:chgData name="Emily Engdahl" userId="892fa09d-7564-4e04-9d14-38f39102bbf4" providerId="ADAL" clId="{E83E13D4-3D15-4459-9574-720636B4A789}" dt="2022-04-22T16:41:00.105" v="5127" actId="478"/>
          <ac:spMkLst>
            <pc:docMk/>
            <pc:sldMk cId="2310220657" sldId="322"/>
            <ac:spMk id="7" creationId="{00000000-0000-0000-0000-000000000000}"/>
          </ac:spMkLst>
        </pc:spChg>
        <pc:spChg chg="add del mod">
          <ac:chgData name="Emily Engdahl" userId="892fa09d-7564-4e04-9d14-38f39102bbf4" providerId="ADAL" clId="{E83E13D4-3D15-4459-9574-720636B4A789}" dt="2022-04-22T16:41:09.245" v="5147" actId="478"/>
          <ac:spMkLst>
            <pc:docMk/>
            <pc:sldMk cId="2310220657" sldId="322"/>
            <ac:spMk id="9" creationId="{AF9EF977-0BB7-47FC-AF2E-EEA5AC4B787E}"/>
          </ac:spMkLst>
        </pc:spChg>
        <pc:picChg chg="mod">
          <ac:chgData name="Emily Engdahl" userId="892fa09d-7564-4e04-9d14-38f39102bbf4" providerId="ADAL" clId="{E83E13D4-3D15-4459-9574-720636B4A789}" dt="2022-04-22T16:41:39.804" v="5166" actId="1076"/>
          <ac:picMkLst>
            <pc:docMk/>
            <pc:sldMk cId="2310220657" sldId="322"/>
            <ac:picMk id="3" creationId="{00000000-0000-0000-0000-000000000000}"/>
          </ac:picMkLst>
        </pc:picChg>
        <pc:picChg chg="del">
          <ac:chgData name="Emily Engdahl" userId="892fa09d-7564-4e04-9d14-38f39102bbf4" providerId="ADAL" clId="{E83E13D4-3D15-4459-9574-720636B4A789}" dt="2022-04-22T16:46:24.750" v="5287" actId="478"/>
          <ac:picMkLst>
            <pc:docMk/>
            <pc:sldMk cId="2310220657" sldId="322"/>
            <ac:picMk id="5" creationId="{00000000-0000-0000-0000-000000000000}"/>
          </ac:picMkLst>
        </pc:picChg>
      </pc:sldChg>
      <pc:sldChg chg="addSp delSp modSp add modNotesTx">
        <pc:chgData name="Emily Engdahl" userId="892fa09d-7564-4e04-9d14-38f39102bbf4" providerId="ADAL" clId="{E83E13D4-3D15-4459-9574-720636B4A789}" dt="2022-04-22T16:44:27.221" v="5245" actId="20577"/>
        <pc:sldMkLst>
          <pc:docMk/>
          <pc:sldMk cId="2544113060" sldId="324"/>
        </pc:sldMkLst>
        <pc:spChg chg="del">
          <ac:chgData name="Emily Engdahl" userId="892fa09d-7564-4e04-9d14-38f39102bbf4" providerId="ADAL" clId="{E83E13D4-3D15-4459-9574-720636B4A789}" dt="2022-04-22T16:43:31.508" v="5219" actId="478"/>
          <ac:spMkLst>
            <pc:docMk/>
            <pc:sldMk cId="2544113060" sldId="324"/>
            <ac:spMk id="2" creationId="{00000000-0000-0000-0000-000000000000}"/>
          </ac:spMkLst>
        </pc:spChg>
        <pc:spChg chg="mod">
          <ac:chgData name="Emily Engdahl" userId="892fa09d-7564-4e04-9d14-38f39102bbf4" providerId="ADAL" clId="{E83E13D4-3D15-4459-9574-720636B4A789}" dt="2022-04-22T16:44:15.743" v="5243" actId="27636"/>
          <ac:spMkLst>
            <pc:docMk/>
            <pc:sldMk cId="2544113060" sldId="324"/>
            <ac:spMk id="3" creationId="{00000000-0000-0000-0000-000000000000}"/>
          </ac:spMkLst>
        </pc:spChg>
        <pc:spChg chg="add mod">
          <ac:chgData name="Emily Engdahl" userId="892fa09d-7564-4e04-9d14-38f39102bbf4" providerId="ADAL" clId="{E83E13D4-3D15-4459-9574-720636B4A789}" dt="2022-04-22T16:43:27.650" v="5218" actId="20577"/>
          <ac:spMkLst>
            <pc:docMk/>
            <pc:sldMk cId="2544113060" sldId="324"/>
            <ac:spMk id="7" creationId="{0F0F6FD7-45E9-461E-90F6-4032277A125A}"/>
          </ac:spMkLst>
        </pc:spChg>
        <pc:spChg chg="add del mod">
          <ac:chgData name="Emily Engdahl" userId="892fa09d-7564-4e04-9d14-38f39102bbf4" providerId="ADAL" clId="{E83E13D4-3D15-4459-9574-720636B4A789}" dt="2022-04-22T16:43:32.865" v="5220" actId="478"/>
          <ac:spMkLst>
            <pc:docMk/>
            <pc:sldMk cId="2544113060" sldId="324"/>
            <ac:spMk id="8" creationId="{4C486260-0742-42A4-AEEC-6C1FBEBB30DE}"/>
          </ac:spMkLst>
        </pc:spChg>
        <pc:picChg chg="mod">
          <ac:chgData name="Emily Engdahl" userId="892fa09d-7564-4e04-9d14-38f39102bbf4" providerId="ADAL" clId="{E83E13D4-3D15-4459-9574-720636B4A789}" dt="2022-04-22T16:44:20.303" v="5244" actId="1076"/>
          <ac:picMkLst>
            <pc:docMk/>
            <pc:sldMk cId="2544113060" sldId="324"/>
            <ac:picMk id="6" creationId="{00000000-0000-0000-0000-000000000000}"/>
          </ac:picMkLst>
        </pc:picChg>
      </pc:sldChg>
      <pc:sldChg chg="addSp delSp modSp add">
        <pc:chgData name="Emily Engdahl" userId="892fa09d-7564-4e04-9d14-38f39102bbf4" providerId="ADAL" clId="{E83E13D4-3D15-4459-9574-720636B4A789}" dt="2022-04-23T17:45:14.620" v="8344" actId="255"/>
        <pc:sldMkLst>
          <pc:docMk/>
          <pc:sldMk cId="966101780" sldId="327"/>
        </pc:sldMkLst>
        <pc:spChg chg="add del mod">
          <ac:chgData name="Emily Engdahl" userId="892fa09d-7564-4e04-9d14-38f39102bbf4" providerId="ADAL" clId="{E83E13D4-3D15-4459-9574-720636B4A789}" dt="2022-04-22T16:54:24.349" v="5515" actId="478"/>
          <ac:spMkLst>
            <pc:docMk/>
            <pc:sldMk cId="966101780" sldId="327"/>
            <ac:spMk id="3" creationId="{2B4A2008-5BAC-4C1A-84FD-F5A9A623DAF5}"/>
          </ac:spMkLst>
        </pc:spChg>
        <pc:spChg chg="del">
          <ac:chgData name="Emily Engdahl" userId="892fa09d-7564-4e04-9d14-38f39102bbf4" providerId="ADAL" clId="{E83E13D4-3D15-4459-9574-720636B4A789}" dt="2022-04-22T16:54:22.295" v="5514" actId="478"/>
          <ac:spMkLst>
            <pc:docMk/>
            <pc:sldMk cId="966101780" sldId="327"/>
            <ac:spMk id="5" creationId="{00000000-0000-0000-0000-000000000000}"/>
          </ac:spMkLst>
        </pc:spChg>
        <pc:spChg chg="mod">
          <ac:chgData name="Emily Engdahl" userId="892fa09d-7564-4e04-9d14-38f39102bbf4" providerId="ADAL" clId="{E83E13D4-3D15-4459-9574-720636B4A789}" dt="2022-04-22T16:56:08.549" v="5593" actId="14100"/>
          <ac:spMkLst>
            <pc:docMk/>
            <pc:sldMk cId="966101780" sldId="327"/>
            <ac:spMk id="6" creationId="{00000000-0000-0000-0000-000000000000}"/>
          </ac:spMkLst>
        </pc:spChg>
        <pc:spChg chg="add mod">
          <ac:chgData name="Emily Engdahl" userId="892fa09d-7564-4e04-9d14-38f39102bbf4" providerId="ADAL" clId="{E83E13D4-3D15-4459-9574-720636B4A789}" dt="2022-04-23T17:45:14.620" v="8344" actId="255"/>
          <ac:spMkLst>
            <pc:docMk/>
            <pc:sldMk cId="966101780" sldId="327"/>
            <ac:spMk id="10" creationId="{4F2B2D45-7B51-4C8D-92B1-A97508881DC0}"/>
          </ac:spMkLst>
        </pc:spChg>
        <pc:picChg chg="del">
          <ac:chgData name="Emily Engdahl" userId="892fa09d-7564-4e04-9d14-38f39102bbf4" providerId="ADAL" clId="{E83E13D4-3D15-4459-9574-720636B4A789}" dt="2022-04-22T16:54:20.253" v="5513" actId="478"/>
          <ac:picMkLst>
            <pc:docMk/>
            <pc:sldMk cId="966101780" sldId="327"/>
            <ac:picMk id="7" creationId="{00000000-0000-0000-0000-000000000000}"/>
          </ac:picMkLst>
        </pc:picChg>
        <pc:picChg chg="del mod">
          <ac:chgData name="Emily Engdahl" userId="892fa09d-7564-4e04-9d14-38f39102bbf4" providerId="ADAL" clId="{E83E13D4-3D15-4459-9574-720636B4A789}" dt="2022-04-22T16:56:11.074" v="5594" actId="478"/>
          <ac:picMkLst>
            <pc:docMk/>
            <pc:sldMk cId="966101780" sldId="327"/>
            <ac:picMk id="9" creationId="{00000000-0000-0000-0000-000000000000}"/>
          </ac:picMkLst>
        </pc:picChg>
        <pc:picChg chg="add mod">
          <ac:chgData name="Emily Engdahl" userId="892fa09d-7564-4e04-9d14-38f39102bbf4" providerId="ADAL" clId="{E83E13D4-3D15-4459-9574-720636B4A789}" dt="2022-04-22T16:56:25.164" v="5597" actId="1076"/>
          <ac:picMkLst>
            <pc:docMk/>
            <pc:sldMk cId="966101780" sldId="327"/>
            <ac:picMk id="11" creationId="{EADF3E4E-B4E1-4434-8EAB-4835CB06BFF2}"/>
          </ac:picMkLst>
        </pc:picChg>
      </pc:sldChg>
      <pc:sldChg chg="addSp delSp modSp add">
        <pc:chgData name="Emily Engdahl" userId="892fa09d-7564-4e04-9d14-38f39102bbf4" providerId="ADAL" clId="{E83E13D4-3D15-4459-9574-720636B4A789}" dt="2022-04-22T16:53:43.803" v="5480" actId="1076"/>
        <pc:sldMkLst>
          <pc:docMk/>
          <pc:sldMk cId="362818335" sldId="328"/>
        </pc:sldMkLst>
        <pc:spChg chg="del">
          <ac:chgData name="Emily Engdahl" userId="892fa09d-7564-4e04-9d14-38f39102bbf4" providerId="ADAL" clId="{E83E13D4-3D15-4459-9574-720636B4A789}" dt="2022-04-22T16:51:58.173" v="5408" actId="478"/>
          <ac:spMkLst>
            <pc:docMk/>
            <pc:sldMk cId="362818335" sldId="328"/>
            <ac:spMk id="2" creationId="{00000000-0000-0000-0000-000000000000}"/>
          </ac:spMkLst>
        </pc:spChg>
        <pc:spChg chg="mod">
          <ac:chgData name="Emily Engdahl" userId="892fa09d-7564-4e04-9d14-38f39102bbf4" providerId="ADAL" clId="{E83E13D4-3D15-4459-9574-720636B4A789}" dt="2022-04-22T16:53:31.713" v="5477" actId="14100"/>
          <ac:spMkLst>
            <pc:docMk/>
            <pc:sldMk cId="362818335" sldId="328"/>
            <ac:spMk id="3" creationId="{00000000-0000-0000-0000-000000000000}"/>
          </ac:spMkLst>
        </pc:spChg>
        <pc:spChg chg="add mod">
          <ac:chgData name="Emily Engdahl" userId="892fa09d-7564-4e04-9d14-38f39102bbf4" providerId="ADAL" clId="{E83E13D4-3D15-4459-9574-720636B4A789}" dt="2022-04-22T16:52:03.915" v="5433" actId="20577"/>
          <ac:spMkLst>
            <pc:docMk/>
            <pc:sldMk cId="362818335" sldId="328"/>
            <ac:spMk id="6" creationId="{B31FE7AD-2D67-4D4D-87B9-2883BADAE5F0}"/>
          </ac:spMkLst>
        </pc:spChg>
        <pc:spChg chg="add del mod">
          <ac:chgData name="Emily Engdahl" userId="892fa09d-7564-4e04-9d14-38f39102bbf4" providerId="ADAL" clId="{E83E13D4-3D15-4459-9574-720636B4A789}" dt="2022-04-22T16:51:59.454" v="5409" actId="478"/>
          <ac:spMkLst>
            <pc:docMk/>
            <pc:sldMk cId="362818335" sldId="328"/>
            <ac:spMk id="8" creationId="{BF8069CB-2823-4E10-A7C9-A3BFE9409E3A}"/>
          </ac:spMkLst>
        </pc:spChg>
        <pc:picChg chg="mod">
          <ac:chgData name="Emily Engdahl" userId="892fa09d-7564-4e04-9d14-38f39102bbf4" providerId="ADAL" clId="{E83E13D4-3D15-4459-9574-720636B4A789}" dt="2022-04-22T16:53:43.803" v="5480" actId="1076"/>
          <ac:picMkLst>
            <pc:docMk/>
            <pc:sldMk cId="362818335" sldId="328"/>
            <ac:picMk id="4" creationId="{00000000-0000-0000-0000-000000000000}"/>
          </ac:picMkLst>
        </pc:picChg>
        <pc:picChg chg="del">
          <ac:chgData name="Emily Engdahl" userId="892fa09d-7564-4e04-9d14-38f39102bbf4" providerId="ADAL" clId="{E83E13D4-3D15-4459-9574-720636B4A789}" dt="2022-04-22T16:52:44.753" v="5471" actId="478"/>
          <ac:picMkLst>
            <pc:docMk/>
            <pc:sldMk cId="362818335" sldId="328"/>
            <ac:picMk id="5" creationId="{00000000-0000-0000-0000-000000000000}"/>
          </ac:picMkLst>
        </pc:picChg>
      </pc:sldChg>
      <pc:sldChg chg="addSp delSp modSp add ord">
        <pc:chgData name="Emily Engdahl" userId="892fa09d-7564-4e04-9d14-38f39102bbf4" providerId="ADAL" clId="{E83E13D4-3D15-4459-9574-720636B4A789}" dt="2022-04-23T19:01:24.460" v="9830" actId="20577"/>
        <pc:sldMkLst>
          <pc:docMk/>
          <pc:sldMk cId="2863257863" sldId="329"/>
        </pc:sldMkLst>
        <pc:spChg chg="del mod">
          <ac:chgData name="Emily Engdahl" userId="892fa09d-7564-4e04-9d14-38f39102bbf4" providerId="ADAL" clId="{E83E13D4-3D15-4459-9574-720636B4A789}" dt="2022-04-23T17:48:13.873" v="8365" actId="478"/>
          <ac:spMkLst>
            <pc:docMk/>
            <pc:sldMk cId="2863257863" sldId="329"/>
            <ac:spMk id="2" creationId="{00000000-0000-0000-0000-000000000000}"/>
          </ac:spMkLst>
        </pc:spChg>
        <pc:spChg chg="add del mod">
          <ac:chgData name="Emily Engdahl" userId="892fa09d-7564-4e04-9d14-38f39102bbf4" providerId="ADAL" clId="{E83E13D4-3D15-4459-9574-720636B4A789}" dt="2022-04-23T17:48:16.354" v="8367" actId="478"/>
          <ac:spMkLst>
            <pc:docMk/>
            <pc:sldMk cId="2863257863" sldId="329"/>
            <ac:spMk id="4" creationId="{9590D1EE-AAC2-482F-863F-D78FE72A620F}"/>
          </ac:spMkLst>
        </pc:spChg>
        <pc:spChg chg="mod">
          <ac:chgData name="Emily Engdahl" userId="892fa09d-7564-4e04-9d14-38f39102bbf4" providerId="ADAL" clId="{E83E13D4-3D15-4459-9574-720636B4A789}" dt="2022-04-23T19:01:18.464" v="9827" actId="20577"/>
          <ac:spMkLst>
            <pc:docMk/>
            <pc:sldMk cId="2863257863" sldId="329"/>
            <ac:spMk id="6" creationId="{00000000-0000-0000-0000-000000000000}"/>
          </ac:spMkLst>
        </pc:spChg>
        <pc:spChg chg="add mod">
          <ac:chgData name="Emily Engdahl" userId="892fa09d-7564-4e04-9d14-38f39102bbf4" providerId="ADAL" clId="{E83E13D4-3D15-4459-9574-720636B4A789}" dt="2022-04-23T19:01:24.460" v="9830" actId="20577"/>
          <ac:spMkLst>
            <pc:docMk/>
            <pc:sldMk cId="2863257863" sldId="329"/>
            <ac:spMk id="7" creationId="{0DAB0DDB-2B40-4DC0-815D-1AFF50C480AA}"/>
          </ac:spMkLst>
        </pc:spChg>
        <pc:picChg chg="del">
          <ac:chgData name="Emily Engdahl" userId="892fa09d-7564-4e04-9d14-38f39102bbf4" providerId="ADAL" clId="{E83E13D4-3D15-4459-9574-720636B4A789}" dt="2022-04-23T16:30:55.704" v="5740" actId="478"/>
          <ac:picMkLst>
            <pc:docMk/>
            <pc:sldMk cId="2863257863" sldId="329"/>
            <ac:picMk id="5" creationId="{00000000-0000-0000-0000-000000000000}"/>
          </ac:picMkLst>
        </pc:picChg>
        <pc:picChg chg="del mod">
          <ac:chgData name="Emily Engdahl" userId="892fa09d-7564-4e04-9d14-38f39102bbf4" providerId="ADAL" clId="{E83E13D4-3D15-4459-9574-720636B4A789}" dt="2022-04-23T17:48:14.805" v="8366" actId="478"/>
          <ac:picMkLst>
            <pc:docMk/>
            <pc:sldMk cId="2863257863" sldId="329"/>
            <ac:picMk id="8" creationId="{00000000-0000-0000-0000-000000000000}"/>
          </ac:picMkLst>
        </pc:picChg>
        <pc:picChg chg="add del mod">
          <ac:chgData name="Emily Engdahl" userId="892fa09d-7564-4e04-9d14-38f39102bbf4" providerId="ADAL" clId="{E83E13D4-3D15-4459-9574-720636B4A789}" dt="2022-04-23T18:01:17.482" v="8649" actId="478"/>
          <ac:picMkLst>
            <pc:docMk/>
            <pc:sldMk cId="2863257863" sldId="329"/>
            <ac:picMk id="9" creationId="{BBF5D34E-DED2-4476-9084-BD0EE64EFB8D}"/>
          </ac:picMkLst>
        </pc:picChg>
        <pc:picChg chg="add mod">
          <ac:chgData name="Emily Engdahl" userId="892fa09d-7564-4e04-9d14-38f39102bbf4" providerId="ADAL" clId="{E83E13D4-3D15-4459-9574-720636B4A789}" dt="2022-04-23T18:02:07.126" v="8658" actId="14100"/>
          <ac:picMkLst>
            <pc:docMk/>
            <pc:sldMk cId="2863257863" sldId="329"/>
            <ac:picMk id="10" creationId="{0DC62A28-EF08-465F-AEDC-1AA19B3566AD}"/>
          </ac:picMkLst>
        </pc:picChg>
        <pc:picChg chg="add del">
          <ac:chgData name="Emily Engdahl" userId="892fa09d-7564-4e04-9d14-38f39102bbf4" providerId="ADAL" clId="{E83E13D4-3D15-4459-9574-720636B4A789}" dt="2022-04-23T18:01:56.696" v="8654" actId="478"/>
          <ac:picMkLst>
            <pc:docMk/>
            <pc:sldMk cId="2863257863" sldId="329"/>
            <ac:picMk id="11" creationId="{6D62A635-4570-4FE6-9BAA-76931BA2A831}"/>
          </ac:picMkLst>
        </pc:picChg>
        <pc:picChg chg="add del">
          <ac:chgData name="Emily Engdahl" userId="892fa09d-7564-4e04-9d14-38f39102bbf4" providerId="ADAL" clId="{E83E13D4-3D15-4459-9574-720636B4A789}" dt="2022-04-23T18:00:37.521" v="8644" actId="478"/>
          <ac:picMkLst>
            <pc:docMk/>
            <pc:sldMk cId="2863257863" sldId="329"/>
            <ac:picMk id="12" creationId="{62477BE5-0DC1-4CD4-8942-D173313CA2F4}"/>
          </ac:picMkLst>
        </pc:picChg>
        <pc:picChg chg="add mod ord">
          <ac:chgData name="Emily Engdahl" userId="892fa09d-7564-4e04-9d14-38f39102bbf4" providerId="ADAL" clId="{E83E13D4-3D15-4459-9574-720636B4A789}" dt="2022-04-23T18:01:27.685" v="8652" actId="167"/>
          <ac:picMkLst>
            <pc:docMk/>
            <pc:sldMk cId="2863257863" sldId="329"/>
            <ac:picMk id="18434" creationId="{2EF7291D-7C12-4528-9C31-D2598BDF8129}"/>
          </ac:picMkLst>
        </pc:picChg>
        <pc:picChg chg="add mod">
          <ac:chgData name="Emily Engdahl" userId="892fa09d-7564-4e04-9d14-38f39102bbf4" providerId="ADAL" clId="{E83E13D4-3D15-4459-9574-720636B4A789}" dt="2022-04-23T18:02:04.738" v="8657" actId="1076"/>
          <ac:picMkLst>
            <pc:docMk/>
            <pc:sldMk cId="2863257863" sldId="329"/>
            <ac:picMk id="18436" creationId="{AEAEA9F9-3DB1-4691-8B0C-A258572791BD}"/>
          </ac:picMkLst>
        </pc:picChg>
      </pc:sldChg>
      <pc:sldChg chg="addSp modSp add del">
        <pc:chgData name="Emily Engdahl" userId="892fa09d-7564-4e04-9d14-38f39102bbf4" providerId="ADAL" clId="{E83E13D4-3D15-4459-9574-720636B4A789}" dt="2022-04-23T19:11:23.424" v="10211" actId="2696"/>
        <pc:sldMkLst>
          <pc:docMk/>
          <pc:sldMk cId="1995768987" sldId="333"/>
        </pc:sldMkLst>
        <pc:spChg chg="mod">
          <ac:chgData name="Emily Engdahl" userId="892fa09d-7564-4e04-9d14-38f39102bbf4" providerId="ADAL" clId="{E83E13D4-3D15-4459-9574-720636B4A789}" dt="2022-04-23T19:11:21.408" v="10210" actId="6549"/>
          <ac:spMkLst>
            <pc:docMk/>
            <pc:sldMk cId="1995768987" sldId="333"/>
            <ac:spMk id="3" creationId="{00000000-0000-0000-0000-000000000000}"/>
          </ac:spMkLst>
        </pc:spChg>
        <pc:spChg chg="add mod">
          <ac:chgData name="Emily Engdahl" userId="892fa09d-7564-4e04-9d14-38f39102bbf4" providerId="ADAL" clId="{E83E13D4-3D15-4459-9574-720636B4A789}" dt="2022-04-23T16:27:19.545" v="5701"/>
          <ac:spMkLst>
            <pc:docMk/>
            <pc:sldMk cId="1995768987" sldId="333"/>
            <ac:spMk id="4" creationId="{45EFD6C4-DEF7-4BCF-9394-6CE40BDEDE9F}"/>
          </ac:spMkLst>
        </pc:spChg>
      </pc:sldChg>
      <pc:sldChg chg="addSp delSp modSp add del ord">
        <pc:chgData name="Emily Engdahl" userId="892fa09d-7564-4e04-9d14-38f39102bbf4" providerId="ADAL" clId="{E83E13D4-3D15-4459-9574-720636B4A789}" dt="2022-04-23T18:02:12.221" v="8659" actId="2696"/>
        <pc:sldMkLst>
          <pc:docMk/>
          <pc:sldMk cId="556695653" sldId="334"/>
        </pc:sldMkLst>
        <pc:spChg chg="del">
          <ac:chgData name="Emily Engdahl" userId="892fa09d-7564-4e04-9d14-38f39102bbf4" providerId="ADAL" clId="{E83E13D4-3D15-4459-9574-720636B4A789}" dt="2022-04-23T17:50:34.099" v="8497" actId="478"/>
          <ac:spMkLst>
            <pc:docMk/>
            <pc:sldMk cId="556695653" sldId="334"/>
            <ac:spMk id="2" creationId="{00000000-0000-0000-0000-000000000000}"/>
          </ac:spMkLst>
        </pc:spChg>
        <pc:spChg chg="add del mod">
          <ac:chgData name="Emily Engdahl" userId="892fa09d-7564-4e04-9d14-38f39102bbf4" providerId="ADAL" clId="{E83E13D4-3D15-4459-9574-720636B4A789}" dt="2022-04-23T17:50:35.830" v="8498" actId="478"/>
          <ac:spMkLst>
            <pc:docMk/>
            <pc:sldMk cId="556695653" sldId="334"/>
            <ac:spMk id="4" creationId="{3052F654-CFFC-4069-9E03-16F5CA6BE69C}"/>
          </ac:spMkLst>
        </pc:spChg>
        <pc:spChg chg="mod">
          <ac:chgData name="Emily Engdahl" userId="892fa09d-7564-4e04-9d14-38f39102bbf4" providerId="ADAL" clId="{E83E13D4-3D15-4459-9574-720636B4A789}" dt="2022-04-23T17:59:49.044" v="8628" actId="27636"/>
          <ac:spMkLst>
            <pc:docMk/>
            <pc:sldMk cId="556695653" sldId="334"/>
            <ac:spMk id="5" creationId="{00000000-0000-0000-0000-000000000000}"/>
          </ac:spMkLst>
        </pc:spChg>
        <pc:spChg chg="add mod">
          <ac:chgData name="Emily Engdahl" userId="892fa09d-7564-4e04-9d14-38f39102bbf4" providerId="ADAL" clId="{E83E13D4-3D15-4459-9574-720636B4A789}" dt="2022-04-23T17:50:31.215" v="8496" actId="255"/>
          <ac:spMkLst>
            <pc:docMk/>
            <pc:sldMk cId="556695653" sldId="334"/>
            <ac:spMk id="10" creationId="{44A80DCC-37EE-4D99-8E3A-555D008F1511}"/>
          </ac:spMkLst>
        </pc:spChg>
        <pc:picChg chg="del mod">
          <ac:chgData name="Emily Engdahl" userId="892fa09d-7564-4e04-9d14-38f39102bbf4" providerId="ADAL" clId="{E83E13D4-3D15-4459-9574-720636B4A789}" dt="2022-04-23T18:00:22.204" v="8638"/>
          <ac:picMkLst>
            <pc:docMk/>
            <pc:sldMk cId="556695653" sldId="334"/>
            <ac:picMk id="6" creationId="{00000000-0000-0000-0000-000000000000}"/>
          </ac:picMkLst>
        </pc:picChg>
        <pc:picChg chg="del mod">
          <ac:chgData name="Emily Engdahl" userId="892fa09d-7564-4e04-9d14-38f39102bbf4" providerId="ADAL" clId="{E83E13D4-3D15-4459-9574-720636B4A789}" dt="2022-04-23T18:00:22.204" v="8638"/>
          <ac:picMkLst>
            <pc:docMk/>
            <pc:sldMk cId="556695653" sldId="334"/>
            <ac:picMk id="7" creationId="{00000000-0000-0000-0000-000000000000}"/>
          </ac:picMkLst>
        </pc:picChg>
        <pc:picChg chg="del mod">
          <ac:chgData name="Emily Engdahl" userId="892fa09d-7564-4e04-9d14-38f39102bbf4" providerId="ADAL" clId="{E83E13D4-3D15-4459-9574-720636B4A789}" dt="2022-04-23T18:00:22.204" v="8638"/>
          <ac:picMkLst>
            <pc:docMk/>
            <pc:sldMk cId="556695653" sldId="334"/>
            <ac:picMk id="8" creationId="{00000000-0000-0000-0000-000000000000}"/>
          </ac:picMkLst>
        </pc:picChg>
        <pc:picChg chg="add del mod">
          <ac:chgData name="Emily Engdahl" userId="892fa09d-7564-4e04-9d14-38f39102bbf4" providerId="ADAL" clId="{E83E13D4-3D15-4459-9574-720636B4A789}" dt="2022-04-23T18:00:22.204" v="8638"/>
          <ac:picMkLst>
            <pc:docMk/>
            <pc:sldMk cId="556695653" sldId="334"/>
            <ac:picMk id="9" creationId="{00000000-0000-0000-0000-000000000000}"/>
          </ac:picMkLst>
        </pc:picChg>
      </pc:sldChg>
      <pc:sldChg chg="addSp delSp modSp add del">
        <pc:chgData name="Emily Engdahl" userId="892fa09d-7564-4e04-9d14-38f39102bbf4" providerId="ADAL" clId="{E83E13D4-3D15-4459-9574-720636B4A789}" dt="2022-04-23T16:32:22.378" v="5759" actId="2696"/>
        <pc:sldMkLst>
          <pc:docMk/>
          <pc:sldMk cId="1654859853" sldId="336"/>
        </pc:sldMkLst>
        <pc:spChg chg="del mod">
          <ac:chgData name="Emily Engdahl" userId="892fa09d-7564-4e04-9d14-38f39102bbf4" providerId="ADAL" clId="{E83E13D4-3D15-4459-9574-720636B4A789}" dt="2022-04-22T17:01:20.937" v="5655" actId="478"/>
          <ac:spMkLst>
            <pc:docMk/>
            <pc:sldMk cId="1654859853" sldId="336"/>
            <ac:spMk id="2" creationId="{00000000-0000-0000-0000-000000000000}"/>
          </ac:spMkLst>
        </pc:spChg>
        <pc:spChg chg="add del mod">
          <ac:chgData name="Emily Engdahl" userId="892fa09d-7564-4e04-9d14-38f39102bbf4" providerId="ADAL" clId="{E83E13D4-3D15-4459-9574-720636B4A789}" dt="2022-04-22T17:01:23.181" v="5656" actId="478"/>
          <ac:spMkLst>
            <pc:docMk/>
            <pc:sldMk cId="1654859853" sldId="336"/>
            <ac:spMk id="4" creationId="{53E8EA00-70A8-4B85-BD25-C21E65AAB839}"/>
          </ac:spMkLst>
        </pc:spChg>
        <pc:spChg chg="add mod">
          <ac:chgData name="Emily Engdahl" userId="892fa09d-7564-4e04-9d14-38f39102bbf4" providerId="ADAL" clId="{E83E13D4-3D15-4459-9574-720636B4A789}" dt="2022-04-22T17:01:17.974" v="5654" actId="20577"/>
          <ac:spMkLst>
            <pc:docMk/>
            <pc:sldMk cId="1654859853" sldId="336"/>
            <ac:spMk id="5" creationId="{A2DEB64E-7B19-4F49-AFB1-FFF2BBD5A65B}"/>
          </ac:spMkLst>
        </pc:spChg>
        <pc:spChg chg="mod">
          <ac:chgData name="Emily Engdahl" userId="892fa09d-7564-4e04-9d14-38f39102bbf4" providerId="ADAL" clId="{E83E13D4-3D15-4459-9574-720636B4A789}" dt="2022-04-23T16:31:33.482" v="5746"/>
          <ac:spMkLst>
            <pc:docMk/>
            <pc:sldMk cId="1654859853" sldId="336"/>
            <ac:spMk id="6" creationId="{00000000-0000-0000-0000-000000000000}"/>
          </ac:spMkLst>
        </pc:spChg>
      </pc:sldChg>
      <pc:sldChg chg="modSp add">
        <pc:chgData name="Emily Engdahl" userId="892fa09d-7564-4e04-9d14-38f39102bbf4" providerId="ADAL" clId="{E83E13D4-3D15-4459-9574-720636B4A789}" dt="2022-04-22T04:14:12.511" v="2289" actId="403"/>
        <pc:sldMkLst>
          <pc:docMk/>
          <pc:sldMk cId="1245663093" sldId="337"/>
        </pc:sldMkLst>
        <pc:spChg chg="mod">
          <ac:chgData name="Emily Engdahl" userId="892fa09d-7564-4e04-9d14-38f39102bbf4" providerId="ADAL" clId="{E83E13D4-3D15-4459-9574-720636B4A789}" dt="2022-04-22T04:14:12.511" v="2289" actId="403"/>
          <ac:spMkLst>
            <pc:docMk/>
            <pc:sldMk cId="1245663093" sldId="337"/>
            <ac:spMk id="2" creationId="{500AB200-FE57-4F39-9605-3C6E23B0FDE9}"/>
          </ac:spMkLst>
        </pc:spChg>
      </pc:sldChg>
      <pc:sldChg chg="modSp add ord">
        <pc:chgData name="Emily Engdahl" userId="892fa09d-7564-4e04-9d14-38f39102bbf4" providerId="ADAL" clId="{E83E13D4-3D15-4459-9574-720636B4A789}" dt="2022-04-23T19:36:40.238" v="10983" actId="20577"/>
        <pc:sldMkLst>
          <pc:docMk/>
          <pc:sldMk cId="637552761" sldId="338"/>
        </pc:sldMkLst>
        <pc:spChg chg="mod">
          <ac:chgData name="Emily Engdahl" userId="892fa09d-7564-4e04-9d14-38f39102bbf4" providerId="ADAL" clId="{E83E13D4-3D15-4459-9574-720636B4A789}" dt="2022-04-23T19:36:40.238" v="10983" actId="20577"/>
          <ac:spMkLst>
            <pc:docMk/>
            <pc:sldMk cId="637552761" sldId="338"/>
            <ac:spMk id="2" creationId="{500AB200-FE57-4F39-9605-3C6E23B0FDE9}"/>
          </ac:spMkLst>
        </pc:spChg>
      </pc:sldChg>
      <pc:sldChg chg="addSp modSp add del ord">
        <pc:chgData name="Emily Engdahl" userId="892fa09d-7564-4e04-9d14-38f39102bbf4" providerId="ADAL" clId="{E83E13D4-3D15-4459-9574-720636B4A789}" dt="2022-04-23T17:08:04.426" v="6917" actId="2696"/>
        <pc:sldMkLst>
          <pc:docMk/>
          <pc:sldMk cId="680934595" sldId="342"/>
        </pc:sldMkLst>
        <pc:spChg chg="add mod">
          <ac:chgData name="Emily Engdahl" userId="892fa09d-7564-4e04-9d14-38f39102bbf4" providerId="ADAL" clId="{E83E13D4-3D15-4459-9574-720636B4A789}" dt="2022-04-23T16:24:08.912" v="5694" actId="113"/>
          <ac:spMkLst>
            <pc:docMk/>
            <pc:sldMk cId="680934595" sldId="342"/>
            <ac:spMk id="4" creationId="{CFB46DE7-350D-492E-9535-6EFBFB970F4E}"/>
          </ac:spMkLst>
        </pc:spChg>
        <pc:spChg chg="mod">
          <ac:chgData name="Emily Engdahl" userId="892fa09d-7564-4e04-9d14-38f39102bbf4" providerId="ADAL" clId="{E83E13D4-3D15-4459-9574-720636B4A789}" dt="2022-04-22T05:31:02.634" v="5056" actId="27636"/>
          <ac:spMkLst>
            <pc:docMk/>
            <pc:sldMk cId="680934595" sldId="342"/>
            <ac:spMk id="7" creationId="{AC740536-CA2A-4E9C-B00F-804F5529D628}"/>
          </ac:spMkLst>
        </pc:spChg>
        <pc:spChg chg="mod">
          <ac:chgData name="Emily Engdahl" userId="892fa09d-7564-4e04-9d14-38f39102bbf4" providerId="ADAL" clId="{E83E13D4-3D15-4459-9574-720636B4A789}" dt="2022-04-22T17:03:01.699" v="5664" actId="27636"/>
          <ac:spMkLst>
            <pc:docMk/>
            <pc:sldMk cId="680934595" sldId="342"/>
            <ac:spMk id="8" creationId="{86B8F608-2DAC-4CC3-B052-77BEECFFD157}"/>
          </ac:spMkLst>
        </pc:spChg>
      </pc:sldChg>
      <pc:sldChg chg="addSp modSp add del">
        <pc:chgData name="Emily Engdahl" userId="892fa09d-7564-4e04-9d14-38f39102bbf4" providerId="ADAL" clId="{E83E13D4-3D15-4459-9574-720636B4A789}" dt="2022-04-23T17:09:14.065" v="6921" actId="2696"/>
        <pc:sldMkLst>
          <pc:docMk/>
          <pc:sldMk cId="1239720201" sldId="344"/>
        </pc:sldMkLst>
        <pc:spChg chg="mod">
          <ac:chgData name="Emily Engdahl" userId="892fa09d-7564-4e04-9d14-38f39102bbf4" providerId="ADAL" clId="{E83E13D4-3D15-4459-9574-720636B4A789}" dt="2022-04-23T16:26:48.817" v="5695" actId="14100"/>
          <ac:spMkLst>
            <pc:docMk/>
            <pc:sldMk cId="1239720201" sldId="344"/>
            <ac:spMk id="3" creationId="{F21902EA-42F5-4608-BB36-5EFD2756C041}"/>
          </ac:spMkLst>
        </pc:spChg>
        <pc:spChg chg="add mod">
          <ac:chgData name="Emily Engdahl" userId="892fa09d-7564-4e04-9d14-38f39102bbf4" providerId="ADAL" clId="{E83E13D4-3D15-4459-9574-720636B4A789}" dt="2022-04-23T16:27:01.849" v="5697" actId="113"/>
          <ac:spMkLst>
            <pc:docMk/>
            <pc:sldMk cId="1239720201" sldId="344"/>
            <ac:spMk id="4" creationId="{2A5E6BCA-1624-4329-9FD5-579305325C7D}"/>
          </ac:spMkLst>
        </pc:spChg>
      </pc:sldChg>
      <pc:sldChg chg="addSp delSp modSp add ord">
        <pc:chgData name="Emily Engdahl" userId="892fa09d-7564-4e04-9d14-38f39102bbf4" providerId="ADAL" clId="{E83E13D4-3D15-4459-9574-720636B4A789}" dt="2022-04-23T19:28:14.356" v="10725" actId="1076"/>
        <pc:sldMkLst>
          <pc:docMk/>
          <pc:sldMk cId="125662877" sldId="347"/>
        </pc:sldMkLst>
        <pc:spChg chg="del">
          <ac:chgData name="Emily Engdahl" userId="892fa09d-7564-4e04-9d14-38f39102bbf4" providerId="ADAL" clId="{E83E13D4-3D15-4459-9574-720636B4A789}" dt="2022-04-23T19:27:58.441" v="10694" actId="478"/>
          <ac:spMkLst>
            <pc:docMk/>
            <pc:sldMk cId="125662877" sldId="347"/>
            <ac:spMk id="2" creationId="{81F0CF4C-ABBE-4473-9FA3-4EC8693FDFA3}"/>
          </ac:spMkLst>
        </pc:spChg>
        <pc:spChg chg="add mod">
          <ac:chgData name="Emily Engdahl" userId="892fa09d-7564-4e04-9d14-38f39102bbf4" providerId="ADAL" clId="{E83E13D4-3D15-4459-9574-720636B4A789}" dt="2022-04-23T19:28:05.639" v="10721" actId="20577"/>
          <ac:spMkLst>
            <pc:docMk/>
            <pc:sldMk cId="125662877" sldId="347"/>
            <ac:spMk id="6" creationId="{7EC908F0-A3DA-426A-9A30-3F8497F55322}"/>
          </ac:spMkLst>
        </pc:spChg>
        <pc:spChg chg="add del mod">
          <ac:chgData name="Emily Engdahl" userId="892fa09d-7564-4e04-9d14-38f39102bbf4" providerId="ADAL" clId="{E83E13D4-3D15-4459-9574-720636B4A789}" dt="2022-04-23T19:28:00.157" v="10695" actId="478"/>
          <ac:spMkLst>
            <pc:docMk/>
            <pc:sldMk cId="125662877" sldId="347"/>
            <ac:spMk id="7" creationId="{3215A2B5-931D-4866-8CF5-878E3C3119A6}"/>
          </ac:spMkLst>
        </pc:spChg>
        <pc:picChg chg="del">
          <ac:chgData name="Emily Engdahl" userId="892fa09d-7564-4e04-9d14-38f39102bbf4" providerId="ADAL" clId="{E83E13D4-3D15-4459-9574-720636B4A789}" dt="2022-04-23T19:27:55.988" v="10693" actId="478"/>
          <ac:picMkLst>
            <pc:docMk/>
            <pc:sldMk cId="125662877" sldId="347"/>
            <ac:picMk id="4" creationId="{EA8DB7FD-A38D-46A8-9383-1FBC4FF4885C}"/>
          </ac:picMkLst>
        </pc:picChg>
        <pc:picChg chg="mod">
          <ac:chgData name="Emily Engdahl" userId="892fa09d-7564-4e04-9d14-38f39102bbf4" providerId="ADAL" clId="{E83E13D4-3D15-4459-9574-720636B4A789}" dt="2022-04-23T19:28:14.356" v="10725" actId="1076"/>
          <ac:picMkLst>
            <pc:docMk/>
            <pc:sldMk cId="125662877" sldId="347"/>
            <ac:picMk id="5" creationId="{5C91B0FB-BBBE-4575-A8C0-3FD9B5807C66}"/>
          </ac:picMkLst>
        </pc:picChg>
      </pc:sldChg>
      <pc:sldChg chg="modSp add">
        <pc:chgData name="Emily Engdahl" userId="892fa09d-7564-4e04-9d14-38f39102bbf4" providerId="ADAL" clId="{E83E13D4-3D15-4459-9574-720636B4A789}" dt="2022-04-22T03:34:10.795" v="85" actId="20577"/>
        <pc:sldMkLst>
          <pc:docMk/>
          <pc:sldMk cId="2538411898" sldId="349"/>
        </pc:sldMkLst>
        <pc:spChg chg="mod">
          <ac:chgData name="Emily Engdahl" userId="892fa09d-7564-4e04-9d14-38f39102bbf4" providerId="ADAL" clId="{E83E13D4-3D15-4459-9574-720636B4A789}" dt="2022-04-22T03:34:10.795" v="85" actId="20577"/>
          <ac:spMkLst>
            <pc:docMk/>
            <pc:sldMk cId="2538411898" sldId="349"/>
            <ac:spMk id="6" creationId="{B18203AF-9EBD-4D70-A35C-05370C4B9343}"/>
          </ac:spMkLst>
        </pc:spChg>
      </pc:sldChg>
      <pc:sldChg chg="modSp add">
        <pc:chgData name="Emily Engdahl" userId="892fa09d-7564-4e04-9d14-38f39102bbf4" providerId="ADAL" clId="{E83E13D4-3D15-4459-9574-720636B4A789}" dt="2022-04-23T19:00:14.801" v="9780" actId="20577"/>
        <pc:sldMkLst>
          <pc:docMk/>
          <pc:sldMk cId="1068237047" sldId="350"/>
        </pc:sldMkLst>
        <pc:spChg chg="mod">
          <ac:chgData name="Emily Engdahl" userId="892fa09d-7564-4e04-9d14-38f39102bbf4" providerId="ADAL" clId="{E83E13D4-3D15-4459-9574-720636B4A789}" dt="2022-04-23T19:00:14.801" v="9780" actId="20577"/>
          <ac:spMkLst>
            <pc:docMk/>
            <pc:sldMk cId="1068237047" sldId="350"/>
            <ac:spMk id="6" creationId="{B18203AF-9EBD-4D70-A35C-05370C4B9343}"/>
          </ac:spMkLst>
        </pc:spChg>
      </pc:sldChg>
      <pc:sldChg chg="addSp delSp modSp add">
        <pc:chgData name="Emily Engdahl" userId="892fa09d-7564-4e04-9d14-38f39102bbf4" providerId="ADAL" clId="{E83E13D4-3D15-4459-9574-720636B4A789}" dt="2022-04-22T05:36:45.781" v="5113"/>
        <pc:sldMkLst>
          <pc:docMk/>
          <pc:sldMk cId="386522397" sldId="351"/>
        </pc:sldMkLst>
        <pc:spChg chg="add del">
          <ac:chgData name="Emily Engdahl" userId="892fa09d-7564-4e04-9d14-38f39102bbf4" providerId="ADAL" clId="{E83E13D4-3D15-4459-9574-720636B4A789}" dt="2022-04-22T05:36:45.781" v="5113"/>
          <ac:spMkLst>
            <pc:docMk/>
            <pc:sldMk cId="386522397" sldId="351"/>
            <ac:spMk id="3" creationId="{8D9ADC9A-E277-4B91-8D14-4006774A4DDA}"/>
          </ac:spMkLst>
        </pc:spChg>
        <pc:spChg chg="mod">
          <ac:chgData name="Emily Engdahl" userId="892fa09d-7564-4e04-9d14-38f39102bbf4" providerId="ADAL" clId="{E83E13D4-3D15-4459-9574-720636B4A789}" dt="2022-04-22T03:34:17.512" v="99" actId="20577"/>
          <ac:spMkLst>
            <pc:docMk/>
            <pc:sldMk cId="386522397" sldId="351"/>
            <ac:spMk id="6" creationId="{B18203AF-9EBD-4D70-A35C-05370C4B9343}"/>
          </ac:spMkLst>
        </pc:spChg>
      </pc:sldChg>
      <pc:sldChg chg="modSp add">
        <pc:chgData name="Emily Engdahl" userId="892fa09d-7564-4e04-9d14-38f39102bbf4" providerId="ADAL" clId="{E83E13D4-3D15-4459-9574-720636B4A789}" dt="2022-04-23T19:03:29.664" v="10020" actId="6549"/>
        <pc:sldMkLst>
          <pc:docMk/>
          <pc:sldMk cId="877672937" sldId="352"/>
        </pc:sldMkLst>
        <pc:spChg chg="mod">
          <ac:chgData name="Emily Engdahl" userId="892fa09d-7564-4e04-9d14-38f39102bbf4" providerId="ADAL" clId="{E83E13D4-3D15-4459-9574-720636B4A789}" dt="2022-04-23T19:03:29.664" v="10020" actId="6549"/>
          <ac:spMkLst>
            <pc:docMk/>
            <pc:sldMk cId="877672937" sldId="352"/>
            <ac:spMk id="3" creationId="{5CBEC3D3-65B9-4308-AA75-A8C801E9A58D}"/>
          </ac:spMkLst>
        </pc:spChg>
        <pc:spChg chg="mod">
          <ac:chgData name="Emily Engdahl" userId="892fa09d-7564-4e04-9d14-38f39102bbf4" providerId="ADAL" clId="{E83E13D4-3D15-4459-9574-720636B4A789}" dt="2022-04-22T05:23:37.105" v="4872" actId="20577"/>
          <ac:spMkLst>
            <pc:docMk/>
            <pc:sldMk cId="877672937" sldId="352"/>
            <ac:spMk id="4" creationId="{9A50D412-70A4-42D0-89DD-41FA09B40802}"/>
          </ac:spMkLst>
        </pc:spChg>
      </pc:sldChg>
      <pc:sldChg chg="addSp modSp add">
        <pc:chgData name="Emily Engdahl" userId="892fa09d-7564-4e04-9d14-38f39102bbf4" providerId="ADAL" clId="{E83E13D4-3D15-4459-9574-720636B4A789}" dt="2022-04-22T04:56:42.116" v="4337" actId="27636"/>
        <pc:sldMkLst>
          <pc:docMk/>
          <pc:sldMk cId="1418849632" sldId="353"/>
        </pc:sldMkLst>
        <pc:spChg chg="mod">
          <ac:chgData name="Emily Engdahl" userId="892fa09d-7564-4e04-9d14-38f39102bbf4" providerId="ADAL" clId="{E83E13D4-3D15-4459-9574-720636B4A789}" dt="2022-04-22T04:56:42.116" v="4337" actId="27636"/>
          <ac:spMkLst>
            <pc:docMk/>
            <pc:sldMk cId="1418849632" sldId="353"/>
            <ac:spMk id="3" creationId="{5CBEC3D3-65B9-4308-AA75-A8C801E9A58D}"/>
          </ac:spMkLst>
        </pc:spChg>
        <pc:spChg chg="mod">
          <ac:chgData name="Emily Engdahl" userId="892fa09d-7564-4e04-9d14-38f39102bbf4" providerId="ADAL" clId="{E83E13D4-3D15-4459-9574-720636B4A789}" dt="2022-04-22T04:39:50.145" v="3592" actId="20577"/>
          <ac:spMkLst>
            <pc:docMk/>
            <pc:sldMk cId="1418849632" sldId="353"/>
            <ac:spMk id="4" creationId="{9A50D412-70A4-42D0-89DD-41FA09B40802}"/>
          </ac:spMkLst>
        </pc:spChg>
        <pc:picChg chg="add mod">
          <ac:chgData name="Emily Engdahl" userId="892fa09d-7564-4e04-9d14-38f39102bbf4" providerId="ADAL" clId="{E83E13D4-3D15-4459-9574-720636B4A789}" dt="2022-04-22T04:56:21.872" v="4335" actId="1076"/>
          <ac:picMkLst>
            <pc:docMk/>
            <pc:sldMk cId="1418849632" sldId="353"/>
            <ac:picMk id="5" creationId="{4269C1F7-9EB1-41E3-A2B3-2BFAF0F3A69E}"/>
          </ac:picMkLst>
        </pc:picChg>
        <pc:picChg chg="add mod">
          <ac:chgData name="Emily Engdahl" userId="892fa09d-7564-4e04-9d14-38f39102bbf4" providerId="ADAL" clId="{E83E13D4-3D15-4459-9574-720636B4A789}" dt="2022-04-22T04:56:19.077" v="4334" actId="1076"/>
          <ac:picMkLst>
            <pc:docMk/>
            <pc:sldMk cId="1418849632" sldId="353"/>
            <ac:picMk id="6" creationId="{CDD06C1A-FEB3-4686-ACD0-B05BA88BA111}"/>
          </ac:picMkLst>
        </pc:picChg>
      </pc:sldChg>
      <pc:sldChg chg="addSp modSp add ord">
        <pc:chgData name="Emily Engdahl" userId="892fa09d-7564-4e04-9d14-38f39102bbf4" providerId="ADAL" clId="{E83E13D4-3D15-4459-9574-720636B4A789}" dt="2022-04-22T05:12:22.400" v="4444"/>
        <pc:sldMkLst>
          <pc:docMk/>
          <pc:sldMk cId="730129955" sldId="354"/>
        </pc:sldMkLst>
        <pc:spChg chg="mod">
          <ac:chgData name="Emily Engdahl" userId="892fa09d-7564-4e04-9d14-38f39102bbf4" providerId="ADAL" clId="{E83E13D4-3D15-4459-9574-720636B4A789}" dt="2022-04-22T05:12:08.118" v="4441" actId="14100"/>
          <ac:spMkLst>
            <pc:docMk/>
            <pc:sldMk cId="730129955" sldId="354"/>
            <ac:spMk id="3" creationId="{5CBEC3D3-65B9-4308-AA75-A8C801E9A58D}"/>
          </ac:spMkLst>
        </pc:spChg>
        <pc:spChg chg="mod">
          <ac:chgData name="Emily Engdahl" userId="892fa09d-7564-4e04-9d14-38f39102bbf4" providerId="ADAL" clId="{E83E13D4-3D15-4459-9574-720636B4A789}" dt="2022-04-22T05:11:03.724" v="4414" actId="20577"/>
          <ac:spMkLst>
            <pc:docMk/>
            <pc:sldMk cId="730129955" sldId="354"/>
            <ac:spMk id="4" creationId="{9A50D412-70A4-42D0-89DD-41FA09B40802}"/>
          </ac:spMkLst>
        </pc:spChg>
        <pc:picChg chg="add mod">
          <ac:chgData name="Emily Engdahl" userId="892fa09d-7564-4e04-9d14-38f39102bbf4" providerId="ADAL" clId="{E83E13D4-3D15-4459-9574-720636B4A789}" dt="2022-04-22T05:12:13.088" v="4443" actId="1076"/>
          <ac:picMkLst>
            <pc:docMk/>
            <pc:sldMk cId="730129955" sldId="354"/>
            <ac:picMk id="5" creationId="{63B50561-6F7D-4EBB-B4E7-B78852EE1FB7}"/>
          </ac:picMkLst>
        </pc:picChg>
      </pc:sldChg>
      <pc:sldChg chg="modSp add">
        <pc:chgData name="Emily Engdahl" userId="892fa09d-7564-4e04-9d14-38f39102bbf4" providerId="ADAL" clId="{E83E13D4-3D15-4459-9574-720636B4A789}" dt="2022-04-22T04:04:30.643" v="1781" actId="1076"/>
        <pc:sldMkLst>
          <pc:docMk/>
          <pc:sldMk cId="664357486" sldId="359"/>
        </pc:sldMkLst>
        <pc:spChg chg="mod">
          <ac:chgData name="Emily Engdahl" userId="892fa09d-7564-4e04-9d14-38f39102bbf4" providerId="ADAL" clId="{E83E13D4-3D15-4459-9574-720636B4A789}" dt="2022-04-22T04:04:01.510" v="1777" actId="1076"/>
          <ac:spMkLst>
            <pc:docMk/>
            <pc:sldMk cId="664357486" sldId="359"/>
            <ac:spMk id="3" creationId="{5CBEC3D3-65B9-4308-AA75-A8C801E9A58D}"/>
          </ac:spMkLst>
        </pc:spChg>
        <pc:spChg chg="mod">
          <ac:chgData name="Emily Engdahl" userId="892fa09d-7564-4e04-9d14-38f39102bbf4" providerId="ADAL" clId="{E83E13D4-3D15-4459-9574-720636B4A789}" dt="2022-04-22T04:01:13.038" v="1708" actId="20577"/>
          <ac:spMkLst>
            <pc:docMk/>
            <pc:sldMk cId="664357486" sldId="359"/>
            <ac:spMk id="4" creationId="{9A50D412-70A4-42D0-89DD-41FA09B40802}"/>
          </ac:spMkLst>
        </pc:spChg>
        <pc:picChg chg="mod">
          <ac:chgData name="Emily Engdahl" userId="892fa09d-7564-4e04-9d14-38f39102bbf4" providerId="ADAL" clId="{E83E13D4-3D15-4459-9574-720636B4A789}" dt="2022-04-22T04:04:30.643" v="1781" actId="1076"/>
          <ac:picMkLst>
            <pc:docMk/>
            <pc:sldMk cId="664357486" sldId="359"/>
            <ac:picMk id="5136" creationId="{7512D3F3-DCE5-453E-A6F1-82B0472663C0}"/>
          </ac:picMkLst>
        </pc:picChg>
      </pc:sldChg>
      <pc:sldChg chg="addSp delSp modSp add">
        <pc:chgData name="Emily Engdahl" userId="892fa09d-7564-4e04-9d14-38f39102bbf4" providerId="ADAL" clId="{E83E13D4-3D15-4459-9574-720636B4A789}" dt="2022-04-23T18:59:15.915" v="9757" actId="27636"/>
        <pc:sldMkLst>
          <pc:docMk/>
          <pc:sldMk cId="2475059515" sldId="360"/>
        </pc:sldMkLst>
        <pc:spChg chg="mod">
          <ac:chgData name="Emily Engdahl" userId="892fa09d-7564-4e04-9d14-38f39102bbf4" providerId="ADAL" clId="{E83E13D4-3D15-4459-9574-720636B4A789}" dt="2022-04-23T18:59:15.915" v="9757" actId="27636"/>
          <ac:spMkLst>
            <pc:docMk/>
            <pc:sldMk cId="2475059515" sldId="360"/>
            <ac:spMk id="3" creationId="{5CBEC3D3-65B9-4308-AA75-A8C801E9A58D}"/>
          </ac:spMkLst>
        </pc:spChg>
        <pc:spChg chg="mod">
          <ac:chgData name="Emily Engdahl" userId="892fa09d-7564-4e04-9d14-38f39102bbf4" providerId="ADAL" clId="{E83E13D4-3D15-4459-9574-720636B4A789}" dt="2022-04-22T05:24:33.721" v="4889" actId="20577"/>
          <ac:spMkLst>
            <pc:docMk/>
            <pc:sldMk cId="2475059515" sldId="360"/>
            <ac:spMk id="4" creationId="{9A50D412-70A4-42D0-89DD-41FA09B40802}"/>
          </ac:spMkLst>
        </pc:spChg>
        <pc:picChg chg="add del mod">
          <ac:chgData name="Emily Engdahl" userId="892fa09d-7564-4e04-9d14-38f39102bbf4" providerId="ADAL" clId="{E83E13D4-3D15-4459-9574-720636B4A789}" dt="2022-04-22T05:29:30.837" v="5050" actId="478"/>
          <ac:picMkLst>
            <pc:docMk/>
            <pc:sldMk cId="2475059515" sldId="360"/>
            <ac:picMk id="5" creationId="{A4B06E10-ABEA-4FB8-93FD-53660BDE8F15}"/>
          </ac:picMkLst>
        </pc:picChg>
        <pc:picChg chg="add del mod">
          <ac:chgData name="Emily Engdahl" userId="892fa09d-7564-4e04-9d14-38f39102bbf4" providerId="ADAL" clId="{E83E13D4-3D15-4459-9574-720636B4A789}" dt="2022-04-22T05:29:37.344" v="5053" actId="1076"/>
          <ac:picMkLst>
            <pc:docMk/>
            <pc:sldMk cId="2475059515" sldId="360"/>
            <ac:picMk id="8194" creationId="{B10C0086-27E9-44C0-95B3-9B43113A897E}"/>
          </ac:picMkLst>
        </pc:picChg>
      </pc:sldChg>
      <pc:sldChg chg="modSp add">
        <pc:chgData name="Emily Engdahl" userId="892fa09d-7564-4e04-9d14-38f39102bbf4" providerId="ADAL" clId="{E83E13D4-3D15-4459-9574-720636B4A789}" dt="2022-04-22T04:28:16.313" v="3205" actId="20577"/>
        <pc:sldMkLst>
          <pc:docMk/>
          <pc:sldMk cId="297766851" sldId="364"/>
        </pc:sldMkLst>
        <pc:spChg chg="mod">
          <ac:chgData name="Emily Engdahl" userId="892fa09d-7564-4e04-9d14-38f39102bbf4" providerId="ADAL" clId="{E83E13D4-3D15-4459-9574-720636B4A789}" dt="2022-04-22T04:28:16.313" v="3205" actId="20577"/>
          <ac:spMkLst>
            <pc:docMk/>
            <pc:sldMk cId="297766851" sldId="364"/>
            <ac:spMk id="3" creationId="{5CBEC3D3-65B9-4308-AA75-A8C801E9A58D}"/>
          </ac:spMkLst>
        </pc:spChg>
        <pc:spChg chg="mod">
          <ac:chgData name="Emily Engdahl" userId="892fa09d-7564-4e04-9d14-38f39102bbf4" providerId="ADAL" clId="{E83E13D4-3D15-4459-9574-720636B4A789}" dt="2022-04-22T04:17:31.492" v="2429" actId="20577"/>
          <ac:spMkLst>
            <pc:docMk/>
            <pc:sldMk cId="297766851" sldId="364"/>
            <ac:spMk id="4" creationId="{9A50D412-70A4-42D0-89DD-41FA09B40802}"/>
          </ac:spMkLst>
        </pc:spChg>
      </pc:sldChg>
      <pc:sldChg chg="addSp modSp add">
        <pc:chgData name="Emily Engdahl" userId="892fa09d-7564-4e04-9d14-38f39102bbf4" providerId="ADAL" clId="{E83E13D4-3D15-4459-9574-720636B4A789}" dt="2022-04-22T04:39:04.381" v="3579" actId="1076"/>
        <pc:sldMkLst>
          <pc:docMk/>
          <pc:sldMk cId="3560476918" sldId="365"/>
        </pc:sldMkLst>
        <pc:spChg chg="mod">
          <ac:chgData name="Emily Engdahl" userId="892fa09d-7564-4e04-9d14-38f39102bbf4" providerId="ADAL" clId="{E83E13D4-3D15-4459-9574-720636B4A789}" dt="2022-04-22T04:35:41.903" v="3498" actId="27636"/>
          <ac:spMkLst>
            <pc:docMk/>
            <pc:sldMk cId="3560476918" sldId="365"/>
            <ac:spMk id="3" creationId="{5CBEC3D3-65B9-4308-AA75-A8C801E9A58D}"/>
          </ac:spMkLst>
        </pc:spChg>
        <pc:spChg chg="mod">
          <ac:chgData name="Emily Engdahl" userId="892fa09d-7564-4e04-9d14-38f39102bbf4" providerId="ADAL" clId="{E83E13D4-3D15-4459-9574-720636B4A789}" dt="2022-04-22T04:26:40.137" v="2968" actId="20577"/>
          <ac:spMkLst>
            <pc:docMk/>
            <pc:sldMk cId="3560476918" sldId="365"/>
            <ac:spMk id="4" creationId="{9A50D412-70A4-42D0-89DD-41FA09B40802}"/>
          </ac:spMkLst>
        </pc:spChg>
        <pc:picChg chg="add mod">
          <ac:chgData name="Emily Engdahl" userId="892fa09d-7564-4e04-9d14-38f39102bbf4" providerId="ADAL" clId="{E83E13D4-3D15-4459-9574-720636B4A789}" dt="2022-04-22T04:39:04.381" v="3579" actId="1076"/>
          <ac:picMkLst>
            <pc:docMk/>
            <pc:sldMk cId="3560476918" sldId="365"/>
            <ac:picMk id="5" creationId="{A50011B9-CFB3-4A80-863E-49546DA64A2F}"/>
          </ac:picMkLst>
        </pc:picChg>
      </pc:sldChg>
      <pc:sldChg chg="addSp modSp add">
        <pc:chgData name="Emily Engdahl" userId="892fa09d-7564-4e04-9d14-38f39102bbf4" providerId="ADAL" clId="{E83E13D4-3D15-4459-9574-720636B4A789}" dt="2022-04-22T04:38:56.971" v="3577" actId="1076"/>
        <pc:sldMkLst>
          <pc:docMk/>
          <pc:sldMk cId="1115384165" sldId="366"/>
        </pc:sldMkLst>
        <pc:spChg chg="mod">
          <ac:chgData name="Emily Engdahl" userId="892fa09d-7564-4e04-9d14-38f39102bbf4" providerId="ADAL" clId="{E83E13D4-3D15-4459-9574-720636B4A789}" dt="2022-04-22T04:38:45.940" v="3573"/>
          <ac:spMkLst>
            <pc:docMk/>
            <pc:sldMk cId="1115384165" sldId="366"/>
            <ac:spMk id="3" creationId="{5CBEC3D3-65B9-4308-AA75-A8C801E9A58D}"/>
          </ac:spMkLst>
        </pc:spChg>
        <pc:spChg chg="mod">
          <ac:chgData name="Emily Engdahl" userId="892fa09d-7564-4e04-9d14-38f39102bbf4" providerId="ADAL" clId="{E83E13D4-3D15-4459-9574-720636B4A789}" dt="2022-04-22T04:28:46.538" v="3217" actId="6549"/>
          <ac:spMkLst>
            <pc:docMk/>
            <pc:sldMk cId="1115384165" sldId="366"/>
            <ac:spMk id="4" creationId="{9A50D412-70A4-42D0-89DD-41FA09B40802}"/>
          </ac:spMkLst>
        </pc:spChg>
        <pc:picChg chg="add mod">
          <ac:chgData name="Emily Engdahl" userId="892fa09d-7564-4e04-9d14-38f39102bbf4" providerId="ADAL" clId="{E83E13D4-3D15-4459-9574-720636B4A789}" dt="2022-04-22T04:38:56.971" v="3577" actId="1076"/>
          <ac:picMkLst>
            <pc:docMk/>
            <pc:sldMk cId="1115384165" sldId="366"/>
            <ac:picMk id="6146" creationId="{EA5DC594-6DE7-484D-91C1-1CD78CA19667}"/>
          </ac:picMkLst>
        </pc:picChg>
      </pc:sldChg>
      <pc:sldChg chg="modSp add ord">
        <pc:chgData name="Emily Engdahl" userId="892fa09d-7564-4e04-9d14-38f39102bbf4" providerId="ADAL" clId="{E83E13D4-3D15-4459-9574-720636B4A789}" dt="2022-04-22T05:20:31.304" v="4711" actId="20577"/>
        <pc:sldMkLst>
          <pc:docMk/>
          <pc:sldMk cId="721351362" sldId="370"/>
        </pc:sldMkLst>
        <pc:spChg chg="mod">
          <ac:chgData name="Emily Engdahl" userId="892fa09d-7564-4e04-9d14-38f39102bbf4" providerId="ADAL" clId="{E83E13D4-3D15-4459-9574-720636B4A789}" dt="2022-04-22T05:20:31.304" v="4711" actId="20577"/>
          <ac:spMkLst>
            <pc:docMk/>
            <pc:sldMk cId="721351362" sldId="370"/>
            <ac:spMk id="3" creationId="{5CBEC3D3-65B9-4308-AA75-A8C801E9A58D}"/>
          </ac:spMkLst>
        </pc:spChg>
        <pc:spChg chg="mod">
          <ac:chgData name="Emily Engdahl" userId="892fa09d-7564-4e04-9d14-38f39102bbf4" providerId="ADAL" clId="{E83E13D4-3D15-4459-9574-720636B4A789}" dt="2022-04-22T04:48:15.670" v="4072" actId="20577"/>
          <ac:spMkLst>
            <pc:docMk/>
            <pc:sldMk cId="721351362" sldId="370"/>
            <ac:spMk id="4" creationId="{9A50D412-70A4-42D0-89DD-41FA09B40802}"/>
          </ac:spMkLst>
        </pc:spChg>
      </pc:sldChg>
      <pc:sldChg chg="add">
        <pc:chgData name="Emily Engdahl" userId="892fa09d-7564-4e04-9d14-38f39102bbf4" providerId="ADAL" clId="{E83E13D4-3D15-4459-9574-720636B4A789}" dt="2022-04-22T04:49:47.707" v="4224"/>
        <pc:sldMkLst>
          <pc:docMk/>
          <pc:sldMk cId="786839841" sldId="371"/>
        </pc:sldMkLst>
      </pc:sldChg>
      <pc:sldChg chg="add del">
        <pc:chgData name="Emily Engdahl" userId="892fa09d-7564-4e04-9d14-38f39102bbf4" providerId="ADAL" clId="{E83E13D4-3D15-4459-9574-720636B4A789}" dt="2022-04-22T05:32:05.465" v="5070" actId="2696"/>
        <pc:sldMkLst>
          <pc:docMk/>
          <pc:sldMk cId="3511382099" sldId="379"/>
        </pc:sldMkLst>
      </pc:sldChg>
      <pc:sldChg chg="addSp delSp modSp add">
        <pc:chgData name="Emily Engdahl" userId="892fa09d-7564-4e04-9d14-38f39102bbf4" providerId="ADAL" clId="{E83E13D4-3D15-4459-9574-720636B4A789}" dt="2022-04-23T19:04:42.287" v="10071" actId="20577"/>
        <pc:sldMkLst>
          <pc:docMk/>
          <pc:sldMk cId="3168510169" sldId="380"/>
        </pc:sldMkLst>
        <pc:spChg chg="del">
          <ac:chgData name="Emily Engdahl" userId="892fa09d-7564-4e04-9d14-38f39102bbf4" providerId="ADAL" clId="{E83E13D4-3D15-4459-9574-720636B4A789}" dt="2022-04-23T19:04:27.293" v="10026" actId="478"/>
          <ac:spMkLst>
            <pc:docMk/>
            <pc:sldMk cId="3168510169" sldId="380"/>
            <ac:spMk id="4" creationId="{9A50D412-70A4-42D0-89DD-41FA09B40802}"/>
          </ac:spMkLst>
        </pc:spChg>
        <pc:spChg chg="add mod">
          <ac:chgData name="Emily Engdahl" userId="892fa09d-7564-4e04-9d14-38f39102bbf4" providerId="ADAL" clId="{E83E13D4-3D15-4459-9574-720636B4A789}" dt="2022-04-23T19:04:42.287" v="10071" actId="20577"/>
          <ac:spMkLst>
            <pc:docMk/>
            <pc:sldMk cId="3168510169" sldId="380"/>
            <ac:spMk id="15" creationId="{5C2993A4-E0A6-484C-898F-FEAAA3DCCBD9}"/>
          </ac:spMkLst>
        </pc:spChg>
      </pc:sldChg>
      <pc:sldChg chg="add">
        <pc:chgData name="Emily Engdahl" userId="892fa09d-7564-4e04-9d14-38f39102bbf4" providerId="ADAL" clId="{E83E13D4-3D15-4459-9574-720636B4A789}" dt="2022-04-22T05:24:26.432" v="4873"/>
        <pc:sldMkLst>
          <pc:docMk/>
          <pc:sldMk cId="3580783440" sldId="388"/>
        </pc:sldMkLst>
      </pc:sldChg>
      <pc:sldChg chg="addSp modSp add del">
        <pc:chgData name="Emily Engdahl" userId="892fa09d-7564-4e04-9d14-38f39102bbf4" providerId="ADAL" clId="{E83E13D4-3D15-4459-9574-720636B4A789}" dt="2022-04-23T19:21:22.512" v="10603" actId="2696"/>
        <pc:sldMkLst>
          <pc:docMk/>
          <pc:sldMk cId="3191641457" sldId="389"/>
        </pc:sldMkLst>
        <pc:spChg chg="add mod">
          <ac:chgData name="Emily Engdahl" userId="892fa09d-7564-4e04-9d14-38f39102bbf4" providerId="ADAL" clId="{E83E13D4-3D15-4459-9574-720636B4A789}" dt="2022-04-23T16:27:40.830" v="5705"/>
          <ac:spMkLst>
            <pc:docMk/>
            <pc:sldMk cId="3191641457" sldId="389"/>
            <ac:spMk id="4" creationId="{D6840C06-4023-4045-9297-8039089A65B2}"/>
          </ac:spMkLst>
        </pc:spChg>
        <pc:spChg chg="mod">
          <ac:chgData name="Emily Engdahl" userId="892fa09d-7564-4e04-9d14-38f39102bbf4" providerId="ADAL" clId="{E83E13D4-3D15-4459-9574-720636B4A789}" dt="2022-04-23T19:21:07.804" v="10587"/>
          <ac:spMkLst>
            <pc:docMk/>
            <pc:sldMk cId="3191641457" sldId="389"/>
            <ac:spMk id="5" creationId="{00000000-0000-0000-0000-000000000000}"/>
          </ac:spMkLst>
        </pc:spChg>
      </pc:sldChg>
      <pc:sldChg chg="modSp add">
        <pc:chgData name="Emily Engdahl" userId="892fa09d-7564-4e04-9d14-38f39102bbf4" providerId="ADAL" clId="{E83E13D4-3D15-4459-9574-720636B4A789}" dt="2022-04-22T05:32:57.999" v="5089" actId="20577"/>
        <pc:sldMkLst>
          <pc:docMk/>
          <pc:sldMk cId="743910732" sldId="390"/>
        </pc:sldMkLst>
        <pc:spChg chg="mod">
          <ac:chgData name="Emily Engdahl" userId="892fa09d-7564-4e04-9d14-38f39102bbf4" providerId="ADAL" clId="{E83E13D4-3D15-4459-9574-720636B4A789}" dt="2022-04-22T05:32:57.999" v="5089" actId="20577"/>
          <ac:spMkLst>
            <pc:docMk/>
            <pc:sldMk cId="743910732" sldId="390"/>
            <ac:spMk id="6" creationId="{B18203AF-9EBD-4D70-A35C-05370C4B9343}"/>
          </ac:spMkLst>
        </pc:spChg>
      </pc:sldChg>
      <pc:sldChg chg="addSp delSp modSp add">
        <pc:chgData name="Emily Engdahl" userId="892fa09d-7564-4e04-9d14-38f39102bbf4" providerId="ADAL" clId="{E83E13D4-3D15-4459-9574-720636B4A789}" dt="2022-04-22T16:43:15.266" v="5209" actId="14100"/>
        <pc:sldMkLst>
          <pc:docMk/>
          <pc:sldMk cId="707879437" sldId="391"/>
        </pc:sldMkLst>
        <pc:spChg chg="del">
          <ac:chgData name="Emily Engdahl" userId="892fa09d-7564-4e04-9d14-38f39102bbf4" providerId="ADAL" clId="{E83E13D4-3D15-4459-9574-720636B4A789}" dt="2022-04-22T16:42:10.306" v="5185" actId="478"/>
          <ac:spMkLst>
            <pc:docMk/>
            <pc:sldMk cId="707879437" sldId="391"/>
            <ac:spMk id="2" creationId="{00000000-0000-0000-0000-000000000000}"/>
          </ac:spMkLst>
        </pc:spChg>
        <pc:spChg chg="mod">
          <ac:chgData name="Emily Engdahl" userId="892fa09d-7564-4e04-9d14-38f39102bbf4" providerId="ADAL" clId="{E83E13D4-3D15-4459-9574-720636B4A789}" dt="2022-04-22T16:43:08.338" v="5206" actId="27636"/>
          <ac:spMkLst>
            <pc:docMk/>
            <pc:sldMk cId="707879437" sldId="391"/>
            <ac:spMk id="3" creationId="{00000000-0000-0000-0000-000000000000}"/>
          </ac:spMkLst>
        </pc:spChg>
        <pc:spChg chg="add mod">
          <ac:chgData name="Emily Engdahl" userId="892fa09d-7564-4e04-9d14-38f39102bbf4" providerId="ADAL" clId="{E83E13D4-3D15-4459-9574-720636B4A789}" dt="2022-04-22T16:42:05.345" v="5184" actId="20577"/>
          <ac:spMkLst>
            <pc:docMk/>
            <pc:sldMk cId="707879437" sldId="391"/>
            <ac:spMk id="6" creationId="{5AB0DC45-4BD0-40AD-89B6-44BC8A2A6FD3}"/>
          </ac:spMkLst>
        </pc:spChg>
        <pc:spChg chg="add del mod">
          <ac:chgData name="Emily Engdahl" userId="892fa09d-7564-4e04-9d14-38f39102bbf4" providerId="ADAL" clId="{E83E13D4-3D15-4459-9574-720636B4A789}" dt="2022-04-22T16:42:12.850" v="5186" actId="478"/>
          <ac:spMkLst>
            <pc:docMk/>
            <pc:sldMk cId="707879437" sldId="391"/>
            <ac:spMk id="8" creationId="{506C4172-C7EC-41FA-88C2-5BB9A011BE46}"/>
          </ac:spMkLst>
        </pc:spChg>
        <pc:picChg chg="mod">
          <ac:chgData name="Emily Engdahl" userId="892fa09d-7564-4e04-9d14-38f39102bbf4" providerId="ADAL" clId="{E83E13D4-3D15-4459-9574-720636B4A789}" dt="2022-04-22T16:43:15.266" v="5209" actId="14100"/>
          <ac:picMkLst>
            <pc:docMk/>
            <pc:sldMk cId="707879437" sldId="391"/>
            <ac:picMk id="4" creationId="{00000000-0000-0000-0000-000000000000}"/>
          </ac:picMkLst>
        </pc:picChg>
        <pc:picChg chg="del">
          <ac:chgData name="Emily Engdahl" userId="892fa09d-7564-4e04-9d14-38f39102bbf4" providerId="ADAL" clId="{E83E13D4-3D15-4459-9574-720636B4A789}" dt="2022-04-22T05:34:01.310" v="5095" actId="478"/>
          <ac:picMkLst>
            <pc:docMk/>
            <pc:sldMk cId="707879437" sldId="391"/>
            <ac:picMk id="5" creationId="{00000000-0000-0000-0000-000000000000}"/>
          </ac:picMkLst>
        </pc:picChg>
      </pc:sldChg>
      <pc:sldChg chg="addSp delSp modSp add del">
        <pc:chgData name="Emily Engdahl" userId="892fa09d-7564-4e04-9d14-38f39102bbf4" providerId="ADAL" clId="{E83E13D4-3D15-4459-9574-720636B4A789}" dt="2022-04-23T16:32:22.389" v="5760" actId="2696"/>
        <pc:sldMkLst>
          <pc:docMk/>
          <pc:sldMk cId="401460585" sldId="392"/>
        </pc:sldMkLst>
        <pc:spChg chg="add del mod">
          <ac:chgData name="Emily Engdahl" userId="892fa09d-7564-4e04-9d14-38f39102bbf4" providerId="ADAL" clId="{E83E13D4-3D15-4459-9574-720636B4A789}" dt="2022-04-23T16:30:21.872" v="5735" actId="478"/>
          <ac:spMkLst>
            <pc:docMk/>
            <pc:sldMk cId="401460585" sldId="392"/>
            <ac:spMk id="3" creationId="{86C9B5EB-2B12-4535-8CA2-2525D674C8BE}"/>
          </ac:spMkLst>
        </pc:spChg>
        <pc:spChg chg="mod">
          <ac:chgData name="Emily Engdahl" userId="892fa09d-7564-4e04-9d14-38f39102bbf4" providerId="ADAL" clId="{E83E13D4-3D15-4459-9574-720636B4A789}" dt="2022-04-23T16:30:07.360" v="5730" actId="20577"/>
          <ac:spMkLst>
            <pc:docMk/>
            <pc:sldMk cId="401460585" sldId="392"/>
            <ac:spMk id="5" creationId="{A2DEB64E-7B19-4F49-AFB1-FFF2BBD5A65B}"/>
          </ac:spMkLst>
        </pc:spChg>
        <pc:spChg chg="mod">
          <ac:chgData name="Emily Engdahl" userId="892fa09d-7564-4e04-9d14-38f39102bbf4" providerId="ADAL" clId="{E83E13D4-3D15-4459-9574-720636B4A789}" dt="2022-04-23T16:30:27.448" v="5739" actId="27636"/>
          <ac:spMkLst>
            <pc:docMk/>
            <pc:sldMk cId="401460585" sldId="392"/>
            <ac:spMk id="6" creationId="{00000000-0000-0000-0000-000000000000}"/>
          </ac:spMkLst>
        </pc:spChg>
        <pc:picChg chg="del">
          <ac:chgData name="Emily Engdahl" userId="892fa09d-7564-4e04-9d14-38f39102bbf4" providerId="ADAL" clId="{E83E13D4-3D15-4459-9574-720636B4A789}" dt="2022-04-23T16:30:18.948" v="5734" actId="478"/>
          <ac:picMkLst>
            <pc:docMk/>
            <pc:sldMk cId="401460585" sldId="392"/>
            <ac:picMk id="10" creationId="{00000000-0000-0000-0000-000000000000}"/>
          </ac:picMkLst>
        </pc:picChg>
      </pc:sldChg>
      <pc:sldChg chg="addSp delSp modSp add">
        <pc:chgData name="Emily Engdahl" userId="892fa09d-7564-4e04-9d14-38f39102bbf4" providerId="ADAL" clId="{E83E13D4-3D15-4459-9574-720636B4A789}" dt="2022-04-23T18:59:57.921" v="9770" actId="20577"/>
        <pc:sldMkLst>
          <pc:docMk/>
          <pc:sldMk cId="705351813" sldId="393"/>
        </pc:sldMkLst>
        <pc:spChg chg="del mod">
          <ac:chgData name="Emily Engdahl" userId="892fa09d-7564-4e04-9d14-38f39102bbf4" providerId="ADAL" clId="{E83E13D4-3D15-4459-9574-720636B4A789}" dt="2022-04-23T16:34:32.147" v="5997" actId="478"/>
          <ac:spMkLst>
            <pc:docMk/>
            <pc:sldMk cId="705351813" sldId="393"/>
            <ac:spMk id="2" creationId="{77536015-3EDF-4E21-BFAE-8FE83A917312}"/>
          </ac:spMkLst>
        </pc:spChg>
        <pc:spChg chg="del">
          <ac:chgData name="Emily Engdahl" userId="892fa09d-7564-4e04-9d14-38f39102bbf4" providerId="ADAL" clId="{E83E13D4-3D15-4459-9574-720636B4A789}" dt="2022-04-23T16:31:46.258" v="5753" actId="478"/>
          <ac:spMkLst>
            <pc:docMk/>
            <pc:sldMk cId="705351813" sldId="393"/>
            <ac:spMk id="3" creationId="{F21902EA-42F5-4608-BB36-5EFD2756C041}"/>
          </ac:spMkLst>
        </pc:spChg>
        <pc:spChg chg="mod">
          <ac:chgData name="Emily Engdahl" userId="892fa09d-7564-4e04-9d14-38f39102bbf4" providerId="ADAL" clId="{E83E13D4-3D15-4459-9574-720636B4A789}" dt="2022-04-23T17:37:04.477" v="8109" actId="113"/>
          <ac:spMkLst>
            <pc:docMk/>
            <pc:sldMk cId="705351813" sldId="393"/>
            <ac:spMk id="4" creationId="{2A5E6BCA-1624-4329-9FD5-579305325C7D}"/>
          </ac:spMkLst>
        </pc:spChg>
        <pc:spChg chg="add del mod">
          <ac:chgData name="Emily Engdahl" userId="892fa09d-7564-4e04-9d14-38f39102bbf4" providerId="ADAL" clId="{E83E13D4-3D15-4459-9574-720636B4A789}" dt="2022-04-23T16:32:27.917" v="5762" actId="478"/>
          <ac:spMkLst>
            <pc:docMk/>
            <pc:sldMk cId="705351813" sldId="393"/>
            <ac:spMk id="6" creationId="{5104FFCA-8D81-410E-B0ED-5EFAFC4F714D}"/>
          </ac:spMkLst>
        </pc:spChg>
        <pc:spChg chg="add del mod">
          <ac:chgData name="Emily Engdahl" userId="892fa09d-7564-4e04-9d14-38f39102bbf4" providerId="ADAL" clId="{E83E13D4-3D15-4459-9574-720636B4A789}" dt="2022-04-23T18:59:57.921" v="9770" actId="20577"/>
          <ac:spMkLst>
            <pc:docMk/>
            <pc:sldMk cId="705351813" sldId="393"/>
            <ac:spMk id="7" creationId="{E7FA5270-7292-4EC6-B703-5874FD210085}"/>
          </ac:spMkLst>
        </pc:spChg>
        <pc:spChg chg="add del mod">
          <ac:chgData name="Emily Engdahl" userId="892fa09d-7564-4e04-9d14-38f39102bbf4" providerId="ADAL" clId="{E83E13D4-3D15-4459-9574-720636B4A789}" dt="2022-04-23T16:34:40.424" v="6000" actId="478"/>
          <ac:spMkLst>
            <pc:docMk/>
            <pc:sldMk cId="705351813" sldId="393"/>
            <ac:spMk id="9" creationId="{97B7BB90-03A2-4587-BF5C-A6E93A94EAB3}"/>
          </ac:spMkLst>
        </pc:spChg>
        <pc:spChg chg="add mod">
          <ac:chgData name="Emily Engdahl" userId="892fa09d-7564-4e04-9d14-38f39102bbf4" providerId="ADAL" clId="{E83E13D4-3D15-4459-9574-720636B4A789}" dt="2022-04-23T17:07:32.365" v="6916" actId="207"/>
          <ac:spMkLst>
            <pc:docMk/>
            <pc:sldMk cId="705351813" sldId="393"/>
            <ac:spMk id="10" creationId="{FBEBD96A-1FCE-4D5F-91EC-0C5DB96F90F3}"/>
          </ac:spMkLst>
        </pc:spChg>
        <pc:picChg chg="add mod">
          <ac:chgData name="Emily Engdahl" userId="892fa09d-7564-4e04-9d14-38f39102bbf4" providerId="ADAL" clId="{E83E13D4-3D15-4459-9574-720636B4A789}" dt="2022-04-23T18:59:43.263" v="9759" actId="1076"/>
          <ac:picMkLst>
            <pc:docMk/>
            <pc:sldMk cId="705351813" sldId="393"/>
            <ac:picMk id="14338" creationId="{C4D21E2B-3948-4A4F-B4E6-3B142C4A93C2}"/>
          </ac:picMkLst>
        </pc:picChg>
      </pc:sldChg>
      <pc:sldChg chg="addSp delSp modSp add del">
        <pc:chgData name="Emily Engdahl" userId="892fa09d-7564-4e04-9d14-38f39102bbf4" providerId="ADAL" clId="{E83E13D4-3D15-4459-9574-720636B4A789}" dt="2022-04-23T18:35:02.066" v="8670" actId="2696"/>
        <pc:sldMkLst>
          <pc:docMk/>
          <pc:sldMk cId="127382807" sldId="394"/>
        </pc:sldMkLst>
        <pc:spChg chg="del">
          <ac:chgData name="Emily Engdahl" userId="892fa09d-7564-4e04-9d14-38f39102bbf4" providerId="ADAL" clId="{E83E13D4-3D15-4459-9574-720636B4A789}" dt="2022-04-23T16:31:52.143" v="5754" actId="478"/>
          <ac:spMkLst>
            <pc:docMk/>
            <pc:sldMk cId="127382807" sldId="394"/>
            <ac:spMk id="2" creationId="{77536015-3EDF-4E21-BFAE-8FE83A917312}"/>
          </ac:spMkLst>
        </pc:spChg>
        <pc:spChg chg="del">
          <ac:chgData name="Emily Engdahl" userId="892fa09d-7564-4e04-9d14-38f39102bbf4" providerId="ADAL" clId="{E83E13D4-3D15-4459-9574-720636B4A789}" dt="2022-04-23T16:31:54.104" v="5755" actId="478"/>
          <ac:spMkLst>
            <pc:docMk/>
            <pc:sldMk cId="127382807" sldId="394"/>
            <ac:spMk id="3" creationId="{F21902EA-42F5-4608-BB36-5EFD2756C041}"/>
          </ac:spMkLst>
        </pc:spChg>
        <pc:spChg chg="mod">
          <ac:chgData name="Emily Engdahl" userId="892fa09d-7564-4e04-9d14-38f39102bbf4" providerId="ADAL" clId="{E83E13D4-3D15-4459-9574-720636B4A789}" dt="2022-04-23T18:34:54.490" v="8669" actId="6549"/>
          <ac:spMkLst>
            <pc:docMk/>
            <pc:sldMk cId="127382807" sldId="394"/>
            <ac:spMk id="4" creationId="{2A5E6BCA-1624-4329-9FD5-579305325C7D}"/>
          </ac:spMkLst>
        </pc:spChg>
        <pc:spChg chg="add del mod">
          <ac:chgData name="Emily Engdahl" userId="892fa09d-7564-4e04-9d14-38f39102bbf4" providerId="ADAL" clId="{E83E13D4-3D15-4459-9574-720636B4A789}" dt="2022-04-23T16:31:58.673" v="5757" actId="478"/>
          <ac:spMkLst>
            <pc:docMk/>
            <pc:sldMk cId="127382807" sldId="394"/>
            <ac:spMk id="6" creationId="{88697E3A-857F-4EB3-9FC7-402E7A2A54CF}"/>
          </ac:spMkLst>
        </pc:spChg>
        <pc:spChg chg="add del mod">
          <ac:chgData name="Emily Engdahl" userId="892fa09d-7564-4e04-9d14-38f39102bbf4" providerId="ADAL" clId="{E83E13D4-3D15-4459-9574-720636B4A789}" dt="2022-04-23T16:31:57.768" v="5756" actId="478"/>
          <ac:spMkLst>
            <pc:docMk/>
            <pc:sldMk cId="127382807" sldId="394"/>
            <ac:spMk id="8" creationId="{B65611D9-BA42-4688-8DAB-F65B2C5CFFF2}"/>
          </ac:spMkLst>
        </pc:spChg>
        <pc:spChg chg="add mod">
          <ac:chgData name="Emily Engdahl" userId="892fa09d-7564-4e04-9d14-38f39102bbf4" providerId="ADAL" clId="{E83E13D4-3D15-4459-9574-720636B4A789}" dt="2022-04-23T16:58:05.133" v="6820" actId="27636"/>
          <ac:spMkLst>
            <pc:docMk/>
            <pc:sldMk cId="127382807" sldId="394"/>
            <ac:spMk id="9" creationId="{263924B9-E378-4AD1-9B99-F8199FBA000B}"/>
          </ac:spMkLst>
        </pc:spChg>
        <pc:spChg chg="add mod">
          <ac:chgData name="Emily Engdahl" userId="892fa09d-7564-4e04-9d14-38f39102bbf4" providerId="ADAL" clId="{E83E13D4-3D15-4459-9574-720636B4A789}" dt="2022-04-23T16:45:06.752" v="6569" actId="14100"/>
          <ac:spMkLst>
            <pc:docMk/>
            <pc:sldMk cId="127382807" sldId="394"/>
            <ac:spMk id="10" creationId="{FA4CB678-5CB2-4C3E-BE6F-54D3A2AC6D3D}"/>
          </ac:spMkLst>
        </pc:spChg>
        <pc:spChg chg="add mod">
          <ac:chgData name="Emily Engdahl" userId="892fa09d-7564-4e04-9d14-38f39102bbf4" providerId="ADAL" clId="{E83E13D4-3D15-4459-9574-720636B4A789}" dt="2022-04-23T17:15:35.266" v="7097" actId="20577"/>
          <ac:spMkLst>
            <pc:docMk/>
            <pc:sldMk cId="127382807" sldId="394"/>
            <ac:spMk id="11" creationId="{F28703D1-765D-4FC8-BDF9-EAE88219AD68}"/>
          </ac:spMkLst>
        </pc:spChg>
        <pc:spChg chg="add del mod">
          <ac:chgData name="Emily Engdahl" userId="892fa09d-7564-4e04-9d14-38f39102bbf4" providerId="ADAL" clId="{E83E13D4-3D15-4459-9574-720636B4A789}" dt="2022-04-23T17:15:28.338" v="7092"/>
          <ac:spMkLst>
            <pc:docMk/>
            <pc:sldMk cId="127382807" sldId="394"/>
            <ac:spMk id="12" creationId="{75E93AB3-3824-4C9D-8CC7-91BBEB317E3C}"/>
          </ac:spMkLst>
        </pc:spChg>
        <pc:spChg chg="add del mod">
          <ac:chgData name="Emily Engdahl" userId="892fa09d-7564-4e04-9d14-38f39102bbf4" providerId="ADAL" clId="{E83E13D4-3D15-4459-9574-720636B4A789}" dt="2022-04-23T17:15:36.631" v="7099"/>
          <ac:spMkLst>
            <pc:docMk/>
            <pc:sldMk cId="127382807" sldId="394"/>
            <ac:spMk id="13" creationId="{0F5EC1F8-77C6-41B8-A853-5AE8112090F5}"/>
          </ac:spMkLst>
        </pc:spChg>
        <pc:picChg chg="add mod">
          <ac:chgData name="Emily Engdahl" userId="892fa09d-7564-4e04-9d14-38f39102bbf4" providerId="ADAL" clId="{E83E13D4-3D15-4459-9574-720636B4A789}" dt="2022-04-23T16:58:47.621" v="6825" actId="1076"/>
          <ac:picMkLst>
            <pc:docMk/>
            <pc:sldMk cId="127382807" sldId="394"/>
            <ac:picMk id="13314" creationId="{88564721-B178-4898-B089-BE7D88FC0962}"/>
          </ac:picMkLst>
        </pc:picChg>
      </pc:sldChg>
      <pc:sldChg chg="add">
        <pc:chgData name="Emily Engdahl" userId="892fa09d-7564-4e04-9d14-38f39102bbf4" providerId="ADAL" clId="{E83E13D4-3D15-4459-9574-720636B4A789}" dt="2022-04-23T18:35:27.340" v="8673"/>
        <pc:sldMkLst>
          <pc:docMk/>
          <pc:sldMk cId="1308852449" sldId="394"/>
        </pc:sldMkLst>
      </pc:sldChg>
      <pc:sldChg chg="addSp delSp modSp add">
        <pc:chgData name="Emily Engdahl" userId="892fa09d-7564-4e04-9d14-38f39102bbf4" providerId="ADAL" clId="{E83E13D4-3D15-4459-9574-720636B4A789}" dt="2022-04-23T17:44:09.639" v="8293" actId="14100"/>
        <pc:sldMkLst>
          <pc:docMk/>
          <pc:sldMk cId="830825422" sldId="395"/>
        </pc:sldMkLst>
        <pc:spChg chg="add del mod">
          <ac:chgData name="Emily Engdahl" userId="892fa09d-7564-4e04-9d14-38f39102bbf4" providerId="ADAL" clId="{E83E13D4-3D15-4459-9574-720636B4A789}" dt="2022-04-23T17:44:09.639" v="8293" actId="14100"/>
          <ac:spMkLst>
            <pc:docMk/>
            <pc:sldMk cId="830825422" sldId="395"/>
            <ac:spMk id="3" creationId="{00000000-0000-0000-0000-000000000000}"/>
          </ac:spMkLst>
        </pc:spChg>
        <pc:spChg chg="add del mod">
          <ac:chgData name="Emily Engdahl" userId="892fa09d-7564-4e04-9d14-38f39102bbf4" providerId="ADAL" clId="{E83E13D4-3D15-4459-9574-720636B4A789}" dt="2022-04-23T17:43:22.872" v="8281" actId="478"/>
          <ac:spMkLst>
            <pc:docMk/>
            <pc:sldMk cId="830825422" sldId="395"/>
            <ac:spMk id="4" creationId="{1C666614-7736-4420-B32A-79E1D5EF0198}"/>
          </ac:spMkLst>
        </pc:spChg>
        <pc:spChg chg="del">
          <ac:chgData name="Emily Engdahl" userId="892fa09d-7564-4e04-9d14-38f39102bbf4" providerId="ADAL" clId="{E83E13D4-3D15-4459-9574-720636B4A789}" dt="2022-04-23T17:36:46.125" v="8107" actId="478"/>
          <ac:spMkLst>
            <pc:docMk/>
            <pc:sldMk cId="830825422" sldId="395"/>
            <ac:spMk id="6" creationId="{00000000-0000-0000-0000-000000000000}"/>
          </ac:spMkLst>
        </pc:spChg>
        <pc:spChg chg="mod">
          <ac:chgData name="Emily Engdahl" userId="892fa09d-7564-4e04-9d14-38f39102bbf4" providerId="ADAL" clId="{E83E13D4-3D15-4459-9574-720636B4A789}" dt="2022-04-23T17:37:16.339" v="8112" actId="113"/>
          <ac:spMkLst>
            <pc:docMk/>
            <pc:sldMk cId="830825422" sldId="395"/>
            <ac:spMk id="11" creationId="{D3921246-06A3-494F-8A07-24B0DDE49238}"/>
          </ac:spMkLst>
        </pc:spChg>
        <pc:picChg chg="del mod">
          <ac:chgData name="Emily Engdahl" userId="892fa09d-7564-4e04-9d14-38f39102bbf4" providerId="ADAL" clId="{E83E13D4-3D15-4459-9574-720636B4A789}" dt="2022-04-23T17:43:35.101" v="8287" actId="478"/>
          <ac:picMkLst>
            <pc:docMk/>
            <pc:sldMk cId="830825422" sldId="395"/>
            <ac:picMk id="7" creationId="{00000000-0000-0000-0000-000000000000}"/>
          </ac:picMkLst>
        </pc:picChg>
        <pc:picChg chg="del mod">
          <ac:chgData name="Emily Engdahl" userId="892fa09d-7564-4e04-9d14-38f39102bbf4" providerId="ADAL" clId="{E83E13D4-3D15-4459-9574-720636B4A789}" dt="2022-04-23T17:43:35.444" v="8288" actId="478"/>
          <ac:picMkLst>
            <pc:docMk/>
            <pc:sldMk cId="830825422" sldId="395"/>
            <ac:picMk id="8" creationId="{00000000-0000-0000-0000-000000000000}"/>
          </ac:picMkLst>
        </pc:picChg>
        <pc:picChg chg="del mod">
          <ac:chgData name="Emily Engdahl" userId="892fa09d-7564-4e04-9d14-38f39102bbf4" providerId="ADAL" clId="{E83E13D4-3D15-4459-9574-720636B4A789}" dt="2022-04-23T17:43:34.542" v="8286" actId="478"/>
          <ac:picMkLst>
            <pc:docMk/>
            <pc:sldMk cId="830825422" sldId="395"/>
            <ac:picMk id="10" creationId="{00000000-0000-0000-0000-000000000000}"/>
          </ac:picMkLst>
        </pc:picChg>
        <pc:picChg chg="add del mod">
          <ac:chgData name="Emily Engdahl" userId="892fa09d-7564-4e04-9d14-38f39102bbf4" providerId="ADAL" clId="{E83E13D4-3D15-4459-9574-720636B4A789}" dt="2022-04-23T17:43:25.612" v="8282" actId="478"/>
          <ac:picMkLst>
            <pc:docMk/>
            <pc:sldMk cId="830825422" sldId="395"/>
            <ac:picMk id="17410" creationId="{55C23523-D111-4703-8D9F-DAEBDDCF770E}"/>
          </ac:picMkLst>
        </pc:picChg>
        <pc:picChg chg="add mod">
          <ac:chgData name="Emily Engdahl" userId="892fa09d-7564-4e04-9d14-38f39102bbf4" providerId="ADAL" clId="{E83E13D4-3D15-4459-9574-720636B4A789}" dt="2022-04-23T17:43:53.274" v="8291" actId="1076"/>
          <ac:picMkLst>
            <pc:docMk/>
            <pc:sldMk cId="830825422" sldId="395"/>
            <ac:picMk id="17412" creationId="{AED235FE-68E3-4170-B11D-8FCF11B34B42}"/>
          </ac:picMkLst>
        </pc:picChg>
      </pc:sldChg>
      <pc:sldChg chg="addSp delSp modSp add del">
        <pc:chgData name="Emily Engdahl" userId="892fa09d-7564-4e04-9d14-38f39102bbf4" providerId="ADAL" clId="{E83E13D4-3D15-4459-9574-720636B4A789}" dt="2022-04-23T18:35:02.066" v="8671" actId="2696"/>
        <pc:sldMkLst>
          <pc:docMk/>
          <pc:sldMk cId="196250858" sldId="396"/>
        </pc:sldMkLst>
        <pc:spChg chg="mod">
          <ac:chgData name="Emily Engdahl" userId="892fa09d-7564-4e04-9d14-38f39102bbf4" providerId="ADAL" clId="{E83E13D4-3D15-4459-9574-720636B4A789}" dt="2022-04-23T17:37:09.130" v="8110" actId="113"/>
          <ac:spMkLst>
            <pc:docMk/>
            <pc:sldMk cId="196250858" sldId="396"/>
            <ac:spMk id="4" creationId="{2A5E6BCA-1624-4329-9FD5-579305325C7D}"/>
          </ac:spMkLst>
        </pc:spChg>
        <pc:spChg chg="del mod">
          <ac:chgData name="Emily Engdahl" userId="892fa09d-7564-4e04-9d14-38f39102bbf4" providerId="ADAL" clId="{E83E13D4-3D15-4459-9574-720636B4A789}" dt="2022-04-23T17:17:02.814" v="7104" actId="478"/>
          <ac:spMkLst>
            <pc:docMk/>
            <pc:sldMk cId="196250858" sldId="396"/>
            <ac:spMk id="9" creationId="{263924B9-E378-4AD1-9B99-F8199FBA000B}"/>
          </ac:spMkLst>
        </pc:spChg>
        <pc:spChg chg="del mod">
          <ac:chgData name="Emily Engdahl" userId="892fa09d-7564-4e04-9d14-38f39102bbf4" providerId="ADAL" clId="{E83E13D4-3D15-4459-9574-720636B4A789}" dt="2022-04-23T17:17:02.830" v="7106"/>
          <ac:spMkLst>
            <pc:docMk/>
            <pc:sldMk cId="196250858" sldId="396"/>
            <ac:spMk id="11" creationId="{F28703D1-765D-4FC8-BDF9-EAE88219AD68}"/>
          </ac:spMkLst>
        </pc:spChg>
        <pc:picChg chg="add mod">
          <ac:chgData name="Emily Engdahl" userId="892fa09d-7564-4e04-9d14-38f39102bbf4" providerId="ADAL" clId="{E83E13D4-3D15-4459-9574-720636B4A789}" dt="2022-04-23T17:17:48.764" v="7110" actId="1076"/>
          <ac:picMkLst>
            <pc:docMk/>
            <pc:sldMk cId="196250858" sldId="396"/>
            <ac:picMk id="2" creationId="{BAC9693A-82D9-4FA9-8A6B-43151259AA74}"/>
          </ac:picMkLst>
        </pc:picChg>
        <pc:picChg chg="del">
          <ac:chgData name="Emily Engdahl" userId="892fa09d-7564-4e04-9d14-38f39102bbf4" providerId="ADAL" clId="{E83E13D4-3D15-4459-9574-720636B4A789}" dt="2022-04-23T17:16:56.724" v="7101" actId="478"/>
          <ac:picMkLst>
            <pc:docMk/>
            <pc:sldMk cId="196250858" sldId="396"/>
            <ac:picMk id="13314" creationId="{88564721-B178-4898-B089-BE7D88FC0962}"/>
          </ac:picMkLst>
        </pc:picChg>
      </pc:sldChg>
      <pc:sldChg chg="add">
        <pc:chgData name="Emily Engdahl" userId="892fa09d-7564-4e04-9d14-38f39102bbf4" providerId="ADAL" clId="{E83E13D4-3D15-4459-9574-720636B4A789}" dt="2022-04-23T18:35:27.340" v="8673"/>
        <pc:sldMkLst>
          <pc:docMk/>
          <pc:sldMk cId="278913583" sldId="396"/>
        </pc:sldMkLst>
      </pc:sldChg>
      <pc:sldChg chg="addSp modSp add">
        <pc:chgData name="Emily Engdahl" userId="892fa09d-7564-4e04-9d14-38f39102bbf4" providerId="ADAL" clId="{E83E13D4-3D15-4459-9574-720636B4A789}" dt="2022-04-23T19:38:28.935" v="11009" actId="1076"/>
        <pc:sldMkLst>
          <pc:docMk/>
          <pc:sldMk cId="3954402596" sldId="397"/>
        </pc:sldMkLst>
        <pc:spChg chg="mod">
          <ac:chgData name="Emily Engdahl" userId="892fa09d-7564-4e04-9d14-38f39102bbf4" providerId="ADAL" clId="{E83E13D4-3D15-4459-9574-720636B4A789}" dt="2022-04-23T19:38:24.195" v="11008" actId="20577"/>
          <ac:spMkLst>
            <pc:docMk/>
            <pc:sldMk cId="3954402596" sldId="397"/>
            <ac:spMk id="6" creationId="{00000000-0000-0000-0000-000000000000}"/>
          </ac:spMkLst>
        </pc:spChg>
        <pc:picChg chg="add mod">
          <ac:chgData name="Emily Engdahl" userId="892fa09d-7564-4e04-9d14-38f39102bbf4" providerId="ADAL" clId="{E83E13D4-3D15-4459-9574-720636B4A789}" dt="2022-04-23T19:38:28.935" v="11009" actId="1076"/>
          <ac:picMkLst>
            <pc:docMk/>
            <pc:sldMk cId="3954402596" sldId="397"/>
            <ac:picMk id="23554" creationId="{C55ADDA1-1DF2-49CE-BC54-0F3762A249F7}"/>
          </ac:picMkLst>
        </pc:picChg>
      </pc:sldChg>
      <pc:sldChg chg="addSp delSp modSp add del">
        <pc:chgData name="Emily Engdahl" userId="892fa09d-7564-4e04-9d14-38f39102bbf4" providerId="ADAL" clId="{E83E13D4-3D15-4459-9574-720636B4A789}" dt="2022-04-23T18:58:59.682" v="9753" actId="2696"/>
        <pc:sldMkLst>
          <pc:docMk/>
          <pc:sldMk cId="1600254370" sldId="398"/>
        </pc:sldMkLst>
        <pc:spChg chg="del mod">
          <ac:chgData name="Emily Engdahl" userId="892fa09d-7564-4e04-9d14-38f39102bbf4" providerId="ADAL" clId="{E83E13D4-3D15-4459-9574-720636B4A789}" dt="2022-04-23T18:37:28.865" v="8714" actId="478"/>
          <ac:spMkLst>
            <pc:docMk/>
            <pc:sldMk cId="1600254370" sldId="398"/>
            <ac:spMk id="2" creationId="{00000000-0000-0000-0000-000000000000}"/>
          </ac:spMkLst>
        </pc:spChg>
        <pc:spChg chg="del mod">
          <ac:chgData name="Emily Engdahl" userId="892fa09d-7564-4e04-9d14-38f39102bbf4" providerId="ADAL" clId="{E83E13D4-3D15-4459-9574-720636B4A789}" dt="2022-04-23T18:38:18.670" v="8720" actId="478"/>
          <ac:spMkLst>
            <pc:docMk/>
            <pc:sldMk cId="1600254370" sldId="398"/>
            <ac:spMk id="3" creationId="{00000000-0000-0000-0000-000000000000}"/>
          </ac:spMkLst>
        </pc:spChg>
        <pc:spChg chg="mod">
          <ac:chgData name="Emily Engdahl" userId="892fa09d-7564-4e04-9d14-38f39102bbf4" providerId="ADAL" clId="{E83E13D4-3D15-4459-9574-720636B4A789}" dt="2022-04-23T18:57:35.541" v="9741"/>
          <ac:spMkLst>
            <pc:docMk/>
            <pc:sldMk cId="1600254370" sldId="398"/>
            <ac:spMk id="4" creationId="{45EFD6C4-DEF7-4BCF-9394-6CE40BDEDE9F}"/>
          </ac:spMkLst>
        </pc:spChg>
        <pc:spChg chg="add del mod">
          <ac:chgData name="Emily Engdahl" userId="892fa09d-7564-4e04-9d14-38f39102bbf4" providerId="ADAL" clId="{E83E13D4-3D15-4459-9574-720636B4A789}" dt="2022-04-23T18:38:20.599" v="8721" actId="478"/>
          <ac:spMkLst>
            <pc:docMk/>
            <pc:sldMk cId="1600254370" sldId="398"/>
            <ac:spMk id="6" creationId="{90AC57B1-9E2D-4679-89EF-F20AC47A1295}"/>
          </ac:spMkLst>
        </pc:spChg>
        <pc:spChg chg="add del mod">
          <ac:chgData name="Emily Engdahl" userId="892fa09d-7564-4e04-9d14-38f39102bbf4" providerId="ADAL" clId="{E83E13D4-3D15-4459-9574-720636B4A789}" dt="2022-04-23T18:50:09.821" v="9391" actId="478"/>
          <ac:spMkLst>
            <pc:docMk/>
            <pc:sldMk cId="1600254370" sldId="398"/>
            <ac:spMk id="7" creationId="{C402E8CE-8C74-4C37-B931-ABDA127628D5}"/>
          </ac:spMkLst>
        </pc:spChg>
        <pc:spChg chg="add mod">
          <ac:chgData name="Emily Engdahl" userId="892fa09d-7564-4e04-9d14-38f39102bbf4" providerId="ADAL" clId="{E83E13D4-3D15-4459-9574-720636B4A789}" dt="2022-04-23T18:58:00.147" v="9748" actId="255"/>
          <ac:spMkLst>
            <pc:docMk/>
            <pc:sldMk cId="1600254370" sldId="398"/>
            <ac:spMk id="8" creationId="{E5190ECE-C5C4-40CA-AC3D-5D81FC13690E}"/>
          </ac:spMkLst>
        </pc:spChg>
        <pc:spChg chg="add mod">
          <ac:chgData name="Emily Engdahl" userId="892fa09d-7564-4e04-9d14-38f39102bbf4" providerId="ADAL" clId="{E83E13D4-3D15-4459-9574-720636B4A789}" dt="2022-04-23T18:45:11.131" v="8897" actId="1076"/>
          <ac:spMkLst>
            <pc:docMk/>
            <pc:sldMk cId="1600254370" sldId="398"/>
            <ac:spMk id="9" creationId="{66E78213-37EE-4BDE-AC6F-3EB8BEC6EA2B}"/>
          </ac:spMkLst>
        </pc:spChg>
        <pc:picChg chg="add mod">
          <ac:chgData name="Emily Engdahl" userId="892fa09d-7564-4e04-9d14-38f39102bbf4" providerId="ADAL" clId="{E83E13D4-3D15-4459-9574-720636B4A789}" dt="2022-04-23T18:58:13.615" v="9751" actId="14100"/>
          <ac:picMkLst>
            <pc:docMk/>
            <pc:sldMk cId="1600254370" sldId="398"/>
            <ac:picMk id="10" creationId="{46AF2FDE-63B5-4559-A70A-B3B9F59E2B44}"/>
          </ac:picMkLst>
        </pc:picChg>
        <pc:picChg chg="add del">
          <ac:chgData name="Emily Engdahl" userId="892fa09d-7564-4e04-9d14-38f39102bbf4" providerId="ADAL" clId="{E83E13D4-3D15-4459-9574-720636B4A789}" dt="2022-04-23T18:53:07.923" v="9525"/>
          <ac:picMkLst>
            <pc:docMk/>
            <pc:sldMk cId="1600254370" sldId="398"/>
            <ac:picMk id="11" creationId="{3568BDF8-392D-4085-A6AD-7A64C56571C8}"/>
          </ac:picMkLst>
        </pc:picChg>
      </pc:sldChg>
      <pc:sldChg chg="modSp add">
        <pc:chgData name="Emily Engdahl" userId="892fa09d-7564-4e04-9d14-38f39102bbf4" providerId="ADAL" clId="{E83E13D4-3D15-4459-9574-720636B4A789}" dt="2022-04-23T19:04:07.812" v="10023" actId="2711"/>
        <pc:sldMkLst>
          <pc:docMk/>
          <pc:sldMk cId="1786202800" sldId="398"/>
        </pc:sldMkLst>
        <pc:spChg chg="mod">
          <ac:chgData name="Emily Engdahl" userId="892fa09d-7564-4e04-9d14-38f39102bbf4" providerId="ADAL" clId="{E83E13D4-3D15-4459-9574-720636B4A789}" dt="2022-04-23T19:04:07.812" v="10023" actId="2711"/>
          <ac:spMkLst>
            <pc:docMk/>
            <pc:sldMk cId="1786202800" sldId="398"/>
            <ac:spMk id="4" creationId="{45EFD6C4-DEF7-4BCF-9394-6CE40BDEDE9F}"/>
          </ac:spMkLst>
        </pc:spChg>
      </pc:sldChg>
      <pc:sldChg chg="addSp delSp modSp add del">
        <pc:chgData name="Emily Engdahl" userId="892fa09d-7564-4e04-9d14-38f39102bbf4" providerId="ADAL" clId="{E83E13D4-3D15-4459-9574-720636B4A789}" dt="2022-04-23T18:58:59.698" v="9754" actId="2696"/>
        <pc:sldMkLst>
          <pc:docMk/>
          <pc:sldMk cId="1493147128" sldId="399"/>
        </pc:sldMkLst>
        <pc:spChg chg="mod">
          <ac:chgData name="Emily Engdahl" userId="892fa09d-7564-4e04-9d14-38f39102bbf4" providerId="ADAL" clId="{E83E13D4-3D15-4459-9574-720636B4A789}" dt="2022-04-23T18:57:30.288" v="9740" actId="20577"/>
          <ac:spMkLst>
            <pc:docMk/>
            <pc:sldMk cId="1493147128" sldId="399"/>
            <ac:spMk id="4" creationId="{45EFD6C4-DEF7-4BCF-9394-6CE40BDEDE9F}"/>
          </ac:spMkLst>
        </pc:spChg>
        <pc:spChg chg="mod">
          <ac:chgData name="Emily Engdahl" userId="892fa09d-7564-4e04-9d14-38f39102bbf4" providerId="ADAL" clId="{E83E13D4-3D15-4459-9574-720636B4A789}" dt="2022-04-23T18:57:18.839" v="9724" actId="1076"/>
          <ac:spMkLst>
            <pc:docMk/>
            <pc:sldMk cId="1493147128" sldId="399"/>
            <ac:spMk id="8" creationId="{E5190ECE-C5C4-40CA-AC3D-5D81FC13690E}"/>
          </ac:spMkLst>
        </pc:spChg>
        <pc:spChg chg="del">
          <ac:chgData name="Emily Engdahl" userId="892fa09d-7564-4e04-9d14-38f39102bbf4" providerId="ADAL" clId="{E83E13D4-3D15-4459-9574-720636B4A789}" dt="2022-04-23T18:54:09.706" v="9546" actId="478"/>
          <ac:spMkLst>
            <pc:docMk/>
            <pc:sldMk cId="1493147128" sldId="399"/>
            <ac:spMk id="9" creationId="{66E78213-37EE-4BDE-AC6F-3EB8BEC6EA2B}"/>
          </ac:spMkLst>
        </pc:spChg>
        <pc:picChg chg="del">
          <ac:chgData name="Emily Engdahl" userId="892fa09d-7564-4e04-9d14-38f39102bbf4" providerId="ADAL" clId="{E83E13D4-3D15-4459-9574-720636B4A789}" dt="2022-04-23T18:53:57.878" v="9542" actId="478"/>
          <ac:picMkLst>
            <pc:docMk/>
            <pc:sldMk cId="1493147128" sldId="399"/>
            <ac:picMk id="10" creationId="{46AF2FDE-63B5-4559-A70A-B3B9F59E2B44}"/>
          </ac:picMkLst>
        </pc:picChg>
        <pc:picChg chg="add mod">
          <ac:chgData name="Emily Engdahl" userId="892fa09d-7564-4e04-9d14-38f39102bbf4" providerId="ADAL" clId="{E83E13D4-3D15-4459-9574-720636B4A789}" dt="2022-04-23T18:57:13.570" v="9723" actId="14100"/>
          <ac:picMkLst>
            <pc:docMk/>
            <pc:sldMk cId="1493147128" sldId="399"/>
            <ac:picMk id="19458" creationId="{570B9805-3437-41E0-B578-3AA19383827B}"/>
          </ac:picMkLst>
        </pc:picChg>
      </pc:sldChg>
      <pc:sldChg chg="add">
        <pc:chgData name="Emily Engdahl" userId="892fa09d-7564-4e04-9d14-38f39102bbf4" providerId="ADAL" clId="{E83E13D4-3D15-4459-9574-720636B4A789}" dt="2022-04-23T18:59:03.834" v="9755"/>
        <pc:sldMkLst>
          <pc:docMk/>
          <pc:sldMk cId="2341593159" sldId="399"/>
        </pc:sldMkLst>
      </pc:sldChg>
      <pc:sldChg chg="add del">
        <pc:chgData name="Emily Engdahl" userId="892fa09d-7564-4e04-9d14-38f39102bbf4" providerId="ADAL" clId="{E83E13D4-3D15-4459-9574-720636B4A789}" dt="2022-04-23T19:10:02.332" v="10204" actId="2696"/>
        <pc:sldMkLst>
          <pc:docMk/>
          <pc:sldMk cId="1436089083" sldId="400"/>
        </pc:sldMkLst>
      </pc:sldChg>
      <pc:sldChg chg="modSp add del">
        <pc:chgData name="Emily Engdahl" userId="892fa09d-7564-4e04-9d14-38f39102bbf4" providerId="ADAL" clId="{E83E13D4-3D15-4459-9574-720636B4A789}" dt="2022-04-23T19:32:06.476" v="10945" actId="2696"/>
        <pc:sldMkLst>
          <pc:docMk/>
          <pc:sldMk cId="1801489905" sldId="400"/>
        </pc:sldMkLst>
        <pc:spChg chg="mod">
          <ac:chgData name="Emily Engdahl" userId="892fa09d-7564-4e04-9d14-38f39102bbf4" providerId="ADAL" clId="{E83E13D4-3D15-4459-9574-720636B4A789}" dt="2022-04-23T19:30:03.515" v="10870"/>
          <ac:spMkLst>
            <pc:docMk/>
            <pc:sldMk cId="1801489905" sldId="400"/>
            <ac:spMk id="3" creationId="{00000000-0000-0000-0000-000000000000}"/>
          </ac:spMkLst>
        </pc:spChg>
      </pc:sldChg>
      <pc:sldChg chg="modSp add ord">
        <pc:chgData name="Emily Engdahl" userId="892fa09d-7564-4e04-9d14-38f39102bbf4" providerId="ADAL" clId="{E83E13D4-3D15-4459-9574-720636B4A789}" dt="2022-04-23T19:31:37.700" v="10943" actId="1076"/>
        <pc:sldMkLst>
          <pc:docMk/>
          <pc:sldMk cId="3298578430" sldId="401"/>
        </pc:sldMkLst>
        <pc:spChg chg="mod">
          <ac:chgData name="Emily Engdahl" userId="892fa09d-7564-4e04-9d14-38f39102bbf4" providerId="ADAL" clId="{E83E13D4-3D15-4459-9574-720636B4A789}" dt="2022-04-23T19:31:29.113" v="10938" actId="20577"/>
          <ac:spMkLst>
            <pc:docMk/>
            <pc:sldMk cId="3298578430" sldId="401"/>
            <ac:spMk id="3" creationId="{00000000-0000-0000-0000-000000000000}"/>
          </ac:spMkLst>
        </pc:spChg>
        <pc:picChg chg="mod">
          <ac:chgData name="Emily Engdahl" userId="892fa09d-7564-4e04-9d14-38f39102bbf4" providerId="ADAL" clId="{E83E13D4-3D15-4459-9574-720636B4A789}" dt="2022-04-23T19:31:37.700" v="10943" actId="1076"/>
          <ac:picMkLst>
            <pc:docMk/>
            <pc:sldMk cId="3298578430" sldId="401"/>
            <ac:picMk id="4" creationId="{00000000-0000-0000-0000-000000000000}"/>
          </ac:picMkLst>
        </pc:picChg>
      </pc:sldChg>
      <pc:sldChg chg="addSp delSp modSp add ord">
        <pc:chgData name="Emily Engdahl" userId="892fa09d-7564-4e04-9d14-38f39102bbf4" providerId="ADAL" clId="{E83E13D4-3D15-4459-9574-720636B4A789}" dt="2022-04-23T19:15:03.014" v="10413" actId="1076"/>
        <pc:sldMkLst>
          <pc:docMk/>
          <pc:sldMk cId="1672296537" sldId="402"/>
        </pc:sldMkLst>
        <pc:spChg chg="mod">
          <ac:chgData name="Emily Engdahl" userId="892fa09d-7564-4e04-9d14-38f39102bbf4" providerId="ADAL" clId="{E83E13D4-3D15-4459-9574-720636B4A789}" dt="2022-04-23T19:14:55.554" v="10410" actId="255"/>
          <ac:spMkLst>
            <pc:docMk/>
            <pc:sldMk cId="1672296537" sldId="402"/>
            <ac:spMk id="3" creationId="{00000000-0000-0000-0000-000000000000}"/>
          </ac:spMkLst>
        </pc:spChg>
        <pc:spChg chg="del">
          <ac:chgData name="Emily Engdahl" userId="892fa09d-7564-4e04-9d14-38f39102bbf4" providerId="ADAL" clId="{E83E13D4-3D15-4459-9574-720636B4A789}" dt="2022-04-23T19:13:29.204" v="10333" actId="478"/>
          <ac:spMkLst>
            <pc:docMk/>
            <pc:sldMk cId="1672296537" sldId="402"/>
            <ac:spMk id="5" creationId="{00000000-0000-0000-0000-000000000000}"/>
          </ac:spMkLst>
        </pc:spChg>
        <pc:spChg chg="mod">
          <ac:chgData name="Emily Engdahl" userId="892fa09d-7564-4e04-9d14-38f39102bbf4" providerId="ADAL" clId="{E83E13D4-3D15-4459-9574-720636B4A789}" dt="2022-04-23T19:13:39.635" v="10343" actId="20577"/>
          <ac:spMkLst>
            <pc:docMk/>
            <pc:sldMk cId="1672296537" sldId="402"/>
            <ac:spMk id="8" creationId="{6246D6DC-BAB9-45A0-BE49-D514E4B53483}"/>
          </ac:spMkLst>
        </pc:spChg>
        <pc:picChg chg="del">
          <ac:chgData name="Emily Engdahl" userId="892fa09d-7564-4e04-9d14-38f39102bbf4" providerId="ADAL" clId="{E83E13D4-3D15-4459-9574-720636B4A789}" dt="2022-04-23T19:13:55.745" v="10362" actId="478"/>
          <ac:picMkLst>
            <pc:docMk/>
            <pc:sldMk cId="1672296537" sldId="402"/>
            <ac:picMk id="4" creationId="{00000000-0000-0000-0000-000000000000}"/>
          </ac:picMkLst>
        </pc:picChg>
        <pc:picChg chg="add mod">
          <ac:chgData name="Emily Engdahl" userId="892fa09d-7564-4e04-9d14-38f39102bbf4" providerId="ADAL" clId="{E83E13D4-3D15-4459-9574-720636B4A789}" dt="2022-04-23T19:15:03.014" v="10413" actId="1076"/>
          <ac:picMkLst>
            <pc:docMk/>
            <pc:sldMk cId="1672296537" sldId="402"/>
            <ac:picMk id="27650" creationId="{1088FAF4-608C-43B4-B617-EE701D617F41}"/>
          </ac:picMkLst>
        </pc:picChg>
      </pc:sldChg>
      <pc:sldChg chg="addSp delSp modSp add">
        <pc:chgData name="Emily Engdahl" userId="892fa09d-7564-4e04-9d14-38f39102bbf4" providerId="ADAL" clId="{E83E13D4-3D15-4459-9574-720636B4A789}" dt="2022-04-23T19:40:10.863" v="11053" actId="1076"/>
        <pc:sldMkLst>
          <pc:docMk/>
          <pc:sldMk cId="1027912571" sldId="403"/>
        </pc:sldMkLst>
        <pc:spChg chg="mod">
          <ac:chgData name="Emily Engdahl" userId="892fa09d-7564-4e04-9d14-38f39102bbf4" providerId="ADAL" clId="{E83E13D4-3D15-4459-9574-720636B4A789}" dt="2022-04-23T19:40:03.222" v="11050" actId="20577"/>
          <ac:spMkLst>
            <pc:docMk/>
            <pc:sldMk cId="1027912571" sldId="403"/>
            <ac:spMk id="3" creationId="{00000000-0000-0000-0000-000000000000}"/>
          </ac:spMkLst>
        </pc:spChg>
        <pc:spChg chg="add del">
          <ac:chgData name="Emily Engdahl" userId="892fa09d-7564-4e04-9d14-38f39102bbf4" providerId="ADAL" clId="{E83E13D4-3D15-4459-9574-720636B4A789}" dt="2022-04-23T19:21:47.609" v="10608"/>
          <ac:spMkLst>
            <pc:docMk/>
            <pc:sldMk cId="1027912571" sldId="403"/>
            <ac:spMk id="5" creationId="{42974FF1-7925-4E63-A675-E65458252EEE}"/>
          </ac:spMkLst>
        </pc:spChg>
        <pc:spChg chg="mod">
          <ac:chgData name="Emily Engdahl" userId="892fa09d-7564-4e04-9d14-38f39102bbf4" providerId="ADAL" clId="{E83E13D4-3D15-4459-9574-720636B4A789}" dt="2022-04-23T19:16:51.852" v="10468" actId="20577"/>
          <ac:spMkLst>
            <pc:docMk/>
            <pc:sldMk cId="1027912571" sldId="403"/>
            <ac:spMk id="8" creationId="{6246D6DC-BAB9-45A0-BE49-D514E4B53483}"/>
          </ac:spMkLst>
        </pc:spChg>
        <pc:picChg chg="del">
          <ac:chgData name="Emily Engdahl" userId="892fa09d-7564-4e04-9d14-38f39102bbf4" providerId="ADAL" clId="{E83E13D4-3D15-4459-9574-720636B4A789}" dt="2022-04-23T19:17:11.652" v="10482" actId="478"/>
          <ac:picMkLst>
            <pc:docMk/>
            <pc:sldMk cId="1027912571" sldId="403"/>
            <ac:picMk id="4" creationId="{00000000-0000-0000-0000-000000000000}"/>
          </ac:picMkLst>
        </pc:picChg>
        <pc:picChg chg="add mod">
          <ac:chgData name="Emily Engdahl" userId="892fa09d-7564-4e04-9d14-38f39102bbf4" providerId="ADAL" clId="{E83E13D4-3D15-4459-9574-720636B4A789}" dt="2022-04-23T19:40:10.863" v="11053" actId="1076"/>
          <ac:picMkLst>
            <pc:docMk/>
            <pc:sldMk cId="1027912571" sldId="403"/>
            <ac:picMk id="7" creationId="{C92CBC61-2C8C-4449-8F2D-F5E7677FE4B0}"/>
          </ac:picMkLst>
        </pc:picChg>
      </pc:sldChg>
      <pc:sldChg chg="add">
        <pc:chgData name="Emily Engdahl" userId="892fa09d-7564-4e04-9d14-38f39102bbf4" providerId="ADAL" clId="{E83E13D4-3D15-4459-9574-720636B4A789}" dt="2022-04-23T19:28:36.309" v="10726"/>
        <pc:sldMkLst>
          <pc:docMk/>
          <pc:sldMk cId="1881311744" sldId="404"/>
        </pc:sldMkLst>
      </pc:sldChg>
      <pc:sldChg chg="addSp delSp modSp add">
        <pc:chgData name="Emily Engdahl" userId="892fa09d-7564-4e04-9d14-38f39102bbf4" providerId="ADAL" clId="{E83E13D4-3D15-4459-9574-720636B4A789}" dt="2022-04-23T19:52:42.164" v="11693" actId="14100"/>
        <pc:sldMkLst>
          <pc:docMk/>
          <pc:sldMk cId="1128287797" sldId="405"/>
        </pc:sldMkLst>
        <pc:spChg chg="del">
          <ac:chgData name="Emily Engdahl" userId="892fa09d-7564-4e04-9d14-38f39102bbf4" providerId="ADAL" clId="{E83E13D4-3D15-4459-9574-720636B4A789}" dt="2022-04-23T19:41:40.543" v="11069" actId="478"/>
          <ac:spMkLst>
            <pc:docMk/>
            <pc:sldMk cId="1128287797" sldId="405"/>
            <ac:spMk id="3" creationId="{00000000-0000-0000-0000-000000000000}"/>
          </ac:spMkLst>
        </pc:spChg>
        <pc:spChg chg="add del mod">
          <ac:chgData name="Emily Engdahl" userId="892fa09d-7564-4e04-9d14-38f39102bbf4" providerId="ADAL" clId="{E83E13D4-3D15-4459-9574-720636B4A789}" dt="2022-04-23T19:41:42.145" v="11070" actId="478"/>
          <ac:spMkLst>
            <pc:docMk/>
            <pc:sldMk cId="1128287797" sldId="405"/>
            <ac:spMk id="6" creationId="{4875AF77-53A7-47AD-8DC7-86FA35B8A02D}"/>
          </ac:spMkLst>
        </pc:spChg>
        <pc:spChg chg="mod">
          <ac:chgData name="Emily Engdahl" userId="892fa09d-7564-4e04-9d14-38f39102bbf4" providerId="ADAL" clId="{E83E13D4-3D15-4459-9574-720636B4A789}" dt="2022-04-23T19:41:37.406" v="11068" actId="20577"/>
          <ac:spMkLst>
            <pc:docMk/>
            <pc:sldMk cId="1128287797" sldId="405"/>
            <ac:spMk id="7" creationId="{BBBEE5F4-1D66-4719-BD2D-D4F3F6C8EF84}"/>
          </ac:spMkLst>
        </pc:spChg>
        <pc:spChg chg="add mod">
          <ac:chgData name="Emily Engdahl" userId="892fa09d-7564-4e04-9d14-38f39102bbf4" providerId="ADAL" clId="{E83E13D4-3D15-4459-9574-720636B4A789}" dt="2022-04-23T19:52:42.164" v="11693" actId="14100"/>
          <ac:spMkLst>
            <pc:docMk/>
            <pc:sldMk cId="1128287797" sldId="405"/>
            <ac:spMk id="8" creationId="{26FA7B1F-D4BE-4E20-A7E3-1EA9D7D9931A}"/>
          </ac:spMkLst>
        </pc:spChg>
        <pc:picChg chg="del">
          <ac:chgData name="Emily Engdahl" userId="892fa09d-7564-4e04-9d14-38f39102bbf4" providerId="ADAL" clId="{E83E13D4-3D15-4459-9574-720636B4A789}" dt="2022-04-23T19:41:42.841" v="11071" actId="478"/>
          <ac:picMkLst>
            <pc:docMk/>
            <pc:sldMk cId="1128287797" sldId="405"/>
            <ac:picMk id="2" creationId="{00000000-0000-0000-0000-000000000000}"/>
          </ac:picMkLst>
        </pc:picChg>
        <pc:picChg chg="del">
          <ac:chgData name="Emily Engdahl" userId="892fa09d-7564-4e04-9d14-38f39102bbf4" providerId="ADAL" clId="{E83E13D4-3D15-4459-9574-720636B4A789}" dt="2022-04-23T19:50:15.907" v="11089" actId="478"/>
          <ac:picMkLst>
            <pc:docMk/>
            <pc:sldMk cId="1128287797" sldId="405"/>
            <ac:picMk id="4" creationId="{00000000-0000-0000-0000-000000000000}"/>
          </ac:picMkLst>
        </pc:picChg>
        <pc:picChg chg="add mod ord">
          <ac:chgData name="Emily Engdahl" userId="892fa09d-7564-4e04-9d14-38f39102bbf4" providerId="ADAL" clId="{E83E13D4-3D15-4459-9574-720636B4A789}" dt="2022-04-23T19:50:12.691" v="11088" actId="1076"/>
          <ac:picMkLst>
            <pc:docMk/>
            <pc:sldMk cId="1128287797" sldId="405"/>
            <ac:picMk id="9" creationId="{FACFC54D-C1D2-4A5F-85C3-A776D642ECB2}"/>
          </ac:picMkLst>
        </pc:picChg>
      </pc:sldChg>
      <pc:sldChg chg="addSp delSp modSp add">
        <pc:chgData name="Emily Engdahl" userId="892fa09d-7564-4e04-9d14-38f39102bbf4" providerId="ADAL" clId="{E83E13D4-3D15-4459-9574-720636B4A789}" dt="2022-04-23T19:56:12.744" v="11822" actId="6549"/>
        <pc:sldMkLst>
          <pc:docMk/>
          <pc:sldMk cId="2872990656" sldId="406"/>
        </pc:sldMkLst>
        <pc:spChg chg="del">
          <ac:chgData name="Emily Engdahl" userId="892fa09d-7564-4e04-9d14-38f39102bbf4" providerId="ADAL" clId="{E83E13D4-3D15-4459-9574-720636B4A789}" dt="2022-04-23T19:54:40.675" v="11772" actId="478"/>
          <ac:spMkLst>
            <pc:docMk/>
            <pc:sldMk cId="2872990656" sldId="406"/>
            <ac:spMk id="3" creationId="{00000000-0000-0000-0000-000000000000}"/>
          </ac:spMkLst>
        </pc:spChg>
        <pc:spChg chg="add del mod">
          <ac:chgData name="Emily Engdahl" userId="892fa09d-7564-4e04-9d14-38f39102bbf4" providerId="ADAL" clId="{E83E13D4-3D15-4459-9574-720636B4A789}" dt="2022-04-23T19:54:49.542" v="11777" actId="478"/>
          <ac:spMkLst>
            <pc:docMk/>
            <pc:sldMk cId="2872990656" sldId="406"/>
            <ac:spMk id="6" creationId="{316B9E16-8FC7-4293-9664-CE02F1FE169A}"/>
          </ac:spMkLst>
        </pc:spChg>
        <pc:spChg chg="mod">
          <ac:chgData name="Emily Engdahl" userId="892fa09d-7564-4e04-9d14-38f39102bbf4" providerId="ADAL" clId="{E83E13D4-3D15-4459-9574-720636B4A789}" dt="2022-04-23T19:54:33.286" v="11770" actId="20577"/>
          <ac:spMkLst>
            <pc:docMk/>
            <pc:sldMk cId="2872990656" sldId="406"/>
            <ac:spMk id="7" creationId="{BBBEE5F4-1D66-4719-BD2D-D4F3F6C8EF84}"/>
          </ac:spMkLst>
        </pc:spChg>
        <pc:spChg chg="add mod">
          <ac:chgData name="Emily Engdahl" userId="892fa09d-7564-4e04-9d14-38f39102bbf4" providerId="ADAL" clId="{E83E13D4-3D15-4459-9574-720636B4A789}" dt="2022-04-23T19:56:12.744" v="11822" actId="6549"/>
          <ac:spMkLst>
            <pc:docMk/>
            <pc:sldMk cId="2872990656" sldId="406"/>
            <ac:spMk id="8" creationId="{F669BAF0-7D3C-49FA-B71B-73405F8A0368}"/>
          </ac:spMkLst>
        </pc:spChg>
        <pc:picChg chg="del">
          <ac:chgData name="Emily Engdahl" userId="892fa09d-7564-4e04-9d14-38f39102bbf4" providerId="ADAL" clId="{E83E13D4-3D15-4459-9574-720636B4A789}" dt="2022-04-23T19:54:38.255" v="11771" actId="478"/>
          <ac:picMkLst>
            <pc:docMk/>
            <pc:sldMk cId="2872990656" sldId="406"/>
            <ac:picMk id="2" creationId="{00000000-0000-0000-0000-000000000000}"/>
          </ac:picMkLst>
        </pc:picChg>
        <pc:picChg chg="del">
          <ac:chgData name="Emily Engdahl" userId="892fa09d-7564-4e04-9d14-38f39102bbf4" providerId="ADAL" clId="{E83E13D4-3D15-4459-9574-720636B4A789}" dt="2022-04-23T19:54:14.207" v="11760" actId="478"/>
          <ac:picMkLst>
            <pc:docMk/>
            <pc:sldMk cId="2872990656" sldId="406"/>
            <ac:picMk id="4" creationId="{00000000-0000-0000-0000-000000000000}"/>
          </ac:picMkLst>
        </pc:picChg>
      </pc:sldChg>
      <pc:sldChg chg="delSp add del">
        <pc:chgData name="Emily Engdahl" userId="892fa09d-7564-4e04-9d14-38f39102bbf4" providerId="ADAL" clId="{E83E13D4-3D15-4459-9574-720636B4A789}" dt="2022-04-23T19:54:42.662" v="11773" actId="2696"/>
        <pc:sldMkLst>
          <pc:docMk/>
          <pc:sldMk cId="707272023" sldId="407"/>
        </pc:sldMkLst>
        <pc:picChg chg="del">
          <ac:chgData name="Emily Engdahl" userId="892fa09d-7564-4e04-9d14-38f39102bbf4" providerId="ADAL" clId="{E83E13D4-3D15-4459-9574-720636B4A789}" dt="2022-04-23T19:54:16" v="11761" actId="478"/>
          <ac:picMkLst>
            <pc:docMk/>
            <pc:sldMk cId="707272023" sldId="407"/>
            <ac:picMk id="4" creationId="{00000000-0000-0000-0000-000000000000}"/>
          </ac:picMkLst>
        </pc:picChg>
      </pc:sldChg>
      <pc:sldChg chg="delSp modSp add del">
        <pc:chgData name="Emily Engdahl" userId="892fa09d-7564-4e04-9d14-38f39102bbf4" providerId="ADAL" clId="{E83E13D4-3D15-4459-9574-720636B4A789}" dt="2022-04-23T20:00:31.589" v="11970" actId="2696"/>
        <pc:sldMkLst>
          <pc:docMk/>
          <pc:sldMk cId="1639844152" sldId="408"/>
        </pc:sldMkLst>
        <pc:spChg chg="mod">
          <ac:chgData name="Emily Engdahl" userId="892fa09d-7564-4e04-9d14-38f39102bbf4" providerId="ADAL" clId="{E83E13D4-3D15-4459-9574-720636B4A789}" dt="2022-04-23T19:53:56.129" v="11758" actId="255"/>
          <ac:spMkLst>
            <pc:docMk/>
            <pc:sldMk cId="1639844152" sldId="408"/>
            <ac:spMk id="3" creationId="{00000000-0000-0000-0000-000000000000}"/>
          </ac:spMkLst>
        </pc:spChg>
        <pc:spChg chg="mod">
          <ac:chgData name="Emily Engdahl" userId="892fa09d-7564-4e04-9d14-38f39102bbf4" providerId="ADAL" clId="{E83E13D4-3D15-4459-9574-720636B4A789}" dt="2022-04-23T19:53:24.056" v="11730" actId="20577"/>
          <ac:spMkLst>
            <pc:docMk/>
            <pc:sldMk cId="1639844152" sldId="408"/>
            <ac:spMk id="7" creationId="{BBBEE5F4-1D66-4719-BD2D-D4F3F6C8EF84}"/>
          </ac:spMkLst>
        </pc:spChg>
        <pc:picChg chg="del">
          <ac:chgData name="Emily Engdahl" userId="892fa09d-7564-4e04-9d14-38f39102bbf4" providerId="ADAL" clId="{E83E13D4-3D15-4459-9574-720636B4A789}" dt="2022-04-23T19:53:44.284" v="11754" actId="478"/>
          <ac:picMkLst>
            <pc:docMk/>
            <pc:sldMk cId="1639844152" sldId="408"/>
            <ac:picMk id="2" creationId="{00000000-0000-0000-0000-000000000000}"/>
          </ac:picMkLst>
        </pc:picChg>
        <pc:picChg chg="del">
          <ac:chgData name="Emily Engdahl" userId="892fa09d-7564-4e04-9d14-38f39102bbf4" providerId="ADAL" clId="{E83E13D4-3D15-4459-9574-720636B4A789}" dt="2022-04-23T19:54:11.191" v="11759" actId="478"/>
          <ac:picMkLst>
            <pc:docMk/>
            <pc:sldMk cId="1639844152" sldId="408"/>
            <ac:picMk id="4" creationId="{00000000-0000-0000-0000-000000000000}"/>
          </ac:picMkLst>
        </pc:picChg>
      </pc:sldChg>
      <pc:sldChg chg="addSp delSp modSp add">
        <pc:chgData name="Emily Engdahl" userId="892fa09d-7564-4e04-9d14-38f39102bbf4" providerId="ADAL" clId="{E83E13D4-3D15-4459-9574-720636B4A789}" dt="2022-04-23T20:00:11.514" v="11969" actId="20577"/>
        <pc:sldMkLst>
          <pc:docMk/>
          <pc:sldMk cId="2773446772" sldId="409"/>
        </pc:sldMkLst>
        <pc:spChg chg="add mod">
          <ac:chgData name="Emily Engdahl" userId="892fa09d-7564-4e04-9d14-38f39102bbf4" providerId="ADAL" clId="{E83E13D4-3D15-4459-9574-720636B4A789}" dt="2022-04-23T20:00:11.514" v="11969" actId="20577"/>
          <ac:spMkLst>
            <pc:docMk/>
            <pc:sldMk cId="2773446772" sldId="409"/>
            <ac:spMk id="2" creationId="{2A15C76B-7F1C-4D97-A426-92E27FE2E547}"/>
          </ac:spMkLst>
        </pc:spChg>
        <pc:spChg chg="del">
          <ac:chgData name="Emily Engdahl" userId="892fa09d-7564-4e04-9d14-38f39102bbf4" providerId="ADAL" clId="{E83E13D4-3D15-4459-9574-720636B4A789}" dt="2022-04-23T19:57:31.752" v="11823" actId="478"/>
          <ac:spMkLst>
            <pc:docMk/>
            <pc:sldMk cId="2773446772" sldId="409"/>
            <ac:spMk id="6" creationId="{316B9E16-8FC7-4293-9664-CE02F1FE169A}"/>
          </ac:spMkLst>
        </pc:spChg>
        <pc:spChg chg="mod">
          <ac:chgData name="Emily Engdahl" userId="892fa09d-7564-4e04-9d14-38f39102bbf4" providerId="ADAL" clId="{E83E13D4-3D15-4459-9574-720636B4A789}" dt="2022-04-23T19:57:33.558" v="11828" actId="20577"/>
          <ac:spMkLst>
            <pc:docMk/>
            <pc:sldMk cId="2773446772" sldId="409"/>
            <ac:spMk id="7" creationId="{BBBEE5F4-1D66-4719-BD2D-D4F3F6C8EF84}"/>
          </ac:spMkLst>
        </pc:spChg>
      </pc:sldChg>
      <pc:sldChg chg="add del">
        <pc:chgData name="Emily Engdahl" userId="892fa09d-7564-4e04-9d14-38f39102bbf4" providerId="ADAL" clId="{E83E13D4-3D15-4459-9574-720636B4A789}" dt="2022-04-23T19:57:41.061" v="11830" actId="2696"/>
        <pc:sldMkLst>
          <pc:docMk/>
          <pc:sldMk cId="4012271527" sldId="410"/>
        </pc:sldMkLst>
      </pc:sldChg>
      <pc:sldChg chg="add del">
        <pc:chgData name="Emily Engdahl" userId="892fa09d-7564-4e04-9d14-38f39102bbf4" providerId="ADAL" clId="{E83E13D4-3D15-4459-9574-720636B4A789}" dt="2022-04-23T19:57:42.302" v="11831" actId="2696"/>
        <pc:sldMkLst>
          <pc:docMk/>
          <pc:sldMk cId="966605615" sldId="411"/>
        </pc:sldMkLst>
      </pc:sldChg>
      <pc:sldChg chg="addSp modSp add">
        <pc:chgData name="Emily Engdahl" userId="892fa09d-7564-4e04-9d14-38f39102bbf4" providerId="ADAL" clId="{E83E13D4-3D15-4459-9574-720636B4A789}" dt="2022-04-23T19:59:54.210" v="11957" actId="113"/>
        <pc:sldMkLst>
          <pc:docMk/>
          <pc:sldMk cId="1394349549" sldId="412"/>
        </pc:sldMkLst>
        <pc:spChg chg="add mod">
          <ac:chgData name="Emily Engdahl" userId="892fa09d-7564-4e04-9d14-38f39102bbf4" providerId="ADAL" clId="{E83E13D4-3D15-4459-9574-720636B4A789}" dt="2022-04-23T19:59:54.210" v="11957" actId="113"/>
          <ac:spMkLst>
            <pc:docMk/>
            <pc:sldMk cId="1394349549" sldId="412"/>
            <ac:spMk id="2" creationId="{4D06EA79-3D06-47BB-8301-AC1CBBD513E3}"/>
          </ac:spMkLst>
        </pc:spChg>
        <pc:spChg chg="mod">
          <ac:chgData name="Emily Engdahl" userId="892fa09d-7564-4e04-9d14-38f39102bbf4" providerId="ADAL" clId="{E83E13D4-3D15-4459-9574-720636B4A789}" dt="2022-04-23T19:58:02.807" v="11841" actId="20577"/>
          <ac:spMkLst>
            <pc:docMk/>
            <pc:sldMk cId="1394349549" sldId="412"/>
            <ac:spMk id="7" creationId="{BBBEE5F4-1D66-4719-BD2D-D4F3F6C8EF84}"/>
          </ac:spMkLst>
        </pc:spChg>
      </pc:sldChg>
      <pc:sldMasterChg chg="delSldLayout">
        <pc:chgData name="Emily Engdahl" userId="892fa09d-7564-4e04-9d14-38f39102bbf4" providerId="ADAL" clId="{E83E13D4-3D15-4459-9574-720636B4A789}" dt="2022-04-23T18:02:12.237" v="8660" actId="2696"/>
        <pc:sldMasterMkLst>
          <pc:docMk/>
          <pc:sldMasterMk cId="1806724101" sldId="2147483660"/>
        </pc:sldMasterMkLst>
        <pc:sldLayoutChg chg="del">
          <pc:chgData name="Emily Engdahl" userId="892fa09d-7564-4e04-9d14-38f39102bbf4" providerId="ADAL" clId="{E83E13D4-3D15-4459-9574-720636B4A789}" dt="2022-04-23T16:32:22.397" v="5761" actId="2696"/>
          <pc:sldLayoutMkLst>
            <pc:docMk/>
            <pc:sldMasterMk cId="1806724101" sldId="2147483660"/>
            <pc:sldLayoutMk cId="3507490642" sldId="2147483672"/>
          </pc:sldLayoutMkLst>
        </pc:sldLayoutChg>
        <pc:sldLayoutChg chg="del">
          <pc:chgData name="Emily Engdahl" userId="892fa09d-7564-4e04-9d14-38f39102bbf4" providerId="ADAL" clId="{E83E13D4-3D15-4459-9574-720636B4A789}" dt="2022-04-23T18:02:12.237" v="8660" actId="2696"/>
          <pc:sldLayoutMkLst>
            <pc:docMk/>
            <pc:sldMasterMk cId="1806724101" sldId="2147483660"/>
            <pc:sldLayoutMk cId="3534298354" sldId="2147483673"/>
          </pc:sldLayoutMkLst>
        </pc:sldLayoutChg>
      </pc:sldMasterChg>
    </pc:docChg>
  </pc:docChgLst>
  <pc:docChgLst>
    <pc:chgData name="Emily Engdahl" userId="892fa09d-7564-4e04-9d14-38f39102bbf4" providerId="ADAL" clId="{CB0C46A6-824F-421F-959F-FC8F52649DD6}"/>
    <pc:docChg chg="undo redo custSel addSld delSld modSld sldOrd">
      <pc:chgData name="Emily Engdahl" userId="892fa09d-7564-4e04-9d14-38f39102bbf4" providerId="ADAL" clId="{CB0C46A6-824F-421F-959F-FC8F52649DD6}" dt="2022-04-21T22:04:36.953" v="5165" actId="1076"/>
      <pc:docMkLst>
        <pc:docMk/>
      </pc:docMkLst>
      <pc:sldChg chg="addSp delSp modSp">
        <pc:chgData name="Emily Engdahl" userId="892fa09d-7564-4e04-9d14-38f39102bbf4" providerId="ADAL" clId="{CB0C46A6-824F-421F-959F-FC8F52649DD6}" dt="2022-04-21T22:04:36.953" v="5165" actId="1076"/>
        <pc:sldMkLst>
          <pc:docMk/>
          <pc:sldMk cId="4168483222" sldId="256"/>
        </pc:sldMkLst>
        <pc:spChg chg="add mod">
          <ac:chgData name="Emily Engdahl" userId="892fa09d-7564-4e04-9d14-38f39102bbf4" providerId="ADAL" clId="{CB0C46A6-824F-421F-959F-FC8F52649DD6}" dt="2022-04-21T22:04:36.953" v="5165" actId="1076"/>
          <ac:spMkLst>
            <pc:docMk/>
            <pc:sldMk cId="4168483222" sldId="256"/>
            <ac:spMk id="2" creationId="{84C56279-4C1D-4C10-B2B8-95FE39CF2405}"/>
          </ac:spMkLst>
        </pc:spChg>
        <pc:spChg chg="mod">
          <ac:chgData name="Emily Engdahl" userId="892fa09d-7564-4e04-9d14-38f39102bbf4" providerId="ADAL" clId="{CB0C46A6-824F-421F-959F-FC8F52649DD6}" dt="2022-04-21T05:16:01.037" v="1651" actId="1076"/>
          <ac:spMkLst>
            <pc:docMk/>
            <pc:sldMk cId="4168483222" sldId="256"/>
            <ac:spMk id="6" creationId="{B18203AF-9EBD-4D70-A35C-05370C4B9343}"/>
          </ac:spMkLst>
        </pc:spChg>
        <pc:spChg chg="del">
          <ac:chgData name="Emily Engdahl" userId="892fa09d-7564-4e04-9d14-38f39102bbf4" providerId="ADAL" clId="{CB0C46A6-824F-421F-959F-FC8F52649DD6}" dt="2022-04-21T03:47:41.868" v="0" actId="478"/>
          <ac:spMkLst>
            <pc:docMk/>
            <pc:sldMk cId="4168483222" sldId="256"/>
            <ac:spMk id="10" creationId="{63377657-4CA2-405E-A1C9-CEB1C0D2ACF7}"/>
          </ac:spMkLst>
        </pc:spChg>
        <pc:graphicFrameChg chg="add del mod">
          <ac:chgData name="Emily Engdahl" userId="892fa09d-7564-4e04-9d14-38f39102bbf4" providerId="ADAL" clId="{CB0C46A6-824F-421F-959F-FC8F52649DD6}" dt="2022-04-21T03:49:37.947" v="67" actId="478"/>
          <ac:graphicFrameMkLst>
            <pc:docMk/>
            <pc:sldMk cId="4168483222" sldId="256"/>
            <ac:graphicFrameMk id="2" creationId="{477344E0-64F9-40CF-9F03-1DB2205FBBAA}"/>
          </ac:graphicFrameMkLst>
        </pc:graphicFrameChg>
        <pc:picChg chg="add mod">
          <ac:chgData name="Emily Engdahl" userId="892fa09d-7564-4e04-9d14-38f39102bbf4" providerId="ADAL" clId="{CB0C46A6-824F-421F-959F-FC8F52649DD6}" dt="2022-04-21T05:15:58.848" v="1650" actId="1076"/>
          <ac:picMkLst>
            <pc:docMk/>
            <pc:sldMk cId="4168483222" sldId="256"/>
            <ac:picMk id="3" creationId="{2378886E-B575-4622-AE46-74853ACDB333}"/>
          </ac:picMkLst>
        </pc:picChg>
      </pc:sldChg>
      <pc:sldChg chg="ord">
        <pc:chgData name="Emily Engdahl" userId="892fa09d-7564-4e04-9d14-38f39102bbf4" providerId="ADAL" clId="{CB0C46A6-824F-421F-959F-FC8F52649DD6}" dt="2022-04-21T04:16:19.420" v="1111"/>
        <pc:sldMkLst>
          <pc:docMk/>
          <pc:sldMk cId="3292070199" sldId="296"/>
        </pc:sldMkLst>
      </pc:sldChg>
      <pc:sldChg chg="add ord">
        <pc:chgData name="Emily Engdahl" userId="892fa09d-7564-4e04-9d14-38f39102bbf4" providerId="ADAL" clId="{CB0C46A6-824F-421F-959F-FC8F52649DD6}" dt="2022-04-21T04:16:15.987" v="1109"/>
        <pc:sldMkLst>
          <pc:docMk/>
          <pc:sldMk cId="2639161245" sldId="305"/>
        </pc:sldMkLst>
      </pc:sldChg>
      <pc:sldChg chg="addSp delSp modSp add">
        <pc:chgData name="Emily Engdahl" userId="892fa09d-7564-4e04-9d14-38f39102bbf4" providerId="ADAL" clId="{CB0C46A6-824F-421F-959F-FC8F52649DD6}" dt="2022-04-21T06:34:07.659" v="4513" actId="1076"/>
        <pc:sldMkLst>
          <pc:docMk/>
          <pc:sldMk cId="2974482526" sldId="323"/>
        </pc:sldMkLst>
        <pc:spChg chg="mod">
          <ac:chgData name="Emily Engdahl" userId="892fa09d-7564-4e04-9d14-38f39102bbf4" providerId="ADAL" clId="{CB0C46A6-824F-421F-959F-FC8F52649DD6}" dt="2022-04-21T06:33:40.693" v="4503" actId="20577"/>
          <ac:spMkLst>
            <pc:docMk/>
            <pc:sldMk cId="2974482526" sldId="323"/>
            <ac:spMk id="4" creationId="{9A50D412-70A4-42D0-89DD-41FA09B40802}"/>
          </ac:spMkLst>
        </pc:spChg>
        <pc:spChg chg="del">
          <ac:chgData name="Emily Engdahl" userId="892fa09d-7564-4e04-9d14-38f39102bbf4" providerId="ADAL" clId="{CB0C46A6-824F-421F-959F-FC8F52649DD6}" dt="2022-04-21T06:33:47.616" v="4506" actId="478"/>
          <ac:spMkLst>
            <pc:docMk/>
            <pc:sldMk cId="2974482526" sldId="323"/>
            <ac:spMk id="7" creationId="{1FD91FCC-3A9D-4DD2-B745-C13FBD1C7F7B}"/>
          </ac:spMkLst>
        </pc:spChg>
        <pc:picChg chg="add mod">
          <ac:chgData name="Emily Engdahl" userId="892fa09d-7564-4e04-9d14-38f39102bbf4" providerId="ADAL" clId="{CB0C46A6-824F-421F-959F-FC8F52649DD6}" dt="2022-04-21T06:34:07.659" v="4513" actId="1076"/>
          <ac:picMkLst>
            <pc:docMk/>
            <pc:sldMk cId="2974482526" sldId="323"/>
            <ac:picMk id="5" creationId="{2B9F5110-0760-4AF3-8E28-6A869F1F5CC7}"/>
          </ac:picMkLst>
        </pc:picChg>
      </pc:sldChg>
      <pc:sldMasterChg chg="delSldLayout">
        <pc:chgData name="Emily Engdahl" userId="892fa09d-7564-4e04-9d14-38f39102bbf4" providerId="ADAL" clId="{CB0C46A6-824F-421F-959F-FC8F52649DD6}" dt="2022-04-21T07:11:16.043" v="4952" actId="2696"/>
        <pc:sldMasterMkLst>
          <pc:docMk/>
          <pc:sldMasterMk cId="1806724101" sldId="2147483660"/>
        </pc:sldMasterMkLst>
      </pc:sldMasterChg>
    </pc:docChg>
  </pc:docChgLst>
  <pc:docChgLst>
    <pc:chgData name="Emily Engdahl" userId="892fa09d-7564-4e04-9d14-38f39102bbf4" providerId="ADAL" clId="{78C3E726-665B-40D1-B4D0-821785569820}"/>
    <pc:docChg chg="custSel delSld modSld">
      <pc:chgData name="Emily Engdahl" userId="892fa09d-7564-4e04-9d14-38f39102bbf4" providerId="ADAL" clId="{78C3E726-665B-40D1-B4D0-821785569820}" dt="2022-04-24T00:29:47.052" v="14" actId="2696"/>
      <pc:docMkLst>
        <pc:docMk/>
      </pc:docMkLst>
      <pc:sldChg chg="addSp delSp">
        <pc:chgData name="Emily Engdahl" userId="892fa09d-7564-4e04-9d14-38f39102bbf4" providerId="ADAL" clId="{78C3E726-665B-40D1-B4D0-821785569820}" dt="2022-04-23T21:29:28.954" v="1"/>
        <pc:sldMkLst>
          <pc:docMk/>
          <pc:sldMk cId="4168483222" sldId="256"/>
        </pc:sldMkLst>
        <pc:picChg chg="del">
          <ac:chgData name="Emily Engdahl" userId="892fa09d-7564-4e04-9d14-38f39102bbf4" providerId="ADAL" clId="{78C3E726-665B-40D1-B4D0-821785569820}" dt="2022-04-23T21:29:28.639" v="0" actId="478"/>
          <ac:picMkLst>
            <pc:docMk/>
            <pc:sldMk cId="4168483222" sldId="256"/>
            <ac:picMk id="3" creationId="{2378886E-B575-4622-AE46-74853ACDB333}"/>
          </ac:picMkLst>
        </pc:picChg>
        <pc:picChg chg="add">
          <ac:chgData name="Emily Engdahl" userId="892fa09d-7564-4e04-9d14-38f39102bbf4" providerId="ADAL" clId="{78C3E726-665B-40D1-B4D0-821785569820}" dt="2022-04-23T21:29:28.954" v="1"/>
          <ac:picMkLst>
            <pc:docMk/>
            <pc:sldMk cId="4168483222" sldId="256"/>
            <ac:picMk id="5" creationId="{AF2D915B-3C7F-4852-8733-1A05100A0C3D}"/>
          </ac:picMkLst>
        </pc:picChg>
      </pc:sldChg>
      <pc:sldChg chg="del">
        <pc:chgData name="Emily Engdahl" userId="892fa09d-7564-4e04-9d14-38f39102bbf4" providerId="ADAL" clId="{78C3E726-665B-40D1-B4D0-821785569820}" dt="2022-04-23T21:31:11.836" v="7" actId="2696"/>
        <pc:sldMkLst>
          <pc:docMk/>
          <pc:sldMk cId="1298620159" sldId="325"/>
        </pc:sldMkLst>
      </pc:sldChg>
      <pc:sldChg chg="del">
        <pc:chgData name="Emily Engdahl" userId="892fa09d-7564-4e04-9d14-38f39102bbf4" providerId="ADAL" clId="{78C3E726-665B-40D1-B4D0-821785569820}" dt="2022-04-23T21:30:59.614" v="5" actId="2696"/>
        <pc:sldMkLst>
          <pc:docMk/>
          <pc:sldMk cId="1365807381" sldId="326"/>
        </pc:sldMkLst>
      </pc:sldChg>
      <pc:sldChg chg="del">
        <pc:chgData name="Emily Engdahl" userId="892fa09d-7564-4e04-9d14-38f39102bbf4" providerId="ADAL" clId="{78C3E726-665B-40D1-B4D0-821785569820}" dt="2022-04-23T21:31:04.183" v="6" actId="2696"/>
        <pc:sldMkLst>
          <pc:docMk/>
          <pc:sldMk cId="966101780" sldId="327"/>
        </pc:sldMkLst>
      </pc:sldChg>
      <pc:sldChg chg="modSp">
        <pc:chgData name="Emily Engdahl" userId="892fa09d-7564-4e04-9d14-38f39102bbf4" providerId="ADAL" clId="{78C3E726-665B-40D1-B4D0-821785569820}" dt="2022-04-23T21:29:56.945" v="4" actId="20577"/>
        <pc:sldMkLst>
          <pc:docMk/>
          <pc:sldMk cId="877672937" sldId="352"/>
        </pc:sldMkLst>
        <pc:spChg chg="mod">
          <ac:chgData name="Emily Engdahl" userId="892fa09d-7564-4e04-9d14-38f39102bbf4" providerId="ADAL" clId="{78C3E726-665B-40D1-B4D0-821785569820}" dt="2022-04-23T21:29:56.945" v="4" actId="20577"/>
          <ac:spMkLst>
            <pc:docMk/>
            <pc:sldMk cId="877672937" sldId="352"/>
            <ac:spMk id="3" creationId="{5CBEC3D3-65B9-4308-AA75-A8C801E9A58D}"/>
          </ac:spMkLst>
        </pc:spChg>
      </pc:sldChg>
      <pc:sldChg chg="del">
        <pc:chgData name="Emily Engdahl" userId="892fa09d-7564-4e04-9d14-38f39102bbf4" providerId="ADAL" clId="{78C3E726-665B-40D1-B4D0-821785569820}" dt="2022-04-23T21:31:16.949" v="8" actId="2696"/>
        <pc:sldMkLst>
          <pc:docMk/>
          <pc:sldMk cId="1047706572" sldId="367"/>
        </pc:sldMkLst>
      </pc:sldChg>
      <pc:sldChg chg="del">
        <pc:chgData name="Emily Engdahl" userId="892fa09d-7564-4e04-9d14-38f39102bbf4" providerId="ADAL" clId="{78C3E726-665B-40D1-B4D0-821785569820}" dt="2022-04-23T21:31:26.420" v="9" actId="2696"/>
        <pc:sldMkLst>
          <pc:docMk/>
          <pc:sldMk cId="1816017645" sldId="372"/>
        </pc:sldMkLst>
      </pc:sldChg>
      <pc:sldChg chg="del">
        <pc:chgData name="Emily Engdahl" userId="892fa09d-7564-4e04-9d14-38f39102bbf4" providerId="ADAL" clId="{78C3E726-665B-40D1-B4D0-821785569820}" dt="2022-04-23T21:31:26.876" v="10" actId="2696"/>
        <pc:sldMkLst>
          <pc:docMk/>
          <pc:sldMk cId="3337159019" sldId="375"/>
        </pc:sldMkLst>
      </pc:sldChg>
      <pc:sldChg chg="del">
        <pc:chgData name="Emily Engdahl" userId="892fa09d-7564-4e04-9d14-38f39102bbf4" providerId="ADAL" clId="{78C3E726-665B-40D1-B4D0-821785569820}" dt="2022-04-23T21:31:27.268" v="11" actId="2696"/>
        <pc:sldMkLst>
          <pc:docMk/>
          <pc:sldMk cId="2009526455" sldId="376"/>
        </pc:sldMkLst>
      </pc:sldChg>
      <pc:sldChg chg="del">
        <pc:chgData name="Emily Engdahl" userId="892fa09d-7564-4e04-9d14-38f39102bbf4" providerId="ADAL" clId="{78C3E726-665B-40D1-B4D0-821785569820}" dt="2022-04-23T21:31:27.663" v="12" actId="2696"/>
        <pc:sldMkLst>
          <pc:docMk/>
          <pc:sldMk cId="3343484953" sldId="377"/>
        </pc:sldMkLst>
      </pc:sldChg>
      <pc:sldChg chg="del">
        <pc:chgData name="Emily Engdahl" userId="892fa09d-7564-4e04-9d14-38f39102bbf4" providerId="ADAL" clId="{78C3E726-665B-40D1-B4D0-821785569820}" dt="2022-04-23T21:31:28.718" v="13" actId="2696"/>
        <pc:sldMkLst>
          <pc:docMk/>
          <pc:sldMk cId="3690356198" sldId="378"/>
        </pc:sldMkLst>
      </pc:sldChg>
      <pc:sldChg chg="del">
        <pc:chgData name="Emily Engdahl" userId="892fa09d-7564-4e04-9d14-38f39102bbf4" providerId="ADAL" clId="{78C3E726-665B-40D1-B4D0-821785569820}" dt="2022-04-24T00:29:47.052" v="14" actId="2696"/>
        <pc:sldMkLst>
          <pc:docMk/>
          <pc:sldMk cId="1881311744" sldId="404"/>
        </pc:sldMkLst>
      </pc:sldChg>
    </pc:docChg>
  </pc:docChgLst>
  <pc:docChgLst>
    <pc:chgData name="Emily Engdahl" userId="892fa09d-7564-4e04-9d14-38f39102bbf4" providerId="ADAL" clId="{12DF3035-2CEC-4B83-9CCC-CFDB331B934C}"/>
    <pc:docChg chg="undo custSel addSld modSld">
      <pc:chgData name="Emily Engdahl" userId="892fa09d-7564-4e04-9d14-38f39102bbf4" providerId="ADAL" clId="{12DF3035-2CEC-4B83-9CCC-CFDB331B934C}" dt="2022-04-13T04:30:04.691" v="298" actId="2711"/>
      <pc:docMkLst>
        <pc:docMk/>
      </pc:docMkLst>
      <pc:sldChg chg="modSp">
        <pc:chgData name="Emily Engdahl" userId="892fa09d-7564-4e04-9d14-38f39102bbf4" providerId="ADAL" clId="{12DF3035-2CEC-4B83-9CCC-CFDB331B934C}" dt="2022-04-13T04:22:58.471" v="208" actId="2711"/>
        <pc:sldMkLst>
          <pc:docMk/>
          <pc:sldMk cId="4168483222" sldId="256"/>
        </pc:sldMkLst>
        <pc:spChg chg="mod">
          <ac:chgData name="Emily Engdahl" userId="892fa09d-7564-4e04-9d14-38f39102bbf4" providerId="ADAL" clId="{12DF3035-2CEC-4B83-9CCC-CFDB331B934C}" dt="2022-04-13T04:22:55.691" v="207" actId="1076"/>
          <ac:spMkLst>
            <pc:docMk/>
            <pc:sldMk cId="4168483222" sldId="256"/>
            <ac:spMk id="6" creationId="{B18203AF-9EBD-4D70-A35C-05370C4B9343}"/>
          </ac:spMkLst>
        </pc:spChg>
        <pc:spChg chg="mod">
          <ac:chgData name="Emily Engdahl" userId="892fa09d-7564-4e04-9d14-38f39102bbf4" providerId="ADAL" clId="{12DF3035-2CEC-4B83-9CCC-CFDB331B934C}" dt="2022-04-13T04:22:58.471" v="208" actId="2711"/>
          <ac:spMkLst>
            <pc:docMk/>
            <pc:sldMk cId="4168483222" sldId="256"/>
            <ac:spMk id="10" creationId="{63377657-4CA2-405E-A1C9-CEB1C0D2AC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AF15A-4CF6-4530-8BFF-C7EB850ED20F}" type="datetimeFigureOut">
              <a:rPr lang="en-US" smtClean="0"/>
              <a:t>4/23/2022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720867-7130-4472-9FDD-15016FC9EF40}" type="slidenum">
              <a:rPr lang="en-US" smtClean="0"/>
              <a:t>‹#›</a:t>
            </a:fld>
            <a:endParaRPr lang="en-US"/>
          </a:p>
        </p:txBody>
      </p:sp>
    </p:spTree>
    <p:extLst>
      <p:ext uri="{BB962C8B-B14F-4D97-AF65-F5344CB8AC3E}">
        <p14:creationId xmlns:p14="http://schemas.microsoft.com/office/powerpoint/2010/main" val="824270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720867-7130-4472-9FDD-15016FC9EF40}" type="slidenum">
              <a:rPr lang="en-US" smtClean="0"/>
              <a:t>1</a:t>
            </a:fld>
            <a:endParaRPr lang="en-US"/>
          </a:p>
        </p:txBody>
      </p:sp>
    </p:spTree>
    <p:extLst>
      <p:ext uri="{BB962C8B-B14F-4D97-AF65-F5344CB8AC3E}">
        <p14:creationId xmlns:p14="http://schemas.microsoft.com/office/powerpoint/2010/main" val="1886916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720867-7130-4472-9FDD-15016FC9EF40}" type="slidenum">
              <a:rPr lang="en-US" smtClean="0"/>
              <a:t>6</a:t>
            </a:fld>
            <a:endParaRPr lang="en-US"/>
          </a:p>
        </p:txBody>
      </p:sp>
    </p:spTree>
    <p:extLst>
      <p:ext uri="{BB962C8B-B14F-4D97-AF65-F5344CB8AC3E}">
        <p14:creationId xmlns:p14="http://schemas.microsoft.com/office/powerpoint/2010/main" val="917099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720867-7130-4472-9FDD-15016FC9EF40}" type="slidenum">
              <a:rPr lang="en-US" smtClean="0"/>
              <a:t>28</a:t>
            </a:fld>
            <a:endParaRPr lang="en-US"/>
          </a:p>
        </p:txBody>
      </p:sp>
    </p:spTree>
    <p:extLst>
      <p:ext uri="{BB962C8B-B14F-4D97-AF65-F5344CB8AC3E}">
        <p14:creationId xmlns:p14="http://schemas.microsoft.com/office/powerpoint/2010/main" val="3779391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Sources:</a:t>
            </a:r>
          </a:p>
          <a:p>
            <a:r>
              <a:rPr lang="en-US" dirty="0"/>
              <a:t>https://www.eatright.org/health/wellness/healthy-aging/special-nutrient-needs-of-older-adults</a:t>
            </a:r>
          </a:p>
        </p:txBody>
      </p:sp>
      <p:sp>
        <p:nvSpPr>
          <p:cNvPr id="4" name="Slide Number Placeholder 3"/>
          <p:cNvSpPr>
            <a:spLocks noGrp="1"/>
          </p:cNvSpPr>
          <p:nvPr>
            <p:ph type="sldNum" sz="quarter" idx="10"/>
          </p:nvPr>
        </p:nvSpPr>
        <p:spPr/>
        <p:txBody>
          <a:bodyPr/>
          <a:lstStyle/>
          <a:p>
            <a:fld id="{81467EFE-0EF0-4B77-BA71-C94FCD404840}" type="slidenum">
              <a:rPr lang="en-US" smtClean="0"/>
              <a:t>30</a:t>
            </a:fld>
            <a:endParaRPr lang="en-US" dirty="0"/>
          </a:p>
        </p:txBody>
      </p:sp>
    </p:spTree>
    <p:extLst>
      <p:ext uri="{BB962C8B-B14F-4D97-AF65-F5344CB8AC3E}">
        <p14:creationId xmlns:p14="http://schemas.microsoft.com/office/powerpoint/2010/main" val="347281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https://www.h4hinitiative.com/everyday-hydration/how-your-needs-change-over-time/hydration-and-elderly </a:t>
            </a:r>
          </a:p>
        </p:txBody>
      </p:sp>
      <p:sp>
        <p:nvSpPr>
          <p:cNvPr id="4" name="Slide Number Placeholder 3"/>
          <p:cNvSpPr>
            <a:spLocks noGrp="1"/>
          </p:cNvSpPr>
          <p:nvPr>
            <p:ph type="sldNum" sz="quarter" idx="10"/>
          </p:nvPr>
        </p:nvSpPr>
        <p:spPr/>
        <p:txBody>
          <a:bodyPr/>
          <a:lstStyle/>
          <a:p>
            <a:fld id="{81467EFE-0EF0-4B77-BA71-C94FCD404840}" type="slidenum">
              <a:rPr lang="en-US" smtClean="0"/>
              <a:t>31</a:t>
            </a:fld>
            <a:endParaRPr lang="en-US" dirty="0"/>
          </a:p>
        </p:txBody>
      </p:sp>
    </p:spTree>
    <p:extLst>
      <p:ext uri="{BB962C8B-B14F-4D97-AF65-F5344CB8AC3E}">
        <p14:creationId xmlns:p14="http://schemas.microsoft.com/office/powerpoint/2010/main" val="4060824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720867-7130-4472-9FDD-15016FC9EF40}" type="slidenum">
              <a:rPr lang="en-US" smtClean="0"/>
              <a:t>33</a:t>
            </a:fld>
            <a:endParaRPr lang="en-US"/>
          </a:p>
        </p:txBody>
      </p:sp>
    </p:spTree>
    <p:extLst>
      <p:ext uri="{BB962C8B-B14F-4D97-AF65-F5344CB8AC3E}">
        <p14:creationId xmlns:p14="http://schemas.microsoft.com/office/powerpoint/2010/main" val="2707509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720867-7130-4472-9FDD-15016FC9EF40}" type="slidenum">
              <a:rPr lang="en-US" smtClean="0"/>
              <a:t>36</a:t>
            </a:fld>
            <a:endParaRPr lang="en-US"/>
          </a:p>
        </p:txBody>
      </p:sp>
    </p:spTree>
    <p:extLst>
      <p:ext uri="{BB962C8B-B14F-4D97-AF65-F5344CB8AC3E}">
        <p14:creationId xmlns:p14="http://schemas.microsoft.com/office/powerpoint/2010/main" val="146245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467EFE-0EF0-4B77-BA71-C94FCD404840}" type="slidenum">
              <a:rPr lang="en-US" smtClean="0"/>
              <a:t>39</a:t>
            </a:fld>
            <a:endParaRPr lang="en-US"/>
          </a:p>
        </p:txBody>
      </p:sp>
    </p:spTree>
    <p:extLst>
      <p:ext uri="{BB962C8B-B14F-4D97-AF65-F5344CB8AC3E}">
        <p14:creationId xmlns:p14="http://schemas.microsoft.com/office/powerpoint/2010/main" val="2846194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76306DF-5638-4D27-B577-3EAC1642B860}" type="datetimeFigureOut">
              <a:rPr lang="en-US" smtClean="0"/>
              <a:t>4/23/2022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33704B1-2014-4F82-82FF-A42BA1C38D1C}" type="slidenum">
              <a:rPr lang="en-US" smtClean="0"/>
              <a:t>‹#›</a:t>
            </a:fld>
            <a:endParaRPr lang="en-US"/>
          </a:p>
        </p:txBody>
      </p:sp>
    </p:spTree>
    <p:extLst>
      <p:ext uri="{BB962C8B-B14F-4D97-AF65-F5344CB8AC3E}">
        <p14:creationId xmlns:p14="http://schemas.microsoft.com/office/powerpoint/2010/main" val="1739983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76306DF-5638-4D27-B577-3EAC1642B860}" type="datetimeFigureOut">
              <a:rPr lang="en-US" smtClean="0"/>
              <a:t>4/23/2022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33704B1-2014-4F82-82FF-A42BA1C38D1C}" type="slidenum">
              <a:rPr lang="en-US" smtClean="0"/>
              <a:t>‹#›</a:t>
            </a:fld>
            <a:endParaRPr lang="en-US"/>
          </a:p>
        </p:txBody>
      </p:sp>
    </p:spTree>
    <p:extLst>
      <p:ext uri="{BB962C8B-B14F-4D97-AF65-F5344CB8AC3E}">
        <p14:creationId xmlns:p14="http://schemas.microsoft.com/office/powerpoint/2010/main" val="110163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76306DF-5638-4D27-B577-3EAC1642B860}" type="datetimeFigureOut">
              <a:rPr lang="en-US" smtClean="0"/>
              <a:t>4/23/2022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33704B1-2014-4F82-82FF-A42BA1C38D1C}" type="slidenum">
              <a:rPr lang="en-US" smtClean="0"/>
              <a:t>‹#›</a:t>
            </a:fld>
            <a:endParaRPr lang="en-US"/>
          </a:p>
        </p:txBody>
      </p:sp>
    </p:spTree>
    <p:extLst>
      <p:ext uri="{BB962C8B-B14F-4D97-AF65-F5344CB8AC3E}">
        <p14:creationId xmlns:p14="http://schemas.microsoft.com/office/powerpoint/2010/main" val="4028157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57300" y="1390651"/>
            <a:ext cx="78867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76306DF-5638-4D27-B577-3EAC1642B860}" type="datetimeFigureOut">
              <a:rPr lang="en-US" smtClean="0"/>
              <a:t>4/23/2022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33704B1-2014-4F82-82FF-A42BA1C38D1C}" type="slidenum">
              <a:rPr lang="en-US" smtClean="0"/>
              <a:t>‹#›</a:t>
            </a:fld>
            <a:endParaRPr lang="en-US"/>
          </a:p>
        </p:txBody>
      </p:sp>
    </p:spTree>
    <p:extLst>
      <p:ext uri="{BB962C8B-B14F-4D97-AF65-F5344CB8AC3E}">
        <p14:creationId xmlns:p14="http://schemas.microsoft.com/office/powerpoint/2010/main" val="1185705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76306DF-5638-4D27-B577-3EAC1642B860}" type="datetimeFigureOut">
              <a:rPr lang="en-US" smtClean="0"/>
              <a:t>4/23/2022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33704B1-2014-4F82-82FF-A42BA1C38D1C}" type="slidenum">
              <a:rPr lang="en-US" smtClean="0"/>
              <a:t>‹#›</a:t>
            </a:fld>
            <a:endParaRPr lang="en-US"/>
          </a:p>
        </p:txBody>
      </p:sp>
    </p:spTree>
    <p:extLst>
      <p:ext uri="{BB962C8B-B14F-4D97-AF65-F5344CB8AC3E}">
        <p14:creationId xmlns:p14="http://schemas.microsoft.com/office/powerpoint/2010/main" val="2843254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76306DF-5638-4D27-B577-3EAC1642B860}" type="datetimeFigureOut">
              <a:rPr lang="en-US" smtClean="0"/>
              <a:t>4/23/2022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33704B1-2014-4F82-82FF-A42BA1C38D1C}" type="slidenum">
              <a:rPr lang="en-US" smtClean="0"/>
              <a:t>‹#›</a:t>
            </a:fld>
            <a:endParaRPr lang="en-US"/>
          </a:p>
        </p:txBody>
      </p:sp>
    </p:spTree>
    <p:extLst>
      <p:ext uri="{BB962C8B-B14F-4D97-AF65-F5344CB8AC3E}">
        <p14:creationId xmlns:p14="http://schemas.microsoft.com/office/powerpoint/2010/main" val="3130066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876306DF-5638-4D27-B577-3EAC1642B860}" type="datetimeFigureOut">
              <a:rPr lang="en-US" smtClean="0"/>
              <a:t>4/23/2022</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F33704B1-2014-4F82-82FF-A42BA1C38D1C}" type="slidenum">
              <a:rPr lang="en-US" smtClean="0"/>
              <a:t>‹#›</a:t>
            </a:fld>
            <a:endParaRPr lang="en-US"/>
          </a:p>
        </p:txBody>
      </p:sp>
    </p:spTree>
    <p:extLst>
      <p:ext uri="{BB962C8B-B14F-4D97-AF65-F5344CB8AC3E}">
        <p14:creationId xmlns:p14="http://schemas.microsoft.com/office/powerpoint/2010/main" val="3350124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876306DF-5638-4D27-B577-3EAC1642B860}" type="datetimeFigureOut">
              <a:rPr lang="en-US" smtClean="0"/>
              <a:t>4/23/2022</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F33704B1-2014-4F82-82FF-A42BA1C38D1C}" type="slidenum">
              <a:rPr lang="en-US" smtClean="0"/>
              <a:t>‹#›</a:t>
            </a:fld>
            <a:endParaRPr lang="en-US"/>
          </a:p>
        </p:txBody>
      </p:sp>
    </p:spTree>
    <p:extLst>
      <p:ext uri="{BB962C8B-B14F-4D97-AF65-F5344CB8AC3E}">
        <p14:creationId xmlns:p14="http://schemas.microsoft.com/office/powerpoint/2010/main" val="3730211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876306DF-5638-4D27-B577-3EAC1642B860}" type="datetimeFigureOut">
              <a:rPr lang="en-US" smtClean="0"/>
              <a:t>4/23/2022</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F33704B1-2014-4F82-82FF-A42BA1C38D1C}" type="slidenum">
              <a:rPr lang="en-US" smtClean="0"/>
              <a:t>‹#›</a:t>
            </a:fld>
            <a:endParaRPr lang="en-US"/>
          </a:p>
        </p:txBody>
      </p:sp>
    </p:spTree>
    <p:extLst>
      <p:ext uri="{BB962C8B-B14F-4D97-AF65-F5344CB8AC3E}">
        <p14:creationId xmlns:p14="http://schemas.microsoft.com/office/powerpoint/2010/main" val="2262683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76306DF-5638-4D27-B577-3EAC1642B860}" type="datetimeFigureOut">
              <a:rPr lang="en-US" smtClean="0"/>
              <a:t>4/23/2022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33704B1-2014-4F82-82FF-A42BA1C38D1C}" type="slidenum">
              <a:rPr lang="en-US" smtClean="0"/>
              <a:t>‹#›</a:t>
            </a:fld>
            <a:endParaRPr lang="en-US"/>
          </a:p>
        </p:txBody>
      </p:sp>
    </p:spTree>
    <p:extLst>
      <p:ext uri="{BB962C8B-B14F-4D97-AF65-F5344CB8AC3E}">
        <p14:creationId xmlns:p14="http://schemas.microsoft.com/office/powerpoint/2010/main" val="3910917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76306DF-5638-4D27-B577-3EAC1642B860}" type="datetimeFigureOut">
              <a:rPr lang="en-US" smtClean="0"/>
              <a:t>4/23/2022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33704B1-2014-4F82-82FF-A42BA1C38D1C}" type="slidenum">
              <a:rPr lang="en-US" smtClean="0"/>
              <a:t>‹#›</a:t>
            </a:fld>
            <a:endParaRPr lang="en-US"/>
          </a:p>
        </p:txBody>
      </p:sp>
    </p:spTree>
    <p:extLst>
      <p:ext uri="{BB962C8B-B14F-4D97-AF65-F5344CB8AC3E}">
        <p14:creationId xmlns:p14="http://schemas.microsoft.com/office/powerpoint/2010/main" val="3267287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36099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a:extLst>
              <a:ext uri="{FF2B5EF4-FFF2-40B4-BE49-F238E27FC236}">
                <a16:creationId xmlns:a16="http://schemas.microsoft.com/office/drawing/2014/main" id="{52443D40-010F-4929-A987-AC6274E29BB8}"/>
              </a:ext>
            </a:extLst>
          </p:cNvPr>
          <p:cNvSpPr/>
          <p:nvPr userDrawn="1"/>
        </p:nvSpPr>
        <p:spPr>
          <a:xfrm>
            <a:off x="0" y="5806358"/>
            <a:ext cx="9144000" cy="1051643"/>
          </a:xfrm>
          <a:prstGeom prst="rect">
            <a:avLst/>
          </a:prstGeom>
          <a:solidFill>
            <a:srgbClr val="005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9810308-8566-41A6-91E1-84D7B2DC06F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999316" y="5770069"/>
            <a:ext cx="2144684" cy="1124219"/>
          </a:xfrm>
          <a:prstGeom prst="rect">
            <a:avLst/>
          </a:prstGeom>
        </p:spPr>
      </p:pic>
    </p:spTree>
    <p:extLst>
      <p:ext uri="{BB962C8B-B14F-4D97-AF65-F5344CB8AC3E}">
        <p14:creationId xmlns:p14="http://schemas.microsoft.com/office/powerpoint/2010/main" val="1806724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auMdZ33E9e8"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mT7QM6jPrH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youtube.com/watch?v=E4TpbDcTkCY"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MZCf621bRHs"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www.youtube.com/watch?v=p4OZEdc5UKc"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youtube.com/watch?v=7CgtIgSyAiU"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18203AF-9EBD-4D70-A35C-05370C4B9343}"/>
              </a:ext>
            </a:extLst>
          </p:cNvPr>
          <p:cNvSpPr txBox="1"/>
          <p:nvPr/>
        </p:nvSpPr>
        <p:spPr>
          <a:xfrm>
            <a:off x="469899" y="2081742"/>
            <a:ext cx="8204199" cy="646331"/>
          </a:xfrm>
          <a:prstGeom prst="rect">
            <a:avLst/>
          </a:prstGeom>
          <a:solidFill>
            <a:srgbClr val="0056A3"/>
          </a:solidFill>
        </p:spPr>
        <p:txBody>
          <a:bodyPr wrap="square" rtlCol="0">
            <a:spAutoFit/>
          </a:bodyPr>
          <a:lstStyle/>
          <a:p>
            <a:pPr algn="ctr"/>
            <a:r>
              <a:rPr lang="en-US" sz="3600" dirty="0">
                <a:solidFill>
                  <a:schemeClr val="bg1"/>
                </a:solidFill>
                <a:latin typeface="+mj-lt"/>
              </a:rPr>
              <a:t>Home Health Aide Orientation</a:t>
            </a:r>
          </a:p>
        </p:txBody>
      </p:sp>
      <p:sp>
        <p:nvSpPr>
          <p:cNvPr id="2" name="TextBox 1">
            <a:extLst>
              <a:ext uri="{FF2B5EF4-FFF2-40B4-BE49-F238E27FC236}">
                <a16:creationId xmlns:a16="http://schemas.microsoft.com/office/drawing/2014/main" id="{84C56279-4C1D-4C10-B2B8-95FE39CF2405}"/>
              </a:ext>
            </a:extLst>
          </p:cNvPr>
          <p:cNvSpPr txBox="1"/>
          <p:nvPr/>
        </p:nvSpPr>
        <p:spPr>
          <a:xfrm>
            <a:off x="79130" y="6503863"/>
            <a:ext cx="1257301" cy="276999"/>
          </a:xfrm>
          <a:prstGeom prst="rect">
            <a:avLst/>
          </a:prstGeom>
          <a:noFill/>
        </p:spPr>
        <p:txBody>
          <a:bodyPr wrap="square" rtlCol="0">
            <a:spAutoFit/>
          </a:bodyPr>
          <a:lstStyle/>
          <a:p>
            <a:r>
              <a:rPr lang="en-US" sz="1200" i="1" dirty="0">
                <a:solidFill>
                  <a:schemeClr val="bg1"/>
                </a:solidFill>
                <a:latin typeface="+mj-lt"/>
              </a:rPr>
              <a:t>Updated 4.2022</a:t>
            </a:r>
          </a:p>
        </p:txBody>
      </p:sp>
      <p:pic>
        <p:nvPicPr>
          <p:cNvPr id="5" name="Picture 4" descr="Free Wisconsin Cliparts, Download Free Wisconsin Cliparts png images, Free  ClipArts on Clipart Library">
            <a:extLst>
              <a:ext uri="{FF2B5EF4-FFF2-40B4-BE49-F238E27FC236}">
                <a16:creationId xmlns:a16="http://schemas.microsoft.com/office/drawing/2014/main" id="{AF2D915B-3C7F-4852-8733-1A05100A0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204" y="2924174"/>
            <a:ext cx="2255592" cy="2411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483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146464"/>
            <a:ext cx="9144000" cy="857250"/>
          </a:xfrm>
          <a:prstGeom prst="rect">
            <a:avLst/>
          </a:prstGeom>
          <a:ln>
            <a:noFill/>
          </a:ln>
        </p:spPr>
        <p:txBody>
          <a:bodyPr vert="horz" lIns="68580" tIns="34290" rIns="68580" bIns="3429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solidFill>
                  <a:schemeClr val="bg1"/>
                </a:solidFill>
                <a:latin typeface="Corbel" panose="020B0503020204020204" pitchFamily="34" charset="0"/>
              </a:rPr>
              <a:t>Practical Skills Comp Testing:</a:t>
            </a:r>
            <a:r>
              <a:rPr lang="en-US" sz="4200" dirty="0">
                <a:solidFill>
                  <a:schemeClr val="bg1"/>
                </a:solidFill>
                <a:latin typeface="Corbel" panose="020B0503020204020204" pitchFamily="34" charset="0"/>
              </a:rPr>
              <a:t> </a:t>
            </a:r>
          </a:p>
          <a:p>
            <a:r>
              <a:rPr lang="en-US" sz="4200" dirty="0">
                <a:solidFill>
                  <a:schemeClr val="bg1"/>
                </a:solidFill>
                <a:latin typeface="Corbel" panose="020B0503020204020204" pitchFamily="34" charset="0"/>
              </a:rPr>
              <a:t>Vitals</a:t>
            </a:r>
          </a:p>
        </p:txBody>
      </p:sp>
      <p:sp>
        <p:nvSpPr>
          <p:cNvPr id="11" name="TextBox 10">
            <a:extLst>
              <a:ext uri="{FF2B5EF4-FFF2-40B4-BE49-F238E27FC236}">
                <a16:creationId xmlns:a16="http://schemas.microsoft.com/office/drawing/2014/main" id="{D3921246-06A3-494F-8A07-24B0DDE49238}"/>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Maintaining Clean and Safe Environment </a:t>
            </a:r>
          </a:p>
        </p:txBody>
      </p:sp>
      <p:sp>
        <p:nvSpPr>
          <p:cNvPr id="13" name="Rectangle 12">
            <a:extLst>
              <a:ext uri="{FF2B5EF4-FFF2-40B4-BE49-F238E27FC236}">
                <a16:creationId xmlns:a16="http://schemas.microsoft.com/office/drawing/2014/main" id="{2C244027-16A4-44F1-AEC8-7C497DB3D047}"/>
              </a:ext>
            </a:extLst>
          </p:cNvPr>
          <p:cNvSpPr/>
          <p:nvPr/>
        </p:nvSpPr>
        <p:spPr>
          <a:xfrm>
            <a:off x="234891" y="1146464"/>
            <a:ext cx="8632272" cy="4031873"/>
          </a:xfrm>
          <a:prstGeom prst="rect">
            <a:avLst/>
          </a:prstGeom>
        </p:spPr>
        <p:txBody>
          <a:bodyPr wrap="square">
            <a:spAutoFit/>
          </a:bodyPr>
          <a:lstStyle/>
          <a:p>
            <a:r>
              <a:rPr lang="en-US" sz="1600" b="1" dirty="0">
                <a:latin typeface="+mj-lt"/>
              </a:rPr>
              <a:t>Eliminate Potential Hazards</a:t>
            </a:r>
          </a:p>
          <a:p>
            <a:pPr marL="171450" indent="-171450">
              <a:buFontTx/>
              <a:buChar char="-"/>
            </a:pPr>
            <a:r>
              <a:rPr lang="en-US" sz="1600" dirty="0">
                <a:latin typeface="+mj-lt"/>
              </a:rPr>
              <a:t>Keep the environment free from recognized physical and chemical hazards</a:t>
            </a:r>
          </a:p>
          <a:p>
            <a:pPr marL="171450" indent="-171450">
              <a:buFontTx/>
              <a:buChar char="-"/>
            </a:pPr>
            <a:r>
              <a:rPr lang="en-US" sz="1600" dirty="0">
                <a:latin typeface="+mj-lt"/>
              </a:rPr>
              <a:t>Use proper body mechanics and PPE (when necessary) </a:t>
            </a:r>
          </a:p>
          <a:p>
            <a:pPr marL="171450" indent="-171450">
              <a:buFontTx/>
              <a:buChar char="-"/>
            </a:pPr>
            <a:r>
              <a:rPr lang="en-US" sz="1600" dirty="0">
                <a:latin typeface="+mj-lt"/>
              </a:rPr>
              <a:t>Remove any barriers to avoid slips, trips, and falls. </a:t>
            </a:r>
          </a:p>
          <a:p>
            <a:pPr marL="171450" indent="-171450">
              <a:buFontTx/>
              <a:buChar char="-"/>
            </a:pPr>
            <a:r>
              <a:rPr lang="en-US" sz="1600" dirty="0">
                <a:latin typeface="+mj-lt"/>
              </a:rPr>
              <a:t>Always be on the lookout to for potential problems and safety risks</a:t>
            </a:r>
          </a:p>
          <a:p>
            <a:pPr marL="171450" indent="-171450">
              <a:buFontTx/>
              <a:buChar char="-"/>
            </a:pPr>
            <a:r>
              <a:rPr lang="en-US" sz="1600" dirty="0">
                <a:latin typeface="+mj-lt"/>
              </a:rPr>
              <a:t>Use proper equipment</a:t>
            </a:r>
          </a:p>
          <a:p>
            <a:endParaRPr lang="en-US" sz="1600" dirty="0">
              <a:latin typeface="+mj-lt"/>
            </a:endParaRPr>
          </a:p>
          <a:p>
            <a:r>
              <a:rPr lang="en-US" sz="1600" b="1" dirty="0">
                <a:latin typeface="+mj-lt"/>
              </a:rPr>
              <a:t>Regular Safety Training</a:t>
            </a:r>
          </a:p>
          <a:p>
            <a:pPr marL="171450" indent="-171450">
              <a:buFontTx/>
              <a:buChar char="-"/>
            </a:pPr>
            <a:r>
              <a:rPr lang="en-US" sz="1600" dirty="0">
                <a:latin typeface="+mj-lt"/>
              </a:rPr>
              <a:t>New employees</a:t>
            </a:r>
          </a:p>
          <a:p>
            <a:pPr marL="171450" indent="-171450">
              <a:buFontTx/>
              <a:buChar char="-"/>
            </a:pPr>
            <a:r>
              <a:rPr lang="en-US" sz="1600" dirty="0">
                <a:latin typeface="+mj-lt"/>
              </a:rPr>
              <a:t>Ongoing training</a:t>
            </a:r>
          </a:p>
          <a:p>
            <a:endParaRPr lang="en-US" sz="1600" dirty="0">
              <a:latin typeface="+mj-lt"/>
            </a:endParaRPr>
          </a:p>
          <a:p>
            <a:r>
              <a:rPr lang="en-US" sz="1600" b="1" dirty="0">
                <a:latin typeface="+mj-lt"/>
              </a:rPr>
              <a:t>Safety Committee – </a:t>
            </a:r>
          </a:p>
          <a:p>
            <a:pPr marL="171450" indent="-171450">
              <a:buFontTx/>
              <a:buChar char="-"/>
            </a:pPr>
            <a:r>
              <a:rPr lang="en-US" sz="1600" dirty="0">
                <a:latin typeface="+mj-lt"/>
              </a:rPr>
              <a:t>Workplace safety</a:t>
            </a:r>
          </a:p>
          <a:p>
            <a:pPr marL="171450" indent="-171450">
              <a:buFontTx/>
              <a:buChar char="-"/>
            </a:pPr>
            <a:r>
              <a:rPr lang="en-US" sz="1600" dirty="0">
                <a:latin typeface="+mj-lt"/>
              </a:rPr>
              <a:t>Home environment safety</a:t>
            </a:r>
          </a:p>
          <a:p>
            <a:pPr marL="171450" indent="-171450">
              <a:buFontTx/>
              <a:buChar char="-"/>
            </a:pPr>
            <a:r>
              <a:rPr lang="en-US" sz="1600" dirty="0">
                <a:latin typeface="+mj-lt"/>
              </a:rPr>
              <a:t>Client Safety</a:t>
            </a:r>
          </a:p>
          <a:p>
            <a:pPr marL="171450" indent="-171450">
              <a:buFontTx/>
              <a:buChar char="-"/>
            </a:pPr>
            <a:r>
              <a:rPr lang="en-US" sz="1600" dirty="0">
                <a:latin typeface="+mj-lt"/>
              </a:rPr>
              <a:t>Employee safety </a:t>
            </a:r>
          </a:p>
        </p:txBody>
      </p:sp>
      <p:pic>
        <p:nvPicPr>
          <p:cNvPr id="15362" name="Picture 2" descr="https://media-exp1.licdn.com/dms/image/C5612AQEducvwZkqbAQ/article-cover_image-shrink_600_2000/0/1520231317308?e=2147483647&amp;v=beta&amp;t=C5bkmmtAOTykBgDVK34NCoyz6omf24lYqNczUjbXg9Q">
            <a:extLst>
              <a:ext uri="{FF2B5EF4-FFF2-40B4-BE49-F238E27FC236}">
                <a16:creationId xmlns:a16="http://schemas.microsoft.com/office/drawing/2014/main" id="{3C3251C4-CB62-413D-AF31-D3D1B4E4F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187" y="2640469"/>
            <a:ext cx="5092262" cy="2737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404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EFD6C4-DEF7-4BCF-9394-6CE40BDEDE9F}"/>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Fall Risk &amp; Fall Prevention</a:t>
            </a:r>
          </a:p>
        </p:txBody>
      </p:sp>
      <p:sp>
        <p:nvSpPr>
          <p:cNvPr id="8" name="Rectangle 7">
            <a:extLst>
              <a:ext uri="{FF2B5EF4-FFF2-40B4-BE49-F238E27FC236}">
                <a16:creationId xmlns:a16="http://schemas.microsoft.com/office/drawing/2014/main" id="{E5190ECE-C5C4-40CA-AC3D-5D81FC13690E}"/>
              </a:ext>
            </a:extLst>
          </p:cNvPr>
          <p:cNvSpPr/>
          <p:nvPr/>
        </p:nvSpPr>
        <p:spPr>
          <a:xfrm>
            <a:off x="234891" y="948511"/>
            <a:ext cx="8632272" cy="4708981"/>
          </a:xfrm>
          <a:prstGeom prst="rect">
            <a:avLst/>
          </a:prstGeom>
        </p:spPr>
        <p:txBody>
          <a:bodyPr wrap="square">
            <a:spAutoFit/>
          </a:bodyPr>
          <a:lstStyle/>
          <a:p>
            <a:r>
              <a:rPr lang="en-US" sz="1500" b="1" dirty="0">
                <a:latin typeface="+mj-lt"/>
              </a:rPr>
              <a:t>Falls and injuries are especially detrimental to elderly individuals.</a:t>
            </a:r>
          </a:p>
          <a:p>
            <a:pPr marL="285750" indent="-285750">
              <a:buFontTx/>
              <a:buChar char="-"/>
            </a:pPr>
            <a:r>
              <a:rPr lang="en-US" sz="1500" dirty="0">
                <a:latin typeface="+mj-lt"/>
              </a:rPr>
              <a:t>Fall-related death rates among adults 65 and older increased by 31 percent from 2007 to 2016</a:t>
            </a:r>
          </a:p>
          <a:p>
            <a:pPr marL="285750" indent="-285750">
              <a:buFontTx/>
              <a:buChar char="-"/>
            </a:pPr>
            <a:r>
              <a:rPr lang="en-US" sz="1500" dirty="0">
                <a:latin typeface="+mj-lt"/>
              </a:rPr>
              <a:t>Even more alarming is that the fastest growing death rate, 3.9 percent per year, was found in the over-85 age group. </a:t>
            </a:r>
          </a:p>
          <a:p>
            <a:endParaRPr lang="en-US" sz="1500" dirty="0">
              <a:latin typeface="+mj-lt"/>
            </a:endParaRPr>
          </a:p>
          <a:p>
            <a:r>
              <a:rPr lang="en-US" sz="1500" b="1" dirty="0">
                <a:latin typeface="+mj-lt"/>
              </a:rPr>
              <a:t>To better protect these individuals, it is imperative that healthcare teams are able to detect, assess, and respond effectively to elderly patients’ population-based fall risks. </a:t>
            </a:r>
          </a:p>
          <a:p>
            <a:endParaRPr lang="en-US" sz="1500" b="1" dirty="0">
              <a:latin typeface="+mj-lt"/>
            </a:endParaRPr>
          </a:p>
          <a:p>
            <a:r>
              <a:rPr lang="en-US" sz="1500" b="1" dirty="0">
                <a:latin typeface="+mj-lt"/>
              </a:rPr>
              <a:t>Age-related risk factors include, but are not limited to the following. Most falls are caused by a combination of risk factors. The more risk factors a person has, the greater their chances of falling.</a:t>
            </a:r>
          </a:p>
          <a:p>
            <a:pPr marL="285750" indent="-285750">
              <a:buFontTx/>
              <a:buChar char="-"/>
            </a:pPr>
            <a:r>
              <a:rPr lang="en-US" sz="1500" dirty="0">
                <a:latin typeface="+mj-lt"/>
              </a:rPr>
              <a:t>Delirium, confusion, and gait and balance deficits</a:t>
            </a:r>
          </a:p>
          <a:p>
            <a:pPr marL="285750" indent="-285750">
              <a:buFontTx/>
              <a:buChar char="-"/>
            </a:pPr>
            <a:r>
              <a:rPr lang="en-US" sz="1500" dirty="0">
                <a:latin typeface="+mj-lt"/>
              </a:rPr>
              <a:t>Individuals with a current hip fracture and/or surgical repair may experience muscle weakness, well as incisional and referred limb pain with potential loss of sensation</a:t>
            </a:r>
          </a:p>
          <a:p>
            <a:pPr marL="285750" indent="-285750">
              <a:buFontTx/>
              <a:buChar char="-"/>
            </a:pPr>
            <a:r>
              <a:rPr lang="en-US" sz="1500" dirty="0">
                <a:latin typeface="+mj-lt"/>
              </a:rPr>
              <a:t>Use of medicines, such as tranquilizers, sedatives, or antidepressants. Even some over-the-counter medicines can affect balance and how steady you are on your feet.</a:t>
            </a:r>
          </a:p>
          <a:p>
            <a:pPr marL="285750" indent="-285750">
              <a:buFontTx/>
              <a:buChar char="-"/>
            </a:pPr>
            <a:r>
              <a:rPr lang="en-US" sz="1500" dirty="0">
                <a:latin typeface="+mj-lt"/>
              </a:rPr>
              <a:t>Challenges with toileting</a:t>
            </a:r>
          </a:p>
          <a:p>
            <a:pPr marL="285750" indent="-285750">
              <a:buFontTx/>
              <a:buChar char="-"/>
            </a:pPr>
            <a:r>
              <a:rPr lang="en-US" sz="1500" dirty="0">
                <a:latin typeface="+mj-lt"/>
              </a:rPr>
              <a:t>Lower body weakness</a:t>
            </a:r>
          </a:p>
          <a:p>
            <a:pPr marL="285750" indent="-285750">
              <a:buFontTx/>
              <a:buChar char="-"/>
            </a:pPr>
            <a:r>
              <a:rPr lang="en-US" sz="1500" dirty="0">
                <a:latin typeface="+mj-lt"/>
              </a:rPr>
              <a:t>Vitamin D deficiency </a:t>
            </a:r>
          </a:p>
          <a:p>
            <a:pPr marL="285750" indent="-285750">
              <a:buFontTx/>
              <a:buChar char="-"/>
            </a:pPr>
            <a:r>
              <a:rPr lang="en-US" sz="1500" dirty="0">
                <a:latin typeface="+mj-lt"/>
              </a:rPr>
              <a:t>Vision problems</a:t>
            </a:r>
          </a:p>
          <a:p>
            <a:pPr marL="285750" indent="-285750">
              <a:buFontTx/>
              <a:buChar char="-"/>
            </a:pPr>
            <a:r>
              <a:rPr lang="en-US" sz="1500" dirty="0">
                <a:latin typeface="+mj-lt"/>
              </a:rPr>
              <a:t>Foot pain or poor footwear</a:t>
            </a:r>
          </a:p>
        </p:txBody>
      </p:sp>
      <p:sp>
        <p:nvSpPr>
          <p:cNvPr id="9" name="Rectangle 8">
            <a:extLst>
              <a:ext uri="{FF2B5EF4-FFF2-40B4-BE49-F238E27FC236}">
                <a16:creationId xmlns:a16="http://schemas.microsoft.com/office/drawing/2014/main" id="{66E78213-37EE-4BDE-AC6F-3EB8BEC6EA2B}"/>
              </a:ext>
            </a:extLst>
          </p:cNvPr>
          <p:cNvSpPr/>
          <p:nvPr/>
        </p:nvSpPr>
        <p:spPr>
          <a:xfrm>
            <a:off x="0" y="6444053"/>
            <a:ext cx="8632272" cy="307777"/>
          </a:xfrm>
          <a:prstGeom prst="rect">
            <a:avLst/>
          </a:prstGeom>
        </p:spPr>
        <p:txBody>
          <a:bodyPr wrap="square">
            <a:spAutoFit/>
          </a:bodyPr>
          <a:lstStyle/>
          <a:p>
            <a:r>
              <a:rPr lang="en-US" sz="1400" i="1" dirty="0">
                <a:solidFill>
                  <a:schemeClr val="bg1"/>
                </a:solidFill>
              </a:rPr>
              <a:t>Source – Med Bridge: Building Clinical Capacity and Competency: Fall and Fall Injury Prevention</a:t>
            </a:r>
          </a:p>
        </p:txBody>
      </p:sp>
      <p:pic>
        <p:nvPicPr>
          <p:cNvPr id="10" name="Picture 9">
            <a:extLst>
              <a:ext uri="{FF2B5EF4-FFF2-40B4-BE49-F238E27FC236}">
                <a16:creationId xmlns:a16="http://schemas.microsoft.com/office/drawing/2014/main" id="{46AF2FDE-63B5-4559-A70A-B3B9F59E2B44}"/>
              </a:ext>
            </a:extLst>
          </p:cNvPr>
          <p:cNvPicPr>
            <a:picLocks noChangeAspect="1"/>
          </p:cNvPicPr>
          <p:nvPr/>
        </p:nvPicPr>
        <p:blipFill>
          <a:blip r:embed="rId2"/>
          <a:stretch>
            <a:fillRect/>
          </a:stretch>
        </p:blipFill>
        <p:spPr>
          <a:xfrm>
            <a:off x="5683045" y="4477456"/>
            <a:ext cx="3184118" cy="1180036"/>
          </a:xfrm>
          <a:prstGeom prst="rect">
            <a:avLst/>
          </a:prstGeom>
        </p:spPr>
      </p:pic>
    </p:spTree>
    <p:extLst>
      <p:ext uri="{BB962C8B-B14F-4D97-AF65-F5344CB8AC3E}">
        <p14:creationId xmlns:p14="http://schemas.microsoft.com/office/powerpoint/2010/main" val="1786202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EFD6C4-DEF7-4BCF-9394-6CE40BDEDE9F}"/>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Fall Risk &amp; Fall Prevention</a:t>
            </a:r>
          </a:p>
        </p:txBody>
      </p:sp>
      <p:sp>
        <p:nvSpPr>
          <p:cNvPr id="8" name="Rectangle 7">
            <a:extLst>
              <a:ext uri="{FF2B5EF4-FFF2-40B4-BE49-F238E27FC236}">
                <a16:creationId xmlns:a16="http://schemas.microsoft.com/office/drawing/2014/main" id="{E5190ECE-C5C4-40CA-AC3D-5D81FC13690E}"/>
              </a:ext>
            </a:extLst>
          </p:cNvPr>
          <p:cNvSpPr/>
          <p:nvPr/>
        </p:nvSpPr>
        <p:spPr>
          <a:xfrm>
            <a:off x="234891" y="1294172"/>
            <a:ext cx="6165909" cy="3693319"/>
          </a:xfrm>
          <a:prstGeom prst="rect">
            <a:avLst/>
          </a:prstGeom>
        </p:spPr>
        <p:txBody>
          <a:bodyPr wrap="square">
            <a:spAutoFit/>
          </a:bodyPr>
          <a:lstStyle/>
          <a:p>
            <a:r>
              <a:rPr lang="en-US" b="1" dirty="0">
                <a:latin typeface="+mj-lt"/>
              </a:rPr>
              <a:t>Ways to prevent falls:</a:t>
            </a:r>
          </a:p>
          <a:p>
            <a:pPr marL="285750" indent="-285750">
              <a:buFontTx/>
              <a:buChar char="-"/>
            </a:pPr>
            <a:r>
              <a:rPr lang="en-US" dirty="0">
                <a:latin typeface="+mj-lt"/>
              </a:rPr>
              <a:t>Fall Risk Assessment</a:t>
            </a:r>
          </a:p>
          <a:p>
            <a:pPr marL="285750" indent="-285750">
              <a:buFontTx/>
              <a:buChar char="-"/>
            </a:pPr>
            <a:r>
              <a:rPr lang="en-US" dirty="0">
                <a:latin typeface="+mj-lt"/>
              </a:rPr>
              <a:t>Home and Safety Assessment &amp; Modifications </a:t>
            </a:r>
          </a:p>
          <a:p>
            <a:pPr marL="285750" indent="-285750">
              <a:buFontTx/>
              <a:buChar char="-"/>
            </a:pPr>
            <a:r>
              <a:rPr lang="en-US" dirty="0">
                <a:latin typeface="+mj-lt"/>
              </a:rPr>
              <a:t>Root Cause Analysis</a:t>
            </a:r>
          </a:p>
          <a:p>
            <a:pPr marL="285750" indent="-285750">
              <a:buFontTx/>
              <a:buChar char="-"/>
            </a:pPr>
            <a:r>
              <a:rPr lang="en-US" dirty="0">
                <a:latin typeface="+mj-lt"/>
              </a:rPr>
              <a:t>Clear and Individualized Care Plan Interventions</a:t>
            </a:r>
          </a:p>
          <a:p>
            <a:pPr marL="285750" indent="-285750">
              <a:buFontTx/>
              <a:buChar char="-"/>
            </a:pPr>
            <a:r>
              <a:rPr lang="en-US" dirty="0">
                <a:latin typeface="+mj-lt"/>
              </a:rPr>
              <a:t>Safe transfer and toileting practices</a:t>
            </a:r>
          </a:p>
          <a:p>
            <a:pPr marL="285750" indent="-285750">
              <a:buFontTx/>
              <a:buChar char="-"/>
            </a:pPr>
            <a:r>
              <a:rPr lang="en-US" dirty="0">
                <a:latin typeface="+mj-lt"/>
              </a:rPr>
              <a:t>Regular Vision Checks</a:t>
            </a:r>
          </a:p>
          <a:p>
            <a:pPr marL="285750" indent="-285750">
              <a:buFontTx/>
              <a:buChar char="-"/>
            </a:pPr>
            <a:r>
              <a:rPr lang="en-US" dirty="0">
                <a:latin typeface="+mj-lt"/>
              </a:rPr>
              <a:t>Regular Medication Review</a:t>
            </a:r>
          </a:p>
          <a:p>
            <a:pPr marL="285750" indent="-285750">
              <a:buFontTx/>
              <a:buChar char="-"/>
            </a:pPr>
            <a:r>
              <a:rPr lang="en-US" dirty="0">
                <a:latin typeface="+mj-lt"/>
              </a:rPr>
              <a:t>Engage client in fall prevention</a:t>
            </a:r>
          </a:p>
          <a:p>
            <a:pPr marL="285750" indent="-285750">
              <a:buFontTx/>
              <a:buChar char="-"/>
            </a:pPr>
            <a:r>
              <a:rPr lang="en-US" dirty="0">
                <a:latin typeface="+mj-lt"/>
              </a:rPr>
              <a:t>Encourage exercise, as able to keep clients strong </a:t>
            </a:r>
          </a:p>
          <a:p>
            <a:pPr marL="285750" indent="-285750">
              <a:buFontTx/>
              <a:buChar char="-"/>
            </a:pPr>
            <a:r>
              <a:rPr lang="en-US" dirty="0">
                <a:latin typeface="+mj-lt"/>
              </a:rPr>
              <a:t>Proper Footwear</a:t>
            </a:r>
          </a:p>
          <a:p>
            <a:pPr marL="285750" indent="-285750">
              <a:buFontTx/>
              <a:buChar char="-"/>
            </a:pPr>
            <a:r>
              <a:rPr lang="en-US" dirty="0">
                <a:latin typeface="+mj-lt"/>
              </a:rPr>
              <a:t>Proper Lighting</a:t>
            </a:r>
          </a:p>
          <a:p>
            <a:pPr marL="285750" indent="-285750">
              <a:buFontTx/>
              <a:buChar char="-"/>
            </a:pPr>
            <a:r>
              <a:rPr lang="en-US" dirty="0">
                <a:latin typeface="+mj-lt"/>
              </a:rPr>
              <a:t>Introduce assistive devices, as necessary</a:t>
            </a:r>
          </a:p>
        </p:txBody>
      </p:sp>
      <p:pic>
        <p:nvPicPr>
          <p:cNvPr id="19458" name="Picture 2" descr="Patient &amp; Caregiver Resources | STEADI - Older Adult Fall Prevention | CDC  Injury Center">
            <a:extLst>
              <a:ext uri="{FF2B5EF4-FFF2-40B4-BE49-F238E27FC236}">
                <a16:creationId xmlns:a16="http://schemas.microsoft.com/office/drawing/2014/main" id="{570B9805-3437-41E0-B578-3AA193838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3511" y="1294172"/>
            <a:ext cx="3803652" cy="1999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593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hould I learn how to use my assistive device from a Physical Therapist? -  Steadystepshhr">
            <a:extLst>
              <a:ext uri="{FF2B5EF4-FFF2-40B4-BE49-F238E27FC236}">
                <a16:creationId xmlns:a16="http://schemas.microsoft.com/office/drawing/2014/main" id="{2EF7291D-7C12-4528-9C31-D2598BDF8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0593" y="3657793"/>
            <a:ext cx="6183407" cy="205147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234891" y="1148733"/>
            <a:ext cx="3098244" cy="4113523"/>
          </a:xfrm>
        </p:spPr>
        <p:txBody>
          <a:bodyPr>
            <a:noAutofit/>
          </a:bodyPr>
          <a:lstStyle/>
          <a:p>
            <a:pPr>
              <a:lnSpc>
                <a:spcPct val="120000"/>
              </a:lnSpc>
              <a:spcBef>
                <a:spcPts val="0"/>
              </a:spcBef>
              <a:buFontTx/>
              <a:buChar char="-"/>
            </a:pPr>
            <a:r>
              <a:rPr lang="en-US" sz="2000" dirty="0">
                <a:latin typeface="+mj-lt"/>
              </a:rPr>
              <a:t>Walkers</a:t>
            </a:r>
          </a:p>
          <a:p>
            <a:pPr>
              <a:lnSpc>
                <a:spcPct val="120000"/>
              </a:lnSpc>
              <a:spcBef>
                <a:spcPts val="0"/>
              </a:spcBef>
              <a:buFontTx/>
              <a:buChar char="-"/>
            </a:pPr>
            <a:r>
              <a:rPr lang="en-US" sz="2000" dirty="0">
                <a:latin typeface="+mj-lt"/>
              </a:rPr>
              <a:t>Wheelchairs</a:t>
            </a:r>
          </a:p>
          <a:p>
            <a:pPr>
              <a:lnSpc>
                <a:spcPct val="120000"/>
              </a:lnSpc>
              <a:spcBef>
                <a:spcPts val="0"/>
              </a:spcBef>
              <a:buFontTx/>
              <a:buChar char="-"/>
            </a:pPr>
            <a:r>
              <a:rPr lang="en-US" sz="2000" dirty="0">
                <a:latin typeface="+mj-lt"/>
              </a:rPr>
              <a:t>Hoyer</a:t>
            </a:r>
          </a:p>
          <a:p>
            <a:pPr>
              <a:lnSpc>
                <a:spcPct val="120000"/>
              </a:lnSpc>
              <a:spcBef>
                <a:spcPts val="0"/>
              </a:spcBef>
              <a:buFontTx/>
              <a:buChar char="-"/>
            </a:pPr>
            <a:r>
              <a:rPr lang="en-US" sz="2000" dirty="0">
                <a:latin typeface="+mj-lt"/>
              </a:rPr>
              <a:t>Transfer Belt</a:t>
            </a:r>
          </a:p>
          <a:p>
            <a:pPr>
              <a:lnSpc>
                <a:spcPct val="120000"/>
              </a:lnSpc>
              <a:spcBef>
                <a:spcPts val="0"/>
              </a:spcBef>
              <a:buFontTx/>
              <a:buChar char="-"/>
            </a:pPr>
            <a:r>
              <a:rPr lang="en-US" sz="2000" dirty="0">
                <a:latin typeface="+mj-lt"/>
              </a:rPr>
              <a:t>EZ Stand</a:t>
            </a:r>
          </a:p>
          <a:p>
            <a:pPr>
              <a:lnSpc>
                <a:spcPct val="120000"/>
              </a:lnSpc>
              <a:spcBef>
                <a:spcPts val="0"/>
              </a:spcBef>
              <a:buFontTx/>
              <a:buChar char="-"/>
            </a:pPr>
            <a:r>
              <a:rPr lang="en-US" sz="2000" dirty="0">
                <a:latin typeface="+mj-lt"/>
              </a:rPr>
              <a:t>Canes</a:t>
            </a:r>
          </a:p>
          <a:p>
            <a:pPr>
              <a:lnSpc>
                <a:spcPct val="120000"/>
              </a:lnSpc>
              <a:spcBef>
                <a:spcPts val="0"/>
              </a:spcBef>
              <a:buFontTx/>
              <a:buChar char="-"/>
            </a:pPr>
            <a:r>
              <a:rPr lang="en-US" sz="2000" dirty="0">
                <a:latin typeface="+mj-lt"/>
              </a:rPr>
              <a:t>Thermometers</a:t>
            </a:r>
          </a:p>
          <a:p>
            <a:pPr>
              <a:lnSpc>
                <a:spcPct val="120000"/>
              </a:lnSpc>
              <a:spcBef>
                <a:spcPts val="0"/>
              </a:spcBef>
              <a:buFontTx/>
              <a:buChar char="-"/>
            </a:pPr>
            <a:r>
              <a:rPr lang="en-US" sz="2000" dirty="0">
                <a:latin typeface="+mj-lt"/>
              </a:rPr>
              <a:t>Blood Pressure Monitors</a:t>
            </a:r>
          </a:p>
          <a:p>
            <a:pPr>
              <a:lnSpc>
                <a:spcPct val="120000"/>
              </a:lnSpc>
              <a:spcBef>
                <a:spcPts val="0"/>
              </a:spcBef>
              <a:buFontTx/>
              <a:buChar char="-"/>
            </a:pPr>
            <a:r>
              <a:rPr lang="en-US" sz="2000" dirty="0">
                <a:latin typeface="+mj-lt"/>
              </a:rPr>
              <a:t>Pulse Oximeter</a:t>
            </a:r>
          </a:p>
          <a:p>
            <a:pPr>
              <a:lnSpc>
                <a:spcPct val="120000"/>
              </a:lnSpc>
              <a:spcBef>
                <a:spcPts val="0"/>
              </a:spcBef>
              <a:buFontTx/>
              <a:buChar char="-"/>
            </a:pPr>
            <a:r>
              <a:rPr lang="en-US" sz="2000" dirty="0">
                <a:latin typeface="+mj-lt"/>
              </a:rPr>
              <a:t>Nebulizers</a:t>
            </a:r>
          </a:p>
          <a:p>
            <a:pPr>
              <a:lnSpc>
                <a:spcPct val="120000"/>
              </a:lnSpc>
              <a:spcBef>
                <a:spcPts val="0"/>
              </a:spcBef>
              <a:buFontTx/>
              <a:buChar char="-"/>
            </a:pPr>
            <a:r>
              <a:rPr lang="en-US" sz="2000" dirty="0">
                <a:latin typeface="+mj-lt"/>
              </a:rPr>
              <a:t>Weighting Scale</a:t>
            </a:r>
          </a:p>
        </p:txBody>
      </p:sp>
      <p:sp>
        <p:nvSpPr>
          <p:cNvPr id="7" name="TextBox 6">
            <a:extLst>
              <a:ext uri="{FF2B5EF4-FFF2-40B4-BE49-F238E27FC236}">
                <a16:creationId xmlns:a16="http://schemas.microsoft.com/office/drawing/2014/main" id="{0DAB0DDB-2B40-4DC0-815D-1AFF50C480AA}"/>
              </a:ext>
            </a:extLst>
          </p:cNvPr>
          <p:cNvSpPr txBox="1"/>
          <p:nvPr/>
        </p:nvSpPr>
        <p:spPr>
          <a:xfrm>
            <a:off x="234891" y="260058"/>
            <a:ext cx="8632272" cy="430887"/>
          </a:xfrm>
          <a:prstGeom prst="rect">
            <a:avLst/>
          </a:prstGeom>
          <a:solidFill>
            <a:srgbClr val="0056A3"/>
          </a:solidFill>
        </p:spPr>
        <p:txBody>
          <a:bodyPr wrap="square" rtlCol="0">
            <a:spAutoFit/>
          </a:bodyPr>
          <a:lstStyle/>
          <a:p>
            <a:r>
              <a:rPr lang="en-US" sz="2200" b="1" dirty="0">
                <a:solidFill>
                  <a:schemeClr val="bg1"/>
                </a:solidFill>
                <a:latin typeface="+mj-lt"/>
              </a:rPr>
              <a:t>Commonly Used Equipment and Devices</a:t>
            </a:r>
          </a:p>
        </p:txBody>
      </p:sp>
      <p:pic>
        <p:nvPicPr>
          <p:cNvPr id="10" name="Picture 9">
            <a:extLst>
              <a:ext uri="{FF2B5EF4-FFF2-40B4-BE49-F238E27FC236}">
                <a16:creationId xmlns:a16="http://schemas.microsoft.com/office/drawing/2014/main" id="{0DC62A28-EF08-465F-AEDC-1AA19B3566AD}"/>
              </a:ext>
            </a:extLst>
          </p:cNvPr>
          <p:cNvPicPr>
            <a:picLocks noChangeAspect="1"/>
          </p:cNvPicPr>
          <p:nvPr/>
        </p:nvPicPr>
        <p:blipFill>
          <a:blip r:embed="rId3"/>
          <a:stretch>
            <a:fillRect/>
          </a:stretch>
        </p:blipFill>
        <p:spPr>
          <a:xfrm>
            <a:off x="2812026" y="882238"/>
            <a:ext cx="2727327" cy="2727327"/>
          </a:xfrm>
          <a:prstGeom prst="rect">
            <a:avLst/>
          </a:prstGeom>
        </p:spPr>
      </p:pic>
      <p:pic>
        <p:nvPicPr>
          <p:cNvPr id="18436" name="Picture 4" descr="Amazon.com: OMRON Bronze Blood Pressure Monitor, Upper Arm Cuff, Digital Blood  Pressure Machine, Stores Up To 14 Readings : Health &amp; Household">
            <a:extLst>
              <a:ext uri="{FF2B5EF4-FFF2-40B4-BE49-F238E27FC236}">
                <a16:creationId xmlns:a16="http://schemas.microsoft.com/office/drawing/2014/main" id="{AEAEA9F9-3DB1-4691-8B0C-A258572791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3884" y="1081523"/>
            <a:ext cx="2866565" cy="2461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257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50D412-70A4-42D0-89DD-41FA09B40802}"/>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Stop and Watch</a:t>
            </a:r>
          </a:p>
        </p:txBody>
      </p:sp>
      <p:sp>
        <p:nvSpPr>
          <p:cNvPr id="2" name="Rectangle 1">
            <a:extLst>
              <a:ext uri="{FF2B5EF4-FFF2-40B4-BE49-F238E27FC236}">
                <a16:creationId xmlns:a16="http://schemas.microsoft.com/office/drawing/2014/main" id="{500AB200-FE57-4F39-9605-3C6E23B0FDE9}"/>
              </a:ext>
            </a:extLst>
          </p:cNvPr>
          <p:cNvSpPr/>
          <p:nvPr/>
        </p:nvSpPr>
        <p:spPr>
          <a:xfrm>
            <a:off x="234891" y="972741"/>
            <a:ext cx="8632272" cy="4801314"/>
          </a:xfrm>
          <a:prstGeom prst="rect">
            <a:avLst/>
          </a:prstGeom>
        </p:spPr>
        <p:txBody>
          <a:bodyPr wrap="square">
            <a:spAutoFit/>
          </a:bodyPr>
          <a:lstStyle/>
          <a:p>
            <a:pPr marL="285750" indent="-285750">
              <a:buFontTx/>
              <a:buChar char="-"/>
            </a:pPr>
            <a:r>
              <a:rPr lang="en-US" sz="2400" b="1" dirty="0">
                <a:solidFill>
                  <a:srgbClr val="FF0000"/>
                </a:solidFill>
                <a:latin typeface="+mj-lt"/>
              </a:rPr>
              <a:t>S</a:t>
            </a:r>
            <a:r>
              <a:rPr lang="en-US" sz="2400" dirty="0">
                <a:latin typeface="+mj-lt"/>
              </a:rPr>
              <a:t>eems different than usual</a:t>
            </a:r>
          </a:p>
          <a:p>
            <a:pPr marL="285750" indent="-285750">
              <a:buFontTx/>
              <a:buChar char="-"/>
            </a:pPr>
            <a:r>
              <a:rPr lang="en-US" sz="2400" b="1" dirty="0">
                <a:solidFill>
                  <a:srgbClr val="FF0000"/>
                </a:solidFill>
                <a:latin typeface="+mj-lt"/>
              </a:rPr>
              <a:t>T</a:t>
            </a:r>
            <a:r>
              <a:rPr lang="en-US" sz="2400" dirty="0">
                <a:latin typeface="+mj-lt"/>
              </a:rPr>
              <a:t>alks or communicates less than usual</a:t>
            </a:r>
          </a:p>
          <a:p>
            <a:pPr marL="285750" indent="-285750">
              <a:buFontTx/>
              <a:buChar char="-"/>
            </a:pPr>
            <a:r>
              <a:rPr lang="en-US" sz="2400" b="1" dirty="0">
                <a:solidFill>
                  <a:srgbClr val="FF0000"/>
                </a:solidFill>
                <a:latin typeface="+mj-lt"/>
              </a:rPr>
              <a:t>O</a:t>
            </a:r>
            <a:r>
              <a:rPr lang="en-US" sz="2400" dirty="0">
                <a:latin typeface="+mj-lt"/>
              </a:rPr>
              <a:t>verall appears much different</a:t>
            </a:r>
          </a:p>
          <a:p>
            <a:pPr marL="285750" indent="-285750">
              <a:buFontTx/>
              <a:buChar char="-"/>
            </a:pPr>
            <a:r>
              <a:rPr lang="en-US" sz="2400" b="1" dirty="0">
                <a:solidFill>
                  <a:srgbClr val="FF0000"/>
                </a:solidFill>
                <a:latin typeface="+mj-lt"/>
              </a:rPr>
              <a:t>P</a:t>
            </a:r>
            <a:r>
              <a:rPr lang="en-US" sz="2400" dirty="0">
                <a:latin typeface="+mj-lt"/>
              </a:rPr>
              <a:t>articipated less than usual in activities</a:t>
            </a:r>
          </a:p>
          <a:p>
            <a:pPr marL="285750" indent="-285750">
              <a:buFontTx/>
              <a:buChar char="-"/>
            </a:pPr>
            <a:r>
              <a:rPr lang="en-US" sz="2400" b="1" dirty="0">
                <a:solidFill>
                  <a:srgbClr val="FF0000"/>
                </a:solidFill>
                <a:latin typeface="+mj-lt"/>
              </a:rPr>
              <a:t>A</a:t>
            </a:r>
            <a:r>
              <a:rPr lang="en-US" sz="2400" dirty="0">
                <a:latin typeface="+mj-lt"/>
              </a:rPr>
              <a:t>te less than usual (not because of dislike of food)</a:t>
            </a:r>
          </a:p>
          <a:p>
            <a:pPr marL="285750" indent="-285750">
              <a:buFontTx/>
              <a:buChar char="-"/>
            </a:pPr>
            <a:r>
              <a:rPr lang="en-US" sz="2400" b="1" dirty="0">
                <a:solidFill>
                  <a:srgbClr val="FF0000"/>
                </a:solidFill>
                <a:latin typeface="+mj-lt"/>
              </a:rPr>
              <a:t>N</a:t>
            </a:r>
          </a:p>
          <a:p>
            <a:pPr marL="285750" indent="-285750">
              <a:buFontTx/>
              <a:buChar char="-"/>
            </a:pPr>
            <a:r>
              <a:rPr lang="en-US" sz="2400" b="1" dirty="0">
                <a:solidFill>
                  <a:srgbClr val="FF0000"/>
                </a:solidFill>
                <a:latin typeface="+mj-lt"/>
              </a:rPr>
              <a:t>D</a:t>
            </a:r>
            <a:r>
              <a:rPr lang="en-US" sz="2400" dirty="0">
                <a:latin typeface="+mj-lt"/>
              </a:rPr>
              <a:t>rank less than usual</a:t>
            </a:r>
          </a:p>
          <a:p>
            <a:pPr marL="285750" indent="-285750">
              <a:buFontTx/>
              <a:buChar char="-"/>
            </a:pPr>
            <a:r>
              <a:rPr lang="en-US" sz="2400" b="1" dirty="0">
                <a:solidFill>
                  <a:srgbClr val="FF0000"/>
                </a:solidFill>
                <a:latin typeface="+mj-lt"/>
              </a:rPr>
              <a:t>W</a:t>
            </a:r>
            <a:r>
              <a:rPr lang="en-US" sz="2400" dirty="0">
                <a:latin typeface="+mj-lt"/>
              </a:rPr>
              <a:t>eight change</a:t>
            </a:r>
          </a:p>
          <a:p>
            <a:pPr marL="285750" indent="-285750">
              <a:buFontTx/>
              <a:buChar char="-"/>
            </a:pPr>
            <a:r>
              <a:rPr lang="en-US" sz="2400" b="1" dirty="0">
                <a:solidFill>
                  <a:srgbClr val="FF0000"/>
                </a:solidFill>
                <a:latin typeface="+mj-lt"/>
              </a:rPr>
              <a:t>A</a:t>
            </a:r>
            <a:r>
              <a:rPr lang="en-US" sz="2400" dirty="0">
                <a:latin typeface="+mj-lt"/>
              </a:rPr>
              <a:t>gitated or nervous more than usual</a:t>
            </a:r>
          </a:p>
          <a:p>
            <a:pPr marL="285750" indent="-285750">
              <a:buFontTx/>
              <a:buChar char="-"/>
            </a:pPr>
            <a:r>
              <a:rPr lang="en-US" sz="2400" b="1" dirty="0">
                <a:solidFill>
                  <a:srgbClr val="FF0000"/>
                </a:solidFill>
                <a:latin typeface="+mj-lt"/>
              </a:rPr>
              <a:t>T</a:t>
            </a:r>
            <a:r>
              <a:rPr lang="en-US" sz="2400" dirty="0">
                <a:latin typeface="+mj-lt"/>
              </a:rPr>
              <a:t>ired, weak, confused or drowsy</a:t>
            </a:r>
          </a:p>
          <a:p>
            <a:pPr marL="285750" indent="-285750">
              <a:buFontTx/>
              <a:buChar char="-"/>
            </a:pPr>
            <a:r>
              <a:rPr lang="en-US" sz="2400" b="1" dirty="0">
                <a:solidFill>
                  <a:srgbClr val="FF0000"/>
                </a:solidFill>
                <a:latin typeface="+mj-lt"/>
              </a:rPr>
              <a:t>C</a:t>
            </a:r>
            <a:r>
              <a:rPr lang="en-US" sz="2400" dirty="0">
                <a:latin typeface="+mj-lt"/>
              </a:rPr>
              <a:t>hange in skin color or condition</a:t>
            </a:r>
          </a:p>
          <a:p>
            <a:pPr marL="285750" indent="-285750">
              <a:buFontTx/>
              <a:buChar char="-"/>
            </a:pPr>
            <a:r>
              <a:rPr lang="en-US" sz="2400" b="1" dirty="0">
                <a:solidFill>
                  <a:srgbClr val="FF0000"/>
                </a:solidFill>
                <a:latin typeface="+mj-lt"/>
              </a:rPr>
              <a:t>H</a:t>
            </a:r>
            <a:r>
              <a:rPr lang="en-US" sz="2400" dirty="0">
                <a:latin typeface="+mj-lt"/>
              </a:rPr>
              <a:t>elp with dressing, toileting, transfers more than usual</a:t>
            </a:r>
          </a:p>
          <a:p>
            <a:pPr marL="285750" indent="-285750">
              <a:buFontTx/>
              <a:buChar char="-"/>
            </a:pPr>
            <a:endParaRPr lang="en-US" b="1" dirty="0">
              <a:solidFill>
                <a:srgbClr val="0040B8"/>
              </a:solidFill>
              <a:latin typeface="+mj-lt"/>
            </a:endParaRPr>
          </a:p>
        </p:txBody>
      </p:sp>
    </p:spTree>
    <p:extLst>
      <p:ext uri="{BB962C8B-B14F-4D97-AF65-F5344CB8AC3E}">
        <p14:creationId xmlns:p14="http://schemas.microsoft.com/office/powerpoint/2010/main" val="637552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50D412-70A4-42D0-89DD-41FA09B40802}"/>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When to Call the Nurse</a:t>
            </a:r>
          </a:p>
        </p:txBody>
      </p:sp>
      <p:sp>
        <p:nvSpPr>
          <p:cNvPr id="2" name="Rectangle 1">
            <a:extLst>
              <a:ext uri="{FF2B5EF4-FFF2-40B4-BE49-F238E27FC236}">
                <a16:creationId xmlns:a16="http://schemas.microsoft.com/office/drawing/2014/main" id="{500AB200-FE57-4F39-9605-3C6E23B0FDE9}"/>
              </a:ext>
            </a:extLst>
          </p:cNvPr>
          <p:cNvSpPr/>
          <p:nvPr/>
        </p:nvSpPr>
        <p:spPr>
          <a:xfrm>
            <a:off x="234891" y="972741"/>
            <a:ext cx="8632272" cy="3200876"/>
          </a:xfrm>
          <a:prstGeom prst="rect">
            <a:avLst/>
          </a:prstGeom>
        </p:spPr>
        <p:txBody>
          <a:bodyPr wrap="square">
            <a:spAutoFit/>
          </a:bodyPr>
          <a:lstStyle/>
          <a:p>
            <a:r>
              <a:rPr lang="en-US" sz="2000" dirty="0">
                <a:latin typeface="+mj-lt"/>
              </a:rPr>
              <a:t>It is the employee’s responsibility to call a nurse for (but not limited to) the following reasons</a:t>
            </a:r>
          </a:p>
          <a:p>
            <a:pPr marL="285750" indent="-285750">
              <a:buFontTx/>
              <a:buChar char="-"/>
            </a:pPr>
            <a:r>
              <a:rPr lang="en-US" dirty="0">
                <a:latin typeface="+mj-lt"/>
              </a:rPr>
              <a:t>Medication questions</a:t>
            </a:r>
          </a:p>
          <a:p>
            <a:pPr marL="285750" indent="-285750">
              <a:buFontTx/>
              <a:buChar char="-"/>
            </a:pPr>
            <a:r>
              <a:rPr lang="en-US" dirty="0">
                <a:latin typeface="+mj-lt"/>
              </a:rPr>
              <a:t>Observed bruising</a:t>
            </a:r>
          </a:p>
          <a:p>
            <a:pPr marL="285750" indent="-285750">
              <a:buFontTx/>
              <a:buChar char="-"/>
            </a:pPr>
            <a:r>
              <a:rPr lang="en-US" dirty="0">
                <a:latin typeface="+mj-lt"/>
              </a:rPr>
              <a:t>Change in condition (STOP AND WATCH)</a:t>
            </a:r>
          </a:p>
          <a:p>
            <a:pPr marL="285750" indent="-285750">
              <a:buFontTx/>
              <a:buChar char="-"/>
            </a:pPr>
            <a:r>
              <a:rPr lang="en-US" dirty="0">
                <a:latin typeface="+mj-lt"/>
              </a:rPr>
              <a:t>A witnessed or unwitnessed fall</a:t>
            </a:r>
          </a:p>
          <a:p>
            <a:pPr marL="285750" indent="-285750">
              <a:buFontTx/>
              <a:buChar char="-"/>
            </a:pPr>
            <a:r>
              <a:rPr lang="en-US" dirty="0">
                <a:latin typeface="+mj-lt"/>
              </a:rPr>
              <a:t>Behavior changes</a:t>
            </a:r>
          </a:p>
          <a:p>
            <a:pPr marL="285750" indent="-285750">
              <a:buFontTx/>
              <a:buChar char="-"/>
            </a:pPr>
            <a:r>
              <a:rPr lang="en-US" dirty="0">
                <a:latin typeface="+mj-lt"/>
              </a:rPr>
              <a:t>Client is experiencing dizziness / confusion</a:t>
            </a:r>
          </a:p>
          <a:p>
            <a:pPr marL="285750" indent="-285750">
              <a:buFontTx/>
              <a:buChar char="-"/>
            </a:pPr>
            <a:r>
              <a:rPr lang="en-US" dirty="0">
                <a:latin typeface="+mj-lt"/>
              </a:rPr>
              <a:t>If you call 911</a:t>
            </a:r>
          </a:p>
          <a:p>
            <a:pPr marL="285750" indent="-285750">
              <a:buFontTx/>
              <a:buChar char="-"/>
            </a:pPr>
            <a:r>
              <a:rPr lang="en-US" dirty="0">
                <a:latin typeface="+mj-lt"/>
              </a:rPr>
              <a:t>Death of a hospice client</a:t>
            </a:r>
          </a:p>
          <a:p>
            <a:pPr marL="285750" indent="-285750">
              <a:buFontTx/>
              <a:buChar char="-"/>
            </a:pPr>
            <a:r>
              <a:rPr lang="en-US" dirty="0">
                <a:latin typeface="+mj-lt"/>
              </a:rPr>
              <a:t>Any other question or concern related to the client</a:t>
            </a:r>
          </a:p>
        </p:txBody>
      </p:sp>
      <p:pic>
        <p:nvPicPr>
          <p:cNvPr id="5" name="Picture 4">
            <a:extLst>
              <a:ext uri="{FF2B5EF4-FFF2-40B4-BE49-F238E27FC236}">
                <a16:creationId xmlns:a16="http://schemas.microsoft.com/office/drawing/2014/main" id="{934ED283-DDE3-4FC7-B2F6-6D4CD28835A2}"/>
              </a:ext>
            </a:extLst>
          </p:cNvPr>
          <p:cNvPicPr>
            <a:picLocks noChangeAspect="1"/>
          </p:cNvPicPr>
          <p:nvPr/>
        </p:nvPicPr>
        <p:blipFill>
          <a:blip r:embed="rId2"/>
          <a:stretch>
            <a:fillRect/>
          </a:stretch>
        </p:blipFill>
        <p:spPr>
          <a:xfrm>
            <a:off x="5699786" y="1825838"/>
            <a:ext cx="2748277" cy="3206323"/>
          </a:xfrm>
          <a:prstGeom prst="rect">
            <a:avLst/>
          </a:prstGeom>
        </p:spPr>
      </p:pic>
    </p:spTree>
    <p:extLst>
      <p:ext uri="{BB962C8B-B14F-4D97-AF65-F5344CB8AC3E}">
        <p14:creationId xmlns:p14="http://schemas.microsoft.com/office/powerpoint/2010/main" val="1245663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50D412-70A4-42D0-89DD-41FA09B40802}"/>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Office Hours and After Hours Protocol</a:t>
            </a:r>
          </a:p>
        </p:txBody>
      </p:sp>
      <p:sp>
        <p:nvSpPr>
          <p:cNvPr id="7" name="Rectangle 6">
            <a:extLst>
              <a:ext uri="{FF2B5EF4-FFF2-40B4-BE49-F238E27FC236}">
                <a16:creationId xmlns:a16="http://schemas.microsoft.com/office/drawing/2014/main" id="{1FD91FCC-3A9D-4DD2-B745-C13FBD1C7F7B}"/>
              </a:ext>
            </a:extLst>
          </p:cNvPr>
          <p:cNvSpPr/>
          <p:nvPr/>
        </p:nvSpPr>
        <p:spPr>
          <a:xfrm>
            <a:off x="234892" y="859989"/>
            <a:ext cx="8632271" cy="5570756"/>
          </a:xfrm>
          <a:prstGeom prst="rect">
            <a:avLst/>
          </a:prstGeom>
        </p:spPr>
        <p:txBody>
          <a:bodyPr wrap="square">
            <a:spAutoFit/>
          </a:bodyPr>
          <a:lstStyle/>
          <a:p>
            <a:pPr marL="285750" indent="-285750">
              <a:buFontTx/>
              <a:buChar char="-"/>
            </a:pPr>
            <a:r>
              <a:rPr lang="en-US" sz="2000" dirty="0">
                <a:latin typeface="+mj-lt"/>
              </a:rPr>
              <a:t>Office hours are Monday – Friday 8a-5p</a:t>
            </a:r>
          </a:p>
          <a:p>
            <a:pPr marL="285750" indent="-285750">
              <a:buFontTx/>
              <a:buChar char="-"/>
            </a:pPr>
            <a:r>
              <a:rPr lang="en-US" sz="2000" dirty="0">
                <a:latin typeface="+mj-lt"/>
              </a:rPr>
              <a:t>Recover Care has on-call nurse available 24/7</a:t>
            </a:r>
          </a:p>
          <a:p>
            <a:pPr marL="285750" indent="-285750">
              <a:spcBef>
                <a:spcPts val="0"/>
              </a:spcBef>
              <a:buFontTx/>
              <a:buChar char="-"/>
            </a:pPr>
            <a:endParaRPr lang="en-US" sz="2000" dirty="0">
              <a:latin typeface="+mj-lt"/>
            </a:endParaRPr>
          </a:p>
          <a:p>
            <a:pPr marL="285750" indent="-285750">
              <a:spcBef>
                <a:spcPts val="0"/>
              </a:spcBef>
              <a:buFontTx/>
              <a:buChar char="-"/>
            </a:pPr>
            <a:r>
              <a:rPr lang="en-US" sz="2000" dirty="0">
                <a:latin typeface="+mj-lt"/>
              </a:rPr>
              <a:t>Reasons to Contact the After Hours Team may include:</a:t>
            </a:r>
          </a:p>
          <a:p>
            <a:pPr marL="742950" lvl="1" indent="-285750">
              <a:buFontTx/>
              <a:buChar char="-"/>
            </a:pPr>
            <a:r>
              <a:rPr lang="en-US" dirty="0">
                <a:latin typeface="+mj-lt"/>
              </a:rPr>
              <a:t>The client is not answering the door or is not inside the home</a:t>
            </a:r>
          </a:p>
          <a:p>
            <a:pPr marL="742950" lvl="1" indent="-285750">
              <a:buFontTx/>
              <a:buChar char="-"/>
            </a:pPr>
            <a:r>
              <a:rPr lang="en-US" dirty="0">
                <a:latin typeface="+mj-lt"/>
              </a:rPr>
              <a:t>The client refusing care</a:t>
            </a:r>
          </a:p>
          <a:p>
            <a:pPr marL="742950" lvl="1" indent="-285750">
              <a:buFontTx/>
              <a:buChar char="-"/>
            </a:pPr>
            <a:r>
              <a:rPr lang="en-US" dirty="0">
                <a:latin typeface="+mj-lt"/>
              </a:rPr>
              <a:t>You will be late to the clients home.</a:t>
            </a:r>
          </a:p>
          <a:p>
            <a:pPr marL="742950" lvl="1" indent="-285750">
              <a:buFontTx/>
              <a:buChar char="-"/>
            </a:pPr>
            <a:r>
              <a:rPr lang="en-US" dirty="0">
                <a:latin typeface="+mj-lt"/>
              </a:rPr>
              <a:t>You have an extreme emergency and will not be able to work your scheduled visit: You can NOT text us about a call off of a shift. You must talk with someone.  </a:t>
            </a:r>
          </a:p>
          <a:p>
            <a:pPr marL="742950" lvl="1" indent="-285750">
              <a:buFontTx/>
              <a:buChar char="-"/>
            </a:pPr>
            <a:r>
              <a:rPr lang="en-US" dirty="0">
                <a:latin typeface="+mj-lt"/>
              </a:rPr>
              <a:t>Any question about the client you are working with, including (but not limited to):</a:t>
            </a:r>
          </a:p>
          <a:p>
            <a:pPr marL="742950" lvl="1" indent="-285750">
              <a:buFontTx/>
              <a:buChar char="-"/>
            </a:pPr>
            <a:r>
              <a:rPr lang="en-US" dirty="0">
                <a:latin typeface="+mj-lt"/>
              </a:rPr>
              <a:t>Medication questions</a:t>
            </a:r>
          </a:p>
          <a:p>
            <a:pPr marL="742950" lvl="1" indent="-285750">
              <a:buFontTx/>
              <a:buChar char="-"/>
            </a:pPr>
            <a:r>
              <a:rPr lang="en-US" dirty="0">
                <a:latin typeface="+mj-lt"/>
              </a:rPr>
              <a:t>Observed bruising</a:t>
            </a:r>
          </a:p>
          <a:p>
            <a:pPr marL="742950" lvl="1" indent="-285750">
              <a:buFontTx/>
              <a:buChar char="-"/>
            </a:pPr>
            <a:r>
              <a:rPr lang="en-US" dirty="0">
                <a:latin typeface="+mj-lt"/>
              </a:rPr>
              <a:t>Change in condition </a:t>
            </a:r>
          </a:p>
          <a:p>
            <a:pPr marL="742950" lvl="1" indent="-285750">
              <a:buFontTx/>
              <a:buChar char="-"/>
            </a:pPr>
            <a:r>
              <a:rPr lang="en-US" dirty="0">
                <a:latin typeface="+mj-lt"/>
              </a:rPr>
              <a:t>A witnessed fall</a:t>
            </a:r>
          </a:p>
          <a:p>
            <a:pPr marL="742950" lvl="1" indent="-285750">
              <a:buFontTx/>
              <a:buChar char="-"/>
            </a:pPr>
            <a:r>
              <a:rPr lang="en-US" dirty="0">
                <a:latin typeface="+mj-lt"/>
              </a:rPr>
              <a:t>Any other question/comment/concern pertaining to the client – your report is critical!</a:t>
            </a:r>
          </a:p>
          <a:p>
            <a:pPr>
              <a:spcBef>
                <a:spcPts val="0"/>
              </a:spcBef>
            </a:pPr>
            <a:endParaRPr lang="en-US" dirty="0">
              <a:latin typeface="+mj-lt"/>
            </a:endParaRPr>
          </a:p>
          <a:p>
            <a:pPr>
              <a:spcBef>
                <a:spcPts val="0"/>
              </a:spcBef>
            </a:pPr>
            <a:endParaRPr lang="en-US" dirty="0">
              <a:latin typeface="+mj-lt"/>
            </a:endParaRPr>
          </a:p>
          <a:p>
            <a:pPr algn="ctr">
              <a:spcBef>
                <a:spcPts val="0"/>
              </a:spcBef>
            </a:pPr>
            <a:r>
              <a:rPr lang="en-US" sz="2400" dirty="0">
                <a:solidFill>
                  <a:srgbClr val="0056A3"/>
                </a:solidFill>
                <a:latin typeface="+mj-lt"/>
              </a:rPr>
              <a:t>To contact the After Hours Team, call: </a:t>
            </a:r>
            <a:r>
              <a:rPr lang="en-US" sz="2400" b="1" dirty="0">
                <a:solidFill>
                  <a:srgbClr val="0056A3"/>
                </a:solidFill>
                <a:latin typeface="+mj-lt"/>
              </a:rPr>
              <a:t>952-297-0495</a:t>
            </a:r>
          </a:p>
        </p:txBody>
      </p:sp>
      <p:pic>
        <p:nvPicPr>
          <p:cNvPr id="6" name="Picture 4" descr="About Jet Blast Plumbing - 24 7 Clipart (612x573), Png Download">
            <a:extLst>
              <a:ext uri="{FF2B5EF4-FFF2-40B4-BE49-F238E27FC236}">
                <a16:creationId xmlns:a16="http://schemas.microsoft.com/office/drawing/2014/main" id="{22D2E2BA-EC2B-44F4-A768-BCB9A1A60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6942" y="859989"/>
            <a:ext cx="2240221" cy="2097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805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CFC54D-C1D2-4A5F-85C3-A776D642ECB2}"/>
              </a:ext>
            </a:extLst>
          </p:cNvPr>
          <p:cNvPicPr>
            <a:picLocks noChangeAspect="1"/>
          </p:cNvPicPr>
          <p:nvPr/>
        </p:nvPicPr>
        <p:blipFill>
          <a:blip r:embed="rId2"/>
          <a:stretch>
            <a:fillRect/>
          </a:stretch>
        </p:blipFill>
        <p:spPr>
          <a:xfrm>
            <a:off x="234891" y="800381"/>
            <a:ext cx="3980531" cy="4927993"/>
          </a:xfrm>
          <a:prstGeom prst="rect">
            <a:avLst/>
          </a:prstGeom>
        </p:spPr>
      </p:pic>
      <p:sp>
        <p:nvSpPr>
          <p:cNvPr id="7" name="TextBox 6">
            <a:extLst>
              <a:ext uri="{FF2B5EF4-FFF2-40B4-BE49-F238E27FC236}">
                <a16:creationId xmlns:a16="http://schemas.microsoft.com/office/drawing/2014/main" id="{BBBEE5F4-1D66-4719-BD2D-D4F3F6C8EF84}"/>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Emergency Preparedness: Disaster Plan</a:t>
            </a:r>
          </a:p>
        </p:txBody>
      </p:sp>
      <p:sp>
        <p:nvSpPr>
          <p:cNvPr id="8" name="Rectangle 7">
            <a:extLst>
              <a:ext uri="{FF2B5EF4-FFF2-40B4-BE49-F238E27FC236}">
                <a16:creationId xmlns:a16="http://schemas.microsoft.com/office/drawing/2014/main" id="{26FA7B1F-D4BE-4E20-A7E3-1EA9D7D9931A}"/>
              </a:ext>
            </a:extLst>
          </p:cNvPr>
          <p:cNvSpPr/>
          <p:nvPr/>
        </p:nvSpPr>
        <p:spPr>
          <a:xfrm>
            <a:off x="4306530" y="2176898"/>
            <a:ext cx="4560634" cy="2031325"/>
          </a:xfrm>
          <a:prstGeom prst="rect">
            <a:avLst/>
          </a:prstGeom>
        </p:spPr>
        <p:txBody>
          <a:bodyPr wrap="square">
            <a:spAutoFit/>
          </a:bodyPr>
          <a:lstStyle/>
          <a:p>
            <a:pPr defTabSz="914400" fontAlgn="base"/>
            <a:r>
              <a:rPr lang="en-US" dirty="0">
                <a:solidFill>
                  <a:srgbClr val="000000"/>
                </a:solidFill>
                <a:latin typeface="+mj-lt"/>
                <a:ea typeface="Times New Roman" panose="02020603050405020304" pitchFamily="18" charset="0"/>
              </a:rPr>
              <a:t>In the event of an emergency, the disaster plan calling tree (to the left) will be enacted. </a:t>
            </a:r>
          </a:p>
          <a:p>
            <a:pPr defTabSz="914400" fontAlgn="base"/>
            <a:endParaRPr lang="en-US" dirty="0">
              <a:solidFill>
                <a:srgbClr val="000000"/>
              </a:solidFill>
              <a:latin typeface="+mj-lt"/>
              <a:ea typeface="Times New Roman" panose="02020603050405020304" pitchFamily="18" charset="0"/>
            </a:endParaRPr>
          </a:p>
          <a:p>
            <a:pPr defTabSz="914400" fontAlgn="base"/>
            <a:r>
              <a:rPr lang="en-US" dirty="0">
                <a:solidFill>
                  <a:srgbClr val="000000"/>
                </a:solidFill>
                <a:latin typeface="+mj-lt"/>
                <a:ea typeface="Times New Roman" panose="02020603050405020304" pitchFamily="18" charset="0"/>
              </a:rPr>
              <a:t>Recover Care will follow its disaster plan in response to natural disasters, such as flood and storms, or any other emergencies that may disrupt our ability </a:t>
            </a:r>
            <a:r>
              <a:rPr lang="en-US" dirty="0">
                <a:solidFill>
                  <a:prstClr val="black"/>
                </a:solidFill>
                <a:latin typeface="+mj-lt"/>
                <a:ea typeface="Times New Roman" panose="02020603050405020304" pitchFamily="18" charset="0"/>
              </a:rPr>
              <a:t>to provide care or services. </a:t>
            </a:r>
          </a:p>
        </p:txBody>
      </p:sp>
    </p:spTree>
    <p:extLst>
      <p:ext uri="{BB962C8B-B14F-4D97-AF65-F5344CB8AC3E}">
        <p14:creationId xmlns:p14="http://schemas.microsoft.com/office/powerpoint/2010/main" val="1128287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BEE5F4-1D66-4719-BD2D-D4F3F6C8EF84}"/>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Emergency Preparedness: Tornado</a:t>
            </a:r>
          </a:p>
        </p:txBody>
      </p:sp>
      <p:sp>
        <p:nvSpPr>
          <p:cNvPr id="8" name="Rectangle 7">
            <a:extLst>
              <a:ext uri="{FF2B5EF4-FFF2-40B4-BE49-F238E27FC236}">
                <a16:creationId xmlns:a16="http://schemas.microsoft.com/office/drawing/2014/main" id="{F669BAF0-7D3C-49FA-B71B-73405F8A0368}"/>
              </a:ext>
            </a:extLst>
          </p:cNvPr>
          <p:cNvSpPr/>
          <p:nvPr/>
        </p:nvSpPr>
        <p:spPr>
          <a:xfrm>
            <a:off x="234891" y="943660"/>
            <a:ext cx="8632272" cy="4524315"/>
          </a:xfrm>
          <a:prstGeom prst="rect">
            <a:avLst/>
          </a:prstGeom>
        </p:spPr>
        <p:txBody>
          <a:bodyPr wrap="square">
            <a:spAutoFit/>
          </a:bodyPr>
          <a:lstStyle/>
          <a:p>
            <a:r>
              <a:rPr lang="en-US" b="1" dirty="0">
                <a:latin typeface="+mj-lt"/>
              </a:rPr>
              <a:t>If you are under a tornado warning at a client’s home:</a:t>
            </a:r>
          </a:p>
          <a:p>
            <a:pPr marL="285750" indent="-285750">
              <a:buFontTx/>
              <a:buChar char="-"/>
            </a:pPr>
            <a:r>
              <a:rPr lang="en-US" dirty="0">
                <a:latin typeface="+mj-lt"/>
              </a:rPr>
              <a:t>Move the client and yourself to a safe room, basement or storm shelter. </a:t>
            </a:r>
          </a:p>
          <a:p>
            <a:pPr marL="285750" indent="-285750">
              <a:buFontTx/>
              <a:buChar char="-"/>
            </a:pPr>
            <a:r>
              <a:rPr lang="en-US" dirty="0">
                <a:latin typeface="+mj-lt"/>
              </a:rPr>
              <a:t>If you are in a home with no basement, go to a small interior room on the lowest level of the home. </a:t>
            </a:r>
          </a:p>
          <a:p>
            <a:pPr marL="285750" indent="-285750">
              <a:buFontTx/>
              <a:buChar char="-"/>
            </a:pPr>
            <a:r>
              <a:rPr lang="en-US" dirty="0">
                <a:latin typeface="+mj-lt"/>
              </a:rPr>
              <a:t>Stay away from windows, doors, and outside walls.</a:t>
            </a:r>
          </a:p>
          <a:p>
            <a:pPr marL="285750" indent="-285750">
              <a:buFontTx/>
              <a:buChar char="-"/>
            </a:pPr>
            <a:r>
              <a:rPr lang="en-US" dirty="0">
                <a:latin typeface="+mj-lt"/>
              </a:rPr>
              <a:t>Take additional coverage by shielding your head and neck with your arms and putting blankets around you. </a:t>
            </a:r>
          </a:p>
          <a:p>
            <a:pPr marL="285750" indent="-285750">
              <a:buFontTx/>
              <a:buChar char="-"/>
            </a:pPr>
            <a:r>
              <a:rPr lang="en-US" dirty="0">
                <a:latin typeface="+mj-lt"/>
              </a:rPr>
              <a:t>Continue to listen to weather reports for updated information.</a:t>
            </a:r>
          </a:p>
          <a:p>
            <a:r>
              <a:rPr lang="en-US" dirty="0">
                <a:latin typeface="+mj-lt"/>
              </a:rPr>
              <a:t> </a:t>
            </a:r>
          </a:p>
          <a:p>
            <a:r>
              <a:rPr lang="en-US" b="1" dirty="0">
                <a:latin typeface="+mj-lt"/>
              </a:rPr>
              <a:t>If you are driving under a tornado warning:</a:t>
            </a:r>
          </a:p>
          <a:p>
            <a:pPr marL="285750" lvl="0" indent="-285750">
              <a:spcBef>
                <a:spcPts val="0"/>
              </a:spcBef>
              <a:buFontTx/>
              <a:buChar char="-"/>
            </a:pPr>
            <a:r>
              <a:rPr lang="en-US" dirty="0">
                <a:latin typeface="+mj-lt"/>
              </a:rPr>
              <a:t>If you can, safely seek a sturdy building or safe shelter.</a:t>
            </a:r>
          </a:p>
          <a:p>
            <a:pPr marL="285750" lvl="0" indent="-285750">
              <a:spcBef>
                <a:spcPts val="0"/>
              </a:spcBef>
              <a:buFontTx/>
              <a:buChar char="-"/>
            </a:pPr>
            <a:r>
              <a:rPr lang="en-US" dirty="0">
                <a:latin typeface="+mj-lt"/>
              </a:rPr>
              <a:t>Do not get under an overpass or bridge</a:t>
            </a:r>
          </a:p>
          <a:p>
            <a:pPr marL="285750" lvl="0" indent="-285750">
              <a:spcBef>
                <a:spcPts val="0"/>
              </a:spcBef>
              <a:buFontTx/>
              <a:buChar char="-"/>
            </a:pPr>
            <a:r>
              <a:rPr lang="en-US" dirty="0">
                <a:latin typeface="+mj-lt"/>
              </a:rPr>
              <a:t>Watch out for flying debris and can cause injury or death.</a:t>
            </a:r>
          </a:p>
          <a:p>
            <a:pPr marL="285750" lvl="0" indent="-285750">
              <a:spcBef>
                <a:spcPts val="0"/>
              </a:spcBef>
              <a:buFontTx/>
              <a:buChar char="-"/>
            </a:pPr>
            <a:r>
              <a:rPr lang="en-US" dirty="0">
                <a:latin typeface="+mj-lt"/>
              </a:rPr>
              <a:t>Use your arms to protect your head and neck. Cover yourself with a coat or blanket.</a:t>
            </a:r>
          </a:p>
          <a:p>
            <a:pPr marL="285750" lvl="0" indent="-285750">
              <a:spcBef>
                <a:spcPts val="0"/>
              </a:spcBef>
              <a:buFontTx/>
              <a:buChar char="-"/>
            </a:pPr>
            <a:r>
              <a:rPr lang="en-US" dirty="0">
                <a:latin typeface="+mj-lt"/>
              </a:rPr>
              <a:t>Do not try to our run a tornado in your car.</a:t>
            </a:r>
          </a:p>
          <a:p>
            <a:pPr marL="285750" lvl="0" indent="-285750">
              <a:spcBef>
                <a:spcPts val="0"/>
              </a:spcBef>
              <a:buFontTx/>
              <a:buChar char="-"/>
            </a:pPr>
            <a:r>
              <a:rPr lang="en-US" dirty="0">
                <a:latin typeface="+mj-lt"/>
              </a:rPr>
              <a:t>Stay clear of fallen power lines or broken utility lines</a:t>
            </a:r>
          </a:p>
        </p:txBody>
      </p:sp>
    </p:spTree>
    <p:extLst>
      <p:ext uri="{BB962C8B-B14F-4D97-AF65-F5344CB8AC3E}">
        <p14:creationId xmlns:p14="http://schemas.microsoft.com/office/powerpoint/2010/main" val="2872990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BEE5F4-1D66-4719-BD2D-D4F3F6C8EF84}"/>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Emergency Preparedness: Flood</a:t>
            </a:r>
          </a:p>
        </p:txBody>
      </p:sp>
      <p:sp>
        <p:nvSpPr>
          <p:cNvPr id="2" name="Rectangle 1">
            <a:extLst>
              <a:ext uri="{FF2B5EF4-FFF2-40B4-BE49-F238E27FC236}">
                <a16:creationId xmlns:a16="http://schemas.microsoft.com/office/drawing/2014/main" id="{2A15C76B-7F1C-4D97-A426-92E27FE2E547}"/>
              </a:ext>
            </a:extLst>
          </p:cNvPr>
          <p:cNvSpPr/>
          <p:nvPr/>
        </p:nvSpPr>
        <p:spPr>
          <a:xfrm>
            <a:off x="234891" y="1016764"/>
            <a:ext cx="8632272" cy="1477328"/>
          </a:xfrm>
          <a:prstGeom prst="rect">
            <a:avLst/>
          </a:prstGeom>
        </p:spPr>
        <p:txBody>
          <a:bodyPr wrap="square">
            <a:spAutoFit/>
          </a:bodyPr>
          <a:lstStyle/>
          <a:p>
            <a:pPr marL="285750" indent="-285750">
              <a:buFontTx/>
              <a:buChar char="-"/>
            </a:pPr>
            <a:r>
              <a:rPr lang="en-US" dirty="0">
                <a:latin typeface="+mj-lt"/>
              </a:rPr>
              <a:t>If are under a flood warning and the need to evacuate contact the main office for further direction</a:t>
            </a:r>
          </a:p>
          <a:p>
            <a:pPr marL="285750" indent="-285750">
              <a:buFontTx/>
              <a:buChar char="-"/>
            </a:pPr>
            <a:r>
              <a:rPr lang="en-US" dirty="0">
                <a:latin typeface="+mj-lt"/>
              </a:rPr>
              <a:t>If flooding while at a client’s home move client and yourself to highest floor</a:t>
            </a:r>
          </a:p>
          <a:p>
            <a:pPr marL="285750" indent="-285750">
              <a:buFontTx/>
              <a:buChar char="-"/>
            </a:pPr>
            <a:r>
              <a:rPr lang="en-US" dirty="0">
                <a:latin typeface="+mj-lt"/>
              </a:rPr>
              <a:t>If flooding while driving a car move to higher ground</a:t>
            </a:r>
          </a:p>
          <a:p>
            <a:pPr marL="285750" indent="-285750">
              <a:buFontTx/>
              <a:buChar char="-"/>
            </a:pPr>
            <a:r>
              <a:rPr lang="en-US" dirty="0">
                <a:latin typeface="+mj-lt"/>
              </a:rPr>
              <a:t>Do not walk, swim or drive through floodwaters</a:t>
            </a:r>
          </a:p>
        </p:txBody>
      </p:sp>
    </p:spTree>
    <p:extLst>
      <p:ext uri="{BB962C8B-B14F-4D97-AF65-F5344CB8AC3E}">
        <p14:creationId xmlns:p14="http://schemas.microsoft.com/office/powerpoint/2010/main" val="2773446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1653C3-346E-4BA2-84CB-BB0CFD157A6A}"/>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3E146CE-8775-44EF-AA8D-D760240D40F6}"/>
              </a:ext>
            </a:extLst>
          </p:cNvPr>
          <p:cNvPicPr>
            <a:picLocks noChangeAspect="1"/>
          </p:cNvPicPr>
          <p:nvPr/>
        </p:nvPicPr>
        <p:blipFill>
          <a:blip r:embed="rId2"/>
          <a:stretch>
            <a:fillRect/>
          </a:stretch>
        </p:blipFill>
        <p:spPr>
          <a:xfrm>
            <a:off x="1615204" y="0"/>
            <a:ext cx="5913591" cy="6858000"/>
          </a:xfrm>
          <a:prstGeom prst="rect">
            <a:avLst/>
          </a:prstGeom>
        </p:spPr>
      </p:pic>
    </p:spTree>
    <p:extLst>
      <p:ext uri="{BB962C8B-B14F-4D97-AF65-F5344CB8AC3E}">
        <p14:creationId xmlns:p14="http://schemas.microsoft.com/office/powerpoint/2010/main" val="3292070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BEE5F4-1D66-4719-BD2D-D4F3F6C8EF84}"/>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Emergency Preparedness: Blizzard</a:t>
            </a:r>
          </a:p>
        </p:txBody>
      </p:sp>
      <p:sp>
        <p:nvSpPr>
          <p:cNvPr id="2" name="Rectangle 1">
            <a:extLst>
              <a:ext uri="{FF2B5EF4-FFF2-40B4-BE49-F238E27FC236}">
                <a16:creationId xmlns:a16="http://schemas.microsoft.com/office/drawing/2014/main" id="{4D06EA79-3D06-47BB-8301-AC1CBBD513E3}"/>
              </a:ext>
            </a:extLst>
          </p:cNvPr>
          <p:cNvSpPr/>
          <p:nvPr/>
        </p:nvSpPr>
        <p:spPr>
          <a:xfrm>
            <a:off x="234891" y="820341"/>
            <a:ext cx="8632272" cy="2031325"/>
          </a:xfrm>
          <a:prstGeom prst="rect">
            <a:avLst/>
          </a:prstGeom>
        </p:spPr>
        <p:txBody>
          <a:bodyPr wrap="square">
            <a:spAutoFit/>
          </a:bodyPr>
          <a:lstStyle/>
          <a:p>
            <a:r>
              <a:rPr lang="en-US" b="1" dirty="0">
                <a:latin typeface="+mj-lt"/>
              </a:rPr>
              <a:t>If you are under a winter storm warning and are at a client’s home:</a:t>
            </a:r>
          </a:p>
          <a:p>
            <a:pPr marL="285750" indent="-285750">
              <a:buFontTx/>
              <a:buChar char="-"/>
            </a:pPr>
            <a:r>
              <a:rPr lang="en-US" dirty="0">
                <a:latin typeface="+mj-lt"/>
              </a:rPr>
              <a:t>Stay indoors and dress warmly</a:t>
            </a:r>
          </a:p>
          <a:p>
            <a:pPr marL="285750" indent="-285750">
              <a:buFontTx/>
              <a:buChar char="-"/>
            </a:pPr>
            <a:r>
              <a:rPr lang="en-US" dirty="0">
                <a:latin typeface="+mj-lt"/>
              </a:rPr>
              <a:t>Prepare for power outages. Collect flashlights and batteries. </a:t>
            </a:r>
          </a:p>
          <a:p>
            <a:pPr marL="285750" indent="-285750">
              <a:buFontTx/>
              <a:buChar char="-"/>
            </a:pPr>
            <a:r>
              <a:rPr lang="en-US" dirty="0">
                <a:latin typeface="+mj-lt"/>
              </a:rPr>
              <a:t>Listen for emergency information and alerts</a:t>
            </a:r>
          </a:p>
          <a:p>
            <a:pPr marL="285750" indent="-285750">
              <a:buFontTx/>
              <a:buChar char="-"/>
            </a:pPr>
            <a:r>
              <a:rPr lang="en-US" dirty="0">
                <a:latin typeface="+mj-lt"/>
              </a:rPr>
              <a:t>If there is no heat, close off unneeded rooms or areas. Dress the client in layers of loose-fitting, lightweight warm clothing. </a:t>
            </a:r>
          </a:p>
          <a:p>
            <a:pPr marL="285750" indent="-285750">
              <a:buFontTx/>
              <a:buChar char="-"/>
            </a:pPr>
            <a:r>
              <a:rPr lang="en-US" dirty="0">
                <a:latin typeface="+mj-lt"/>
              </a:rPr>
              <a:t>Eat and drink. Food provides the body with energy and heat. Fluids hydrate. </a:t>
            </a:r>
          </a:p>
        </p:txBody>
      </p:sp>
    </p:spTree>
    <p:extLst>
      <p:ext uri="{BB962C8B-B14F-4D97-AF65-F5344CB8AC3E}">
        <p14:creationId xmlns:p14="http://schemas.microsoft.com/office/powerpoint/2010/main" val="1394349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BEC3D3-65B9-4308-AA75-A8C801E9A58D}"/>
              </a:ext>
            </a:extLst>
          </p:cNvPr>
          <p:cNvSpPr>
            <a:spLocks noGrp="1"/>
          </p:cNvSpPr>
          <p:nvPr>
            <p:ph idx="1"/>
          </p:nvPr>
        </p:nvSpPr>
        <p:spPr>
          <a:xfrm>
            <a:off x="234891" y="924232"/>
            <a:ext cx="8632272" cy="4758813"/>
          </a:xfrm>
        </p:spPr>
        <p:txBody>
          <a:bodyPr>
            <a:normAutofit fontScale="92500" lnSpcReduction="20000"/>
          </a:bodyPr>
          <a:lstStyle/>
          <a:p>
            <a:pPr>
              <a:buClr>
                <a:srgbClr val="404040"/>
              </a:buClr>
              <a:buSzPct val="90000"/>
              <a:buNone/>
            </a:pPr>
            <a:r>
              <a:rPr lang="en-US" sz="2000" dirty="0">
                <a:latin typeface="+mj-lt"/>
                <a:ea typeface="MS PGothic"/>
              </a:rPr>
              <a:t>Most often, staff members will contact the nurse directly with any questions about</a:t>
            </a:r>
          </a:p>
          <a:p>
            <a:pPr>
              <a:buClr>
                <a:srgbClr val="404040"/>
              </a:buClr>
              <a:buSzPct val="90000"/>
              <a:buNone/>
            </a:pPr>
            <a:r>
              <a:rPr lang="en-US" sz="2000" dirty="0">
                <a:latin typeface="+mj-lt"/>
                <a:ea typeface="MS PGothic"/>
              </a:rPr>
              <a:t>care, however the below situations require immediate call to 911 directly:</a:t>
            </a:r>
          </a:p>
          <a:p>
            <a:pPr>
              <a:buClr>
                <a:srgbClr val="404040"/>
              </a:buClr>
              <a:buSzPct val="90000"/>
              <a:buFontTx/>
              <a:buChar char="-"/>
            </a:pPr>
            <a:r>
              <a:rPr lang="en-US" sz="2000" dirty="0">
                <a:latin typeface="+mj-lt"/>
                <a:ea typeface="MS PGothic"/>
              </a:rPr>
              <a:t>Has trouble breathing or has stopped breathing</a:t>
            </a:r>
          </a:p>
          <a:p>
            <a:pPr>
              <a:buClr>
                <a:srgbClr val="404040"/>
              </a:buClr>
              <a:buSzPct val="90000"/>
              <a:buFontTx/>
              <a:buChar char="-"/>
            </a:pPr>
            <a:r>
              <a:rPr lang="en-US" sz="2000" dirty="0">
                <a:latin typeface="+mj-lt"/>
                <a:ea typeface="MS PGothic"/>
              </a:rPr>
              <a:t>Has no pulse</a:t>
            </a:r>
          </a:p>
          <a:p>
            <a:pPr>
              <a:buClr>
                <a:srgbClr val="404040"/>
              </a:buClr>
              <a:buSzPct val="90000"/>
              <a:buFontTx/>
              <a:buChar char="-"/>
            </a:pPr>
            <a:r>
              <a:rPr lang="en-US" sz="2000" dirty="0">
                <a:latin typeface="+mj-lt"/>
                <a:ea typeface="MS PGothic"/>
              </a:rPr>
              <a:t>Is bleeding severely</a:t>
            </a:r>
          </a:p>
          <a:p>
            <a:pPr>
              <a:buClr>
                <a:srgbClr val="404040"/>
              </a:buClr>
              <a:buSzPct val="90000"/>
              <a:buFontTx/>
              <a:buChar char="-"/>
            </a:pPr>
            <a:r>
              <a:rPr lang="en-US" sz="2000" dirty="0">
                <a:latin typeface="+mj-lt"/>
                <a:ea typeface="MS PGothic"/>
              </a:rPr>
              <a:t>Is having pain in the chest, neck, jaw, or arm </a:t>
            </a:r>
          </a:p>
          <a:p>
            <a:pPr>
              <a:buClr>
                <a:srgbClr val="404040"/>
              </a:buClr>
              <a:buSzPct val="90000"/>
              <a:buFontTx/>
              <a:buChar char="-"/>
            </a:pPr>
            <a:r>
              <a:rPr lang="en-US" sz="2000" dirty="0">
                <a:latin typeface="+mj-lt"/>
                <a:ea typeface="MS PGothic"/>
              </a:rPr>
              <a:t>Is in a state of deteriorating consciousness or is unconscious</a:t>
            </a:r>
          </a:p>
          <a:p>
            <a:pPr>
              <a:buClr>
                <a:srgbClr val="404040"/>
              </a:buClr>
              <a:buSzPct val="90000"/>
              <a:buFontTx/>
              <a:buChar char="-"/>
            </a:pPr>
            <a:r>
              <a:rPr lang="en-US" sz="2000" dirty="0">
                <a:latin typeface="+mj-lt"/>
                <a:ea typeface="MS PGothic"/>
              </a:rPr>
              <a:t>Has been badly burned</a:t>
            </a:r>
          </a:p>
          <a:p>
            <a:pPr>
              <a:buClr>
                <a:srgbClr val="404040"/>
              </a:buClr>
              <a:buSzPct val="90000"/>
              <a:buFontTx/>
              <a:buChar char="-"/>
            </a:pPr>
            <a:r>
              <a:rPr lang="en-US" sz="2000" dirty="0">
                <a:latin typeface="+mj-lt"/>
                <a:ea typeface="MS PGothic"/>
              </a:rPr>
              <a:t>Is unable to move one or more limbs</a:t>
            </a:r>
          </a:p>
          <a:p>
            <a:pPr>
              <a:buClr>
                <a:srgbClr val="404040"/>
              </a:buClr>
              <a:buSzPct val="90000"/>
              <a:buFontTx/>
              <a:buChar char="-"/>
            </a:pPr>
            <a:r>
              <a:rPr lang="en-US" sz="2000" dirty="0">
                <a:latin typeface="+mj-lt"/>
                <a:ea typeface="MS PGothic"/>
              </a:rPr>
              <a:t>Is having a seizure</a:t>
            </a:r>
          </a:p>
          <a:p>
            <a:pPr>
              <a:buClr>
                <a:srgbClr val="404040"/>
              </a:buClr>
              <a:buSzPct val="90000"/>
              <a:buFontTx/>
              <a:buChar char="-"/>
            </a:pPr>
            <a:r>
              <a:rPr lang="en-US" sz="2000" dirty="0">
                <a:latin typeface="+mj-lt"/>
                <a:ea typeface="MS PGothic"/>
              </a:rPr>
              <a:t>Has been poisoned</a:t>
            </a:r>
          </a:p>
          <a:p>
            <a:pPr>
              <a:buClr>
                <a:srgbClr val="404040"/>
              </a:buClr>
              <a:buSzPct val="90000"/>
              <a:buFontTx/>
              <a:buChar char="-"/>
            </a:pPr>
            <a:r>
              <a:rPr lang="en-US" sz="2000" dirty="0">
                <a:latin typeface="+mj-lt"/>
                <a:ea typeface="MS PGothic"/>
              </a:rPr>
              <a:t>Is having a diabetic emergency</a:t>
            </a:r>
          </a:p>
          <a:p>
            <a:pPr>
              <a:buClr>
                <a:srgbClr val="404040"/>
              </a:buClr>
              <a:buSzPct val="90000"/>
              <a:buFontTx/>
              <a:buChar char="-"/>
            </a:pPr>
            <a:r>
              <a:rPr lang="en-US" sz="2000" dirty="0">
                <a:latin typeface="+mj-lt"/>
                <a:ea typeface="MS PGothic"/>
              </a:rPr>
              <a:t>Has suffered a stroke</a:t>
            </a:r>
          </a:p>
          <a:p>
            <a:pPr>
              <a:buClr>
                <a:srgbClr val="404040"/>
              </a:buClr>
              <a:buSzPct val="90000"/>
              <a:buFontTx/>
              <a:buChar char="-"/>
            </a:pPr>
            <a:r>
              <a:rPr lang="en-US" sz="2000" dirty="0">
                <a:latin typeface="+mj-lt"/>
                <a:ea typeface="MS PGothic"/>
              </a:rPr>
              <a:t>Is choking</a:t>
            </a:r>
          </a:p>
        </p:txBody>
      </p:sp>
      <p:sp>
        <p:nvSpPr>
          <p:cNvPr id="4" name="TextBox 3">
            <a:extLst>
              <a:ext uri="{FF2B5EF4-FFF2-40B4-BE49-F238E27FC236}">
                <a16:creationId xmlns:a16="http://schemas.microsoft.com/office/drawing/2014/main" id="{9A50D412-70A4-42D0-89DD-41FA09B40802}"/>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When to Call 911</a:t>
            </a:r>
          </a:p>
        </p:txBody>
      </p:sp>
      <p:pic>
        <p:nvPicPr>
          <p:cNvPr id="5" name="Picture 2" descr="What to Say When You Call 911 | SureFire CPR">
            <a:extLst>
              <a:ext uri="{FF2B5EF4-FFF2-40B4-BE49-F238E27FC236}">
                <a16:creationId xmlns:a16="http://schemas.microsoft.com/office/drawing/2014/main" id="{A50011B9-CFB3-4A80-863E-49546DA64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0040" y="2340076"/>
            <a:ext cx="1927123" cy="192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476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BEC3D3-65B9-4308-AA75-A8C801E9A58D}"/>
              </a:ext>
            </a:extLst>
          </p:cNvPr>
          <p:cNvSpPr>
            <a:spLocks noGrp="1"/>
          </p:cNvSpPr>
          <p:nvPr>
            <p:ph idx="1"/>
          </p:nvPr>
        </p:nvSpPr>
        <p:spPr>
          <a:xfrm>
            <a:off x="255864" y="896506"/>
            <a:ext cx="8632272" cy="4786539"/>
          </a:xfrm>
        </p:spPr>
        <p:txBody>
          <a:bodyPr>
            <a:normAutofit fontScale="85000" lnSpcReduction="10000"/>
          </a:bodyPr>
          <a:lstStyle/>
          <a:p>
            <a:pPr>
              <a:lnSpc>
                <a:spcPct val="100000"/>
              </a:lnSpc>
              <a:spcBef>
                <a:spcPts val="0"/>
              </a:spcBef>
              <a:buClr>
                <a:srgbClr val="404040"/>
              </a:buClr>
              <a:buSzPct val="90000"/>
              <a:buNone/>
            </a:pPr>
            <a:r>
              <a:rPr lang="en-US" sz="2000" b="1" dirty="0">
                <a:latin typeface="+mj-lt"/>
                <a:ea typeface="MS PGothic"/>
              </a:rPr>
              <a:t>Dial 911 and State:</a:t>
            </a:r>
          </a:p>
          <a:p>
            <a:pPr marL="457200" indent="-457200">
              <a:lnSpc>
                <a:spcPct val="100000"/>
              </a:lnSpc>
              <a:spcBef>
                <a:spcPts val="0"/>
              </a:spcBef>
              <a:buClr>
                <a:srgbClr val="404040"/>
              </a:buClr>
              <a:buSzPct val="90000"/>
              <a:buFont typeface="+mj-lt"/>
              <a:buAutoNum type="arabicPeriod"/>
            </a:pPr>
            <a:r>
              <a:rPr lang="en-US" sz="2000" dirty="0">
                <a:latin typeface="+mj-lt"/>
                <a:ea typeface="MS PGothic"/>
              </a:rPr>
              <a:t>This is a medical emergency.</a:t>
            </a:r>
          </a:p>
          <a:p>
            <a:pPr marL="457200" indent="-457200">
              <a:lnSpc>
                <a:spcPct val="100000"/>
              </a:lnSpc>
              <a:spcBef>
                <a:spcPts val="0"/>
              </a:spcBef>
              <a:buClr>
                <a:srgbClr val="404040"/>
              </a:buClr>
              <a:buSzPct val="90000"/>
              <a:buFont typeface="+mj-lt"/>
              <a:buAutoNum type="arabicPeriod"/>
            </a:pPr>
            <a:r>
              <a:rPr lang="en-US" sz="2000" dirty="0">
                <a:latin typeface="+mj-lt"/>
                <a:ea typeface="MS PGothic"/>
              </a:rPr>
              <a:t>Give the phone number you are calling from.</a:t>
            </a:r>
          </a:p>
          <a:p>
            <a:pPr marL="457200" indent="-457200">
              <a:lnSpc>
                <a:spcPct val="100000"/>
              </a:lnSpc>
              <a:spcBef>
                <a:spcPts val="0"/>
              </a:spcBef>
              <a:buClr>
                <a:srgbClr val="404040"/>
              </a:buClr>
              <a:buSzPct val="90000"/>
              <a:buFont typeface="+mj-lt"/>
              <a:buAutoNum type="arabicPeriod"/>
            </a:pPr>
            <a:r>
              <a:rPr lang="en-US" sz="2000" dirty="0">
                <a:latin typeface="+mj-lt"/>
                <a:ea typeface="MS PGothic"/>
              </a:rPr>
              <a:t>Give the address and any special directions for entering the building</a:t>
            </a:r>
          </a:p>
          <a:p>
            <a:pPr marL="457200" indent="-457200">
              <a:lnSpc>
                <a:spcPct val="100000"/>
              </a:lnSpc>
              <a:spcBef>
                <a:spcPts val="0"/>
              </a:spcBef>
              <a:buClr>
                <a:srgbClr val="404040"/>
              </a:buClr>
              <a:buSzPct val="90000"/>
              <a:buFont typeface="+mj-lt"/>
              <a:buAutoNum type="arabicPeriod"/>
            </a:pPr>
            <a:r>
              <a:rPr lang="en-US" sz="2000" dirty="0">
                <a:latin typeface="+mj-lt"/>
                <a:ea typeface="MS PGothic"/>
              </a:rPr>
              <a:t>Describe the problem and how it happened, if known, otherwise just tell the facts and what has been observed.</a:t>
            </a:r>
          </a:p>
          <a:p>
            <a:pPr marL="457200" indent="-457200">
              <a:lnSpc>
                <a:spcPct val="100000"/>
              </a:lnSpc>
              <a:spcBef>
                <a:spcPts val="0"/>
              </a:spcBef>
              <a:buClr>
                <a:srgbClr val="404040"/>
              </a:buClr>
              <a:buSzPct val="90000"/>
              <a:buFont typeface="+mj-lt"/>
              <a:buAutoNum type="arabicPeriod"/>
            </a:pPr>
            <a:r>
              <a:rPr lang="en-US" sz="2000" dirty="0">
                <a:latin typeface="+mj-lt"/>
                <a:ea typeface="MS PGothic"/>
              </a:rPr>
              <a:t>Give your name.</a:t>
            </a:r>
          </a:p>
          <a:p>
            <a:pPr marL="457200" indent="-457200">
              <a:lnSpc>
                <a:spcPct val="100000"/>
              </a:lnSpc>
              <a:spcBef>
                <a:spcPts val="0"/>
              </a:spcBef>
              <a:buClr>
                <a:srgbClr val="404040"/>
              </a:buClr>
              <a:buSzPct val="90000"/>
              <a:buFont typeface="+mj-lt"/>
              <a:buAutoNum type="arabicPeriod"/>
            </a:pPr>
            <a:r>
              <a:rPr lang="en-US" sz="2000" dirty="0">
                <a:latin typeface="+mj-lt"/>
                <a:ea typeface="MS PGothic"/>
              </a:rPr>
              <a:t>Stay calm.</a:t>
            </a:r>
          </a:p>
          <a:p>
            <a:pPr marL="457200" indent="-457200">
              <a:lnSpc>
                <a:spcPct val="100000"/>
              </a:lnSpc>
              <a:spcBef>
                <a:spcPts val="0"/>
              </a:spcBef>
              <a:buClr>
                <a:srgbClr val="404040"/>
              </a:buClr>
              <a:buSzPct val="90000"/>
              <a:buFont typeface="+mj-lt"/>
              <a:buAutoNum type="arabicPeriod"/>
            </a:pPr>
            <a:r>
              <a:rPr lang="en-US" sz="2000" dirty="0">
                <a:latin typeface="+mj-lt"/>
                <a:ea typeface="MS PGothic"/>
              </a:rPr>
              <a:t>Follow directions of the 911 dispatcher.</a:t>
            </a:r>
          </a:p>
          <a:p>
            <a:pPr marL="457200" indent="-457200">
              <a:lnSpc>
                <a:spcPct val="100000"/>
              </a:lnSpc>
              <a:spcBef>
                <a:spcPts val="0"/>
              </a:spcBef>
              <a:buClr>
                <a:srgbClr val="404040"/>
              </a:buClr>
              <a:buSzPct val="90000"/>
              <a:buFont typeface="+mj-lt"/>
              <a:buAutoNum type="arabicPeriod"/>
            </a:pPr>
            <a:r>
              <a:rPr lang="en-US" sz="2000" dirty="0">
                <a:latin typeface="+mj-lt"/>
                <a:ea typeface="MS PGothic"/>
              </a:rPr>
              <a:t>Hang up when the dispatcher says you can </a:t>
            </a:r>
          </a:p>
          <a:p>
            <a:pPr marL="457200" indent="-457200">
              <a:lnSpc>
                <a:spcPct val="100000"/>
              </a:lnSpc>
              <a:spcBef>
                <a:spcPts val="0"/>
              </a:spcBef>
              <a:buClr>
                <a:srgbClr val="404040"/>
              </a:buClr>
              <a:buSzPct val="90000"/>
              <a:buFont typeface="+mj-lt"/>
              <a:buAutoNum type="arabicPeriod"/>
            </a:pPr>
            <a:endParaRPr lang="en-US" sz="2000" dirty="0">
              <a:latin typeface="+mj-lt"/>
              <a:ea typeface="MS PGothic"/>
            </a:endParaRPr>
          </a:p>
          <a:p>
            <a:pPr marL="0" indent="0">
              <a:lnSpc>
                <a:spcPct val="100000"/>
              </a:lnSpc>
              <a:spcBef>
                <a:spcPts val="0"/>
              </a:spcBef>
              <a:buClr>
                <a:srgbClr val="404040"/>
              </a:buClr>
              <a:buSzPct val="90000"/>
              <a:buNone/>
            </a:pPr>
            <a:r>
              <a:rPr lang="en-US" sz="2000" b="1" dirty="0">
                <a:latin typeface="+mj-lt"/>
                <a:ea typeface="MS PGothic"/>
              </a:rPr>
              <a:t>After Calling 911</a:t>
            </a:r>
          </a:p>
          <a:p>
            <a:pPr marL="0" indent="0">
              <a:lnSpc>
                <a:spcPct val="100000"/>
              </a:lnSpc>
              <a:spcBef>
                <a:spcPts val="0"/>
              </a:spcBef>
              <a:buClr>
                <a:srgbClr val="404040"/>
              </a:buClr>
              <a:buSzPct val="90000"/>
              <a:buNone/>
            </a:pPr>
            <a:endParaRPr lang="en-US" sz="2000" b="1" dirty="0">
              <a:latin typeface="+mj-lt"/>
              <a:ea typeface="MS PGothic"/>
            </a:endParaRPr>
          </a:p>
          <a:p>
            <a:pPr marL="457200" indent="-457200">
              <a:lnSpc>
                <a:spcPct val="100000"/>
              </a:lnSpc>
              <a:spcBef>
                <a:spcPts val="0"/>
              </a:spcBef>
              <a:buClr>
                <a:srgbClr val="404040"/>
              </a:buClr>
              <a:buSzPct val="90000"/>
              <a:buFont typeface="+mj-lt"/>
              <a:buAutoNum type="arabicPeriod"/>
            </a:pPr>
            <a:r>
              <a:rPr lang="en-US" sz="2000" dirty="0">
                <a:latin typeface="+mj-lt"/>
                <a:ea typeface="MS PGothic"/>
              </a:rPr>
              <a:t>Wait for the 911 responder</a:t>
            </a:r>
          </a:p>
          <a:p>
            <a:pPr marL="457200" indent="-457200">
              <a:lnSpc>
                <a:spcPct val="100000"/>
              </a:lnSpc>
              <a:spcBef>
                <a:spcPts val="0"/>
              </a:spcBef>
              <a:buClr>
                <a:srgbClr val="404040"/>
              </a:buClr>
              <a:buSzPct val="90000"/>
              <a:buFont typeface="+mj-lt"/>
              <a:buAutoNum type="arabicPeriod"/>
            </a:pPr>
            <a:r>
              <a:rPr lang="en-US" sz="2000" dirty="0">
                <a:latin typeface="+mj-lt"/>
                <a:ea typeface="MS PGothic"/>
              </a:rPr>
              <a:t>Stay with the client and provide reassurance</a:t>
            </a:r>
          </a:p>
          <a:p>
            <a:pPr marL="457200" indent="-457200">
              <a:lnSpc>
                <a:spcPct val="100000"/>
              </a:lnSpc>
              <a:spcBef>
                <a:spcPts val="0"/>
              </a:spcBef>
              <a:buClr>
                <a:srgbClr val="404040"/>
              </a:buClr>
              <a:buSzPct val="90000"/>
              <a:buFont typeface="+mj-lt"/>
              <a:buAutoNum type="arabicPeriod"/>
            </a:pPr>
            <a:r>
              <a:rPr lang="en-US" sz="2000" dirty="0">
                <a:latin typeface="+mj-lt"/>
                <a:ea typeface="MS PGothic"/>
              </a:rPr>
              <a:t>Call the on-call RN. The RN will notify the client’s emergency contact person and/or responsible party. </a:t>
            </a:r>
          </a:p>
          <a:p>
            <a:pPr marL="457200" indent="-457200">
              <a:lnSpc>
                <a:spcPct val="100000"/>
              </a:lnSpc>
              <a:spcBef>
                <a:spcPts val="0"/>
              </a:spcBef>
              <a:buClr>
                <a:srgbClr val="404040"/>
              </a:buClr>
              <a:buSzPct val="90000"/>
              <a:buFont typeface="+mj-lt"/>
              <a:buAutoNum type="arabicPeriod"/>
            </a:pPr>
            <a:r>
              <a:rPr lang="en-US" sz="2000" dirty="0">
                <a:latin typeface="+mj-lt"/>
                <a:ea typeface="MS PGothic"/>
              </a:rPr>
              <a:t>Have documentation of DNR status, ready for the responder</a:t>
            </a:r>
          </a:p>
          <a:p>
            <a:pPr marL="457200" indent="-457200">
              <a:lnSpc>
                <a:spcPct val="100000"/>
              </a:lnSpc>
              <a:spcBef>
                <a:spcPts val="0"/>
              </a:spcBef>
              <a:buClr>
                <a:srgbClr val="404040"/>
              </a:buClr>
              <a:buSzPct val="90000"/>
              <a:buFont typeface="+mj-lt"/>
              <a:buAutoNum type="arabicPeriod"/>
            </a:pPr>
            <a:r>
              <a:rPr lang="en-US" sz="2000" dirty="0">
                <a:latin typeface="+mj-lt"/>
                <a:ea typeface="MS PGothic"/>
              </a:rPr>
              <a:t>Meet the emergency responder at the door </a:t>
            </a:r>
          </a:p>
          <a:p>
            <a:pPr marL="457200" indent="-457200">
              <a:lnSpc>
                <a:spcPct val="100000"/>
              </a:lnSpc>
              <a:spcBef>
                <a:spcPts val="0"/>
              </a:spcBef>
              <a:buClr>
                <a:srgbClr val="404040"/>
              </a:buClr>
              <a:buSzPct val="90000"/>
              <a:buFont typeface="+mj-lt"/>
              <a:buAutoNum type="arabicPeriod"/>
            </a:pPr>
            <a:r>
              <a:rPr lang="en-US" sz="2000" dirty="0">
                <a:latin typeface="+mj-lt"/>
                <a:ea typeface="MS PGothic"/>
              </a:rPr>
              <a:t>If the client is taken to the hospital, staff will secure and lock his/her apartment/home.  </a:t>
            </a:r>
          </a:p>
        </p:txBody>
      </p:sp>
      <p:sp>
        <p:nvSpPr>
          <p:cNvPr id="4" name="TextBox 3">
            <a:extLst>
              <a:ext uri="{FF2B5EF4-FFF2-40B4-BE49-F238E27FC236}">
                <a16:creationId xmlns:a16="http://schemas.microsoft.com/office/drawing/2014/main" id="{9A50D412-70A4-42D0-89DD-41FA09B40802}"/>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How to Call 911</a:t>
            </a:r>
          </a:p>
        </p:txBody>
      </p:sp>
      <p:pic>
        <p:nvPicPr>
          <p:cNvPr id="6146" name="Picture 2" descr="What to Say When You Call 911 | SureFire CPR">
            <a:extLst>
              <a:ext uri="{FF2B5EF4-FFF2-40B4-BE49-F238E27FC236}">
                <a16:creationId xmlns:a16="http://schemas.microsoft.com/office/drawing/2014/main" id="{EA5DC594-6DE7-484D-91C1-1CD78CA19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265" y="2239296"/>
            <a:ext cx="1927123" cy="192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384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5E6BCA-1624-4329-9FD5-579305325C7D}"/>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Bloodborne Pathogens</a:t>
            </a:r>
          </a:p>
        </p:txBody>
      </p:sp>
      <p:sp>
        <p:nvSpPr>
          <p:cNvPr id="9" name="Content Placeholder 5">
            <a:extLst>
              <a:ext uri="{FF2B5EF4-FFF2-40B4-BE49-F238E27FC236}">
                <a16:creationId xmlns:a16="http://schemas.microsoft.com/office/drawing/2014/main" id="{263924B9-E378-4AD1-9B99-F8199FBA000B}"/>
              </a:ext>
            </a:extLst>
          </p:cNvPr>
          <p:cNvSpPr txBox="1">
            <a:spLocks/>
          </p:cNvSpPr>
          <p:nvPr/>
        </p:nvSpPr>
        <p:spPr>
          <a:xfrm>
            <a:off x="234891" y="853238"/>
            <a:ext cx="8632272" cy="148609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800" b="1" dirty="0">
                <a:latin typeface="+mj-lt"/>
              </a:rPr>
              <a:t>Bloodborne pathogens </a:t>
            </a:r>
            <a:r>
              <a:rPr lang="en-US" sz="1800" dirty="0">
                <a:latin typeface="+mj-lt"/>
              </a:rPr>
              <a:t>are infectious microorganisms in human blood that can cause disease in humans. These pathogens include, but are not limited to, hepatitis B (HBV), hepatitis C (HCV) and human immunodeficiency virus (HIV). Needlesticks and other sharps-related injuries may expose workers to bloodborne pathogens. Workers in many occupations, including first responders, housekeeping personnel in some industries, nurses and other healthcare personnel, all may be at risk for exposure to bloodborne pathogens.</a:t>
            </a:r>
          </a:p>
          <a:p>
            <a:pPr>
              <a:lnSpc>
                <a:spcPct val="120000"/>
              </a:lnSpc>
              <a:spcBef>
                <a:spcPts val="0"/>
              </a:spcBef>
              <a:buFont typeface="Wingdings" panose="05000000000000000000" pitchFamily="2" charset="2"/>
              <a:buChar char="q"/>
            </a:pPr>
            <a:endParaRPr lang="en-US" sz="1800" dirty="0">
              <a:latin typeface="+mj-lt"/>
            </a:endParaRPr>
          </a:p>
        </p:txBody>
      </p:sp>
      <p:sp>
        <p:nvSpPr>
          <p:cNvPr id="10" name="Rectangle 9">
            <a:extLst>
              <a:ext uri="{FF2B5EF4-FFF2-40B4-BE49-F238E27FC236}">
                <a16:creationId xmlns:a16="http://schemas.microsoft.com/office/drawing/2014/main" id="{FA4CB678-5CB2-4C3E-BE6F-54D3A2AC6D3D}"/>
              </a:ext>
            </a:extLst>
          </p:cNvPr>
          <p:cNvSpPr/>
          <p:nvPr/>
        </p:nvSpPr>
        <p:spPr>
          <a:xfrm>
            <a:off x="0" y="6413276"/>
            <a:ext cx="5496232" cy="307777"/>
          </a:xfrm>
          <a:prstGeom prst="rect">
            <a:avLst/>
          </a:prstGeom>
        </p:spPr>
        <p:txBody>
          <a:bodyPr wrap="square">
            <a:spAutoFit/>
          </a:bodyPr>
          <a:lstStyle/>
          <a:p>
            <a:r>
              <a:rPr lang="en-US" sz="1400" i="1" dirty="0">
                <a:solidFill>
                  <a:schemeClr val="bg1"/>
                </a:solidFill>
              </a:rPr>
              <a:t>https://www.cdc.gov/infectioncontrol/basics/standard-precautions.html</a:t>
            </a:r>
          </a:p>
        </p:txBody>
      </p:sp>
      <p:pic>
        <p:nvPicPr>
          <p:cNvPr id="13314" name="Picture 2" descr="Bloodborne Pathogens: HBV, HCV, and HIV | ATrain Education">
            <a:extLst>
              <a:ext uri="{FF2B5EF4-FFF2-40B4-BE49-F238E27FC236}">
                <a16:creationId xmlns:a16="http://schemas.microsoft.com/office/drawing/2014/main" id="{88564721-B178-4898-B089-BE7D88FC0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075" y="2264312"/>
            <a:ext cx="4271849" cy="202255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28703D1-765D-4FC8-BDF9-EAE88219AD68}"/>
              </a:ext>
            </a:extLst>
          </p:cNvPr>
          <p:cNvSpPr/>
          <p:nvPr/>
        </p:nvSpPr>
        <p:spPr>
          <a:xfrm>
            <a:off x="173737" y="4422244"/>
            <a:ext cx="8754579" cy="1200329"/>
          </a:xfrm>
          <a:prstGeom prst="rect">
            <a:avLst/>
          </a:prstGeom>
        </p:spPr>
        <p:txBody>
          <a:bodyPr wrap="square">
            <a:spAutoFit/>
          </a:bodyPr>
          <a:lstStyle/>
          <a:p>
            <a:r>
              <a:rPr lang="en-US" dirty="0">
                <a:latin typeface="+mj-lt"/>
              </a:rPr>
              <a:t>What can be done to control exposure to bloodborne pathogens?</a:t>
            </a:r>
          </a:p>
          <a:p>
            <a:pPr marL="285750" indent="-285750">
              <a:buFont typeface="Wingdings" panose="05000000000000000000" pitchFamily="2" charset="2"/>
              <a:buChar char="q"/>
            </a:pPr>
            <a:r>
              <a:rPr lang="en-US" dirty="0">
                <a:latin typeface="+mj-lt"/>
              </a:rPr>
              <a:t>Personal Protective Equipment</a:t>
            </a:r>
          </a:p>
          <a:p>
            <a:pPr marL="285750" indent="-285750">
              <a:buFont typeface="Wingdings" panose="05000000000000000000" pitchFamily="2" charset="2"/>
              <a:buChar char="q"/>
            </a:pPr>
            <a:r>
              <a:rPr lang="en-US" dirty="0">
                <a:latin typeface="+mj-lt"/>
              </a:rPr>
              <a:t>Proper Handling and Disposal of Needles and Sharps</a:t>
            </a:r>
          </a:p>
          <a:p>
            <a:pPr marL="285750" indent="-285750">
              <a:buFont typeface="Wingdings" panose="05000000000000000000" pitchFamily="2" charset="2"/>
              <a:buChar char="q"/>
            </a:pPr>
            <a:r>
              <a:rPr lang="en-US" i="1" dirty="0">
                <a:hlinkClick r:id="rId3">
                  <a:extLst>
                    <a:ext uri="{A12FA001-AC4F-418D-AE19-62706E023703}">
                      <ahyp:hlinkClr xmlns:ahyp="http://schemas.microsoft.com/office/drawing/2018/hyperlinkcolor" val="tx"/>
                    </a:ext>
                  </a:extLst>
                </a:hlinkClick>
              </a:rPr>
              <a:t>https://www.youtube.com/watch?v=auMdZ33E9e8</a:t>
            </a:r>
            <a:endParaRPr lang="en-US" i="1" dirty="0"/>
          </a:p>
        </p:txBody>
      </p:sp>
    </p:spTree>
    <p:extLst>
      <p:ext uri="{BB962C8B-B14F-4D97-AF65-F5344CB8AC3E}">
        <p14:creationId xmlns:p14="http://schemas.microsoft.com/office/powerpoint/2010/main" val="1308852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5E6BCA-1624-4329-9FD5-579305325C7D}"/>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Practical Skills Competency Testing: Bloodborne Pathogens</a:t>
            </a:r>
          </a:p>
        </p:txBody>
      </p:sp>
      <p:sp>
        <p:nvSpPr>
          <p:cNvPr id="10" name="Rectangle 9">
            <a:extLst>
              <a:ext uri="{FF2B5EF4-FFF2-40B4-BE49-F238E27FC236}">
                <a16:creationId xmlns:a16="http://schemas.microsoft.com/office/drawing/2014/main" id="{FA4CB678-5CB2-4C3E-BE6F-54D3A2AC6D3D}"/>
              </a:ext>
            </a:extLst>
          </p:cNvPr>
          <p:cNvSpPr/>
          <p:nvPr/>
        </p:nvSpPr>
        <p:spPr>
          <a:xfrm>
            <a:off x="0" y="6413276"/>
            <a:ext cx="5496232" cy="307777"/>
          </a:xfrm>
          <a:prstGeom prst="rect">
            <a:avLst/>
          </a:prstGeom>
        </p:spPr>
        <p:txBody>
          <a:bodyPr wrap="square">
            <a:spAutoFit/>
          </a:bodyPr>
          <a:lstStyle/>
          <a:p>
            <a:r>
              <a:rPr lang="en-US" sz="1400" i="1" dirty="0">
                <a:solidFill>
                  <a:schemeClr val="bg1"/>
                </a:solidFill>
              </a:rPr>
              <a:t>https://www.cdc.gov/infectioncontrol/basics/standard-precautions.html</a:t>
            </a:r>
          </a:p>
        </p:txBody>
      </p:sp>
      <p:pic>
        <p:nvPicPr>
          <p:cNvPr id="2" name="Picture 1">
            <a:extLst>
              <a:ext uri="{FF2B5EF4-FFF2-40B4-BE49-F238E27FC236}">
                <a16:creationId xmlns:a16="http://schemas.microsoft.com/office/drawing/2014/main" id="{BAC9693A-82D9-4FA9-8A6B-43151259AA74}"/>
              </a:ext>
            </a:extLst>
          </p:cNvPr>
          <p:cNvPicPr>
            <a:picLocks noChangeAspect="1"/>
          </p:cNvPicPr>
          <p:nvPr/>
        </p:nvPicPr>
        <p:blipFill>
          <a:blip r:embed="rId2"/>
          <a:stretch>
            <a:fillRect/>
          </a:stretch>
        </p:blipFill>
        <p:spPr>
          <a:xfrm>
            <a:off x="460869" y="949136"/>
            <a:ext cx="8222261" cy="4566759"/>
          </a:xfrm>
          <a:prstGeom prst="rect">
            <a:avLst/>
          </a:prstGeom>
        </p:spPr>
      </p:pic>
    </p:spTree>
    <p:extLst>
      <p:ext uri="{BB962C8B-B14F-4D97-AF65-F5344CB8AC3E}">
        <p14:creationId xmlns:p14="http://schemas.microsoft.com/office/powerpoint/2010/main" val="278913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BEC3D3-65B9-4308-AA75-A8C801E9A58D}"/>
              </a:ext>
            </a:extLst>
          </p:cNvPr>
          <p:cNvSpPr>
            <a:spLocks noGrp="1"/>
          </p:cNvSpPr>
          <p:nvPr>
            <p:ph idx="1"/>
          </p:nvPr>
        </p:nvSpPr>
        <p:spPr>
          <a:xfrm>
            <a:off x="234891" y="953729"/>
            <a:ext cx="8632272" cy="3431458"/>
          </a:xfrm>
        </p:spPr>
        <p:txBody>
          <a:bodyPr>
            <a:normAutofit fontScale="85000" lnSpcReduction="10000"/>
          </a:bodyPr>
          <a:lstStyle/>
          <a:p>
            <a:pPr>
              <a:lnSpc>
                <a:spcPct val="120000"/>
              </a:lnSpc>
              <a:spcBef>
                <a:spcPts val="0"/>
              </a:spcBef>
              <a:buClr>
                <a:srgbClr val="404040"/>
              </a:buClr>
              <a:buSzPct val="90000"/>
              <a:buFontTx/>
              <a:buChar char="-"/>
            </a:pPr>
            <a:r>
              <a:rPr lang="en-US" sz="1600" dirty="0">
                <a:latin typeface="+mj-lt"/>
                <a:ea typeface="MS PGothic"/>
              </a:rPr>
              <a:t>Hearing is believed to be the last sense to go in the dying process, so never assume the person is unable to hear you. Talk as if they can hear you, even if they appear to be unconscious or restless.</a:t>
            </a:r>
          </a:p>
          <a:p>
            <a:pPr>
              <a:lnSpc>
                <a:spcPct val="120000"/>
              </a:lnSpc>
              <a:spcBef>
                <a:spcPts val="0"/>
              </a:spcBef>
              <a:buClr>
                <a:srgbClr val="404040"/>
              </a:buClr>
              <a:buSzPct val="90000"/>
              <a:buFontTx/>
              <a:buChar char="-"/>
            </a:pPr>
            <a:r>
              <a:rPr lang="en-US" sz="1600" dirty="0">
                <a:latin typeface="+mj-lt"/>
                <a:ea typeface="MS PGothic"/>
              </a:rPr>
              <a:t>Lower lighting. Try to keep bright sunlight away from the dying person’s face and eyes.</a:t>
            </a:r>
          </a:p>
          <a:p>
            <a:pPr>
              <a:lnSpc>
                <a:spcPct val="120000"/>
              </a:lnSpc>
              <a:spcBef>
                <a:spcPts val="0"/>
              </a:spcBef>
              <a:buClr>
                <a:srgbClr val="404040"/>
              </a:buClr>
              <a:buSzPct val="90000"/>
              <a:buFontTx/>
              <a:buChar char="-"/>
            </a:pPr>
            <a:r>
              <a:rPr lang="en-US" sz="1600" dirty="0">
                <a:latin typeface="+mj-lt"/>
                <a:ea typeface="MS PGothic"/>
              </a:rPr>
              <a:t>You can create a peaceful, soothing atmosphere by playing a favorite piece of music or songs softly in the background.</a:t>
            </a:r>
          </a:p>
          <a:p>
            <a:pPr>
              <a:lnSpc>
                <a:spcPct val="120000"/>
              </a:lnSpc>
              <a:spcBef>
                <a:spcPts val="0"/>
              </a:spcBef>
              <a:buClr>
                <a:srgbClr val="404040"/>
              </a:buClr>
              <a:buSzPct val="90000"/>
              <a:buFontTx/>
              <a:buChar char="-"/>
            </a:pPr>
            <a:r>
              <a:rPr lang="en-US" sz="1600" dirty="0">
                <a:latin typeface="+mj-lt"/>
                <a:ea typeface="MS PGothic"/>
              </a:rPr>
              <a:t>You might wish to quietly read a favorite poem, a spiritual passage or a religious text that means something special to the person.</a:t>
            </a:r>
          </a:p>
          <a:p>
            <a:pPr>
              <a:lnSpc>
                <a:spcPct val="120000"/>
              </a:lnSpc>
              <a:spcBef>
                <a:spcPts val="0"/>
              </a:spcBef>
              <a:buClr>
                <a:srgbClr val="404040"/>
              </a:buClr>
              <a:buSzPct val="90000"/>
              <a:buFontTx/>
              <a:buChar char="-"/>
            </a:pPr>
            <a:r>
              <a:rPr lang="en-US" sz="1600" dirty="0">
                <a:latin typeface="+mj-lt"/>
                <a:ea typeface="MS PGothic"/>
              </a:rPr>
              <a:t>Strong physical contact can be painful or invasive. It is often best just to sit beside the bed and gently hold their hand. If appropriate, a gentle massage to the feet or hands can provide comfort and help communication on a deeper level. Even when a person is unconscious or semi-conscious, they might be able to respond with faint pressure from their thumb, or twitch a toe.</a:t>
            </a:r>
          </a:p>
          <a:p>
            <a:pPr>
              <a:lnSpc>
                <a:spcPct val="120000"/>
              </a:lnSpc>
              <a:spcBef>
                <a:spcPts val="0"/>
              </a:spcBef>
              <a:buClr>
                <a:srgbClr val="404040"/>
              </a:buClr>
              <a:buSzPct val="90000"/>
              <a:buFontTx/>
              <a:buChar char="-"/>
            </a:pPr>
            <a:r>
              <a:rPr lang="en-US" sz="1600" dirty="0">
                <a:latin typeface="+mj-lt"/>
                <a:ea typeface="MS PGothic"/>
              </a:rPr>
              <a:t>If appropriate arrange for end-of-life prayers to be said by a chaplain, vicar or priest, or by other faith ministers.</a:t>
            </a:r>
          </a:p>
          <a:p>
            <a:pPr>
              <a:lnSpc>
                <a:spcPct val="120000"/>
              </a:lnSpc>
              <a:spcBef>
                <a:spcPts val="0"/>
              </a:spcBef>
              <a:buClr>
                <a:srgbClr val="404040"/>
              </a:buClr>
              <a:buSzPct val="90000"/>
              <a:buFontTx/>
              <a:buChar char="-"/>
            </a:pPr>
            <a:r>
              <a:rPr lang="en-US" sz="1600" dirty="0">
                <a:latin typeface="+mj-lt"/>
                <a:ea typeface="MS PGothic"/>
              </a:rPr>
              <a:t> Remember: It is impossible to predict when death will actually happen. People can hover between life and death for hours and often days, and it is easy to miss the miss their final moments</a:t>
            </a:r>
          </a:p>
        </p:txBody>
      </p:sp>
      <p:sp>
        <p:nvSpPr>
          <p:cNvPr id="4" name="TextBox 3">
            <a:extLst>
              <a:ext uri="{FF2B5EF4-FFF2-40B4-BE49-F238E27FC236}">
                <a16:creationId xmlns:a16="http://schemas.microsoft.com/office/drawing/2014/main" id="{9A50D412-70A4-42D0-89DD-41FA09B40802}"/>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End of Life Care</a:t>
            </a:r>
          </a:p>
        </p:txBody>
      </p:sp>
      <p:pic>
        <p:nvPicPr>
          <p:cNvPr id="8194" name="Picture 2" descr="Grace Quotes: 15 Magnificent Quotes to Help Preach God's Grace by  SermonCentral - SermonCentral.com">
            <a:extLst>
              <a:ext uri="{FF2B5EF4-FFF2-40B4-BE49-F238E27FC236}">
                <a16:creationId xmlns:a16="http://schemas.microsoft.com/office/drawing/2014/main" id="{B10C0086-27E9-44C0-95B3-9B43113A8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161" y="4077929"/>
            <a:ext cx="2949678" cy="1659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059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BEC3D3-65B9-4308-AA75-A8C801E9A58D}"/>
              </a:ext>
            </a:extLst>
          </p:cNvPr>
          <p:cNvSpPr>
            <a:spLocks noGrp="1"/>
          </p:cNvSpPr>
          <p:nvPr>
            <p:ph idx="1"/>
          </p:nvPr>
        </p:nvSpPr>
        <p:spPr>
          <a:xfrm>
            <a:off x="234891" y="1152145"/>
            <a:ext cx="8632272" cy="3950208"/>
          </a:xfrm>
        </p:spPr>
        <p:txBody>
          <a:bodyPr>
            <a:normAutofit/>
          </a:bodyPr>
          <a:lstStyle/>
          <a:p>
            <a:pPr>
              <a:buClr>
                <a:srgbClr val="404040"/>
              </a:buClr>
              <a:buSzPct val="90000"/>
              <a:buFontTx/>
              <a:buChar char="-"/>
            </a:pPr>
            <a:r>
              <a:rPr lang="en-US" sz="2000" dirty="0">
                <a:latin typeface="+mj-lt"/>
                <a:ea typeface="MS PGothic"/>
              </a:rPr>
              <a:t>When a client passes away, while on Hospice care, do not call 911</a:t>
            </a:r>
          </a:p>
          <a:p>
            <a:pPr>
              <a:buClr>
                <a:srgbClr val="404040"/>
              </a:buClr>
              <a:buSzPct val="90000"/>
              <a:buFontTx/>
              <a:buChar char="-"/>
            </a:pPr>
            <a:r>
              <a:rPr lang="en-US" sz="2000" dirty="0">
                <a:latin typeface="+mj-lt"/>
                <a:ea typeface="MS PGothic"/>
              </a:rPr>
              <a:t>Call Recover Care Nurse and:</a:t>
            </a:r>
          </a:p>
          <a:p>
            <a:pPr lvl="1">
              <a:buClr>
                <a:srgbClr val="404040"/>
              </a:buClr>
              <a:buSzPct val="90000"/>
              <a:buFontTx/>
              <a:buChar char="-"/>
            </a:pPr>
            <a:r>
              <a:rPr lang="en-US" sz="1600" dirty="0">
                <a:latin typeface="+mj-lt"/>
                <a:ea typeface="MS PGothic"/>
              </a:rPr>
              <a:t>Report time of death </a:t>
            </a:r>
          </a:p>
          <a:p>
            <a:pPr lvl="1">
              <a:buClr>
                <a:srgbClr val="404040"/>
              </a:buClr>
              <a:buSzPct val="90000"/>
              <a:buFontTx/>
              <a:buChar char="-"/>
            </a:pPr>
            <a:r>
              <a:rPr lang="en-US" sz="1600" dirty="0">
                <a:latin typeface="+mj-lt"/>
                <a:ea typeface="MS PGothic"/>
              </a:rPr>
              <a:t>Confirm who is present</a:t>
            </a:r>
          </a:p>
          <a:p>
            <a:pPr lvl="1">
              <a:buClr>
                <a:srgbClr val="404040"/>
              </a:buClr>
              <a:buSzPct val="90000"/>
              <a:buFontTx/>
              <a:buChar char="-"/>
            </a:pPr>
            <a:r>
              <a:rPr lang="en-US" sz="1600" dirty="0">
                <a:latin typeface="+mj-lt"/>
                <a:ea typeface="MS PGothic"/>
              </a:rPr>
              <a:t>Communicate any details regarding the death</a:t>
            </a:r>
          </a:p>
          <a:p>
            <a:pPr>
              <a:buClr>
                <a:srgbClr val="404040"/>
              </a:buClr>
              <a:buSzPct val="90000"/>
              <a:buFontTx/>
              <a:buChar char="-"/>
            </a:pPr>
            <a:r>
              <a:rPr lang="en-US" sz="2000" dirty="0">
                <a:latin typeface="+mj-lt"/>
                <a:ea typeface="MS PGothic"/>
              </a:rPr>
              <a:t>Recover Care Nurse will call Hospice and report client’s passing</a:t>
            </a:r>
          </a:p>
          <a:p>
            <a:pPr>
              <a:buClr>
                <a:srgbClr val="404040"/>
              </a:buClr>
              <a:buSzPct val="90000"/>
              <a:buFontTx/>
              <a:buChar char="-"/>
            </a:pPr>
            <a:r>
              <a:rPr lang="en-US" sz="2000" dirty="0">
                <a:latin typeface="+mj-lt"/>
                <a:ea typeface="MS PGothic"/>
              </a:rPr>
              <a:t>Hospice will notify family and Medical examiner</a:t>
            </a:r>
          </a:p>
          <a:p>
            <a:pPr>
              <a:buClr>
                <a:srgbClr val="404040"/>
              </a:buClr>
              <a:buSzPct val="90000"/>
              <a:buNone/>
            </a:pPr>
            <a:endParaRPr lang="en-US" sz="2000" dirty="0">
              <a:latin typeface="+mj-lt"/>
              <a:ea typeface="MS PGothic"/>
            </a:endParaRPr>
          </a:p>
          <a:p>
            <a:pPr>
              <a:buClr>
                <a:srgbClr val="404040"/>
              </a:buClr>
              <a:buSzPct val="90000"/>
              <a:buNone/>
            </a:pPr>
            <a:endParaRPr lang="en-US" sz="2000" dirty="0">
              <a:latin typeface="+mj-lt"/>
              <a:ea typeface="MS PGothic"/>
            </a:endParaRPr>
          </a:p>
        </p:txBody>
      </p:sp>
      <p:sp>
        <p:nvSpPr>
          <p:cNvPr id="4" name="TextBox 3">
            <a:extLst>
              <a:ext uri="{FF2B5EF4-FFF2-40B4-BE49-F238E27FC236}">
                <a16:creationId xmlns:a16="http://schemas.microsoft.com/office/drawing/2014/main" id="{9A50D412-70A4-42D0-89DD-41FA09B40802}"/>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Client Death – On Hospice Care</a:t>
            </a:r>
          </a:p>
        </p:txBody>
      </p:sp>
    </p:spTree>
    <p:extLst>
      <p:ext uri="{BB962C8B-B14F-4D97-AF65-F5344CB8AC3E}">
        <p14:creationId xmlns:p14="http://schemas.microsoft.com/office/powerpoint/2010/main" val="3580783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BEC3D3-65B9-4308-AA75-A8C801E9A58D}"/>
              </a:ext>
            </a:extLst>
          </p:cNvPr>
          <p:cNvSpPr>
            <a:spLocks noGrp="1"/>
          </p:cNvSpPr>
          <p:nvPr>
            <p:ph idx="1"/>
          </p:nvPr>
        </p:nvSpPr>
        <p:spPr>
          <a:xfrm>
            <a:off x="234891" y="1152145"/>
            <a:ext cx="8632272" cy="3950208"/>
          </a:xfrm>
        </p:spPr>
        <p:txBody>
          <a:bodyPr>
            <a:normAutofit/>
          </a:bodyPr>
          <a:lstStyle/>
          <a:p>
            <a:pPr>
              <a:buClr>
                <a:srgbClr val="404040"/>
              </a:buClr>
              <a:buSzPct val="90000"/>
              <a:buFontTx/>
              <a:buChar char="-"/>
            </a:pPr>
            <a:r>
              <a:rPr lang="en-US" sz="2000" dirty="0">
                <a:latin typeface="+mj-lt"/>
                <a:ea typeface="MS PGothic"/>
              </a:rPr>
              <a:t>Always know the client’s wishes for resuscitation, indicated in the care plan</a:t>
            </a:r>
          </a:p>
          <a:p>
            <a:pPr>
              <a:buClr>
                <a:srgbClr val="404040"/>
              </a:buClr>
              <a:buSzPct val="90000"/>
              <a:buFontTx/>
              <a:buChar char="-"/>
            </a:pPr>
            <a:r>
              <a:rPr lang="en-US" sz="2000" dirty="0">
                <a:latin typeface="+mj-lt"/>
                <a:ea typeface="MS PGothic"/>
              </a:rPr>
              <a:t>If employee arrives and client has passed away (or client passes away on the shift, and client is not on hospice) call the 911 immediately</a:t>
            </a:r>
          </a:p>
          <a:p>
            <a:pPr>
              <a:buClr>
                <a:srgbClr val="404040"/>
              </a:buClr>
              <a:buSzPct val="90000"/>
              <a:buFontTx/>
              <a:buChar char="-"/>
            </a:pPr>
            <a:r>
              <a:rPr lang="en-US" sz="2000" dirty="0">
                <a:latin typeface="+mj-lt"/>
                <a:ea typeface="MS PGothic"/>
              </a:rPr>
              <a:t>Notify Recover Care Nurse (after 911)</a:t>
            </a:r>
          </a:p>
          <a:p>
            <a:pPr>
              <a:buClr>
                <a:srgbClr val="404040"/>
              </a:buClr>
              <a:buSzPct val="90000"/>
              <a:buFontTx/>
              <a:buChar char="-"/>
            </a:pPr>
            <a:r>
              <a:rPr lang="en-US" sz="2000" dirty="0">
                <a:latin typeface="+mj-lt"/>
                <a:ea typeface="MS PGothic"/>
              </a:rPr>
              <a:t>Do not move client’s body, regardless of presentation</a:t>
            </a:r>
          </a:p>
          <a:p>
            <a:pPr>
              <a:buClr>
                <a:srgbClr val="404040"/>
              </a:buClr>
              <a:buSzPct val="90000"/>
              <a:buFontTx/>
              <a:buChar char="-"/>
            </a:pPr>
            <a:r>
              <a:rPr lang="en-US" sz="2000" dirty="0">
                <a:latin typeface="+mj-lt"/>
                <a:ea typeface="MS PGothic"/>
              </a:rPr>
              <a:t>Locate and present client’s resuscitation wishes to EMT’s (POLST)</a:t>
            </a:r>
          </a:p>
          <a:p>
            <a:pPr>
              <a:buClr>
                <a:srgbClr val="404040"/>
              </a:buClr>
              <a:buSzPct val="90000"/>
              <a:buFontTx/>
              <a:buChar char="-"/>
            </a:pPr>
            <a:r>
              <a:rPr lang="en-US" sz="2000" dirty="0">
                <a:latin typeface="+mj-lt"/>
                <a:ea typeface="MS PGothic"/>
              </a:rPr>
              <a:t>Stay with client until nurse arrives or family or receive further directions.</a:t>
            </a:r>
          </a:p>
          <a:p>
            <a:pPr>
              <a:buClr>
                <a:srgbClr val="404040"/>
              </a:buClr>
              <a:buSzPct val="90000"/>
              <a:buNone/>
            </a:pPr>
            <a:endParaRPr lang="en-US" sz="2000" dirty="0">
              <a:latin typeface="+mj-lt"/>
              <a:ea typeface="MS PGothic"/>
            </a:endParaRPr>
          </a:p>
          <a:p>
            <a:pPr>
              <a:buClr>
                <a:srgbClr val="404040"/>
              </a:buClr>
              <a:buSzPct val="90000"/>
              <a:buNone/>
            </a:pPr>
            <a:endParaRPr lang="en-US" sz="2000" dirty="0">
              <a:latin typeface="+mj-lt"/>
              <a:ea typeface="MS PGothic"/>
            </a:endParaRPr>
          </a:p>
        </p:txBody>
      </p:sp>
      <p:sp>
        <p:nvSpPr>
          <p:cNvPr id="4" name="TextBox 3">
            <a:extLst>
              <a:ext uri="{FF2B5EF4-FFF2-40B4-BE49-F238E27FC236}">
                <a16:creationId xmlns:a16="http://schemas.microsoft.com/office/drawing/2014/main" id="{9A50D412-70A4-42D0-89DD-41FA09B40802}"/>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Client Death – Unexpected Death in the Home</a:t>
            </a:r>
          </a:p>
        </p:txBody>
      </p:sp>
    </p:spTree>
    <p:extLst>
      <p:ext uri="{BB962C8B-B14F-4D97-AF65-F5344CB8AC3E}">
        <p14:creationId xmlns:p14="http://schemas.microsoft.com/office/powerpoint/2010/main" val="297766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18203AF-9EBD-4D70-A35C-05370C4B9343}"/>
              </a:ext>
            </a:extLst>
          </p:cNvPr>
          <p:cNvSpPr txBox="1"/>
          <p:nvPr/>
        </p:nvSpPr>
        <p:spPr>
          <a:xfrm>
            <a:off x="469900" y="2472267"/>
            <a:ext cx="8204199" cy="646331"/>
          </a:xfrm>
          <a:prstGeom prst="rect">
            <a:avLst/>
          </a:prstGeom>
          <a:solidFill>
            <a:schemeClr val="bg1">
              <a:lumMod val="50000"/>
            </a:schemeClr>
          </a:solidFill>
        </p:spPr>
        <p:txBody>
          <a:bodyPr wrap="square" rtlCol="0">
            <a:spAutoFit/>
          </a:bodyPr>
          <a:lstStyle/>
          <a:p>
            <a:pPr algn="ctr"/>
            <a:r>
              <a:rPr lang="en-US" sz="3600" dirty="0">
                <a:solidFill>
                  <a:schemeClr val="bg1"/>
                </a:solidFill>
                <a:latin typeface="+mj-lt"/>
              </a:rPr>
              <a:t>Food and Nutrition</a:t>
            </a:r>
          </a:p>
        </p:txBody>
      </p:sp>
    </p:spTree>
    <p:extLst>
      <p:ext uri="{BB962C8B-B14F-4D97-AF65-F5344CB8AC3E}">
        <p14:creationId xmlns:p14="http://schemas.microsoft.com/office/powerpoint/2010/main" val="743910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88077" y="1634150"/>
            <a:ext cx="3103967" cy="3103967"/>
          </a:xfrm>
          <a:prstGeom prst="rect">
            <a:avLst/>
          </a:prstGeom>
        </p:spPr>
      </p:pic>
      <p:sp>
        <p:nvSpPr>
          <p:cNvPr id="6" name="TextBox 5">
            <a:extLst>
              <a:ext uri="{FF2B5EF4-FFF2-40B4-BE49-F238E27FC236}">
                <a16:creationId xmlns:a16="http://schemas.microsoft.com/office/drawing/2014/main" id="{4CF22E87-68C4-45DD-A6C4-9FBFFF8335D9}"/>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Food and Nutrition</a:t>
            </a:r>
          </a:p>
        </p:txBody>
      </p:sp>
      <p:sp>
        <p:nvSpPr>
          <p:cNvPr id="4" name="Rectangle 3">
            <a:extLst>
              <a:ext uri="{FF2B5EF4-FFF2-40B4-BE49-F238E27FC236}">
                <a16:creationId xmlns:a16="http://schemas.microsoft.com/office/drawing/2014/main" id="{1A018ED0-F7A0-4405-8F02-5A0AF150B095}"/>
              </a:ext>
            </a:extLst>
          </p:cNvPr>
          <p:cNvSpPr/>
          <p:nvPr/>
        </p:nvSpPr>
        <p:spPr>
          <a:xfrm>
            <a:off x="234891" y="1831224"/>
            <a:ext cx="5153186" cy="2031325"/>
          </a:xfrm>
          <a:prstGeom prst="rect">
            <a:avLst/>
          </a:prstGeom>
        </p:spPr>
        <p:txBody>
          <a:bodyPr wrap="square">
            <a:spAutoFit/>
          </a:bodyPr>
          <a:lstStyle/>
          <a:p>
            <a:r>
              <a:rPr lang="en-US" b="1" dirty="0">
                <a:latin typeface="+mj-lt"/>
              </a:rPr>
              <a:t>In this section, we’ll review:</a:t>
            </a:r>
          </a:p>
          <a:p>
            <a:pPr marL="285750" indent="-285750">
              <a:buFont typeface="Wingdings" panose="05000000000000000000" pitchFamily="2" charset="2"/>
              <a:buChar char="q"/>
            </a:pPr>
            <a:r>
              <a:rPr lang="en-US" dirty="0">
                <a:latin typeface="+mj-lt"/>
              </a:rPr>
              <a:t>Basic nutrition</a:t>
            </a:r>
          </a:p>
          <a:p>
            <a:pPr marL="285750" indent="-285750">
              <a:buFont typeface="Wingdings" panose="05000000000000000000" pitchFamily="2" charset="2"/>
              <a:buChar char="q"/>
            </a:pPr>
            <a:r>
              <a:rPr lang="en-US" dirty="0">
                <a:latin typeface="+mj-lt"/>
              </a:rPr>
              <a:t>Meal preparation</a:t>
            </a:r>
          </a:p>
          <a:p>
            <a:pPr marL="285750" indent="-285750">
              <a:buFont typeface="Wingdings" panose="05000000000000000000" pitchFamily="2" charset="2"/>
              <a:buChar char="q"/>
            </a:pPr>
            <a:r>
              <a:rPr lang="en-US" dirty="0">
                <a:latin typeface="+mj-lt"/>
              </a:rPr>
              <a:t>Food safety</a:t>
            </a:r>
          </a:p>
          <a:p>
            <a:pPr marL="285750" indent="-285750">
              <a:buFont typeface="Wingdings" panose="05000000000000000000" pitchFamily="2" charset="2"/>
              <a:buChar char="q"/>
            </a:pPr>
            <a:r>
              <a:rPr lang="en-US" dirty="0">
                <a:latin typeface="+mj-lt"/>
              </a:rPr>
              <a:t>Assistance with eating</a:t>
            </a:r>
          </a:p>
          <a:p>
            <a:pPr marL="285750" indent="-285750">
              <a:buFont typeface="Wingdings" panose="05000000000000000000" pitchFamily="2" charset="2"/>
              <a:buChar char="q"/>
            </a:pPr>
            <a:r>
              <a:rPr lang="en-US" dirty="0">
                <a:latin typeface="+mj-lt"/>
              </a:rPr>
              <a:t>Preparation of modified diets as ordered by a licensed health professional</a:t>
            </a:r>
          </a:p>
        </p:txBody>
      </p:sp>
    </p:spTree>
    <p:extLst>
      <p:ext uri="{BB962C8B-B14F-4D97-AF65-F5344CB8AC3E}">
        <p14:creationId xmlns:p14="http://schemas.microsoft.com/office/powerpoint/2010/main" val="2310220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50D412-70A4-42D0-89DD-41FA09B40802}"/>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HHA Job Description Review</a:t>
            </a:r>
          </a:p>
        </p:txBody>
      </p:sp>
      <p:pic>
        <p:nvPicPr>
          <p:cNvPr id="7" name="Picture 6">
            <a:extLst>
              <a:ext uri="{FF2B5EF4-FFF2-40B4-BE49-F238E27FC236}">
                <a16:creationId xmlns:a16="http://schemas.microsoft.com/office/drawing/2014/main" id="{ABA2781A-9E5D-4CBF-A09D-C3D21A824A19}"/>
              </a:ext>
            </a:extLst>
          </p:cNvPr>
          <p:cNvPicPr>
            <a:picLocks noChangeAspect="1"/>
          </p:cNvPicPr>
          <p:nvPr/>
        </p:nvPicPr>
        <p:blipFill>
          <a:blip r:embed="rId2"/>
          <a:stretch>
            <a:fillRect/>
          </a:stretch>
        </p:blipFill>
        <p:spPr>
          <a:xfrm>
            <a:off x="872534" y="1459500"/>
            <a:ext cx="7398932" cy="3939000"/>
          </a:xfrm>
          <a:prstGeom prst="rect">
            <a:avLst/>
          </a:prstGeom>
        </p:spPr>
      </p:pic>
      <p:sp>
        <p:nvSpPr>
          <p:cNvPr id="8" name="TextBox 7">
            <a:extLst>
              <a:ext uri="{FF2B5EF4-FFF2-40B4-BE49-F238E27FC236}">
                <a16:creationId xmlns:a16="http://schemas.microsoft.com/office/drawing/2014/main" id="{D2C0299A-E59F-45CF-831F-10AA5AF8380D}"/>
              </a:ext>
            </a:extLst>
          </p:cNvPr>
          <p:cNvSpPr txBox="1"/>
          <p:nvPr/>
        </p:nvSpPr>
        <p:spPr>
          <a:xfrm>
            <a:off x="393290" y="863436"/>
            <a:ext cx="8150941" cy="369332"/>
          </a:xfrm>
          <a:prstGeom prst="rect">
            <a:avLst/>
          </a:prstGeom>
          <a:noFill/>
        </p:spPr>
        <p:txBody>
          <a:bodyPr wrap="square" rtlCol="0">
            <a:spAutoFit/>
          </a:bodyPr>
          <a:lstStyle/>
          <a:p>
            <a:pPr algn="ctr"/>
            <a:r>
              <a:rPr lang="en-US" i="1" dirty="0">
                <a:solidFill>
                  <a:srgbClr val="0056A3"/>
                </a:solidFill>
                <a:latin typeface="+mj-lt"/>
              </a:rPr>
              <a:t>Review and Sign Job Description</a:t>
            </a:r>
          </a:p>
        </p:txBody>
      </p:sp>
    </p:spTree>
    <p:extLst>
      <p:ext uri="{BB962C8B-B14F-4D97-AF65-F5344CB8AC3E}">
        <p14:creationId xmlns:p14="http://schemas.microsoft.com/office/powerpoint/2010/main" val="2639161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891" y="934226"/>
            <a:ext cx="8786813" cy="4276872"/>
          </a:xfrm>
        </p:spPr>
        <p:txBody>
          <a:bodyPr>
            <a:normAutofit fontScale="92500" lnSpcReduction="10000"/>
          </a:bodyPr>
          <a:lstStyle/>
          <a:p>
            <a:pPr marL="0" indent="0">
              <a:lnSpc>
                <a:spcPct val="100000"/>
              </a:lnSpc>
              <a:spcBef>
                <a:spcPts val="0"/>
              </a:spcBef>
              <a:buNone/>
            </a:pPr>
            <a:r>
              <a:rPr lang="en-US" sz="1600" b="1" dirty="0">
                <a:solidFill>
                  <a:srgbClr val="0040B8"/>
                </a:solidFill>
                <a:latin typeface="+mj-lt"/>
              </a:rPr>
              <a:t>Calcium and Vitamin D </a:t>
            </a:r>
            <a:r>
              <a:rPr lang="en-US" sz="1600" b="1" dirty="0">
                <a:solidFill>
                  <a:schemeClr val="tx1"/>
                </a:solidFill>
                <a:latin typeface="+mj-lt"/>
              </a:rPr>
              <a:t>– </a:t>
            </a:r>
            <a:r>
              <a:rPr lang="en-US" sz="1600" dirty="0">
                <a:solidFill>
                  <a:schemeClr val="tx1"/>
                </a:solidFill>
                <a:latin typeface="+mj-lt"/>
              </a:rPr>
              <a:t>Older adults need more calcium and vitamin D to help maintain bone health. </a:t>
            </a:r>
          </a:p>
          <a:p>
            <a:pPr>
              <a:lnSpc>
                <a:spcPct val="100000"/>
              </a:lnSpc>
              <a:spcBef>
                <a:spcPts val="0"/>
              </a:spcBef>
            </a:pPr>
            <a:r>
              <a:rPr lang="en-US" sz="1600" dirty="0">
                <a:solidFill>
                  <a:schemeClr val="tx1"/>
                </a:solidFill>
                <a:latin typeface="+mj-lt"/>
              </a:rPr>
              <a:t>It is recommended to have three servings of calcium-rich foods and beverages each day. </a:t>
            </a:r>
          </a:p>
          <a:p>
            <a:pPr>
              <a:lnSpc>
                <a:spcPct val="100000"/>
              </a:lnSpc>
              <a:spcBef>
                <a:spcPts val="0"/>
              </a:spcBef>
            </a:pPr>
            <a:r>
              <a:rPr lang="en-US" sz="1600" dirty="0">
                <a:solidFill>
                  <a:schemeClr val="tx1"/>
                </a:solidFill>
                <a:latin typeface="+mj-lt"/>
              </a:rPr>
              <a:t>This includes fortified cereals and fruit juices, dark green leafy vegetables, canned fish with soft bones, milk and fortified plant beverages.</a:t>
            </a:r>
          </a:p>
          <a:p>
            <a:pPr marL="0" indent="0">
              <a:lnSpc>
                <a:spcPct val="100000"/>
              </a:lnSpc>
              <a:spcBef>
                <a:spcPts val="0"/>
              </a:spcBef>
              <a:buNone/>
            </a:pPr>
            <a:endParaRPr lang="en-US" sz="1600" dirty="0">
              <a:solidFill>
                <a:schemeClr val="tx1"/>
              </a:solidFill>
              <a:latin typeface="+mj-lt"/>
            </a:endParaRPr>
          </a:p>
          <a:p>
            <a:pPr marL="0" indent="0">
              <a:lnSpc>
                <a:spcPct val="100000"/>
              </a:lnSpc>
              <a:spcBef>
                <a:spcPts val="0"/>
              </a:spcBef>
              <a:buNone/>
            </a:pPr>
            <a:r>
              <a:rPr lang="en-US" sz="1600" b="1" dirty="0">
                <a:solidFill>
                  <a:srgbClr val="0040B8"/>
                </a:solidFill>
                <a:latin typeface="+mj-lt"/>
              </a:rPr>
              <a:t>Vitamin B12 </a:t>
            </a:r>
            <a:r>
              <a:rPr lang="en-US" sz="1600" b="1" dirty="0">
                <a:solidFill>
                  <a:schemeClr val="tx1"/>
                </a:solidFill>
                <a:latin typeface="+mj-lt"/>
              </a:rPr>
              <a:t>– </a:t>
            </a:r>
            <a:r>
              <a:rPr lang="en-US" sz="1600" dirty="0">
                <a:solidFill>
                  <a:schemeClr val="tx1"/>
                </a:solidFill>
                <a:latin typeface="+mj-lt"/>
              </a:rPr>
              <a:t>Many people older than 50 do not get enough vitamin B12. </a:t>
            </a:r>
          </a:p>
          <a:p>
            <a:pPr>
              <a:lnSpc>
                <a:spcPct val="100000"/>
              </a:lnSpc>
              <a:spcBef>
                <a:spcPts val="0"/>
              </a:spcBef>
            </a:pPr>
            <a:r>
              <a:rPr lang="en-US" sz="1600" dirty="0">
                <a:solidFill>
                  <a:schemeClr val="tx1"/>
                </a:solidFill>
                <a:latin typeface="+mj-lt"/>
              </a:rPr>
              <a:t>Fortified cereal, lean meat and some fish and seafood are sources of vitamin B12. Ask your doctor or a registered dietitian nutritionist if you need a vitamin B12 supplement.</a:t>
            </a:r>
          </a:p>
          <a:p>
            <a:pPr marL="0" indent="0">
              <a:lnSpc>
                <a:spcPct val="100000"/>
              </a:lnSpc>
              <a:spcBef>
                <a:spcPts val="0"/>
              </a:spcBef>
              <a:buNone/>
            </a:pPr>
            <a:endParaRPr lang="en-US" sz="1600" dirty="0">
              <a:solidFill>
                <a:schemeClr val="tx1"/>
              </a:solidFill>
              <a:latin typeface="+mj-lt"/>
            </a:endParaRPr>
          </a:p>
          <a:p>
            <a:pPr marL="0" indent="0">
              <a:lnSpc>
                <a:spcPct val="100000"/>
              </a:lnSpc>
              <a:spcBef>
                <a:spcPts val="0"/>
              </a:spcBef>
              <a:buNone/>
            </a:pPr>
            <a:r>
              <a:rPr lang="en-US" sz="1600" b="1" dirty="0">
                <a:solidFill>
                  <a:srgbClr val="0040B8"/>
                </a:solidFill>
                <a:latin typeface="+mj-lt"/>
              </a:rPr>
              <a:t>Fiber</a:t>
            </a:r>
            <a:r>
              <a:rPr lang="en-US" sz="1600" b="1" dirty="0">
                <a:solidFill>
                  <a:schemeClr val="tx1"/>
                </a:solidFill>
                <a:latin typeface="+mj-lt"/>
              </a:rPr>
              <a:t> – </a:t>
            </a:r>
            <a:r>
              <a:rPr lang="en-US" sz="1600" dirty="0">
                <a:solidFill>
                  <a:schemeClr val="tx1"/>
                </a:solidFill>
                <a:latin typeface="+mj-lt"/>
              </a:rPr>
              <a:t>Eat more fiber-rich foods to stay regular. Fiber also can help lower risk for heart disease and prevent Type 2 diabetes. </a:t>
            </a:r>
          </a:p>
          <a:p>
            <a:pPr>
              <a:lnSpc>
                <a:spcPct val="100000"/>
              </a:lnSpc>
              <a:spcBef>
                <a:spcPts val="0"/>
              </a:spcBef>
            </a:pPr>
            <a:r>
              <a:rPr lang="en-US" sz="1600" dirty="0">
                <a:solidFill>
                  <a:schemeClr val="tx1"/>
                </a:solidFill>
                <a:latin typeface="+mj-lt"/>
              </a:rPr>
              <a:t>Foods to eat to gain fiber include: whole-grain breads and cereals, beans, peas, fruits, and vegetables.</a:t>
            </a:r>
          </a:p>
          <a:p>
            <a:pPr marL="0" indent="0">
              <a:lnSpc>
                <a:spcPct val="100000"/>
              </a:lnSpc>
              <a:spcBef>
                <a:spcPts val="0"/>
              </a:spcBef>
              <a:buNone/>
            </a:pPr>
            <a:endParaRPr lang="en-US" sz="1600" dirty="0">
              <a:solidFill>
                <a:schemeClr val="tx1"/>
              </a:solidFill>
              <a:latin typeface="+mj-lt"/>
            </a:endParaRPr>
          </a:p>
          <a:p>
            <a:pPr marL="0" indent="0">
              <a:lnSpc>
                <a:spcPct val="100000"/>
              </a:lnSpc>
              <a:spcBef>
                <a:spcPts val="0"/>
              </a:spcBef>
              <a:buNone/>
            </a:pPr>
            <a:r>
              <a:rPr lang="en-US" sz="1600" b="1" dirty="0">
                <a:solidFill>
                  <a:srgbClr val="0040B8"/>
                </a:solidFill>
                <a:latin typeface="+mj-lt"/>
              </a:rPr>
              <a:t>Potassium</a:t>
            </a:r>
            <a:r>
              <a:rPr lang="en-US" sz="1600" b="1" dirty="0">
                <a:solidFill>
                  <a:schemeClr val="tx1"/>
                </a:solidFill>
                <a:latin typeface="+mj-lt"/>
              </a:rPr>
              <a:t> – </a:t>
            </a:r>
            <a:r>
              <a:rPr lang="en-US" sz="1600" dirty="0">
                <a:solidFill>
                  <a:schemeClr val="tx1"/>
                </a:solidFill>
                <a:latin typeface="+mj-lt"/>
              </a:rPr>
              <a:t>Increasing potassium along with reducing sodium (salt) may lower risk of high blood pressure. </a:t>
            </a:r>
          </a:p>
          <a:p>
            <a:pPr>
              <a:lnSpc>
                <a:spcPct val="100000"/>
              </a:lnSpc>
              <a:spcBef>
                <a:spcPts val="0"/>
              </a:spcBef>
            </a:pPr>
            <a:r>
              <a:rPr lang="en-US" sz="1600" dirty="0">
                <a:solidFill>
                  <a:schemeClr val="tx1"/>
                </a:solidFill>
                <a:latin typeface="+mj-lt"/>
              </a:rPr>
              <a:t>Fruits, vegetables, beans</a:t>
            </a:r>
          </a:p>
          <a:p>
            <a:pPr>
              <a:lnSpc>
                <a:spcPct val="100000"/>
              </a:lnSpc>
              <a:spcBef>
                <a:spcPts val="0"/>
              </a:spcBef>
            </a:pPr>
            <a:r>
              <a:rPr lang="en-US" sz="1600" dirty="0">
                <a:solidFill>
                  <a:schemeClr val="tx1"/>
                </a:solidFill>
                <a:latin typeface="+mj-lt"/>
              </a:rPr>
              <a:t>Prepare foods with little or no added salt – add flavor to food with herbs and spices.</a:t>
            </a:r>
          </a:p>
          <a:p>
            <a:pPr marL="0" indent="0">
              <a:lnSpc>
                <a:spcPct val="100000"/>
              </a:lnSpc>
              <a:spcBef>
                <a:spcPts val="0"/>
              </a:spcBef>
              <a:buNone/>
            </a:pPr>
            <a:endParaRPr lang="en-US" sz="1600" dirty="0">
              <a:solidFill>
                <a:schemeClr val="tx1"/>
              </a:solidFill>
              <a:latin typeface="+mj-lt"/>
            </a:endParaRPr>
          </a:p>
          <a:p>
            <a:pPr marL="0" indent="0">
              <a:lnSpc>
                <a:spcPct val="100000"/>
              </a:lnSpc>
              <a:spcBef>
                <a:spcPts val="0"/>
              </a:spcBef>
              <a:buNone/>
            </a:pPr>
            <a:r>
              <a:rPr lang="en-US" sz="1600" b="1" dirty="0">
                <a:solidFill>
                  <a:srgbClr val="0040B8"/>
                </a:solidFill>
                <a:latin typeface="+mj-lt"/>
              </a:rPr>
              <a:t>Know Your Fats </a:t>
            </a:r>
            <a:r>
              <a:rPr lang="en-US" sz="1600" b="1" dirty="0">
                <a:solidFill>
                  <a:schemeClr val="tx1"/>
                </a:solidFill>
                <a:latin typeface="+mj-lt"/>
              </a:rPr>
              <a:t>– </a:t>
            </a:r>
            <a:r>
              <a:rPr lang="en-US" sz="1600" dirty="0">
                <a:solidFill>
                  <a:schemeClr val="tx1"/>
                </a:solidFill>
                <a:latin typeface="+mj-lt"/>
              </a:rPr>
              <a:t>Foods that are low in saturated fats and trans fat help reduce your risk of heart disease. </a:t>
            </a:r>
          </a:p>
          <a:p>
            <a:pPr>
              <a:lnSpc>
                <a:spcPct val="100000"/>
              </a:lnSpc>
              <a:spcBef>
                <a:spcPts val="0"/>
              </a:spcBef>
            </a:pPr>
            <a:r>
              <a:rPr lang="en-US" sz="1600" dirty="0">
                <a:solidFill>
                  <a:schemeClr val="tx1"/>
                </a:solidFill>
                <a:latin typeface="+mj-lt"/>
              </a:rPr>
              <a:t>Most of the fats consumed should be polyunsaturated and monounsaturated fats</a:t>
            </a:r>
          </a:p>
          <a:p>
            <a:pPr>
              <a:lnSpc>
                <a:spcPct val="100000"/>
              </a:lnSpc>
              <a:spcBef>
                <a:spcPts val="0"/>
              </a:spcBef>
            </a:pPr>
            <a:r>
              <a:rPr lang="en-US" sz="1600" dirty="0">
                <a:solidFill>
                  <a:schemeClr val="tx1"/>
                </a:solidFill>
                <a:latin typeface="+mj-lt"/>
              </a:rPr>
              <a:t>Nuts, Seeds, Avocados, Olive Oil and Fish</a:t>
            </a:r>
          </a:p>
        </p:txBody>
      </p:sp>
      <p:pic>
        <p:nvPicPr>
          <p:cNvPr id="4" name="Picture 3"/>
          <p:cNvPicPr>
            <a:picLocks noChangeAspect="1"/>
          </p:cNvPicPr>
          <p:nvPr/>
        </p:nvPicPr>
        <p:blipFill>
          <a:blip r:embed="rId3"/>
          <a:stretch>
            <a:fillRect/>
          </a:stretch>
        </p:blipFill>
        <p:spPr>
          <a:xfrm>
            <a:off x="2517059" y="5211098"/>
            <a:ext cx="3883163" cy="1386844"/>
          </a:xfrm>
          <a:prstGeom prst="rect">
            <a:avLst/>
          </a:prstGeom>
        </p:spPr>
      </p:pic>
      <p:sp>
        <p:nvSpPr>
          <p:cNvPr id="6" name="TextBox 5">
            <a:extLst>
              <a:ext uri="{FF2B5EF4-FFF2-40B4-BE49-F238E27FC236}">
                <a16:creationId xmlns:a16="http://schemas.microsoft.com/office/drawing/2014/main" id="{5AB0DC45-4BD0-40AD-89B6-44BC8A2A6FD3}"/>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Basic Nutrition</a:t>
            </a:r>
          </a:p>
        </p:txBody>
      </p:sp>
    </p:spTree>
    <p:extLst>
      <p:ext uri="{BB962C8B-B14F-4D97-AF65-F5344CB8AC3E}">
        <p14:creationId xmlns:p14="http://schemas.microsoft.com/office/powerpoint/2010/main" val="707879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065" y="4919297"/>
            <a:ext cx="1625936" cy="1081454"/>
          </a:xfrm>
          <a:prstGeom prst="rect">
            <a:avLst/>
          </a:prstGeom>
        </p:spPr>
      </p:pic>
      <p:sp>
        <p:nvSpPr>
          <p:cNvPr id="3" name="Content Placeholder 2"/>
          <p:cNvSpPr>
            <a:spLocks noGrp="1"/>
          </p:cNvSpPr>
          <p:nvPr>
            <p:ph idx="1"/>
          </p:nvPr>
        </p:nvSpPr>
        <p:spPr>
          <a:xfrm>
            <a:off x="234892" y="952785"/>
            <a:ext cx="8632272" cy="4661434"/>
          </a:xfrm>
        </p:spPr>
        <p:txBody>
          <a:bodyPr>
            <a:normAutofit fontScale="92500" lnSpcReduction="10000"/>
          </a:bodyPr>
          <a:lstStyle/>
          <a:p>
            <a:pPr marL="0" indent="0">
              <a:lnSpc>
                <a:spcPct val="120000"/>
              </a:lnSpc>
              <a:spcBef>
                <a:spcPts val="0"/>
              </a:spcBef>
              <a:buNone/>
            </a:pPr>
            <a:r>
              <a:rPr lang="en-US" sz="1400" b="1" dirty="0">
                <a:solidFill>
                  <a:srgbClr val="0040B8"/>
                </a:solidFill>
                <a:latin typeface="+mj-lt"/>
              </a:rPr>
              <a:t>Hydration</a:t>
            </a:r>
            <a:r>
              <a:rPr lang="en-US" sz="1400" b="1" dirty="0">
                <a:solidFill>
                  <a:schemeClr val="tx1"/>
                </a:solidFill>
                <a:latin typeface="+mj-lt"/>
              </a:rPr>
              <a:t> – </a:t>
            </a:r>
            <a:r>
              <a:rPr lang="en-US" sz="1400" dirty="0">
                <a:solidFill>
                  <a:schemeClr val="tx1"/>
                </a:solidFill>
                <a:latin typeface="+mj-lt"/>
              </a:rPr>
              <a:t>As we get older, our body water content decreases by approximately 15%and the risk for dehydration increases, resulting in risk for serious consequences including falls, confusion, impaired cognition, hospitalizations, and even death. Dehydration is one of the ten most frequent diagnoses responsible for hospitalization in the United States</a:t>
            </a:r>
            <a:r>
              <a:rPr lang="en-US" sz="1400" b="1" dirty="0">
                <a:solidFill>
                  <a:schemeClr val="tx1"/>
                </a:solidFill>
                <a:latin typeface="+mj-lt"/>
              </a:rPr>
              <a:t>. </a:t>
            </a:r>
            <a:r>
              <a:rPr lang="en-US" sz="1400" dirty="0">
                <a:solidFill>
                  <a:schemeClr val="tx1"/>
                </a:solidFill>
                <a:latin typeface="+mj-lt"/>
              </a:rPr>
              <a:t>Insufficient fluid intakes can also be the result of limitations such as reduced swallowing capacity, decreased mobility, or comprehension and communication disorders. Disease-related factors, such as incontinence can increase water losses. </a:t>
            </a:r>
          </a:p>
          <a:p>
            <a:pPr marL="0" indent="0">
              <a:lnSpc>
                <a:spcPct val="120000"/>
              </a:lnSpc>
              <a:spcBef>
                <a:spcPts val="0"/>
              </a:spcBef>
              <a:buNone/>
            </a:pPr>
            <a:endParaRPr lang="en-US" sz="1400" b="1" dirty="0">
              <a:solidFill>
                <a:schemeClr val="tx1"/>
              </a:solidFill>
              <a:latin typeface="+mj-lt"/>
            </a:endParaRPr>
          </a:p>
          <a:p>
            <a:pPr marL="0" indent="0">
              <a:lnSpc>
                <a:spcPct val="120000"/>
              </a:lnSpc>
              <a:spcBef>
                <a:spcPts val="0"/>
              </a:spcBef>
              <a:buNone/>
            </a:pPr>
            <a:r>
              <a:rPr lang="en-US" sz="1400" b="1" dirty="0">
                <a:solidFill>
                  <a:schemeClr val="tx1"/>
                </a:solidFill>
                <a:latin typeface="+mj-lt"/>
              </a:rPr>
              <a:t>Signs of Possible Dehydration</a:t>
            </a:r>
          </a:p>
          <a:p>
            <a:pPr>
              <a:lnSpc>
                <a:spcPct val="120000"/>
              </a:lnSpc>
              <a:spcBef>
                <a:spcPts val="0"/>
              </a:spcBef>
            </a:pPr>
            <a:r>
              <a:rPr lang="en-US" sz="1400" dirty="0">
                <a:solidFill>
                  <a:schemeClr val="tx1"/>
                </a:solidFill>
                <a:latin typeface="+mj-lt"/>
              </a:rPr>
              <a:t>Little or no urination</a:t>
            </a:r>
          </a:p>
          <a:p>
            <a:pPr>
              <a:lnSpc>
                <a:spcPct val="120000"/>
              </a:lnSpc>
              <a:spcBef>
                <a:spcPts val="0"/>
              </a:spcBef>
            </a:pPr>
            <a:r>
              <a:rPr lang="en-US" sz="1400" dirty="0">
                <a:solidFill>
                  <a:schemeClr val="tx1"/>
                </a:solidFill>
                <a:latin typeface="+mj-lt"/>
              </a:rPr>
              <a:t>Dark or amber-colored urine</a:t>
            </a:r>
          </a:p>
          <a:p>
            <a:pPr>
              <a:lnSpc>
                <a:spcPct val="120000"/>
              </a:lnSpc>
              <a:spcBef>
                <a:spcPts val="0"/>
              </a:spcBef>
            </a:pPr>
            <a:r>
              <a:rPr lang="en-US" sz="1400" dirty="0">
                <a:solidFill>
                  <a:schemeClr val="tx1"/>
                </a:solidFill>
                <a:latin typeface="+mj-lt"/>
              </a:rPr>
              <a:t>Dry skin that stays folded when pinched</a:t>
            </a:r>
          </a:p>
          <a:p>
            <a:pPr>
              <a:lnSpc>
                <a:spcPct val="120000"/>
              </a:lnSpc>
              <a:spcBef>
                <a:spcPts val="0"/>
              </a:spcBef>
            </a:pPr>
            <a:r>
              <a:rPr lang="en-US" sz="1400" dirty="0">
                <a:solidFill>
                  <a:schemeClr val="tx1"/>
                </a:solidFill>
                <a:latin typeface="+mj-lt"/>
              </a:rPr>
              <a:t>Irritability, dizziness, or confusion</a:t>
            </a:r>
          </a:p>
          <a:p>
            <a:pPr>
              <a:lnSpc>
                <a:spcPct val="120000"/>
              </a:lnSpc>
              <a:spcBef>
                <a:spcPts val="0"/>
              </a:spcBef>
            </a:pPr>
            <a:r>
              <a:rPr lang="en-US" sz="1400" dirty="0">
                <a:solidFill>
                  <a:schemeClr val="tx1"/>
                </a:solidFill>
                <a:latin typeface="+mj-lt"/>
              </a:rPr>
              <a:t>Low blood pressure</a:t>
            </a:r>
          </a:p>
          <a:p>
            <a:pPr>
              <a:lnSpc>
                <a:spcPct val="120000"/>
              </a:lnSpc>
              <a:spcBef>
                <a:spcPts val="0"/>
              </a:spcBef>
            </a:pPr>
            <a:r>
              <a:rPr lang="en-US" sz="1400" dirty="0">
                <a:solidFill>
                  <a:schemeClr val="tx1"/>
                </a:solidFill>
                <a:latin typeface="+mj-lt"/>
              </a:rPr>
              <a:t>Rapid breathing and heartbeat</a:t>
            </a:r>
          </a:p>
          <a:p>
            <a:pPr>
              <a:lnSpc>
                <a:spcPct val="120000"/>
              </a:lnSpc>
              <a:spcBef>
                <a:spcPts val="0"/>
              </a:spcBef>
            </a:pPr>
            <a:r>
              <a:rPr lang="en-US" sz="1400" dirty="0">
                <a:solidFill>
                  <a:schemeClr val="tx1"/>
                </a:solidFill>
                <a:latin typeface="+mj-lt"/>
              </a:rPr>
              <a:t>Weak pulse</a:t>
            </a:r>
          </a:p>
          <a:p>
            <a:pPr>
              <a:lnSpc>
                <a:spcPct val="120000"/>
              </a:lnSpc>
              <a:spcBef>
                <a:spcPts val="0"/>
              </a:spcBef>
            </a:pPr>
            <a:r>
              <a:rPr lang="en-US" sz="1400" dirty="0">
                <a:solidFill>
                  <a:schemeClr val="tx1"/>
                </a:solidFill>
                <a:latin typeface="+mj-lt"/>
              </a:rPr>
              <a:t>Cold hands and feet</a:t>
            </a:r>
          </a:p>
          <a:p>
            <a:pPr marL="0" indent="0">
              <a:lnSpc>
                <a:spcPct val="120000"/>
              </a:lnSpc>
              <a:spcBef>
                <a:spcPts val="0"/>
              </a:spcBef>
              <a:buNone/>
            </a:pPr>
            <a:endParaRPr lang="en-US" sz="1400" b="1" dirty="0">
              <a:solidFill>
                <a:schemeClr val="tx1"/>
              </a:solidFill>
              <a:latin typeface="+mj-lt"/>
            </a:endParaRPr>
          </a:p>
          <a:p>
            <a:pPr marL="0" indent="0">
              <a:lnSpc>
                <a:spcPct val="120000"/>
              </a:lnSpc>
              <a:spcBef>
                <a:spcPts val="0"/>
              </a:spcBef>
              <a:buNone/>
            </a:pPr>
            <a:r>
              <a:rPr lang="en-US" sz="1400" b="1" dirty="0">
                <a:solidFill>
                  <a:schemeClr val="tx1"/>
                </a:solidFill>
                <a:latin typeface="+mj-lt"/>
              </a:rPr>
              <a:t>Tips to Encourage Fluids:</a:t>
            </a:r>
          </a:p>
          <a:p>
            <a:pPr>
              <a:lnSpc>
                <a:spcPct val="120000"/>
              </a:lnSpc>
              <a:spcBef>
                <a:spcPts val="0"/>
              </a:spcBef>
            </a:pPr>
            <a:r>
              <a:rPr lang="en-US" sz="1400" dirty="0">
                <a:solidFill>
                  <a:schemeClr val="tx1"/>
                </a:solidFill>
                <a:latin typeface="+mj-lt"/>
              </a:rPr>
              <a:t>Offer fluids regularly during the day</a:t>
            </a:r>
          </a:p>
          <a:p>
            <a:pPr>
              <a:lnSpc>
                <a:spcPct val="120000"/>
              </a:lnSpc>
              <a:spcBef>
                <a:spcPts val="0"/>
              </a:spcBef>
            </a:pPr>
            <a:r>
              <a:rPr lang="en-US" sz="1400" dirty="0">
                <a:solidFill>
                  <a:schemeClr val="tx1"/>
                </a:solidFill>
                <a:latin typeface="+mj-lt"/>
              </a:rPr>
              <a:t>Make liquids readily available all day (at bedside or chairside)</a:t>
            </a:r>
          </a:p>
          <a:p>
            <a:pPr>
              <a:lnSpc>
                <a:spcPct val="120000"/>
              </a:lnSpc>
              <a:spcBef>
                <a:spcPts val="0"/>
              </a:spcBef>
            </a:pPr>
            <a:r>
              <a:rPr lang="en-US" sz="1400" dirty="0">
                <a:solidFill>
                  <a:schemeClr val="tx1"/>
                </a:solidFill>
                <a:latin typeface="+mj-lt"/>
              </a:rPr>
              <a:t>Encourage consumption of fluids with medication</a:t>
            </a:r>
          </a:p>
          <a:p>
            <a:pPr>
              <a:lnSpc>
                <a:spcPct val="120000"/>
              </a:lnSpc>
              <a:spcBef>
                <a:spcPts val="0"/>
              </a:spcBef>
            </a:pPr>
            <a:r>
              <a:rPr lang="en-US" sz="1400" dirty="0">
                <a:solidFill>
                  <a:schemeClr val="tx1"/>
                </a:solidFill>
                <a:latin typeface="+mj-lt"/>
              </a:rPr>
              <a:t>Provide preferred beverages</a:t>
            </a:r>
          </a:p>
        </p:txBody>
      </p:sp>
      <p:pic>
        <p:nvPicPr>
          <p:cNvPr id="6" name="Picture 5"/>
          <p:cNvPicPr>
            <a:picLocks noChangeAspect="1"/>
          </p:cNvPicPr>
          <p:nvPr/>
        </p:nvPicPr>
        <p:blipFill>
          <a:blip r:embed="rId4"/>
          <a:stretch>
            <a:fillRect/>
          </a:stretch>
        </p:blipFill>
        <p:spPr>
          <a:xfrm>
            <a:off x="4855722" y="2426708"/>
            <a:ext cx="4011441" cy="2669569"/>
          </a:xfrm>
          <a:prstGeom prst="rect">
            <a:avLst/>
          </a:prstGeom>
        </p:spPr>
      </p:pic>
      <p:sp>
        <p:nvSpPr>
          <p:cNvPr id="7" name="TextBox 6">
            <a:extLst>
              <a:ext uri="{FF2B5EF4-FFF2-40B4-BE49-F238E27FC236}">
                <a16:creationId xmlns:a16="http://schemas.microsoft.com/office/drawing/2014/main" id="{0F0F6FD7-45E9-461E-90F6-4032277A125A}"/>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Hydration</a:t>
            </a:r>
          </a:p>
        </p:txBody>
      </p:sp>
    </p:spTree>
    <p:extLst>
      <p:ext uri="{BB962C8B-B14F-4D97-AF65-F5344CB8AC3E}">
        <p14:creationId xmlns:p14="http://schemas.microsoft.com/office/powerpoint/2010/main" val="2544113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891" y="1043986"/>
            <a:ext cx="8793956" cy="3724659"/>
          </a:xfrm>
        </p:spPr>
        <p:txBody>
          <a:bodyPr>
            <a:noAutofit/>
          </a:bodyPr>
          <a:lstStyle/>
          <a:p>
            <a:pPr marL="0" indent="0" algn="ctr">
              <a:buNone/>
            </a:pPr>
            <a:r>
              <a:rPr lang="en-US" sz="2000" b="1" dirty="0">
                <a:latin typeface="+mj-lt"/>
              </a:rPr>
              <a:t>Sometimes clients require additional assistance with eating. When this occurs, allow the client to maintain as much independence as possible, but assist as needed.</a:t>
            </a:r>
          </a:p>
          <a:p>
            <a:pPr marL="0" indent="0" algn="ctr">
              <a:buNone/>
            </a:pPr>
            <a:endParaRPr lang="en-US" sz="2000" b="1" dirty="0">
              <a:latin typeface="+mj-lt"/>
            </a:endParaRPr>
          </a:p>
          <a:p>
            <a:pPr>
              <a:buFontTx/>
              <a:buChar char="-"/>
            </a:pPr>
            <a:r>
              <a:rPr lang="en-US" sz="1800" dirty="0">
                <a:solidFill>
                  <a:schemeClr val="tx1"/>
                </a:solidFill>
                <a:latin typeface="+mj-lt"/>
              </a:rPr>
              <a:t>Use adaptive utensils and cups</a:t>
            </a:r>
          </a:p>
          <a:p>
            <a:pPr>
              <a:buFontTx/>
              <a:buChar char="-"/>
            </a:pPr>
            <a:r>
              <a:rPr lang="en-US" sz="1800" dirty="0">
                <a:solidFill>
                  <a:schemeClr val="tx1"/>
                </a:solidFill>
                <a:latin typeface="+mj-lt"/>
              </a:rPr>
              <a:t>Use light-weight glasses, dishes, and flatware when possible</a:t>
            </a:r>
          </a:p>
          <a:p>
            <a:pPr>
              <a:buFontTx/>
              <a:buChar char="-"/>
            </a:pPr>
            <a:r>
              <a:rPr lang="en-US" sz="1800" dirty="0">
                <a:solidFill>
                  <a:schemeClr val="tx1"/>
                </a:solidFill>
                <a:latin typeface="+mj-lt"/>
              </a:rPr>
              <a:t>Ensure proper lighting</a:t>
            </a:r>
          </a:p>
          <a:p>
            <a:pPr>
              <a:buFontTx/>
              <a:buChar char="-"/>
            </a:pPr>
            <a:r>
              <a:rPr lang="en-US" sz="1800" dirty="0">
                <a:solidFill>
                  <a:schemeClr val="tx1"/>
                </a:solidFill>
                <a:latin typeface="+mj-lt"/>
              </a:rPr>
              <a:t>Use cueing on the plate for food items</a:t>
            </a:r>
          </a:p>
          <a:p>
            <a:pPr>
              <a:buFontTx/>
              <a:buChar char="-"/>
            </a:pPr>
            <a:r>
              <a:rPr lang="en-US" sz="1800" dirty="0">
                <a:solidFill>
                  <a:schemeClr val="tx1"/>
                </a:solidFill>
                <a:latin typeface="+mj-lt"/>
              </a:rPr>
              <a:t>Offer finger foods if utensils are troublesome</a:t>
            </a:r>
          </a:p>
          <a:p>
            <a:pPr>
              <a:buFontTx/>
              <a:buChar char="-"/>
            </a:pPr>
            <a:r>
              <a:rPr lang="en-US" sz="1800" dirty="0">
                <a:solidFill>
                  <a:schemeClr val="tx1"/>
                </a:solidFill>
                <a:latin typeface="+mj-lt"/>
              </a:rPr>
              <a:t>Provide straws for liquids</a:t>
            </a:r>
          </a:p>
          <a:p>
            <a:pPr>
              <a:buFontTx/>
              <a:buChar char="-"/>
            </a:pPr>
            <a:r>
              <a:rPr lang="en-US" sz="1800" dirty="0">
                <a:solidFill>
                  <a:schemeClr val="tx1"/>
                </a:solidFill>
                <a:latin typeface="+mj-lt"/>
              </a:rPr>
              <a:t>Cover clothing if spilling is likely</a:t>
            </a:r>
          </a:p>
        </p:txBody>
      </p:sp>
      <p:pic>
        <p:nvPicPr>
          <p:cNvPr id="4" name="Picture 3"/>
          <p:cNvPicPr>
            <a:picLocks noChangeAspect="1"/>
          </p:cNvPicPr>
          <p:nvPr/>
        </p:nvPicPr>
        <p:blipFill>
          <a:blip r:embed="rId2"/>
          <a:stretch>
            <a:fillRect/>
          </a:stretch>
        </p:blipFill>
        <p:spPr>
          <a:xfrm>
            <a:off x="6233652" y="2181609"/>
            <a:ext cx="2494782" cy="2494782"/>
          </a:xfrm>
          <a:prstGeom prst="rect">
            <a:avLst/>
          </a:prstGeom>
        </p:spPr>
      </p:pic>
      <p:sp>
        <p:nvSpPr>
          <p:cNvPr id="6" name="TextBox 5">
            <a:extLst>
              <a:ext uri="{FF2B5EF4-FFF2-40B4-BE49-F238E27FC236}">
                <a16:creationId xmlns:a16="http://schemas.microsoft.com/office/drawing/2014/main" id="{B31FE7AD-2D67-4D4D-87B9-2883BADAE5F0}"/>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Assistance with Eating</a:t>
            </a:r>
          </a:p>
        </p:txBody>
      </p:sp>
    </p:spTree>
    <p:extLst>
      <p:ext uri="{BB962C8B-B14F-4D97-AF65-F5344CB8AC3E}">
        <p14:creationId xmlns:p14="http://schemas.microsoft.com/office/powerpoint/2010/main" val="362818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18203AF-9EBD-4D70-A35C-05370C4B9343}"/>
              </a:ext>
            </a:extLst>
          </p:cNvPr>
          <p:cNvSpPr txBox="1"/>
          <p:nvPr/>
        </p:nvSpPr>
        <p:spPr>
          <a:xfrm>
            <a:off x="469900" y="2472267"/>
            <a:ext cx="8204199" cy="646331"/>
          </a:xfrm>
          <a:prstGeom prst="rect">
            <a:avLst/>
          </a:prstGeom>
          <a:solidFill>
            <a:schemeClr val="bg1">
              <a:lumMod val="50000"/>
            </a:schemeClr>
          </a:solidFill>
        </p:spPr>
        <p:txBody>
          <a:bodyPr wrap="square" rtlCol="0">
            <a:spAutoFit/>
          </a:bodyPr>
          <a:lstStyle/>
          <a:p>
            <a:pPr algn="ctr"/>
            <a:r>
              <a:rPr lang="en-US" sz="3600" dirty="0">
                <a:solidFill>
                  <a:schemeClr val="bg1"/>
                </a:solidFill>
                <a:latin typeface="+mj-lt"/>
              </a:rPr>
              <a:t>Documentation</a:t>
            </a:r>
          </a:p>
        </p:txBody>
      </p:sp>
    </p:spTree>
    <p:extLst>
      <p:ext uri="{BB962C8B-B14F-4D97-AF65-F5344CB8AC3E}">
        <p14:creationId xmlns:p14="http://schemas.microsoft.com/office/powerpoint/2010/main" val="386522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BEC3D3-65B9-4308-AA75-A8C801E9A58D}"/>
              </a:ext>
            </a:extLst>
          </p:cNvPr>
          <p:cNvSpPr>
            <a:spLocks noGrp="1"/>
          </p:cNvSpPr>
          <p:nvPr>
            <p:ph idx="1"/>
          </p:nvPr>
        </p:nvSpPr>
        <p:spPr>
          <a:xfrm>
            <a:off x="234891" y="1152146"/>
            <a:ext cx="8632272" cy="1768036"/>
          </a:xfrm>
        </p:spPr>
        <p:txBody>
          <a:bodyPr>
            <a:normAutofit/>
          </a:bodyPr>
          <a:lstStyle/>
          <a:p>
            <a:pPr>
              <a:buClr>
                <a:srgbClr val="404040"/>
              </a:buClr>
              <a:buSzPct val="90000"/>
              <a:buFontTx/>
              <a:buChar char="-"/>
            </a:pPr>
            <a:r>
              <a:rPr lang="en-US" sz="2000" dirty="0">
                <a:latin typeface="+mj-lt"/>
                <a:ea typeface="MS PGothic"/>
              </a:rPr>
              <a:t>ALL services provided must be documented in the client record (in the ClearCare app) </a:t>
            </a:r>
          </a:p>
          <a:p>
            <a:pPr>
              <a:buClr>
                <a:srgbClr val="404040"/>
              </a:buClr>
              <a:buSzPct val="90000"/>
              <a:buFontTx/>
              <a:buChar char="-"/>
            </a:pPr>
            <a:r>
              <a:rPr lang="en-US" sz="2000" dirty="0">
                <a:latin typeface="+mj-lt"/>
                <a:ea typeface="MS PGothic"/>
              </a:rPr>
              <a:t>Medication Administration is documented on MAR.</a:t>
            </a:r>
          </a:p>
          <a:p>
            <a:pPr>
              <a:buClr>
                <a:srgbClr val="404040"/>
              </a:buClr>
              <a:buSzPct val="90000"/>
              <a:buFontTx/>
              <a:buChar char="-"/>
            </a:pPr>
            <a:r>
              <a:rPr lang="en-US" sz="2000" dirty="0">
                <a:latin typeface="+mj-lt"/>
                <a:ea typeface="MS PGothic"/>
              </a:rPr>
              <a:t>Vital signs are documented on the tracking form. If you do not document it, it is considered not done. EVERY intervention must be documented.</a:t>
            </a:r>
          </a:p>
        </p:txBody>
      </p:sp>
      <p:sp>
        <p:nvSpPr>
          <p:cNvPr id="4" name="TextBox 3">
            <a:extLst>
              <a:ext uri="{FF2B5EF4-FFF2-40B4-BE49-F238E27FC236}">
                <a16:creationId xmlns:a16="http://schemas.microsoft.com/office/drawing/2014/main" id="{9A50D412-70A4-42D0-89DD-41FA09B40802}"/>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Documentation</a:t>
            </a:r>
          </a:p>
        </p:txBody>
      </p:sp>
      <p:pic>
        <p:nvPicPr>
          <p:cNvPr id="5" name="Picture 4">
            <a:extLst>
              <a:ext uri="{FF2B5EF4-FFF2-40B4-BE49-F238E27FC236}">
                <a16:creationId xmlns:a16="http://schemas.microsoft.com/office/drawing/2014/main" id="{63B50561-6F7D-4EBB-B4E7-B78852EE1FB7}"/>
              </a:ext>
            </a:extLst>
          </p:cNvPr>
          <p:cNvPicPr>
            <a:picLocks noChangeAspect="1"/>
          </p:cNvPicPr>
          <p:nvPr/>
        </p:nvPicPr>
        <p:blipFill>
          <a:blip r:embed="rId2"/>
          <a:stretch>
            <a:fillRect/>
          </a:stretch>
        </p:blipFill>
        <p:spPr>
          <a:xfrm>
            <a:off x="2356817" y="3116130"/>
            <a:ext cx="4430366" cy="2461314"/>
          </a:xfrm>
          <a:prstGeom prst="rect">
            <a:avLst/>
          </a:prstGeom>
        </p:spPr>
      </p:pic>
    </p:spTree>
    <p:extLst>
      <p:ext uri="{BB962C8B-B14F-4D97-AF65-F5344CB8AC3E}">
        <p14:creationId xmlns:p14="http://schemas.microsoft.com/office/powerpoint/2010/main" val="730129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BEC3D3-65B9-4308-AA75-A8C801E9A58D}"/>
              </a:ext>
            </a:extLst>
          </p:cNvPr>
          <p:cNvSpPr>
            <a:spLocks noGrp="1"/>
          </p:cNvSpPr>
          <p:nvPr>
            <p:ph idx="1"/>
          </p:nvPr>
        </p:nvSpPr>
        <p:spPr>
          <a:xfrm>
            <a:off x="234891" y="975164"/>
            <a:ext cx="8632272" cy="1984346"/>
          </a:xfrm>
        </p:spPr>
        <p:txBody>
          <a:bodyPr>
            <a:normAutofit lnSpcReduction="10000"/>
          </a:bodyPr>
          <a:lstStyle/>
          <a:p>
            <a:pPr>
              <a:buClr>
                <a:srgbClr val="404040"/>
              </a:buClr>
              <a:buSzPct val="90000"/>
              <a:buFontTx/>
              <a:buChar char="-"/>
            </a:pPr>
            <a:r>
              <a:rPr lang="en-US" sz="2000" dirty="0">
                <a:latin typeface="+mj-lt"/>
                <a:ea typeface="MS PGothic"/>
              </a:rPr>
              <a:t>All client scheduling and documentation is electronic and completed via your personal device</a:t>
            </a:r>
          </a:p>
          <a:p>
            <a:pPr>
              <a:buClr>
                <a:srgbClr val="404040"/>
              </a:buClr>
              <a:buSzPct val="90000"/>
              <a:buFontTx/>
              <a:buChar char="-"/>
            </a:pPr>
            <a:r>
              <a:rPr lang="en-US" sz="2000" dirty="0">
                <a:latin typeface="+mj-lt"/>
                <a:ea typeface="MS PGothic"/>
              </a:rPr>
              <a:t>Go to your APP store and download Clear Care Go Caregiver</a:t>
            </a:r>
          </a:p>
          <a:p>
            <a:pPr>
              <a:buClr>
                <a:srgbClr val="404040"/>
              </a:buClr>
              <a:buSzPct val="90000"/>
              <a:buFontTx/>
              <a:buChar char="-"/>
            </a:pPr>
            <a:r>
              <a:rPr lang="en-US" sz="2000" dirty="0">
                <a:latin typeface="+mj-lt"/>
                <a:ea typeface="MS PGothic"/>
              </a:rPr>
              <a:t>Once you login, you can review client care plan on your device by touching the clipboard in the upper right corner. Once reviewed sign the acknowledgement page for each client located in the client’s home chart</a:t>
            </a:r>
          </a:p>
          <a:p>
            <a:pPr>
              <a:buClr>
                <a:srgbClr val="404040"/>
              </a:buClr>
              <a:buSzPct val="90000"/>
              <a:buFontTx/>
              <a:buChar char="-"/>
            </a:pPr>
            <a:endParaRPr lang="en-US" sz="2000" dirty="0">
              <a:latin typeface="+mj-lt"/>
              <a:ea typeface="MS PGothic"/>
            </a:endParaRPr>
          </a:p>
          <a:p>
            <a:pPr>
              <a:buClr>
                <a:srgbClr val="404040"/>
              </a:buClr>
              <a:buSzPct val="90000"/>
              <a:buNone/>
            </a:pPr>
            <a:endParaRPr lang="en-US" sz="2000" dirty="0">
              <a:latin typeface="+mj-lt"/>
              <a:ea typeface="MS PGothic"/>
            </a:endParaRPr>
          </a:p>
        </p:txBody>
      </p:sp>
      <p:sp>
        <p:nvSpPr>
          <p:cNvPr id="4" name="TextBox 3">
            <a:extLst>
              <a:ext uri="{FF2B5EF4-FFF2-40B4-BE49-F238E27FC236}">
                <a16:creationId xmlns:a16="http://schemas.microsoft.com/office/drawing/2014/main" id="{9A50D412-70A4-42D0-89DD-41FA09B40802}"/>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Documentation</a:t>
            </a:r>
          </a:p>
        </p:txBody>
      </p:sp>
      <p:pic>
        <p:nvPicPr>
          <p:cNvPr id="5" name="Content Placeholder 3">
            <a:extLst>
              <a:ext uri="{FF2B5EF4-FFF2-40B4-BE49-F238E27FC236}">
                <a16:creationId xmlns:a16="http://schemas.microsoft.com/office/drawing/2014/main" id="{4269C1F7-9EB1-41E3-A2B3-2BFAF0F3A69E}"/>
              </a:ext>
            </a:extLst>
          </p:cNvPr>
          <p:cNvPicPr>
            <a:picLocks noChangeAspect="1"/>
          </p:cNvPicPr>
          <p:nvPr/>
        </p:nvPicPr>
        <p:blipFill>
          <a:blip r:embed="rId2"/>
          <a:stretch>
            <a:fillRect/>
          </a:stretch>
        </p:blipFill>
        <p:spPr>
          <a:xfrm>
            <a:off x="2282843" y="3423415"/>
            <a:ext cx="4578313" cy="2099579"/>
          </a:xfrm>
          <a:prstGeom prst="rect">
            <a:avLst/>
          </a:prstGeom>
        </p:spPr>
      </p:pic>
      <p:pic>
        <p:nvPicPr>
          <p:cNvPr id="6" name="Picture 5">
            <a:extLst>
              <a:ext uri="{FF2B5EF4-FFF2-40B4-BE49-F238E27FC236}">
                <a16:creationId xmlns:a16="http://schemas.microsoft.com/office/drawing/2014/main" id="{CDD06C1A-FEB3-4686-ACD0-B05BA88BA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47" y="5464557"/>
            <a:ext cx="4149588" cy="1592907"/>
          </a:xfrm>
          <a:prstGeom prst="rect">
            <a:avLst/>
          </a:prstGeom>
        </p:spPr>
      </p:pic>
    </p:spTree>
    <p:extLst>
      <p:ext uri="{BB962C8B-B14F-4D97-AF65-F5344CB8AC3E}">
        <p14:creationId xmlns:p14="http://schemas.microsoft.com/office/powerpoint/2010/main" val="1418849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18203AF-9EBD-4D70-A35C-05370C4B9343}"/>
              </a:ext>
            </a:extLst>
          </p:cNvPr>
          <p:cNvSpPr txBox="1"/>
          <p:nvPr/>
        </p:nvSpPr>
        <p:spPr>
          <a:xfrm>
            <a:off x="469900" y="2472267"/>
            <a:ext cx="8204199" cy="646331"/>
          </a:xfrm>
          <a:prstGeom prst="rect">
            <a:avLst/>
          </a:prstGeom>
          <a:solidFill>
            <a:schemeClr val="bg1">
              <a:lumMod val="50000"/>
            </a:schemeClr>
          </a:solidFill>
        </p:spPr>
        <p:txBody>
          <a:bodyPr wrap="square" rtlCol="0">
            <a:spAutoFit/>
          </a:bodyPr>
          <a:lstStyle/>
          <a:p>
            <a:pPr algn="ctr"/>
            <a:r>
              <a:rPr lang="en-US" sz="3600" dirty="0">
                <a:solidFill>
                  <a:schemeClr val="bg1"/>
                </a:solidFill>
                <a:latin typeface="+mj-lt"/>
              </a:rPr>
              <a:t>Practical Skills Competency Testing</a:t>
            </a:r>
          </a:p>
        </p:txBody>
      </p:sp>
    </p:spTree>
    <p:extLst>
      <p:ext uri="{BB962C8B-B14F-4D97-AF65-F5344CB8AC3E}">
        <p14:creationId xmlns:p14="http://schemas.microsoft.com/office/powerpoint/2010/main" val="1068237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5E6BCA-1624-4329-9FD5-579305325C7D}"/>
              </a:ext>
            </a:extLst>
          </p:cNvPr>
          <p:cNvSpPr txBox="1"/>
          <p:nvPr/>
        </p:nvSpPr>
        <p:spPr>
          <a:xfrm>
            <a:off x="234891" y="260058"/>
            <a:ext cx="8632272" cy="430887"/>
          </a:xfrm>
          <a:prstGeom prst="rect">
            <a:avLst/>
          </a:prstGeom>
          <a:solidFill>
            <a:srgbClr val="0056A3"/>
          </a:solidFill>
        </p:spPr>
        <p:txBody>
          <a:bodyPr wrap="square" rtlCol="0">
            <a:spAutoFit/>
          </a:bodyPr>
          <a:lstStyle/>
          <a:p>
            <a:r>
              <a:rPr lang="en-US" sz="2200" b="1" dirty="0">
                <a:solidFill>
                  <a:schemeClr val="bg1"/>
                </a:solidFill>
                <a:latin typeface="+mj-lt"/>
              </a:rPr>
              <a:t>Practical Skills Competency Testing: Standard Infection Control Precautions </a:t>
            </a:r>
          </a:p>
        </p:txBody>
      </p:sp>
      <p:sp>
        <p:nvSpPr>
          <p:cNvPr id="7" name="TextBox 6">
            <a:extLst>
              <a:ext uri="{FF2B5EF4-FFF2-40B4-BE49-F238E27FC236}">
                <a16:creationId xmlns:a16="http://schemas.microsoft.com/office/drawing/2014/main" id="{E7FA5270-7292-4EC6-B703-5874FD210085}"/>
              </a:ext>
            </a:extLst>
          </p:cNvPr>
          <p:cNvSpPr txBox="1"/>
          <p:nvPr/>
        </p:nvSpPr>
        <p:spPr>
          <a:xfrm>
            <a:off x="234891" y="1519527"/>
            <a:ext cx="6079070" cy="2739211"/>
          </a:xfrm>
          <a:prstGeom prst="rect">
            <a:avLst/>
          </a:prstGeom>
          <a:noFill/>
        </p:spPr>
        <p:txBody>
          <a:bodyPr wrap="square" rtlCol="0">
            <a:spAutoFit/>
          </a:bodyPr>
          <a:lstStyle/>
          <a:p>
            <a:pPr marL="285750" indent="-285750">
              <a:buFont typeface="Wingdings" panose="05000000000000000000" pitchFamily="2" charset="2"/>
              <a:buChar char="q"/>
            </a:pPr>
            <a:r>
              <a:rPr lang="en-US" dirty="0">
                <a:latin typeface="+mj-lt"/>
              </a:rPr>
              <a:t>Perform Hand Hygiene</a:t>
            </a:r>
          </a:p>
          <a:p>
            <a:pPr marL="742950" lvl="1" indent="-285750">
              <a:buFont typeface="Wingdings" panose="05000000000000000000" pitchFamily="2" charset="2"/>
              <a:buChar char="q"/>
            </a:pPr>
            <a:r>
              <a:rPr lang="en-US" sz="1600" dirty="0">
                <a:latin typeface="+mj-lt"/>
              </a:rPr>
              <a:t>Handwashing Procedure</a:t>
            </a:r>
          </a:p>
          <a:p>
            <a:pPr marL="742950" lvl="1" indent="-285750">
              <a:buFont typeface="Wingdings" panose="05000000000000000000" pitchFamily="2" charset="2"/>
              <a:buChar char="q"/>
            </a:pPr>
            <a:r>
              <a:rPr lang="en-US" sz="1600" dirty="0">
                <a:latin typeface="+mj-lt"/>
              </a:rPr>
              <a:t>Hand Sanitizer</a:t>
            </a:r>
          </a:p>
          <a:p>
            <a:pPr marL="742950" lvl="1" indent="-285750">
              <a:buFont typeface="Wingdings" panose="05000000000000000000" pitchFamily="2" charset="2"/>
              <a:buChar char="q"/>
            </a:pPr>
            <a:r>
              <a:rPr lang="en-US" sz="1600" dirty="0">
                <a:latin typeface="+mj-lt"/>
              </a:rPr>
              <a:t>Gloving Application and Removal</a:t>
            </a:r>
          </a:p>
          <a:p>
            <a:pPr marL="742950" lvl="1" indent="-285750">
              <a:buFont typeface="Wingdings" panose="05000000000000000000" pitchFamily="2" charset="2"/>
              <a:buChar char="q"/>
            </a:pPr>
            <a:r>
              <a:rPr lang="en-US" sz="1600" dirty="0">
                <a:latin typeface="+mj-lt"/>
              </a:rPr>
              <a:t>Glo Germ Experiment</a:t>
            </a:r>
          </a:p>
          <a:p>
            <a:pPr marL="285750" indent="-285750">
              <a:buFont typeface="Wingdings" panose="05000000000000000000" pitchFamily="2" charset="2"/>
              <a:buChar char="q"/>
            </a:pPr>
            <a:r>
              <a:rPr lang="en-US" dirty="0">
                <a:latin typeface="+mj-lt"/>
              </a:rPr>
              <a:t>Personal Protective Equipment</a:t>
            </a:r>
          </a:p>
          <a:p>
            <a:pPr marL="285750" indent="-285750">
              <a:buFont typeface="Wingdings" panose="05000000000000000000" pitchFamily="2" charset="2"/>
              <a:buChar char="q"/>
            </a:pPr>
            <a:r>
              <a:rPr lang="en-US" dirty="0">
                <a:latin typeface="+mj-lt"/>
              </a:rPr>
              <a:t>Respiratory Hygiene / Cough Etiquette Principles</a:t>
            </a:r>
          </a:p>
          <a:p>
            <a:pPr marL="285750" indent="-285750">
              <a:buFont typeface="Wingdings" panose="05000000000000000000" pitchFamily="2" charset="2"/>
              <a:buChar char="q"/>
            </a:pPr>
            <a:r>
              <a:rPr lang="en-US" dirty="0">
                <a:latin typeface="+mj-lt"/>
              </a:rPr>
              <a:t>Isolation Precautions</a:t>
            </a:r>
          </a:p>
          <a:p>
            <a:pPr marL="285750" indent="-285750">
              <a:buFont typeface="Wingdings" panose="05000000000000000000" pitchFamily="2" charset="2"/>
              <a:buChar char="q"/>
            </a:pPr>
            <a:r>
              <a:rPr lang="en-US" dirty="0">
                <a:latin typeface="+mj-lt"/>
              </a:rPr>
              <a:t>Proper Handling and Disposal of Needles and Sharps</a:t>
            </a:r>
          </a:p>
          <a:p>
            <a:pPr marL="285750" indent="-285750">
              <a:buFont typeface="Wingdings" panose="05000000000000000000" pitchFamily="2" charset="2"/>
              <a:buChar char="q"/>
            </a:pPr>
            <a:r>
              <a:rPr lang="en-US" dirty="0">
                <a:latin typeface="+mj-lt"/>
              </a:rPr>
              <a:t>Client Equipment – Cleaning and Disinfecting</a:t>
            </a:r>
          </a:p>
        </p:txBody>
      </p:sp>
      <p:pic>
        <p:nvPicPr>
          <p:cNvPr id="14338" name="Picture 2" descr="Cover Your Cough Poster for Health Care Facilities - click to view larger">
            <a:extLst>
              <a:ext uri="{FF2B5EF4-FFF2-40B4-BE49-F238E27FC236}">
                <a16:creationId xmlns:a16="http://schemas.microsoft.com/office/drawing/2014/main" id="{C4D21E2B-3948-4A4F-B4E6-3B142C4A9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961" y="1375904"/>
            <a:ext cx="2199241" cy="339782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BEBD96A-1FCE-4D5F-91EC-0C5DB96F90F3}"/>
              </a:ext>
            </a:extLst>
          </p:cNvPr>
          <p:cNvSpPr/>
          <p:nvPr/>
        </p:nvSpPr>
        <p:spPr>
          <a:xfrm>
            <a:off x="43703" y="5364320"/>
            <a:ext cx="9014648" cy="369332"/>
          </a:xfrm>
          <a:prstGeom prst="rect">
            <a:avLst/>
          </a:prstGeom>
        </p:spPr>
        <p:txBody>
          <a:bodyPr wrap="square">
            <a:spAutoFit/>
          </a:bodyPr>
          <a:lstStyle/>
          <a:p>
            <a:r>
              <a:rPr lang="en-US" b="1" i="1" dirty="0">
                <a:solidFill>
                  <a:srgbClr val="0056A3"/>
                </a:solidFill>
                <a:latin typeface="+mj-lt"/>
                <a:hlinkClick r:id="" action="ppaction://noaction">
                  <a:extLst>
                    <a:ext uri="{A12FA001-AC4F-418D-AE19-62706E023703}">
                      <ahyp:hlinkClr xmlns:ahyp="http://schemas.microsoft.com/office/drawing/2018/hyperlinkcolor" val="tx"/>
                    </a:ext>
                  </a:extLst>
                </a:hlinkClick>
              </a:rPr>
              <a:t>#1 Way to Prevent the Spread of Germs </a:t>
            </a:r>
            <a:r>
              <a:rPr lang="en-US" i="1" dirty="0">
                <a:latin typeface="+mj-lt"/>
                <a:hlinkClick r:id="" action="ppaction://noaction">
                  <a:extLst>
                    <a:ext uri="{A12FA001-AC4F-418D-AE19-62706E023703}">
                      <ahyp:hlinkClr xmlns:ahyp="http://schemas.microsoft.com/office/drawing/2018/hyperlinkcolor" val="tx"/>
                    </a:ext>
                  </a:extLst>
                </a:hlinkClick>
              </a:rPr>
              <a:t>– https://www.youtube.com/watch?v=tmMGwO4N0Vc</a:t>
            </a:r>
            <a:endParaRPr lang="en-US" i="1" dirty="0">
              <a:latin typeface="+mj-lt"/>
            </a:endParaRPr>
          </a:p>
        </p:txBody>
      </p:sp>
    </p:spTree>
    <p:extLst>
      <p:ext uri="{BB962C8B-B14F-4D97-AF65-F5344CB8AC3E}">
        <p14:creationId xmlns:p14="http://schemas.microsoft.com/office/powerpoint/2010/main" val="705351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891" y="1991857"/>
            <a:ext cx="4337109" cy="2432659"/>
          </a:xfrm>
        </p:spPr>
        <p:txBody>
          <a:bodyPr>
            <a:noAutofit/>
          </a:bodyPr>
          <a:lstStyle/>
          <a:p>
            <a:pPr>
              <a:lnSpc>
                <a:spcPct val="120000"/>
              </a:lnSpc>
              <a:spcBef>
                <a:spcPts val="0"/>
              </a:spcBef>
              <a:buFont typeface="Wingdings" panose="05000000000000000000" pitchFamily="2" charset="2"/>
              <a:buChar char="q"/>
            </a:pPr>
            <a:r>
              <a:rPr lang="en-US" sz="2100" dirty="0">
                <a:latin typeface="+mj-lt"/>
              </a:rPr>
              <a:t>Pulse Rate</a:t>
            </a:r>
          </a:p>
          <a:p>
            <a:pPr>
              <a:lnSpc>
                <a:spcPct val="120000"/>
              </a:lnSpc>
              <a:spcBef>
                <a:spcPts val="0"/>
              </a:spcBef>
              <a:buFont typeface="Wingdings" panose="05000000000000000000" pitchFamily="2" charset="2"/>
              <a:buChar char="q"/>
            </a:pPr>
            <a:r>
              <a:rPr lang="en-US" sz="2100" dirty="0">
                <a:latin typeface="+mj-lt"/>
              </a:rPr>
              <a:t>Temperature</a:t>
            </a:r>
          </a:p>
          <a:p>
            <a:pPr>
              <a:lnSpc>
                <a:spcPct val="120000"/>
              </a:lnSpc>
              <a:spcBef>
                <a:spcPts val="0"/>
              </a:spcBef>
              <a:buFont typeface="Wingdings" panose="05000000000000000000" pitchFamily="2" charset="2"/>
              <a:buChar char="q"/>
            </a:pPr>
            <a:r>
              <a:rPr lang="en-US" sz="2100" dirty="0">
                <a:latin typeface="+mj-lt"/>
              </a:rPr>
              <a:t>Respiration Rate</a:t>
            </a:r>
          </a:p>
          <a:p>
            <a:pPr>
              <a:lnSpc>
                <a:spcPct val="120000"/>
              </a:lnSpc>
              <a:spcBef>
                <a:spcPts val="0"/>
              </a:spcBef>
              <a:buFont typeface="Wingdings" panose="05000000000000000000" pitchFamily="2" charset="2"/>
              <a:buChar char="q"/>
            </a:pPr>
            <a:r>
              <a:rPr lang="en-US" sz="2100" dirty="0">
                <a:latin typeface="+mj-lt"/>
              </a:rPr>
              <a:t>Blood Pressure (electronic cuff)</a:t>
            </a:r>
            <a:endParaRPr lang="en-US" sz="1200" dirty="0">
              <a:latin typeface="+mj-lt"/>
            </a:endParaRPr>
          </a:p>
          <a:p>
            <a:pPr>
              <a:lnSpc>
                <a:spcPct val="120000"/>
              </a:lnSpc>
              <a:spcBef>
                <a:spcPts val="0"/>
              </a:spcBef>
              <a:buFont typeface="Wingdings" panose="05000000000000000000" pitchFamily="2" charset="2"/>
              <a:buChar char="q"/>
            </a:pPr>
            <a:r>
              <a:rPr lang="en-US" sz="2100" dirty="0">
                <a:latin typeface="+mj-lt"/>
              </a:rPr>
              <a:t>Weight</a:t>
            </a:r>
          </a:p>
          <a:p>
            <a:pPr>
              <a:lnSpc>
                <a:spcPct val="120000"/>
              </a:lnSpc>
              <a:spcBef>
                <a:spcPts val="0"/>
              </a:spcBef>
              <a:buFont typeface="Wingdings" panose="05000000000000000000" pitchFamily="2" charset="2"/>
              <a:buChar char="q"/>
            </a:pPr>
            <a:r>
              <a:rPr lang="en-US" sz="2100" dirty="0">
                <a:latin typeface="+mj-lt"/>
              </a:rPr>
              <a:t>Vitals Documentation</a:t>
            </a:r>
            <a:endParaRPr lang="en-US" sz="1200" dirty="0">
              <a:latin typeface="+mj-lt"/>
            </a:endParaRPr>
          </a:p>
        </p:txBody>
      </p:sp>
      <p:sp>
        <p:nvSpPr>
          <p:cNvPr id="11" name="TextBox 10">
            <a:extLst>
              <a:ext uri="{FF2B5EF4-FFF2-40B4-BE49-F238E27FC236}">
                <a16:creationId xmlns:a16="http://schemas.microsoft.com/office/drawing/2014/main" id="{D3921246-06A3-494F-8A07-24B0DDE49238}"/>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Practical Skills Competency Testing: Vitals </a:t>
            </a:r>
          </a:p>
        </p:txBody>
      </p:sp>
      <p:pic>
        <p:nvPicPr>
          <p:cNvPr id="17412" name="Picture 4" descr="Health, heart, pulse, rate, vitals, activity, healthcare icon - Download on Iconfinder">
            <a:extLst>
              <a:ext uri="{FF2B5EF4-FFF2-40B4-BE49-F238E27FC236}">
                <a16:creationId xmlns:a16="http://schemas.microsoft.com/office/drawing/2014/main" id="{AED235FE-68E3-4170-B11D-8FCF11B34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9350" y="1400767"/>
            <a:ext cx="3682509" cy="3682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825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891" y="1083391"/>
            <a:ext cx="8316433" cy="4589822"/>
          </a:xfrm>
        </p:spPr>
        <p:txBody>
          <a:bodyPr>
            <a:noAutofit/>
          </a:bodyPr>
          <a:lstStyle/>
          <a:p>
            <a:pPr>
              <a:lnSpc>
                <a:spcPct val="100000"/>
              </a:lnSpc>
              <a:spcBef>
                <a:spcPts val="0"/>
              </a:spcBef>
              <a:buFont typeface="Wingdings" panose="05000000000000000000" pitchFamily="2" charset="2"/>
              <a:buChar char="q"/>
            </a:pPr>
            <a:r>
              <a:rPr lang="en-US" sz="1600" dirty="0">
                <a:latin typeface="+mj-lt"/>
              </a:rPr>
              <a:t> Hair care</a:t>
            </a:r>
          </a:p>
          <a:p>
            <a:pPr>
              <a:lnSpc>
                <a:spcPct val="100000"/>
              </a:lnSpc>
              <a:spcBef>
                <a:spcPts val="0"/>
              </a:spcBef>
              <a:buFont typeface="Wingdings" panose="05000000000000000000" pitchFamily="2" charset="2"/>
              <a:buChar char="q"/>
            </a:pPr>
            <a:r>
              <a:rPr lang="en-US" sz="1600" dirty="0">
                <a:latin typeface="+mj-lt"/>
              </a:rPr>
              <a:t> Dressing</a:t>
            </a:r>
          </a:p>
          <a:p>
            <a:pPr>
              <a:lnSpc>
                <a:spcPct val="100000"/>
              </a:lnSpc>
              <a:spcBef>
                <a:spcPts val="0"/>
              </a:spcBef>
              <a:buFont typeface="Wingdings" panose="05000000000000000000" pitchFamily="2" charset="2"/>
              <a:buChar char="q"/>
            </a:pPr>
            <a:r>
              <a:rPr lang="en-US" sz="1600" dirty="0">
                <a:latin typeface="+mj-lt"/>
              </a:rPr>
              <a:t> Grooming</a:t>
            </a:r>
          </a:p>
          <a:p>
            <a:pPr>
              <a:lnSpc>
                <a:spcPct val="100000"/>
              </a:lnSpc>
              <a:spcBef>
                <a:spcPts val="0"/>
              </a:spcBef>
              <a:buFont typeface="Wingdings" panose="05000000000000000000" pitchFamily="2" charset="2"/>
              <a:buChar char="q"/>
            </a:pPr>
            <a:r>
              <a:rPr lang="en-US" sz="1600" dirty="0">
                <a:latin typeface="+mj-lt"/>
              </a:rPr>
              <a:t> Oral Care</a:t>
            </a:r>
          </a:p>
          <a:p>
            <a:pPr lvl="1">
              <a:lnSpc>
                <a:spcPct val="100000"/>
              </a:lnSpc>
              <a:spcBef>
                <a:spcPts val="0"/>
              </a:spcBef>
              <a:buFont typeface="Wingdings" panose="05000000000000000000" pitchFamily="2" charset="2"/>
              <a:buChar char="q"/>
            </a:pPr>
            <a:r>
              <a:rPr lang="en-US" sz="1600" dirty="0">
                <a:latin typeface="+mj-lt"/>
              </a:rPr>
              <a:t>Teeth</a:t>
            </a:r>
          </a:p>
          <a:p>
            <a:pPr lvl="1">
              <a:lnSpc>
                <a:spcPct val="100000"/>
              </a:lnSpc>
              <a:spcBef>
                <a:spcPts val="0"/>
              </a:spcBef>
              <a:buFont typeface="Wingdings" panose="05000000000000000000" pitchFamily="2" charset="2"/>
              <a:buChar char="q"/>
            </a:pPr>
            <a:r>
              <a:rPr lang="en-US" sz="1600" dirty="0">
                <a:latin typeface="+mj-lt"/>
              </a:rPr>
              <a:t>Gums</a:t>
            </a:r>
          </a:p>
          <a:p>
            <a:pPr lvl="1">
              <a:lnSpc>
                <a:spcPct val="100000"/>
              </a:lnSpc>
              <a:spcBef>
                <a:spcPts val="0"/>
              </a:spcBef>
              <a:buFont typeface="Wingdings" panose="05000000000000000000" pitchFamily="2" charset="2"/>
              <a:buChar char="q"/>
            </a:pPr>
            <a:r>
              <a:rPr lang="en-US" sz="1600" dirty="0">
                <a:latin typeface="+mj-lt"/>
              </a:rPr>
              <a:t>Oral Prosthetic Devices</a:t>
            </a:r>
          </a:p>
          <a:p>
            <a:pPr>
              <a:lnSpc>
                <a:spcPct val="100000"/>
              </a:lnSpc>
              <a:spcBef>
                <a:spcPts val="0"/>
              </a:spcBef>
              <a:buFont typeface="Wingdings" panose="05000000000000000000" pitchFamily="2" charset="2"/>
              <a:buChar char="q"/>
            </a:pPr>
            <a:r>
              <a:rPr lang="en-US" sz="1600" dirty="0">
                <a:latin typeface="+mj-lt"/>
              </a:rPr>
              <a:t> Hearing Aids: Care and Use</a:t>
            </a:r>
          </a:p>
          <a:p>
            <a:pPr>
              <a:lnSpc>
                <a:spcPct val="100000"/>
              </a:lnSpc>
              <a:spcBef>
                <a:spcPts val="0"/>
              </a:spcBef>
              <a:buFont typeface="Wingdings" panose="05000000000000000000" pitchFamily="2" charset="2"/>
              <a:buChar char="q"/>
            </a:pPr>
            <a:r>
              <a:rPr lang="en-US" sz="1600" dirty="0">
                <a:latin typeface="+mj-lt"/>
              </a:rPr>
              <a:t> Bathing</a:t>
            </a:r>
          </a:p>
          <a:p>
            <a:pPr lvl="1">
              <a:lnSpc>
                <a:spcPct val="100000"/>
              </a:lnSpc>
              <a:spcBef>
                <a:spcPts val="0"/>
              </a:spcBef>
              <a:buFont typeface="Wingdings" panose="05000000000000000000" pitchFamily="2" charset="2"/>
              <a:buChar char="q"/>
            </a:pPr>
            <a:r>
              <a:rPr lang="en-US" sz="1600" dirty="0">
                <a:latin typeface="+mj-lt"/>
              </a:rPr>
              <a:t>Shower</a:t>
            </a:r>
          </a:p>
          <a:p>
            <a:pPr lvl="1">
              <a:lnSpc>
                <a:spcPct val="100000"/>
              </a:lnSpc>
              <a:spcBef>
                <a:spcPts val="0"/>
              </a:spcBef>
              <a:buFont typeface="Wingdings" panose="05000000000000000000" pitchFamily="2" charset="2"/>
              <a:buChar char="q"/>
            </a:pPr>
            <a:r>
              <a:rPr lang="en-US" sz="1600" dirty="0">
                <a:latin typeface="+mj-lt"/>
              </a:rPr>
              <a:t>Tub</a:t>
            </a:r>
          </a:p>
          <a:p>
            <a:pPr lvl="1">
              <a:lnSpc>
                <a:spcPct val="100000"/>
              </a:lnSpc>
              <a:spcBef>
                <a:spcPts val="0"/>
              </a:spcBef>
              <a:buFont typeface="Wingdings" panose="05000000000000000000" pitchFamily="2" charset="2"/>
              <a:buChar char="q"/>
            </a:pPr>
            <a:r>
              <a:rPr lang="en-US" sz="1600" dirty="0">
                <a:latin typeface="+mj-lt"/>
              </a:rPr>
              <a:t>Bed</a:t>
            </a:r>
          </a:p>
          <a:p>
            <a:pPr>
              <a:lnSpc>
                <a:spcPct val="100000"/>
              </a:lnSpc>
              <a:spcBef>
                <a:spcPts val="0"/>
              </a:spcBef>
              <a:buFont typeface="Wingdings" panose="05000000000000000000" pitchFamily="2" charset="2"/>
              <a:buChar char="q"/>
            </a:pPr>
            <a:r>
              <a:rPr lang="en-US" sz="1600" dirty="0">
                <a:latin typeface="+mj-lt"/>
              </a:rPr>
              <a:t> Dressing</a:t>
            </a:r>
          </a:p>
          <a:p>
            <a:pPr>
              <a:lnSpc>
                <a:spcPct val="100000"/>
              </a:lnSpc>
              <a:spcBef>
                <a:spcPts val="0"/>
              </a:spcBef>
              <a:buFont typeface="Wingdings" panose="05000000000000000000" pitchFamily="2" charset="2"/>
              <a:buChar char="q"/>
            </a:pPr>
            <a:r>
              <a:rPr lang="en-US" sz="1600" dirty="0">
                <a:latin typeface="+mj-lt"/>
              </a:rPr>
              <a:t> Toileting </a:t>
            </a:r>
          </a:p>
          <a:p>
            <a:pPr lvl="1">
              <a:lnSpc>
                <a:spcPct val="100000"/>
              </a:lnSpc>
              <a:spcBef>
                <a:spcPts val="0"/>
              </a:spcBef>
              <a:buFont typeface="Wingdings" panose="05000000000000000000" pitchFamily="2" charset="2"/>
              <a:buChar char="q"/>
            </a:pPr>
            <a:r>
              <a:rPr lang="en-US" sz="1600" dirty="0">
                <a:latin typeface="+mj-lt"/>
              </a:rPr>
              <a:t>Toileting Assistance</a:t>
            </a:r>
          </a:p>
          <a:p>
            <a:pPr lvl="1">
              <a:lnSpc>
                <a:spcPct val="100000"/>
              </a:lnSpc>
              <a:spcBef>
                <a:spcPts val="0"/>
              </a:spcBef>
              <a:buFont typeface="Wingdings" panose="05000000000000000000" pitchFamily="2" charset="2"/>
              <a:buChar char="q"/>
            </a:pPr>
            <a:r>
              <a:rPr lang="en-US" sz="1600" dirty="0">
                <a:latin typeface="+mj-lt"/>
              </a:rPr>
              <a:t>Incontinence Care/Peri-Care</a:t>
            </a:r>
          </a:p>
          <a:p>
            <a:pPr lvl="1">
              <a:lnSpc>
                <a:spcPct val="100000"/>
              </a:lnSpc>
              <a:spcBef>
                <a:spcPts val="0"/>
              </a:spcBef>
              <a:buFont typeface="Wingdings" panose="05000000000000000000" pitchFamily="2" charset="2"/>
              <a:buChar char="q"/>
            </a:pPr>
            <a:r>
              <a:rPr lang="en-US" sz="1600" dirty="0">
                <a:latin typeface="+mj-lt"/>
              </a:rPr>
              <a:t>Catheter Care: </a:t>
            </a:r>
            <a:r>
              <a:rPr lang="en-US" sz="1600" dirty="0">
                <a:latin typeface="+mj-lt"/>
                <a:hlinkClick r:id="rId3"/>
              </a:rPr>
              <a:t>https://www.youtube.com/watch?v=mT7QM6jPrHg</a:t>
            </a:r>
            <a:r>
              <a:rPr lang="en-US" sz="1600" dirty="0">
                <a:latin typeface="+mj-lt"/>
              </a:rPr>
              <a:t> </a:t>
            </a:r>
          </a:p>
          <a:p>
            <a:pPr>
              <a:lnSpc>
                <a:spcPct val="100000"/>
              </a:lnSpc>
              <a:spcBef>
                <a:spcPts val="0"/>
              </a:spcBef>
              <a:buFont typeface="Wingdings" panose="05000000000000000000" pitchFamily="2" charset="2"/>
              <a:buChar char="q"/>
            </a:pPr>
            <a:r>
              <a:rPr lang="en-US" sz="1600" dirty="0">
                <a:latin typeface="+mj-lt"/>
              </a:rPr>
              <a:t>Nail and Foot Care: Soak and file only</a:t>
            </a:r>
          </a:p>
        </p:txBody>
      </p:sp>
      <p:pic>
        <p:nvPicPr>
          <p:cNvPr id="4" name="Picture 3"/>
          <p:cNvPicPr>
            <a:picLocks noChangeAspect="1"/>
          </p:cNvPicPr>
          <p:nvPr/>
        </p:nvPicPr>
        <p:blipFill>
          <a:blip r:embed="rId4"/>
          <a:stretch>
            <a:fillRect/>
          </a:stretch>
        </p:blipFill>
        <p:spPr>
          <a:xfrm>
            <a:off x="4855530" y="1358694"/>
            <a:ext cx="2947836" cy="2947836"/>
          </a:xfrm>
          <a:prstGeom prst="rect">
            <a:avLst/>
          </a:prstGeom>
        </p:spPr>
      </p:pic>
      <p:sp>
        <p:nvSpPr>
          <p:cNvPr id="8" name="TextBox 7">
            <a:extLst>
              <a:ext uri="{FF2B5EF4-FFF2-40B4-BE49-F238E27FC236}">
                <a16:creationId xmlns:a16="http://schemas.microsoft.com/office/drawing/2014/main" id="{F4769D34-F6E9-44E2-A657-84C09A8D2708}"/>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Practical Skills Competency Testing: Personal Hygiene and Grooming</a:t>
            </a:r>
          </a:p>
        </p:txBody>
      </p:sp>
    </p:spTree>
    <p:extLst>
      <p:ext uri="{BB962C8B-B14F-4D97-AF65-F5344CB8AC3E}">
        <p14:creationId xmlns:p14="http://schemas.microsoft.com/office/powerpoint/2010/main" val="3298578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BEC3D3-65B9-4308-AA75-A8C801E9A58D}"/>
              </a:ext>
            </a:extLst>
          </p:cNvPr>
          <p:cNvSpPr>
            <a:spLocks noGrp="1"/>
          </p:cNvSpPr>
          <p:nvPr>
            <p:ph idx="1"/>
          </p:nvPr>
        </p:nvSpPr>
        <p:spPr>
          <a:xfrm>
            <a:off x="234891" y="1152145"/>
            <a:ext cx="8632272" cy="3950208"/>
          </a:xfrm>
        </p:spPr>
        <p:txBody>
          <a:bodyPr>
            <a:normAutofit/>
          </a:bodyPr>
          <a:lstStyle/>
          <a:p>
            <a:pPr>
              <a:lnSpc>
                <a:spcPct val="100000"/>
              </a:lnSpc>
              <a:spcBef>
                <a:spcPts val="0"/>
              </a:spcBef>
              <a:buClr>
                <a:srgbClr val="404040"/>
              </a:buClr>
              <a:buSzPct val="90000"/>
              <a:buNone/>
            </a:pPr>
            <a:r>
              <a:rPr lang="en-US" sz="2000" dirty="0">
                <a:latin typeface="+mj-lt"/>
                <a:ea typeface="MS PGothic"/>
              </a:rPr>
              <a:t>Recover Care uses Paychex a Human Resources Information System (HRIS) which</a:t>
            </a:r>
          </a:p>
          <a:p>
            <a:pPr>
              <a:lnSpc>
                <a:spcPct val="100000"/>
              </a:lnSpc>
              <a:spcBef>
                <a:spcPts val="0"/>
              </a:spcBef>
              <a:buClr>
                <a:srgbClr val="404040"/>
              </a:buClr>
              <a:buSzPct val="90000"/>
              <a:buNone/>
            </a:pPr>
            <a:r>
              <a:rPr lang="en-US" sz="2000" dirty="0">
                <a:latin typeface="+mj-lt"/>
                <a:ea typeface="MS PGothic"/>
              </a:rPr>
              <a:t>can be used for:</a:t>
            </a:r>
          </a:p>
          <a:p>
            <a:pPr marL="0" indent="0">
              <a:lnSpc>
                <a:spcPct val="100000"/>
              </a:lnSpc>
              <a:spcBef>
                <a:spcPts val="0"/>
              </a:spcBef>
              <a:buClr>
                <a:srgbClr val="404040"/>
              </a:buClr>
              <a:buSzPct val="90000"/>
              <a:buNone/>
            </a:pPr>
            <a:endParaRPr lang="en-US" sz="2000" dirty="0">
              <a:latin typeface="+mj-lt"/>
              <a:ea typeface="MS PGothic"/>
            </a:endParaRPr>
          </a:p>
          <a:p>
            <a:pPr>
              <a:lnSpc>
                <a:spcPct val="100000"/>
              </a:lnSpc>
              <a:spcBef>
                <a:spcPts val="0"/>
              </a:spcBef>
              <a:buClr>
                <a:srgbClr val="404040"/>
              </a:buClr>
              <a:buSzPct val="90000"/>
              <a:buFontTx/>
              <a:buChar char="-"/>
            </a:pPr>
            <a:r>
              <a:rPr lang="en-US" sz="2000" dirty="0">
                <a:latin typeface="+mj-lt"/>
                <a:ea typeface="MS PGothic"/>
              </a:rPr>
              <a:t>Viewing paystubs  </a:t>
            </a:r>
          </a:p>
          <a:p>
            <a:pPr>
              <a:lnSpc>
                <a:spcPct val="100000"/>
              </a:lnSpc>
              <a:spcBef>
                <a:spcPts val="0"/>
              </a:spcBef>
              <a:buClr>
                <a:srgbClr val="404040"/>
              </a:buClr>
              <a:buSzPct val="90000"/>
              <a:buFontTx/>
              <a:buChar char="-"/>
            </a:pPr>
            <a:r>
              <a:rPr lang="en-US" sz="2000" dirty="0">
                <a:latin typeface="+mj-lt"/>
                <a:ea typeface="MS PGothic"/>
              </a:rPr>
              <a:t>Changing tax exemptions</a:t>
            </a:r>
          </a:p>
          <a:p>
            <a:pPr>
              <a:lnSpc>
                <a:spcPct val="100000"/>
              </a:lnSpc>
              <a:spcBef>
                <a:spcPts val="0"/>
              </a:spcBef>
              <a:buClr>
                <a:srgbClr val="404040"/>
              </a:buClr>
              <a:buSzPct val="90000"/>
              <a:buFontTx/>
              <a:buChar char="-"/>
            </a:pPr>
            <a:r>
              <a:rPr lang="en-US" sz="2000" dirty="0">
                <a:latin typeface="+mj-lt"/>
                <a:ea typeface="MS PGothic"/>
              </a:rPr>
              <a:t>Updating personal information</a:t>
            </a:r>
          </a:p>
          <a:p>
            <a:pPr>
              <a:lnSpc>
                <a:spcPct val="100000"/>
              </a:lnSpc>
              <a:spcBef>
                <a:spcPts val="0"/>
              </a:spcBef>
              <a:buClr>
                <a:srgbClr val="404040"/>
              </a:buClr>
              <a:buSzPct val="90000"/>
              <a:buFontTx/>
              <a:buChar char="-"/>
            </a:pPr>
            <a:r>
              <a:rPr lang="en-US" sz="2000" dirty="0">
                <a:latin typeface="+mj-lt"/>
                <a:ea typeface="MS PGothic"/>
              </a:rPr>
              <a:t>Viewing W-2’s annually</a:t>
            </a:r>
          </a:p>
          <a:p>
            <a:pPr>
              <a:lnSpc>
                <a:spcPct val="100000"/>
              </a:lnSpc>
              <a:spcBef>
                <a:spcPts val="0"/>
              </a:spcBef>
              <a:buClr>
                <a:srgbClr val="404040"/>
              </a:buClr>
              <a:buSzPct val="90000"/>
              <a:buFontTx/>
              <a:buChar char="-"/>
            </a:pPr>
            <a:r>
              <a:rPr lang="en-US" sz="2000" dirty="0">
                <a:latin typeface="+mj-lt"/>
                <a:ea typeface="MS PGothic"/>
              </a:rPr>
              <a:t>View PTO balance, if applicable</a:t>
            </a:r>
          </a:p>
          <a:p>
            <a:pPr>
              <a:lnSpc>
                <a:spcPct val="100000"/>
              </a:lnSpc>
              <a:spcBef>
                <a:spcPts val="0"/>
              </a:spcBef>
              <a:buClr>
                <a:srgbClr val="404040"/>
              </a:buClr>
              <a:buSzPct val="90000"/>
              <a:buFontTx/>
              <a:buChar char="-"/>
            </a:pPr>
            <a:r>
              <a:rPr lang="en-US" sz="2000" dirty="0">
                <a:latin typeface="+mj-lt"/>
                <a:ea typeface="MS PGothic"/>
              </a:rPr>
              <a:t>View company updates</a:t>
            </a:r>
          </a:p>
        </p:txBody>
      </p:sp>
      <p:sp>
        <p:nvSpPr>
          <p:cNvPr id="4" name="TextBox 3">
            <a:extLst>
              <a:ext uri="{FF2B5EF4-FFF2-40B4-BE49-F238E27FC236}">
                <a16:creationId xmlns:a16="http://schemas.microsoft.com/office/drawing/2014/main" id="{9A50D412-70A4-42D0-89DD-41FA09B40802}"/>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Paychex</a:t>
            </a:r>
          </a:p>
        </p:txBody>
      </p:sp>
      <p:pic>
        <p:nvPicPr>
          <p:cNvPr id="1026" name="Picture 2" descr="Paychex Flex Review | PCMag">
            <a:extLst>
              <a:ext uri="{FF2B5EF4-FFF2-40B4-BE49-F238E27FC236}">
                <a16:creationId xmlns:a16="http://schemas.microsoft.com/office/drawing/2014/main" id="{8DDB12FC-50D2-482D-A12E-FFA996DA3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333" y="2060451"/>
            <a:ext cx="4858830" cy="273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839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234891" y="1117238"/>
            <a:ext cx="8632272" cy="4113523"/>
          </a:xfrm>
        </p:spPr>
        <p:txBody>
          <a:bodyPr>
            <a:noAutofit/>
          </a:bodyPr>
          <a:lstStyle/>
          <a:p>
            <a:pPr>
              <a:lnSpc>
                <a:spcPct val="120000"/>
              </a:lnSpc>
              <a:spcBef>
                <a:spcPts val="0"/>
              </a:spcBef>
              <a:buFont typeface="Wingdings" panose="05000000000000000000" pitchFamily="2" charset="2"/>
              <a:buChar char="q"/>
            </a:pPr>
            <a:r>
              <a:rPr lang="en-US" sz="2000" dirty="0">
                <a:latin typeface="+mj-lt"/>
              </a:rPr>
              <a:t> Safe Transfer Technique</a:t>
            </a:r>
          </a:p>
          <a:p>
            <a:pPr>
              <a:lnSpc>
                <a:spcPct val="120000"/>
              </a:lnSpc>
              <a:spcBef>
                <a:spcPts val="0"/>
              </a:spcBef>
              <a:buFont typeface="Wingdings" panose="05000000000000000000" pitchFamily="2" charset="2"/>
              <a:buChar char="q"/>
            </a:pPr>
            <a:r>
              <a:rPr lang="en-US" sz="2000" dirty="0">
                <a:latin typeface="+mj-lt"/>
              </a:rPr>
              <a:t> Stand-by Assistance</a:t>
            </a:r>
          </a:p>
          <a:p>
            <a:pPr>
              <a:lnSpc>
                <a:spcPct val="120000"/>
              </a:lnSpc>
              <a:spcBef>
                <a:spcPts val="0"/>
              </a:spcBef>
              <a:buFont typeface="Wingdings" panose="05000000000000000000" pitchFamily="2" charset="2"/>
              <a:buChar char="q"/>
            </a:pPr>
            <a:r>
              <a:rPr lang="en-US" sz="2000" dirty="0">
                <a:latin typeface="+mj-lt"/>
              </a:rPr>
              <a:t>Ambulation </a:t>
            </a:r>
          </a:p>
          <a:p>
            <a:pPr>
              <a:lnSpc>
                <a:spcPct val="120000"/>
              </a:lnSpc>
              <a:spcBef>
                <a:spcPts val="0"/>
              </a:spcBef>
              <a:buFont typeface="Wingdings" panose="05000000000000000000" pitchFamily="2" charset="2"/>
              <a:buChar char="q"/>
            </a:pPr>
            <a:r>
              <a:rPr lang="en-US" sz="2000" dirty="0">
                <a:latin typeface="+mj-lt"/>
              </a:rPr>
              <a:t> Assistive Devices</a:t>
            </a:r>
          </a:p>
          <a:p>
            <a:pPr lvl="1">
              <a:lnSpc>
                <a:spcPct val="120000"/>
              </a:lnSpc>
              <a:spcBef>
                <a:spcPts val="0"/>
              </a:spcBef>
              <a:buFont typeface="Wingdings" panose="05000000000000000000" pitchFamily="2" charset="2"/>
              <a:buChar char="q"/>
            </a:pPr>
            <a:r>
              <a:rPr lang="en-US" sz="1800" dirty="0">
                <a:latin typeface="+mj-lt"/>
              </a:rPr>
              <a:t>Wheelchair</a:t>
            </a:r>
          </a:p>
          <a:p>
            <a:pPr lvl="1">
              <a:lnSpc>
                <a:spcPct val="120000"/>
              </a:lnSpc>
              <a:spcBef>
                <a:spcPts val="0"/>
              </a:spcBef>
              <a:buFont typeface="Wingdings" panose="05000000000000000000" pitchFamily="2" charset="2"/>
              <a:buChar char="q"/>
            </a:pPr>
            <a:r>
              <a:rPr lang="en-US" sz="1800" dirty="0">
                <a:latin typeface="+mj-lt"/>
              </a:rPr>
              <a:t>Walker</a:t>
            </a:r>
          </a:p>
          <a:p>
            <a:pPr lvl="1">
              <a:lnSpc>
                <a:spcPct val="120000"/>
              </a:lnSpc>
              <a:spcBef>
                <a:spcPts val="0"/>
              </a:spcBef>
              <a:buFont typeface="Wingdings" panose="05000000000000000000" pitchFamily="2" charset="2"/>
              <a:buChar char="q"/>
            </a:pPr>
            <a:r>
              <a:rPr lang="en-US" sz="1800" dirty="0">
                <a:latin typeface="+mj-lt"/>
              </a:rPr>
              <a:t>Cane Use</a:t>
            </a:r>
          </a:p>
          <a:p>
            <a:pPr lvl="1">
              <a:lnSpc>
                <a:spcPct val="120000"/>
              </a:lnSpc>
              <a:spcBef>
                <a:spcPts val="0"/>
              </a:spcBef>
              <a:buFont typeface="Wingdings" panose="05000000000000000000" pitchFamily="2" charset="2"/>
              <a:buChar char="q"/>
            </a:pPr>
            <a:r>
              <a:rPr lang="en-US" sz="1800" dirty="0">
                <a:latin typeface="+mj-lt"/>
              </a:rPr>
              <a:t>Slide Board: </a:t>
            </a:r>
            <a:r>
              <a:rPr lang="en-US" sz="1800" dirty="0">
                <a:latin typeface="+mj-lt"/>
                <a:hlinkClick r:id="rId2"/>
              </a:rPr>
              <a:t>https://www.youtube.com/watch?v=E4TpbDcTkCY</a:t>
            </a:r>
            <a:r>
              <a:rPr lang="en-US" sz="1800" dirty="0">
                <a:latin typeface="+mj-lt"/>
              </a:rPr>
              <a:t> </a:t>
            </a:r>
          </a:p>
          <a:p>
            <a:pPr>
              <a:lnSpc>
                <a:spcPct val="120000"/>
              </a:lnSpc>
              <a:spcBef>
                <a:spcPts val="0"/>
              </a:spcBef>
              <a:buFont typeface="Wingdings" panose="05000000000000000000" pitchFamily="2" charset="2"/>
              <a:buChar char="q"/>
            </a:pPr>
            <a:r>
              <a:rPr lang="en-US" sz="2000" dirty="0">
                <a:latin typeface="+mj-lt"/>
              </a:rPr>
              <a:t> Range of Motion</a:t>
            </a:r>
          </a:p>
          <a:p>
            <a:pPr>
              <a:lnSpc>
                <a:spcPct val="120000"/>
              </a:lnSpc>
              <a:spcBef>
                <a:spcPts val="0"/>
              </a:spcBef>
              <a:buFont typeface="Wingdings" panose="05000000000000000000" pitchFamily="2" charset="2"/>
              <a:buChar char="q"/>
            </a:pPr>
            <a:r>
              <a:rPr lang="en-US" sz="2000" dirty="0">
                <a:latin typeface="+mj-lt"/>
              </a:rPr>
              <a:t> Positioning </a:t>
            </a:r>
          </a:p>
          <a:p>
            <a:pPr>
              <a:lnSpc>
                <a:spcPct val="120000"/>
              </a:lnSpc>
              <a:spcBef>
                <a:spcPts val="0"/>
              </a:spcBef>
              <a:buFont typeface="Wingdings" panose="05000000000000000000" pitchFamily="2" charset="2"/>
              <a:buChar char="q"/>
            </a:pPr>
            <a:r>
              <a:rPr lang="en-US" sz="2000" dirty="0">
                <a:latin typeface="+mj-lt"/>
              </a:rPr>
              <a:t>Gait Belt</a:t>
            </a:r>
          </a:p>
          <a:p>
            <a:pPr>
              <a:lnSpc>
                <a:spcPct val="120000"/>
              </a:lnSpc>
              <a:spcBef>
                <a:spcPts val="0"/>
              </a:spcBef>
              <a:buFont typeface="Wingdings" panose="05000000000000000000" pitchFamily="2" charset="2"/>
              <a:buChar char="q"/>
            </a:pPr>
            <a:r>
              <a:rPr lang="en-US" sz="2000" dirty="0">
                <a:latin typeface="+mj-lt"/>
              </a:rPr>
              <a:t> Exercise and Treatment</a:t>
            </a:r>
          </a:p>
        </p:txBody>
      </p:sp>
      <p:sp>
        <p:nvSpPr>
          <p:cNvPr id="7" name="TextBox 6">
            <a:extLst>
              <a:ext uri="{FF2B5EF4-FFF2-40B4-BE49-F238E27FC236}">
                <a16:creationId xmlns:a16="http://schemas.microsoft.com/office/drawing/2014/main" id="{0DAB0DDB-2B40-4DC0-815D-1AFF50C480AA}"/>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Practical Skills Competency Testing: Transfer Techniques</a:t>
            </a:r>
          </a:p>
        </p:txBody>
      </p:sp>
      <p:pic>
        <p:nvPicPr>
          <p:cNvPr id="23554" name="Picture 2" descr="Body Mechanics:">
            <a:extLst>
              <a:ext uri="{FF2B5EF4-FFF2-40B4-BE49-F238E27FC236}">
                <a16:creationId xmlns:a16="http://schemas.microsoft.com/office/drawing/2014/main" id="{C55ADDA1-1DF2-49CE-BC54-0F3762A24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697" y="899499"/>
            <a:ext cx="3074578" cy="2619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402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837" y="898262"/>
            <a:ext cx="8590326" cy="1215674"/>
          </a:xfrm>
        </p:spPr>
        <p:txBody>
          <a:bodyPr>
            <a:noAutofit/>
          </a:bodyPr>
          <a:lstStyle/>
          <a:p>
            <a:pPr>
              <a:lnSpc>
                <a:spcPct val="120000"/>
              </a:lnSpc>
              <a:spcBef>
                <a:spcPts val="0"/>
              </a:spcBef>
              <a:buFont typeface="Wingdings" panose="05000000000000000000" pitchFamily="2" charset="2"/>
              <a:buChar char="q"/>
            </a:pPr>
            <a:r>
              <a:rPr lang="en-US" sz="1800" dirty="0">
                <a:latin typeface="+mj-lt"/>
              </a:rPr>
              <a:t>Medication Reminders</a:t>
            </a:r>
          </a:p>
          <a:p>
            <a:pPr lvl="1">
              <a:lnSpc>
                <a:spcPct val="120000"/>
              </a:lnSpc>
              <a:spcBef>
                <a:spcPts val="0"/>
              </a:spcBef>
              <a:buFont typeface="Wingdings" panose="05000000000000000000" pitchFamily="2" charset="2"/>
              <a:buChar char="q"/>
            </a:pPr>
            <a:r>
              <a:rPr lang="en-US" sz="1800" dirty="0">
                <a:latin typeface="+mj-lt"/>
              </a:rPr>
              <a:t>Definition</a:t>
            </a:r>
          </a:p>
          <a:p>
            <a:pPr lvl="1">
              <a:lnSpc>
                <a:spcPct val="120000"/>
              </a:lnSpc>
              <a:spcBef>
                <a:spcPts val="0"/>
              </a:spcBef>
              <a:buFont typeface="Wingdings" panose="05000000000000000000" pitchFamily="2" charset="2"/>
              <a:buChar char="q"/>
            </a:pPr>
            <a:r>
              <a:rPr lang="en-US" sz="1800" dirty="0">
                <a:latin typeface="+mj-lt"/>
              </a:rPr>
              <a:t>Documentation</a:t>
            </a:r>
          </a:p>
          <a:p>
            <a:pPr>
              <a:lnSpc>
                <a:spcPct val="120000"/>
              </a:lnSpc>
              <a:spcBef>
                <a:spcPts val="0"/>
              </a:spcBef>
              <a:buFont typeface="Wingdings" panose="05000000000000000000" pitchFamily="2" charset="2"/>
              <a:buChar char="q"/>
            </a:pPr>
            <a:r>
              <a:rPr lang="en-US" sz="1800" dirty="0">
                <a:latin typeface="+mj-lt"/>
              </a:rPr>
              <a:t>Preparing Medications for Clients with Planned or Unplanned Times Away</a:t>
            </a:r>
          </a:p>
        </p:txBody>
      </p:sp>
      <p:sp>
        <p:nvSpPr>
          <p:cNvPr id="2" name="Rectangle 1"/>
          <p:cNvSpPr/>
          <p:nvPr/>
        </p:nvSpPr>
        <p:spPr>
          <a:xfrm>
            <a:off x="4121728" y="2887366"/>
            <a:ext cx="3713018" cy="325025"/>
          </a:xfrm>
          <a:prstGeom prst="rect">
            <a:avLst/>
          </a:prstGeom>
        </p:spPr>
        <p:txBody>
          <a:bodyPr wrap="square">
            <a:spAutoFit/>
          </a:bodyPr>
          <a:lstStyle/>
          <a:p>
            <a:pPr marL="214313" indent="-214313">
              <a:lnSpc>
                <a:spcPct val="120000"/>
              </a:lnSpc>
              <a:buFont typeface="Wingdings" panose="05000000000000000000" pitchFamily="2" charset="2"/>
              <a:buChar char="q"/>
            </a:pPr>
            <a:endParaRPr lang="en-US" sz="1350" dirty="0">
              <a:latin typeface="Corbel" panose="020B0503020204020204" pitchFamily="34" charset="0"/>
            </a:endParaRPr>
          </a:p>
        </p:txBody>
      </p:sp>
      <p:sp>
        <p:nvSpPr>
          <p:cNvPr id="8" name="TextBox 7">
            <a:extLst>
              <a:ext uri="{FF2B5EF4-FFF2-40B4-BE49-F238E27FC236}">
                <a16:creationId xmlns:a16="http://schemas.microsoft.com/office/drawing/2014/main" id="{6246D6DC-BAB9-45A0-BE49-D514E4B53483}"/>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Practical Skills Competency Testing: Medication Reminders</a:t>
            </a:r>
          </a:p>
        </p:txBody>
      </p:sp>
      <p:pic>
        <p:nvPicPr>
          <p:cNvPr id="27650" name="Picture 2" descr="336 Pill Reminder Illustrations &amp; Clip Art - iStock">
            <a:extLst>
              <a:ext uri="{FF2B5EF4-FFF2-40B4-BE49-F238E27FC236}">
                <a16:creationId xmlns:a16="http://schemas.microsoft.com/office/drawing/2014/main" id="{1088FAF4-608C-43B4-B617-EE701D617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9724" y="2531295"/>
            <a:ext cx="2924007" cy="2924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296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93089" y="996871"/>
            <a:ext cx="2432129" cy="2432129"/>
          </a:xfrm>
          <a:prstGeom prst="rect">
            <a:avLst/>
          </a:prstGeom>
        </p:spPr>
      </p:pic>
      <p:sp>
        <p:nvSpPr>
          <p:cNvPr id="3" name="Content Placeholder 2"/>
          <p:cNvSpPr>
            <a:spLocks noGrp="1"/>
          </p:cNvSpPr>
          <p:nvPr>
            <p:ph idx="1"/>
          </p:nvPr>
        </p:nvSpPr>
        <p:spPr>
          <a:xfrm>
            <a:off x="234891" y="1097965"/>
            <a:ext cx="8590326" cy="4047364"/>
          </a:xfrm>
        </p:spPr>
        <p:txBody>
          <a:bodyPr>
            <a:noAutofit/>
          </a:bodyPr>
          <a:lstStyle/>
          <a:p>
            <a:pPr>
              <a:lnSpc>
                <a:spcPct val="100000"/>
              </a:lnSpc>
              <a:spcBef>
                <a:spcPts val="0"/>
              </a:spcBef>
              <a:buFont typeface="Wingdings" panose="05000000000000000000" pitchFamily="2" charset="2"/>
              <a:buChar char="q"/>
            </a:pPr>
            <a:r>
              <a:rPr lang="en-US" sz="1800" dirty="0">
                <a:solidFill>
                  <a:srgbClr val="0056A3"/>
                </a:solidFill>
                <a:latin typeface="+mj-lt"/>
              </a:rPr>
              <a:t>Medication Administration Definition </a:t>
            </a:r>
          </a:p>
          <a:p>
            <a:pPr>
              <a:lnSpc>
                <a:spcPct val="100000"/>
              </a:lnSpc>
              <a:spcBef>
                <a:spcPts val="0"/>
              </a:spcBef>
              <a:buFont typeface="Wingdings" panose="05000000000000000000" pitchFamily="2" charset="2"/>
              <a:buChar char="q"/>
            </a:pPr>
            <a:endParaRPr lang="en-US" sz="1800" dirty="0">
              <a:latin typeface="+mj-lt"/>
            </a:endParaRPr>
          </a:p>
          <a:p>
            <a:pPr>
              <a:lnSpc>
                <a:spcPct val="100000"/>
              </a:lnSpc>
              <a:spcBef>
                <a:spcPts val="0"/>
              </a:spcBef>
              <a:buFont typeface="Wingdings" panose="05000000000000000000" pitchFamily="2" charset="2"/>
              <a:buChar char="q"/>
            </a:pPr>
            <a:r>
              <a:rPr lang="en-US" sz="1800" dirty="0">
                <a:latin typeface="+mj-lt"/>
              </a:rPr>
              <a:t>Medication Administration: Oral Tablets/</a:t>
            </a:r>
            <a:r>
              <a:rPr lang="en-US" sz="1800" dirty="0" err="1">
                <a:latin typeface="+mj-lt"/>
              </a:rPr>
              <a:t>Solutabs</a:t>
            </a:r>
            <a:endParaRPr lang="en-US" sz="1800" dirty="0">
              <a:latin typeface="+mj-lt"/>
            </a:endParaRPr>
          </a:p>
          <a:p>
            <a:pPr>
              <a:lnSpc>
                <a:spcPct val="100000"/>
              </a:lnSpc>
              <a:spcBef>
                <a:spcPts val="0"/>
              </a:spcBef>
              <a:buFont typeface="Wingdings" panose="05000000000000000000" pitchFamily="2" charset="2"/>
              <a:buChar char="q"/>
            </a:pPr>
            <a:r>
              <a:rPr lang="en-US" sz="1800" dirty="0">
                <a:latin typeface="+mj-lt"/>
              </a:rPr>
              <a:t>Medication Administration: Oral Liquid</a:t>
            </a:r>
          </a:p>
          <a:p>
            <a:pPr>
              <a:lnSpc>
                <a:spcPct val="100000"/>
              </a:lnSpc>
              <a:spcBef>
                <a:spcPts val="0"/>
              </a:spcBef>
              <a:buFont typeface="Wingdings" panose="05000000000000000000" pitchFamily="2" charset="2"/>
              <a:buChar char="q"/>
            </a:pPr>
            <a:r>
              <a:rPr lang="en-US" sz="1800" dirty="0">
                <a:latin typeface="+mj-lt"/>
              </a:rPr>
              <a:t>Medication Administration: Ear Drops</a:t>
            </a:r>
          </a:p>
          <a:p>
            <a:pPr>
              <a:lnSpc>
                <a:spcPct val="100000"/>
              </a:lnSpc>
              <a:spcBef>
                <a:spcPts val="0"/>
              </a:spcBef>
              <a:buFont typeface="Wingdings" panose="05000000000000000000" pitchFamily="2" charset="2"/>
              <a:buChar char="q"/>
            </a:pPr>
            <a:r>
              <a:rPr lang="en-US" sz="1800" dirty="0">
                <a:latin typeface="+mj-lt"/>
              </a:rPr>
              <a:t>Medication Administration: Eye Drops</a:t>
            </a:r>
          </a:p>
          <a:p>
            <a:pPr>
              <a:lnSpc>
                <a:spcPct val="100000"/>
              </a:lnSpc>
              <a:spcBef>
                <a:spcPts val="0"/>
              </a:spcBef>
              <a:buFont typeface="Wingdings" panose="05000000000000000000" pitchFamily="2" charset="2"/>
              <a:buChar char="q"/>
            </a:pPr>
            <a:r>
              <a:rPr lang="en-US" sz="1800" dirty="0">
                <a:latin typeface="+mj-lt"/>
              </a:rPr>
              <a:t>Medication Administration: Nose Drops &amp; Nasal Spray</a:t>
            </a:r>
          </a:p>
          <a:p>
            <a:pPr>
              <a:lnSpc>
                <a:spcPct val="100000"/>
              </a:lnSpc>
              <a:spcBef>
                <a:spcPts val="0"/>
              </a:spcBef>
              <a:buFont typeface="Wingdings" panose="05000000000000000000" pitchFamily="2" charset="2"/>
              <a:buChar char="q"/>
            </a:pPr>
            <a:r>
              <a:rPr lang="en-US" sz="1800" dirty="0">
                <a:latin typeface="+mj-lt"/>
              </a:rPr>
              <a:t>Medication Administration: Inhalers</a:t>
            </a:r>
          </a:p>
          <a:p>
            <a:pPr>
              <a:lnSpc>
                <a:spcPct val="100000"/>
              </a:lnSpc>
              <a:spcBef>
                <a:spcPts val="0"/>
              </a:spcBef>
              <a:buFont typeface="Wingdings" panose="05000000000000000000" pitchFamily="2" charset="2"/>
              <a:buChar char="q"/>
            </a:pPr>
            <a:r>
              <a:rPr lang="en-US" sz="1800" dirty="0">
                <a:latin typeface="+mj-lt"/>
              </a:rPr>
              <a:t>Medication Administration: Suppository / Rectal Medication</a:t>
            </a:r>
          </a:p>
          <a:p>
            <a:pPr>
              <a:lnSpc>
                <a:spcPct val="100000"/>
              </a:lnSpc>
              <a:spcBef>
                <a:spcPts val="0"/>
              </a:spcBef>
              <a:buFont typeface="Wingdings" panose="05000000000000000000" pitchFamily="2" charset="2"/>
              <a:buChar char="q"/>
            </a:pPr>
            <a:r>
              <a:rPr lang="en-US" sz="1800" dirty="0">
                <a:latin typeface="+mj-lt"/>
              </a:rPr>
              <a:t>Medication Administration: Topical Application of Ointment &amp; Cream</a:t>
            </a:r>
          </a:p>
          <a:p>
            <a:pPr>
              <a:lnSpc>
                <a:spcPct val="100000"/>
              </a:lnSpc>
              <a:spcBef>
                <a:spcPts val="0"/>
              </a:spcBef>
              <a:buFont typeface="Wingdings" panose="05000000000000000000" pitchFamily="2" charset="2"/>
              <a:buChar char="q"/>
            </a:pPr>
            <a:r>
              <a:rPr lang="en-US" sz="1800" dirty="0">
                <a:latin typeface="+mj-lt"/>
              </a:rPr>
              <a:t>Blood Glucose Testing: </a:t>
            </a:r>
            <a:r>
              <a:rPr lang="en-US" sz="1800" dirty="0">
                <a:latin typeface="+mj-lt"/>
                <a:hlinkClick r:id="rId3"/>
              </a:rPr>
              <a:t>https://www.youtube.com/watch?v=MZCf621bRHs</a:t>
            </a:r>
            <a:endParaRPr lang="en-US" sz="1800" dirty="0">
              <a:latin typeface="+mj-lt"/>
            </a:endParaRPr>
          </a:p>
          <a:p>
            <a:pPr>
              <a:lnSpc>
                <a:spcPct val="100000"/>
              </a:lnSpc>
              <a:spcBef>
                <a:spcPts val="0"/>
              </a:spcBef>
              <a:buFont typeface="Wingdings" panose="05000000000000000000" pitchFamily="2" charset="2"/>
              <a:buChar char="q"/>
            </a:pPr>
            <a:endParaRPr lang="en-US" sz="1800" dirty="0">
              <a:latin typeface="+mj-lt"/>
            </a:endParaRPr>
          </a:p>
          <a:p>
            <a:pPr>
              <a:lnSpc>
                <a:spcPct val="100000"/>
              </a:lnSpc>
              <a:spcBef>
                <a:spcPts val="0"/>
              </a:spcBef>
              <a:buFont typeface="Wingdings" panose="05000000000000000000" pitchFamily="2" charset="2"/>
              <a:buChar char="q"/>
            </a:pPr>
            <a:r>
              <a:rPr lang="en-US" sz="1800" dirty="0">
                <a:latin typeface="+mj-lt"/>
              </a:rPr>
              <a:t>Documentation – Medication Administration Record (MAR)</a:t>
            </a:r>
          </a:p>
          <a:p>
            <a:pPr>
              <a:lnSpc>
                <a:spcPct val="100000"/>
              </a:lnSpc>
              <a:spcBef>
                <a:spcPts val="0"/>
              </a:spcBef>
              <a:buFont typeface="Wingdings" panose="05000000000000000000" pitchFamily="2" charset="2"/>
              <a:buChar char="q"/>
            </a:pPr>
            <a:r>
              <a:rPr lang="en-US" sz="1800" dirty="0">
                <a:latin typeface="+mj-lt"/>
              </a:rPr>
              <a:t>Refusal of Medications</a:t>
            </a:r>
          </a:p>
          <a:p>
            <a:pPr>
              <a:lnSpc>
                <a:spcPct val="100000"/>
              </a:lnSpc>
              <a:spcBef>
                <a:spcPts val="0"/>
              </a:spcBef>
              <a:buFont typeface="Wingdings" panose="05000000000000000000" pitchFamily="2" charset="2"/>
              <a:buChar char="q"/>
            </a:pPr>
            <a:r>
              <a:rPr lang="en-US" sz="1800" dirty="0">
                <a:latin typeface="+mj-lt"/>
              </a:rPr>
              <a:t>PRN Medications</a:t>
            </a:r>
          </a:p>
          <a:p>
            <a:pPr>
              <a:lnSpc>
                <a:spcPct val="100000"/>
              </a:lnSpc>
              <a:spcBef>
                <a:spcPts val="0"/>
              </a:spcBef>
              <a:buFont typeface="Wingdings" panose="05000000000000000000" pitchFamily="2" charset="2"/>
              <a:buChar char="q"/>
            </a:pPr>
            <a:r>
              <a:rPr lang="en-US" sz="1800" dirty="0">
                <a:latin typeface="+mj-lt"/>
              </a:rPr>
              <a:t>Preparing Medications for Clients with Planned or Unplanned Times Away</a:t>
            </a:r>
          </a:p>
        </p:txBody>
      </p:sp>
      <p:sp>
        <p:nvSpPr>
          <p:cNvPr id="2" name="Rectangle 1"/>
          <p:cNvSpPr/>
          <p:nvPr/>
        </p:nvSpPr>
        <p:spPr>
          <a:xfrm>
            <a:off x="4121728" y="2887366"/>
            <a:ext cx="3713018" cy="325025"/>
          </a:xfrm>
          <a:prstGeom prst="rect">
            <a:avLst/>
          </a:prstGeom>
        </p:spPr>
        <p:txBody>
          <a:bodyPr wrap="square">
            <a:spAutoFit/>
          </a:bodyPr>
          <a:lstStyle/>
          <a:p>
            <a:pPr marL="214313" indent="-214313">
              <a:lnSpc>
                <a:spcPct val="120000"/>
              </a:lnSpc>
              <a:buFont typeface="Wingdings" panose="05000000000000000000" pitchFamily="2" charset="2"/>
              <a:buChar char="q"/>
            </a:pPr>
            <a:endParaRPr lang="en-US" sz="1350" dirty="0">
              <a:latin typeface="Corbel" panose="020B0503020204020204" pitchFamily="34" charset="0"/>
            </a:endParaRPr>
          </a:p>
        </p:txBody>
      </p:sp>
      <p:sp>
        <p:nvSpPr>
          <p:cNvPr id="8" name="TextBox 7">
            <a:extLst>
              <a:ext uri="{FF2B5EF4-FFF2-40B4-BE49-F238E27FC236}">
                <a16:creationId xmlns:a16="http://schemas.microsoft.com/office/drawing/2014/main" id="{6246D6DC-BAB9-45A0-BE49-D514E4B53483}"/>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Practical Skills Competency Testing: Medication Administration</a:t>
            </a:r>
          </a:p>
        </p:txBody>
      </p:sp>
    </p:spTree>
    <p:extLst>
      <p:ext uri="{BB962C8B-B14F-4D97-AF65-F5344CB8AC3E}">
        <p14:creationId xmlns:p14="http://schemas.microsoft.com/office/powerpoint/2010/main" val="3169975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91B0FB-BBBE-4575-A8C0-3FD9B5807C66}"/>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13000" contrast="14000"/>
                    </a14:imgEffect>
                  </a14:imgLayer>
                </a14:imgProps>
              </a:ext>
              <a:ext uri="{28A0092B-C50C-407E-A947-70E740481C1C}">
                <a14:useLocalDpi xmlns:a14="http://schemas.microsoft.com/office/drawing/2010/main" val="0"/>
              </a:ext>
            </a:extLst>
          </a:blip>
          <a:stretch>
            <a:fillRect/>
          </a:stretch>
        </p:blipFill>
        <p:spPr>
          <a:xfrm>
            <a:off x="2732054" y="839710"/>
            <a:ext cx="3679891" cy="4906521"/>
          </a:xfrm>
          <a:effectLst>
            <a:glow>
              <a:schemeClr val="accent1">
                <a:alpha val="40000"/>
              </a:schemeClr>
            </a:glow>
            <a:outerShdw dist="50800" dir="5400000" sx="1000" sy="1000" algn="ctr" rotWithShape="0">
              <a:srgbClr val="000000">
                <a:alpha val="0"/>
              </a:srgbClr>
            </a:outerShdw>
          </a:effectLst>
        </p:spPr>
      </p:pic>
      <p:sp>
        <p:nvSpPr>
          <p:cNvPr id="6" name="TextBox 5">
            <a:extLst>
              <a:ext uri="{FF2B5EF4-FFF2-40B4-BE49-F238E27FC236}">
                <a16:creationId xmlns:a16="http://schemas.microsoft.com/office/drawing/2014/main" id="{7EC908F0-A3DA-426A-9A30-3F8497F55322}"/>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Practical Skills Competency Testing: Medication Administration</a:t>
            </a:r>
          </a:p>
        </p:txBody>
      </p:sp>
    </p:spTree>
    <p:extLst>
      <p:ext uri="{BB962C8B-B14F-4D97-AF65-F5344CB8AC3E}">
        <p14:creationId xmlns:p14="http://schemas.microsoft.com/office/powerpoint/2010/main" val="125662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891" y="1097965"/>
            <a:ext cx="8590326" cy="4047364"/>
          </a:xfrm>
        </p:spPr>
        <p:txBody>
          <a:bodyPr>
            <a:noAutofit/>
          </a:bodyPr>
          <a:lstStyle/>
          <a:p>
            <a:pPr>
              <a:lnSpc>
                <a:spcPct val="100000"/>
              </a:lnSpc>
              <a:spcBef>
                <a:spcPts val="0"/>
              </a:spcBef>
              <a:buFont typeface="Wingdings" panose="05000000000000000000" pitchFamily="2" charset="2"/>
              <a:buChar char="q"/>
            </a:pPr>
            <a:r>
              <a:rPr lang="en-US" sz="1800" dirty="0">
                <a:solidFill>
                  <a:srgbClr val="0056A3"/>
                </a:solidFill>
                <a:latin typeface="+mj-lt"/>
              </a:rPr>
              <a:t>Treatment Administration Definition </a:t>
            </a:r>
          </a:p>
          <a:p>
            <a:pPr>
              <a:lnSpc>
                <a:spcPct val="100000"/>
              </a:lnSpc>
              <a:spcBef>
                <a:spcPts val="0"/>
              </a:spcBef>
              <a:buFont typeface="Wingdings" panose="05000000000000000000" pitchFamily="2" charset="2"/>
              <a:buChar char="q"/>
            </a:pPr>
            <a:endParaRPr lang="en-US" sz="1800" dirty="0">
              <a:latin typeface="+mj-lt"/>
            </a:endParaRPr>
          </a:p>
          <a:p>
            <a:pPr>
              <a:lnSpc>
                <a:spcPct val="100000"/>
              </a:lnSpc>
              <a:spcBef>
                <a:spcPts val="0"/>
              </a:spcBef>
              <a:buFont typeface="Wingdings" panose="05000000000000000000" pitchFamily="2" charset="2"/>
              <a:buChar char="q"/>
            </a:pPr>
            <a:r>
              <a:rPr lang="en-US" sz="1800" dirty="0">
                <a:latin typeface="+mj-lt"/>
              </a:rPr>
              <a:t>Treatment Administration: Nebulizer Treatment</a:t>
            </a:r>
          </a:p>
          <a:p>
            <a:pPr>
              <a:lnSpc>
                <a:spcPct val="100000"/>
              </a:lnSpc>
              <a:spcBef>
                <a:spcPts val="0"/>
              </a:spcBef>
              <a:buFont typeface="Wingdings" panose="05000000000000000000" pitchFamily="2" charset="2"/>
              <a:buChar char="q"/>
            </a:pPr>
            <a:r>
              <a:rPr lang="en-US" sz="1800" dirty="0">
                <a:latin typeface="+mj-lt"/>
              </a:rPr>
              <a:t>Treatment Administration: Oxygen Administration</a:t>
            </a:r>
          </a:p>
          <a:p>
            <a:pPr lvl="1">
              <a:lnSpc>
                <a:spcPct val="100000"/>
              </a:lnSpc>
              <a:spcBef>
                <a:spcPts val="0"/>
              </a:spcBef>
              <a:buFont typeface="Wingdings" panose="05000000000000000000" pitchFamily="2" charset="2"/>
              <a:buChar char="q"/>
            </a:pPr>
            <a:r>
              <a:rPr lang="en-US" sz="1800" dirty="0">
                <a:latin typeface="+mj-lt"/>
              </a:rPr>
              <a:t>Oxygen Safety: </a:t>
            </a:r>
            <a:r>
              <a:rPr lang="en-US" sz="1800" dirty="0">
                <a:latin typeface="+mj-lt"/>
                <a:hlinkClick r:id="rId2"/>
              </a:rPr>
              <a:t>https://www.youtube.com/watch?v=p4OZEdc5UKc</a:t>
            </a:r>
            <a:endParaRPr lang="en-US" sz="1800" dirty="0">
              <a:latin typeface="+mj-lt"/>
            </a:endParaRPr>
          </a:p>
          <a:p>
            <a:pPr>
              <a:lnSpc>
                <a:spcPct val="100000"/>
              </a:lnSpc>
              <a:spcBef>
                <a:spcPts val="0"/>
              </a:spcBef>
              <a:buFont typeface="Wingdings" panose="05000000000000000000" pitchFamily="2" charset="2"/>
              <a:buChar char="q"/>
            </a:pPr>
            <a:r>
              <a:rPr lang="en-US" sz="1800" dirty="0">
                <a:latin typeface="+mj-lt"/>
              </a:rPr>
              <a:t>Treatment Administration: TED Socks</a:t>
            </a:r>
          </a:p>
          <a:p>
            <a:pPr>
              <a:lnSpc>
                <a:spcPct val="100000"/>
              </a:lnSpc>
              <a:spcBef>
                <a:spcPts val="0"/>
              </a:spcBef>
              <a:buFont typeface="Wingdings" panose="05000000000000000000" pitchFamily="2" charset="2"/>
              <a:buChar char="q"/>
            </a:pPr>
            <a:r>
              <a:rPr lang="en-US" sz="1800" dirty="0">
                <a:latin typeface="+mj-lt"/>
              </a:rPr>
              <a:t>Treatment Administration: Farrow Wraps</a:t>
            </a:r>
          </a:p>
          <a:p>
            <a:pPr>
              <a:lnSpc>
                <a:spcPct val="100000"/>
              </a:lnSpc>
              <a:spcBef>
                <a:spcPts val="0"/>
              </a:spcBef>
              <a:buFont typeface="Wingdings" panose="05000000000000000000" pitchFamily="2" charset="2"/>
              <a:buChar char="q"/>
            </a:pPr>
            <a:r>
              <a:rPr lang="en-US" sz="1800" dirty="0">
                <a:latin typeface="+mj-lt"/>
              </a:rPr>
              <a:t>Other treatments, as ordered by a physician, will be competency tested individually</a:t>
            </a:r>
          </a:p>
          <a:p>
            <a:pPr>
              <a:lnSpc>
                <a:spcPct val="100000"/>
              </a:lnSpc>
              <a:spcBef>
                <a:spcPts val="0"/>
              </a:spcBef>
              <a:buFont typeface="Wingdings" panose="05000000000000000000" pitchFamily="2" charset="2"/>
              <a:buChar char="q"/>
            </a:pPr>
            <a:endParaRPr lang="en-US" sz="1800" dirty="0">
              <a:latin typeface="+mj-lt"/>
            </a:endParaRPr>
          </a:p>
          <a:p>
            <a:pPr>
              <a:lnSpc>
                <a:spcPct val="100000"/>
              </a:lnSpc>
              <a:spcBef>
                <a:spcPts val="0"/>
              </a:spcBef>
              <a:buFont typeface="Wingdings" panose="05000000000000000000" pitchFamily="2" charset="2"/>
              <a:buChar char="q"/>
            </a:pPr>
            <a:r>
              <a:rPr lang="en-US" sz="1800" dirty="0">
                <a:latin typeface="+mj-lt"/>
              </a:rPr>
              <a:t>Documentation</a:t>
            </a:r>
          </a:p>
          <a:p>
            <a:pPr>
              <a:lnSpc>
                <a:spcPct val="100000"/>
              </a:lnSpc>
              <a:spcBef>
                <a:spcPts val="0"/>
              </a:spcBef>
              <a:buFont typeface="Wingdings" panose="05000000000000000000" pitchFamily="2" charset="2"/>
              <a:buChar char="q"/>
            </a:pPr>
            <a:r>
              <a:rPr lang="en-US" sz="1800" dirty="0">
                <a:latin typeface="+mj-lt"/>
              </a:rPr>
              <a:t>Refusal of Treatment</a:t>
            </a:r>
          </a:p>
        </p:txBody>
      </p:sp>
      <p:sp>
        <p:nvSpPr>
          <p:cNvPr id="2" name="Rectangle 1"/>
          <p:cNvSpPr/>
          <p:nvPr/>
        </p:nvSpPr>
        <p:spPr>
          <a:xfrm>
            <a:off x="4121728" y="2887366"/>
            <a:ext cx="3713018" cy="325025"/>
          </a:xfrm>
          <a:prstGeom prst="rect">
            <a:avLst/>
          </a:prstGeom>
        </p:spPr>
        <p:txBody>
          <a:bodyPr wrap="square">
            <a:spAutoFit/>
          </a:bodyPr>
          <a:lstStyle/>
          <a:p>
            <a:pPr marL="214313" indent="-214313">
              <a:lnSpc>
                <a:spcPct val="120000"/>
              </a:lnSpc>
              <a:buFont typeface="Wingdings" panose="05000000000000000000" pitchFamily="2" charset="2"/>
              <a:buChar char="q"/>
            </a:pPr>
            <a:endParaRPr lang="en-US" sz="1350" dirty="0">
              <a:latin typeface="Corbel" panose="020B0503020204020204" pitchFamily="34" charset="0"/>
            </a:endParaRPr>
          </a:p>
        </p:txBody>
      </p:sp>
      <p:sp>
        <p:nvSpPr>
          <p:cNvPr id="8" name="TextBox 7">
            <a:extLst>
              <a:ext uri="{FF2B5EF4-FFF2-40B4-BE49-F238E27FC236}">
                <a16:creationId xmlns:a16="http://schemas.microsoft.com/office/drawing/2014/main" id="{6246D6DC-BAB9-45A0-BE49-D514E4B53483}"/>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Practical Skills Competency Testing: Treatment Administration</a:t>
            </a:r>
          </a:p>
        </p:txBody>
      </p:sp>
      <p:pic>
        <p:nvPicPr>
          <p:cNvPr id="7" name="Content Placeholder 5">
            <a:extLst>
              <a:ext uri="{FF2B5EF4-FFF2-40B4-BE49-F238E27FC236}">
                <a16:creationId xmlns:a16="http://schemas.microsoft.com/office/drawing/2014/main" id="{C92CBC61-2C8C-4449-8F2D-F5E7677FE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707" y="3502863"/>
            <a:ext cx="4441510" cy="2099855"/>
          </a:xfrm>
          <a:prstGeom prst="rect">
            <a:avLst/>
          </a:prstGeom>
        </p:spPr>
      </p:pic>
    </p:spTree>
    <p:extLst>
      <p:ext uri="{BB962C8B-B14F-4D97-AF65-F5344CB8AC3E}">
        <p14:creationId xmlns:p14="http://schemas.microsoft.com/office/powerpoint/2010/main" val="1027912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891" y="1033860"/>
            <a:ext cx="7886700" cy="4351338"/>
          </a:xfrm>
        </p:spPr>
        <p:txBody>
          <a:bodyPr>
            <a:noAutofit/>
          </a:bodyPr>
          <a:lstStyle/>
          <a:p>
            <a:pPr>
              <a:lnSpc>
                <a:spcPct val="120000"/>
              </a:lnSpc>
              <a:spcBef>
                <a:spcPts val="0"/>
              </a:spcBef>
              <a:buFont typeface="Wingdings" panose="05000000000000000000" pitchFamily="2" charset="2"/>
              <a:buChar char="q"/>
            </a:pPr>
            <a:r>
              <a:rPr lang="en-US" sz="1800" dirty="0">
                <a:latin typeface="+mj-lt"/>
              </a:rPr>
              <a:t>Heimlich Maneuver: </a:t>
            </a:r>
            <a:r>
              <a:rPr lang="en-US" sz="1800" dirty="0">
                <a:latin typeface="+mj-lt"/>
                <a:hlinkClick r:id="rId2"/>
              </a:rPr>
              <a:t>https://www.youtube.com/watch?v=7CgtIgSyAiU</a:t>
            </a:r>
            <a:endParaRPr lang="en-US" sz="1800" dirty="0">
              <a:latin typeface="+mj-lt"/>
            </a:endParaRPr>
          </a:p>
          <a:p>
            <a:pPr marL="0" indent="0">
              <a:lnSpc>
                <a:spcPct val="120000"/>
              </a:lnSpc>
              <a:spcBef>
                <a:spcPts val="0"/>
              </a:spcBef>
              <a:buNone/>
            </a:pPr>
            <a:endParaRPr lang="en-US" sz="1800" dirty="0">
              <a:latin typeface="+mj-lt"/>
            </a:endParaRPr>
          </a:p>
        </p:txBody>
      </p:sp>
      <p:pic>
        <p:nvPicPr>
          <p:cNvPr id="2" name="Picture 1"/>
          <p:cNvPicPr>
            <a:picLocks noChangeAspect="1"/>
          </p:cNvPicPr>
          <p:nvPr/>
        </p:nvPicPr>
        <p:blipFill>
          <a:blip r:embed="rId3"/>
          <a:stretch>
            <a:fillRect/>
          </a:stretch>
        </p:blipFill>
        <p:spPr>
          <a:xfrm>
            <a:off x="3357855" y="2017918"/>
            <a:ext cx="2428289" cy="2561035"/>
          </a:xfrm>
          <a:prstGeom prst="rect">
            <a:avLst/>
          </a:prstGeom>
        </p:spPr>
      </p:pic>
      <p:sp>
        <p:nvSpPr>
          <p:cNvPr id="7" name="TextBox 6">
            <a:extLst>
              <a:ext uri="{FF2B5EF4-FFF2-40B4-BE49-F238E27FC236}">
                <a16:creationId xmlns:a16="http://schemas.microsoft.com/office/drawing/2014/main" id="{BBBEE5F4-1D66-4719-BD2D-D4F3F6C8EF84}"/>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Practical Skills Competency Testing</a:t>
            </a:r>
            <a:r>
              <a:rPr lang="en-US" sz="2400" b="1">
                <a:solidFill>
                  <a:schemeClr val="bg1"/>
                </a:solidFill>
                <a:latin typeface="+mj-lt"/>
              </a:rPr>
              <a:t>: Client Choking</a:t>
            </a:r>
            <a:endParaRPr lang="en-US" sz="2400" b="1" dirty="0">
              <a:solidFill>
                <a:schemeClr val="bg1"/>
              </a:solidFill>
              <a:latin typeface="+mj-lt"/>
            </a:endParaRPr>
          </a:p>
        </p:txBody>
      </p:sp>
    </p:spTree>
    <p:extLst>
      <p:ext uri="{BB962C8B-B14F-4D97-AF65-F5344CB8AC3E}">
        <p14:creationId xmlns:p14="http://schemas.microsoft.com/office/powerpoint/2010/main" val="31122367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BEC3D3-65B9-4308-AA75-A8C801E9A58D}"/>
              </a:ext>
            </a:extLst>
          </p:cNvPr>
          <p:cNvSpPr>
            <a:spLocks noGrp="1"/>
          </p:cNvSpPr>
          <p:nvPr>
            <p:ph idx="1"/>
          </p:nvPr>
        </p:nvSpPr>
        <p:spPr>
          <a:xfrm>
            <a:off x="234891" y="1152145"/>
            <a:ext cx="8632272" cy="3950208"/>
          </a:xfrm>
        </p:spPr>
        <p:txBody>
          <a:bodyPr>
            <a:normAutofit/>
          </a:bodyPr>
          <a:lstStyle/>
          <a:p>
            <a:pPr>
              <a:buClr>
                <a:srgbClr val="404040"/>
              </a:buClr>
              <a:buSzPct val="90000"/>
              <a:buFontTx/>
              <a:buChar char="-"/>
            </a:pPr>
            <a:r>
              <a:rPr lang="en-US" sz="2000" dirty="0">
                <a:latin typeface="+mj-lt"/>
                <a:ea typeface="MS PGothic"/>
              </a:rPr>
              <a:t>Complete and Review Orientation Post Test </a:t>
            </a:r>
          </a:p>
          <a:p>
            <a:pPr lvl="1">
              <a:buClr>
                <a:srgbClr val="404040"/>
              </a:buClr>
              <a:buSzPct val="90000"/>
              <a:buFontTx/>
              <a:buChar char="-"/>
            </a:pPr>
            <a:r>
              <a:rPr lang="en-US" sz="1600" dirty="0">
                <a:latin typeface="+mj-lt"/>
                <a:ea typeface="MS PGothic"/>
              </a:rPr>
              <a:t>Employee must score 80% to pass</a:t>
            </a:r>
          </a:p>
          <a:p>
            <a:pPr>
              <a:buClr>
                <a:srgbClr val="404040"/>
              </a:buClr>
              <a:buSzPct val="90000"/>
              <a:buFontTx/>
              <a:buChar char="-"/>
            </a:pPr>
            <a:r>
              <a:rPr lang="en-US" sz="2000" dirty="0">
                <a:latin typeface="+mj-lt"/>
                <a:ea typeface="MS PGothic"/>
              </a:rPr>
              <a:t>Review Orientation Checklist for Completion</a:t>
            </a:r>
          </a:p>
          <a:p>
            <a:pPr>
              <a:buClr>
                <a:srgbClr val="404040"/>
              </a:buClr>
              <a:buSzPct val="90000"/>
              <a:buFontTx/>
              <a:buChar char="-"/>
            </a:pPr>
            <a:r>
              <a:rPr lang="en-US" sz="2000" dirty="0">
                <a:latin typeface="+mj-lt"/>
                <a:ea typeface="MS PGothic"/>
              </a:rPr>
              <a:t>Sign Orientation Checklist</a:t>
            </a:r>
          </a:p>
          <a:p>
            <a:pPr>
              <a:buClr>
                <a:srgbClr val="404040"/>
              </a:buClr>
              <a:buSzPct val="90000"/>
              <a:buFontTx/>
              <a:buChar char="-"/>
            </a:pPr>
            <a:r>
              <a:rPr lang="en-US" sz="2000" dirty="0">
                <a:latin typeface="+mj-lt"/>
                <a:ea typeface="MS PGothic"/>
              </a:rPr>
              <a:t>Job Description</a:t>
            </a:r>
          </a:p>
          <a:p>
            <a:pPr>
              <a:buClr>
                <a:srgbClr val="404040"/>
              </a:buClr>
              <a:buSzPct val="90000"/>
              <a:buFontTx/>
              <a:buChar char="-"/>
            </a:pPr>
            <a:r>
              <a:rPr lang="en-US" sz="2000" dirty="0">
                <a:latin typeface="+mj-lt"/>
                <a:ea typeface="MS PGothic"/>
              </a:rPr>
              <a:t>Availability Form</a:t>
            </a:r>
          </a:p>
        </p:txBody>
      </p:sp>
      <p:sp>
        <p:nvSpPr>
          <p:cNvPr id="4" name="TextBox 3">
            <a:extLst>
              <a:ext uri="{FF2B5EF4-FFF2-40B4-BE49-F238E27FC236}">
                <a16:creationId xmlns:a16="http://schemas.microsoft.com/office/drawing/2014/main" id="{9A50D412-70A4-42D0-89DD-41FA09B40802}"/>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Final Paperwork</a:t>
            </a:r>
          </a:p>
        </p:txBody>
      </p:sp>
    </p:spTree>
    <p:extLst>
      <p:ext uri="{BB962C8B-B14F-4D97-AF65-F5344CB8AC3E}">
        <p14:creationId xmlns:p14="http://schemas.microsoft.com/office/powerpoint/2010/main" val="721351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50D412-70A4-42D0-89DD-41FA09B40802}"/>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Questions?</a:t>
            </a:r>
          </a:p>
        </p:txBody>
      </p:sp>
      <p:pic>
        <p:nvPicPr>
          <p:cNvPr id="5" name="Picture 4">
            <a:extLst>
              <a:ext uri="{FF2B5EF4-FFF2-40B4-BE49-F238E27FC236}">
                <a16:creationId xmlns:a16="http://schemas.microsoft.com/office/drawing/2014/main" id="{2B9F5110-0760-4AF3-8E28-6A869F1F5CC7}"/>
              </a:ext>
            </a:extLst>
          </p:cNvPr>
          <p:cNvPicPr>
            <a:picLocks noChangeAspect="1"/>
          </p:cNvPicPr>
          <p:nvPr/>
        </p:nvPicPr>
        <p:blipFill>
          <a:blip r:embed="rId2"/>
          <a:stretch>
            <a:fillRect/>
          </a:stretch>
        </p:blipFill>
        <p:spPr>
          <a:xfrm>
            <a:off x="1536656" y="1169193"/>
            <a:ext cx="6070688" cy="4176713"/>
          </a:xfrm>
          <a:prstGeom prst="rect">
            <a:avLst/>
          </a:prstGeom>
        </p:spPr>
      </p:pic>
    </p:spTree>
    <p:extLst>
      <p:ext uri="{BB962C8B-B14F-4D97-AF65-F5344CB8AC3E}">
        <p14:creationId xmlns:p14="http://schemas.microsoft.com/office/powerpoint/2010/main" val="2974482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BEC3D3-65B9-4308-AA75-A8C801E9A58D}"/>
              </a:ext>
            </a:extLst>
          </p:cNvPr>
          <p:cNvSpPr>
            <a:spLocks noGrp="1"/>
          </p:cNvSpPr>
          <p:nvPr>
            <p:ph idx="1"/>
          </p:nvPr>
        </p:nvSpPr>
        <p:spPr>
          <a:xfrm>
            <a:off x="234891" y="817434"/>
            <a:ext cx="8632272" cy="3813560"/>
          </a:xfrm>
        </p:spPr>
        <p:txBody>
          <a:bodyPr>
            <a:normAutofit fontScale="85000" lnSpcReduction="20000"/>
          </a:bodyPr>
          <a:lstStyle/>
          <a:p>
            <a:pPr marL="0" indent="0">
              <a:lnSpc>
                <a:spcPct val="100000"/>
              </a:lnSpc>
              <a:spcBef>
                <a:spcPts val="0"/>
              </a:spcBef>
              <a:buClr>
                <a:srgbClr val="404040"/>
              </a:buClr>
              <a:buSzPct val="90000"/>
              <a:buNone/>
            </a:pPr>
            <a:r>
              <a:rPr lang="en-US" sz="2000" b="1" dirty="0">
                <a:latin typeface="+mj-lt"/>
                <a:ea typeface="MS PGothic"/>
              </a:rPr>
              <a:t>Requirements</a:t>
            </a:r>
          </a:p>
          <a:p>
            <a:pPr>
              <a:lnSpc>
                <a:spcPct val="100000"/>
              </a:lnSpc>
              <a:spcBef>
                <a:spcPts val="0"/>
              </a:spcBef>
              <a:buClr>
                <a:srgbClr val="404040"/>
              </a:buClr>
              <a:buSzPct val="90000"/>
              <a:buFontTx/>
              <a:buChar char="-"/>
            </a:pPr>
            <a:r>
              <a:rPr lang="en-US" sz="2000" dirty="0">
                <a:latin typeface="+mj-lt"/>
                <a:ea typeface="MS PGothic"/>
              </a:rPr>
              <a:t>If any employee is driving on behalf of the company (with or without client) there must be a valid driver’s license and current auto insurance on file</a:t>
            </a:r>
          </a:p>
          <a:p>
            <a:pPr>
              <a:lnSpc>
                <a:spcPct val="100000"/>
              </a:lnSpc>
              <a:spcBef>
                <a:spcPts val="0"/>
              </a:spcBef>
              <a:buClr>
                <a:srgbClr val="404040"/>
              </a:buClr>
              <a:buSzPct val="90000"/>
              <a:buFontTx/>
              <a:buChar char="-"/>
            </a:pPr>
            <a:r>
              <a:rPr lang="en-US" sz="2000" dirty="0">
                <a:latin typeface="+mj-lt"/>
                <a:ea typeface="MS PGothic"/>
              </a:rPr>
              <a:t>Prior to transporting clients, all employees must review the Vehicle Safety Manual and confirm understanding</a:t>
            </a:r>
          </a:p>
          <a:p>
            <a:pPr>
              <a:lnSpc>
                <a:spcPct val="100000"/>
              </a:lnSpc>
              <a:spcBef>
                <a:spcPts val="0"/>
              </a:spcBef>
              <a:buClr>
                <a:srgbClr val="404040"/>
              </a:buClr>
              <a:buSzPct val="90000"/>
              <a:buFontTx/>
              <a:buChar char="-"/>
            </a:pPr>
            <a:r>
              <a:rPr lang="en-US" sz="2000" dirty="0">
                <a:latin typeface="+mj-lt"/>
                <a:ea typeface="MS PGothic"/>
              </a:rPr>
              <a:t>Seat belts must be worn at all times</a:t>
            </a:r>
          </a:p>
          <a:p>
            <a:pPr>
              <a:lnSpc>
                <a:spcPct val="100000"/>
              </a:lnSpc>
              <a:spcBef>
                <a:spcPts val="0"/>
              </a:spcBef>
              <a:buClr>
                <a:srgbClr val="404040"/>
              </a:buClr>
              <a:buSzPct val="90000"/>
              <a:buFontTx/>
              <a:buChar char="-"/>
            </a:pPr>
            <a:r>
              <a:rPr lang="en-US" sz="2000" dirty="0">
                <a:latin typeface="+mj-lt"/>
                <a:ea typeface="MS PGothic"/>
              </a:rPr>
              <a:t>No use of your cell phone when transporting a client. </a:t>
            </a:r>
          </a:p>
          <a:p>
            <a:pPr marL="0" indent="0">
              <a:lnSpc>
                <a:spcPct val="100000"/>
              </a:lnSpc>
              <a:spcBef>
                <a:spcPts val="0"/>
              </a:spcBef>
              <a:buClr>
                <a:srgbClr val="404040"/>
              </a:buClr>
              <a:buSzPct val="90000"/>
              <a:buNone/>
            </a:pPr>
            <a:endParaRPr lang="en-US" sz="2000" b="1" dirty="0">
              <a:latin typeface="+mj-lt"/>
              <a:ea typeface="MS PGothic"/>
            </a:endParaRPr>
          </a:p>
          <a:p>
            <a:pPr marL="0" indent="0">
              <a:lnSpc>
                <a:spcPct val="100000"/>
              </a:lnSpc>
              <a:spcBef>
                <a:spcPts val="0"/>
              </a:spcBef>
              <a:buClr>
                <a:srgbClr val="404040"/>
              </a:buClr>
              <a:buSzPct val="90000"/>
              <a:buNone/>
            </a:pPr>
            <a:r>
              <a:rPr lang="en-US" sz="2000" b="1" dirty="0">
                <a:latin typeface="+mj-lt"/>
                <a:ea typeface="MS PGothic"/>
              </a:rPr>
              <a:t>Reimbursement</a:t>
            </a:r>
          </a:p>
          <a:p>
            <a:pPr>
              <a:lnSpc>
                <a:spcPct val="100000"/>
              </a:lnSpc>
              <a:spcBef>
                <a:spcPts val="0"/>
              </a:spcBef>
              <a:buClr>
                <a:srgbClr val="404040"/>
              </a:buClr>
              <a:buSzPct val="90000"/>
              <a:buFontTx/>
              <a:buChar char="-"/>
            </a:pPr>
            <a:r>
              <a:rPr lang="en-US" sz="2000" dirty="0">
                <a:latin typeface="+mj-lt"/>
                <a:ea typeface="MS PGothic"/>
              </a:rPr>
              <a:t>Employee will be reimbursed for mileage if using personal car to transport a client</a:t>
            </a:r>
          </a:p>
          <a:p>
            <a:pPr>
              <a:lnSpc>
                <a:spcPct val="100000"/>
              </a:lnSpc>
              <a:spcBef>
                <a:spcPts val="0"/>
              </a:spcBef>
              <a:buClr>
                <a:srgbClr val="404040"/>
              </a:buClr>
              <a:buSzPct val="90000"/>
              <a:buFontTx/>
              <a:buChar char="-"/>
            </a:pPr>
            <a:r>
              <a:rPr lang="en-US" sz="2000" dirty="0">
                <a:latin typeface="+mj-lt"/>
                <a:ea typeface="MS PGothic"/>
              </a:rPr>
              <a:t>In the event a client requests staff member transport client in client’s car, no reimbursement will be given.  </a:t>
            </a:r>
          </a:p>
          <a:p>
            <a:pPr>
              <a:lnSpc>
                <a:spcPct val="100000"/>
              </a:lnSpc>
              <a:spcBef>
                <a:spcPts val="0"/>
              </a:spcBef>
              <a:buClr>
                <a:srgbClr val="404040"/>
              </a:buClr>
              <a:buSzPct val="90000"/>
              <a:buFontTx/>
              <a:buChar char="-"/>
            </a:pPr>
            <a:r>
              <a:rPr lang="en-US" sz="2000" dirty="0">
                <a:latin typeface="+mj-lt"/>
                <a:ea typeface="MS PGothic"/>
              </a:rPr>
              <a:t>Mileage is reimbursed for miles traveled between shifts, when an employee works two (2) or more shifts in one day, with a reasonable amount of time between the consecutive shifts </a:t>
            </a:r>
          </a:p>
          <a:p>
            <a:pPr>
              <a:lnSpc>
                <a:spcPct val="100000"/>
              </a:lnSpc>
              <a:spcBef>
                <a:spcPts val="0"/>
              </a:spcBef>
              <a:buClr>
                <a:srgbClr val="404040"/>
              </a:buClr>
              <a:buSzPct val="90000"/>
              <a:buFontTx/>
              <a:buChar char="-"/>
            </a:pPr>
            <a:r>
              <a:rPr lang="en-US" sz="2000" dirty="0">
                <a:latin typeface="+mj-lt"/>
                <a:ea typeface="MS PGothic"/>
              </a:rPr>
              <a:t>To be reimbursed, employee must keep track of the  miles driven and submit mileage when documenting at the end of your shift (prior to clocking out</a:t>
            </a:r>
          </a:p>
        </p:txBody>
      </p:sp>
      <p:sp>
        <p:nvSpPr>
          <p:cNvPr id="4" name="TextBox 3">
            <a:extLst>
              <a:ext uri="{FF2B5EF4-FFF2-40B4-BE49-F238E27FC236}">
                <a16:creationId xmlns:a16="http://schemas.microsoft.com/office/drawing/2014/main" id="{9A50D412-70A4-42D0-89DD-41FA09B40802}"/>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Transportation</a:t>
            </a:r>
          </a:p>
        </p:txBody>
      </p:sp>
      <p:pic>
        <p:nvPicPr>
          <p:cNvPr id="5136" name="Picture 16" descr="Destination - Free travel icons">
            <a:extLst>
              <a:ext uri="{FF2B5EF4-FFF2-40B4-BE49-F238E27FC236}">
                <a16:creationId xmlns:a16="http://schemas.microsoft.com/office/drawing/2014/main" id="{7512D3F3-DCE5-453E-A6F1-82B047266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206" y="4008183"/>
            <a:ext cx="1710813" cy="1710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357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18203AF-9EBD-4D70-A35C-05370C4B9343}"/>
              </a:ext>
            </a:extLst>
          </p:cNvPr>
          <p:cNvSpPr txBox="1"/>
          <p:nvPr/>
        </p:nvSpPr>
        <p:spPr>
          <a:xfrm>
            <a:off x="469900" y="2472267"/>
            <a:ext cx="8204199" cy="646331"/>
          </a:xfrm>
          <a:prstGeom prst="rect">
            <a:avLst/>
          </a:prstGeom>
          <a:solidFill>
            <a:schemeClr val="bg1">
              <a:lumMod val="50000"/>
            </a:schemeClr>
          </a:solidFill>
        </p:spPr>
        <p:txBody>
          <a:bodyPr wrap="square" rtlCol="0">
            <a:spAutoFit/>
          </a:bodyPr>
          <a:lstStyle/>
          <a:p>
            <a:pPr algn="ctr"/>
            <a:r>
              <a:rPr lang="en-US" sz="3600" dirty="0">
                <a:solidFill>
                  <a:schemeClr val="bg1"/>
                </a:solidFill>
                <a:latin typeface="+mj-lt"/>
              </a:rPr>
              <a:t>Client Care</a:t>
            </a:r>
          </a:p>
        </p:txBody>
      </p:sp>
    </p:spTree>
    <p:extLst>
      <p:ext uri="{BB962C8B-B14F-4D97-AF65-F5344CB8AC3E}">
        <p14:creationId xmlns:p14="http://schemas.microsoft.com/office/powerpoint/2010/main" val="2538411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BEC3D3-65B9-4308-AA75-A8C801E9A58D}"/>
              </a:ext>
            </a:extLst>
          </p:cNvPr>
          <p:cNvSpPr>
            <a:spLocks noGrp="1"/>
          </p:cNvSpPr>
          <p:nvPr>
            <p:ph idx="1"/>
          </p:nvPr>
        </p:nvSpPr>
        <p:spPr>
          <a:xfrm>
            <a:off x="234891" y="916170"/>
            <a:ext cx="8632272" cy="4717713"/>
          </a:xfrm>
        </p:spPr>
        <p:txBody>
          <a:bodyPr>
            <a:normAutofit fontScale="92500" lnSpcReduction="20000"/>
          </a:bodyPr>
          <a:lstStyle/>
          <a:p>
            <a:pPr>
              <a:buClr>
                <a:srgbClr val="404040"/>
              </a:buClr>
              <a:buSzPct val="90000"/>
              <a:buFontTx/>
              <a:buChar char="-"/>
            </a:pPr>
            <a:r>
              <a:rPr lang="en-US" sz="2000" dirty="0">
                <a:latin typeface="+mj-lt"/>
                <a:ea typeface="MS PGothic"/>
              </a:rPr>
              <a:t>Prepare for you shift before you arrive:</a:t>
            </a:r>
          </a:p>
          <a:p>
            <a:pPr lvl="1">
              <a:buClr>
                <a:srgbClr val="404040"/>
              </a:buClr>
              <a:buSzPct val="90000"/>
              <a:buFontTx/>
              <a:buChar char="-"/>
            </a:pPr>
            <a:r>
              <a:rPr lang="en-US" sz="2000" dirty="0">
                <a:latin typeface="+mj-lt"/>
                <a:ea typeface="MS PGothic"/>
              </a:rPr>
              <a:t>Read the Plan of Care’s ahead of time so you know what to prepare for</a:t>
            </a:r>
          </a:p>
          <a:p>
            <a:pPr lvl="1">
              <a:buClr>
                <a:srgbClr val="404040"/>
              </a:buClr>
              <a:buSzPct val="90000"/>
              <a:buFontTx/>
              <a:buChar char="-"/>
            </a:pPr>
            <a:r>
              <a:rPr lang="en-US" sz="2000" dirty="0">
                <a:latin typeface="+mj-lt"/>
                <a:ea typeface="MS PGothic"/>
              </a:rPr>
              <a:t>Understand your client’s abilities and each task you are to complete</a:t>
            </a:r>
          </a:p>
          <a:p>
            <a:pPr lvl="1">
              <a:buClr>
                <a:srgbClr val="404040"/>
              </a:buClr>
              <a:buSzPct val="90000"/>
              <a:buFontTx/>
              <a:buChar char="-"/>
            </a:pPr>
            <a:r>
              <a:rPr lang="en-US" sz="2000" dirty="0">
                <a:latin typeface="+mj-lt"/>
                <a:ea typeface="MS PGothic"/>
              </a:rPr>
              <a:t>Show up early to ensure you are on time</a:t>
            </a:r>
          </a:p>
          <a:p>
            <a:pPr>
              <a:buClr>
                <a:srgbClr val="404040"/>
              </a:buClr>
              <a:buSzPct val="90000"/>
              <a:buFontTx/>
              <a:buChar char="-"/>
            </a:pPr>
            <a:r>
              <a:rPr lang="en-US" sz="2000" dirty="0">
                <a:latin typeface="+mj-lt"/>
                <a:ea typeface="MS PGothic"/>
              </a:rPr>
              <a:t>STOP + WATCH</a:t>
            </a:r>
          </a:p>
          <a:p>
            <a:pPr>
              <a:buClr>
                <a:srgbClr val="404040"/>
              </a:buClr>
              <a:buSzPct val="90000"/>
              <a:buFontTx/>
              <a:buChar char="-"/>
            </a:pPr>
            <a:r>
              <a:rPr lang="en-US" sz="2000" dirty="0">
                <a:latin typeface="+mj-lt"/>
                <a:ea typeface="MS PGothic"/>
              </a:rPr>
              <a:t>Communicate with nurse whenever changes noted or questions arise</a:t>
            </a:r>
          </a:p>
          <a:p>
            <a:pPr>
              <a:buClr>
                <a:srgbClr val="404040"/>
              </a:buClr>
              <a:buSzPct val="90000"/>
              <a:buFontTx/>
              <a:buChar char="-"/>
            </a:pPr>
            <a:r>
              <a:rPr lang="en-US" sz="2000" dirty="0">
                <a:latin typeface="+mj-lt"/>
                <a:ea typeface="MS PGothic"/>
              </a:rPr>
              <a:t>Be present with your client – ask questions, engage in client’s life, be proactive</a:t>
            </a:r>
          </a:p>
          <a:p>
            <a:pPr>
              <a:buClr>
                <a:srgbClr val="404040"/>
              </a:buClr>
              <a:buSzPct val="90000"/>
              <a:buFontTx/>
              <a:buChar char="-"/>
            </a:pPr>
            <a:r>
              <a:rPr lang="en-US" sz="2000" dirty="0">
                <a:latin typeface="+mj-lt"/>
                <a:ea typeface="MS PGothic"/>
              </a:rPr>
              <a:t>Communicate in a way that preserves the dignity of the client</a:t>
            </a:r>
          </a:p>
          <a:p>
            <a:pPr>
              <a:buClr>
                <a:srgbClr val="404040"/>
              </a:buClr>
              <a:buSzPct val="90000"/>
              <a:buFontTx/>
              <a:buChar char="-"/>
            </a:pPr>
            <a:r>
              <a:rPr lang="en-US" sz="2000" dirty="0">
                <a:latin typeface="+mj-lt"/>
                <a:ea typeface="MS PGothic"/>
              </a:rPr>
              <a:t>Respect for client preference, cultural background and history, religion, family, friends, visitors</a:t>
            </a:r>
          </a:p>
          <a:p>
            <a:pPr>
              <a:buClr>
                <a:srgbClr val="404040"/>
              </a:buClr>
              <a:buSzPct val="90000"/>
              <a:buFontTx/>
              <a:buChar char="-"/>
            </a:pPr>
            <a:r>
              <a:rPr lang="en-US" sz="2000" dirty="0">
                <a:latin typeface="+mj-lt"/>
                <a:ea typeface="MS PGothic"/>
              </a:rPr>
              <a:t>Before leaving your client at the end of your shift, ensure the following:</a:t>
            </a:r>
          </a:p>
          <a:p>
            <a:pPr lvl="1">
              <a:buFont typeface="Wingdings" panose="05000000000000000000" pitchFamily="2" charset="2"/>
              <a:buChar char="q"/>
            </a:pPr>
            <a:r>
              <a:rPr lang="en-US" sz="1600" dirty="0">
                <a:latin typeface="+mj-lt"/>
              </a:rPr>
              <a:t>Client’s assistive device is within easy reach (cane, walker)</a:t>
            </a:r>
          </a:p>
          <a:p>
            <a:pPr lvl="1">
              <a:buFont typeface="Wingdings" panose="05000000000000000000" pitchFamily="2" charset="2"/>
              <a:buChar char="q"/>
            </a:pPr>
            <a:r>
              <a:rPr lang="en-US" sz="1600" dirty="0">
                <a:latin typeface="+mj-lt"/>
              </a:rPr>
              <a:t>Client has a fresh glass of water, and is within easy reach</a:t>
            </a:r>
          </a:p>
          <a:p>
            <a:pPr lvl="1">
              <a:buFont typeface="Wingdings" panose="05000000000000000000" pitchFamily="2" charset="2"/>
              <a:buChar char="q"/>
            </a:pPr>
            <a:r>
              <a:rPr lang="en-US" sz="1600" dirty="0">
                <a:latin typeface="+mj-lt"/>
              </a:rPr>
              <a:t>Trash is emptied</a:t>
            </a:r>
          </a:p>
          <a:p>
            <a:pPr lvl="1">
              <a:buFont typeface="Wingdings" panose="05000000000000000000" pitchFamily="2" charset="2"/>
              <a:buChar char="q"/>
            </a:pPr>
            <a:r>
              <a:rPr lang="en-US" sz="1600" dirty="0">
                <a:latin typeface="+mj-lt"/>
              </a:rPr>
              <a:t>Phone is within reach of the client</a:t>
            </a:r>
          </a:p>
          <a:p>
            <a:pPr lvl="1">
              <a:buFont typeface="Wingdings" panose="05000000000000000000" pitchFamily="2" charset="2"/>
              <a:buChar char="q"/>
            </a:pPr>
            <a:r>
              <a:rPr lang="en-US" sz="1600" dirty="0">
                <a:latin typeface="+mj-lt"/>
              </a:rPr>
              <a:t>Client is wearing their </a:t>
            </a:r>
            <a:r>
              <a:rPr lang="en-US" sz="1600" dirty="0" err="1">
                <a:latin typeface="+mj-lt"/>
              </a:rPr>
              <a:t>LifeLine</a:t>
            </a:r>
            <a:r>
              <a:rPr lang="en-US" sz="1600" dirty="0">
                <a:latin typeface="+mj-lt"/>
              </a:rPr>
              <a:t> or call pendant, if applicable</a:t>
            </a:r>
          </a:p>
          <a:p>
            <a:pPr lvl="1">
              <a:buFont typeface="Wingdings" panose="05000000000000000000" pitchFamily="2" charset="2"/>
              <a:buChar char="q"/>
            </a:pPr>
            <a:r>
              <a:rPr lang="en-US" sz="1600" dirty="0">
                <a:latin typeface="+mj-lt"/>
              </a:rPr>
              <a:t>Check to make sure the door is locked when you leave unless told to do otherwise. </a:t>
            </a:r>
          </a:p>
          <a:p>
            <a:pPr>
              <a:buClr>
                <a:srgbClr val="404040"/>
              </a:buClr>
              <a:buSzPct val="90000"/>
              <a:buFontTx/>
              <a:buChar char="-"/>
            </a:pPr>
            <a:endParaRPr lang="en-US" sz="2000" dirty="0">
              <a:latin typeface="+mj-lt"/>
              <a:ea typeface="MS PGothic"/>
            </a:endParaRPr>
          </a:p>
          <a:p>
            <a:pPr>
              <a:buClr>
                <a:srgbClr val="404040"/>
              </a:buClr>
              <a:buSzPct val="90000"/>
              <a:buNone/>
            </a:pPr>
            <a:endParaRPr lang="en-US" sz="2400" dirty="0">
              <a:latin typeface="+mj-lt"/>
              <a:ea typeface="MS PGothic"/>
            </a:endParaRPr>
          </a:p>
        </p:txBody>
      </p:sp>
      <p:sp>
        <p:nvSpPr>
          <p:cNvPr id="4" name="TextBox 3">
            <a:extLst>
              <a:ext uri="{FF2B5EF4-FFF2-40B4-BE49-F238E27FC236}">
                <a16:creationId xmlns:a16="http://schemas.microsoft.com/office/drawing/2014/main" id="{9A50D412-70A4-42D0-89DD-41FA09B40802}"/>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Delivering Quality Care with Respect and Dignity</a:t>
            </a:r>
          </a:p>
        </p:txBody>
      </p:sp>
    </p:spTree>
    <p:extLst>
      <p:ext uri="{BB962C8B-B14F-4D97-AF65-F5344CB8AC3E}">
        <p14:creationId xmlns:p14="http://schemas.microsoft.com/office/powerpoint/2010/main" val="877672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BEC3D3-65B9-4308-AA75-A8C801E9A58D}"/>
              </a:ext>
            </a:extLst>
          </p:cNvPr>
          <p:cNvSpPr>
            <a:spLocks noGrp="1"/>
          </p:cNvSpPr>
          <p:nvPr>
            <p:ph idx="1"/>
          </p:nvPr>
        </p:nvSpPr>
        <p:spPr>
          <a:xfrm>
            <a:off x="234891" y="847345"/>
            <a:ext cx="8632272" cy="2348139"/>
          </a:xfrm>
        </p:spPr>
        <p:txBody>
          <a:bodyPr>
            <a:normAutofit/>
          </a:bodyPr>
          <a:lstStyle/>
          <a:p>
            <a:pPr>
              <a:buClr>
                <a:srgbClr val="404040"/>
              </a:buClr>
              <a:buSzPct val="90000"/>
            </a:pPr>
            <a:r>
              <a:rPr lang="en-US" sz="2000" dirty="0">
                <a:latin typeface="+mj-lt"/>
                <a:ea typeface="MS PGothic"/>
              </a:rPr>
              <a:t>Recognizing physical, emotional, cognitive, and developmental needs of our clients is critical in the success of maintaining their independence</a:t>
            </a:r>
          </a:p>
          <a:p>
            <a:pPr>
              <a:buClr>
                <a:srgbClr val="404040"/>
              </a:buClr>
              <a:buSzPct val="90000"/>
            </a:pPr>
            <a:r>
              <a:rPr lang="en-US" sz="2000" dirty="0">
                <a:latin typeface="+mj-lt"/>
                <a:ea typeface="MS PGothic"/>
              </a:rPr>
              <a:t>In this section we’ll review:</a:t>
            </a:r>
          </a:p>
          <a:p>
            <a:pPr lvl="1">
              <a:buClr>
                <a:srgbClr val="404040"/>
              </a:buClr>
              <a:buSzPct val="90000"/>
            </a:pPr>
            <a:r>
              <a:rPr lang="en-US" sz="1800" dirty="0">
                <a:latin typeface="+mj-lt"/>
                <a:ea typeface="MS PGothic"/>
              </a:rPr>
              <a:t>Food and Nutrition</a:t>
            </a:r>
          </a:p>
          <a:p>
            <a:pPr lvl="1">
              <a:buClr>
                <a:srgbClr val="404040"/>
              </a:buClr>
              <a:buSzPct val="90000"/>
            </a:pPr>
            <a:r>
              <a:rPr lang="en-US" sz="1800" dirty="0">
                <a:latin typeface="+mj-lt"/>
                <a:ea typeface="MS PGothic"/>
              </a:rPr>
              <a:t>Fall Risk and Fall Prevention</a:t>
            </a:r>
          </a:p>
          <a:p>
            <a:pPr lvl="1">
              <a:buClr>
                <a:srgbClr val="404040"/>
              </a:buClr>
              <a:buSzPct val="90000"/>
            </a:pPr>
            <a:r>
              <a:rPr lang="en-US" sz="1800" dirty="0">
                <a:latin typeface="+mj-lt"/>
                <a:ea typeface="MS PGothic"/>
              </a:rPr>
              <a:t>Hospice and Palliative Care</a:t>
            </a:r>
          </a:p>
          <a:p>
            <a:pPr lvl="1">
              <a:buClr>
                <a:srgbClr val="404040"/>
              </a:buClr>
              <a:buSzPct val="90000"/>
            </a:pPr>
            <a:r>
              <a:rPr lang="en-US" sz="1800" dirty="0">
                <a:latin typeface="+mj-lt"/>
                <a:ea typeface="MS PGothic"/>
              </a:rPr>
              <a:t>Client Respect and Dignity</a:t>
            </a:r>
          </a:p>
        </p:txBody>
      </p:sp>
      <p:sp>
        <p:nvSpPr>
          <p:cNvPr id="4" name="TextBox 3">
            <a:extLst>
              <a:ext uri="{FF2B5EF4-FFF2-40B4-BE49-F238E27FC236}">
                <a16:creationId xmlns:a16="http://schemas.microsoft.com/office/drawing/2014/main" id="{9A50D412-70A4-42D0-89DD-41FA09B40802}"/>
              </a:ext>
            </a:extLst>
          </p:cNvPr>
          <p:cNvSpPr txBox="1"/>
          <p:nvPr/>
        </p:nvSpPr>
        <p:spPr>
          <a:xfrm>
            <a:off x="234891" y="260058"/>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Senior Specific Care and Concerns</a:t>
            </a:r>
          </a:p>
        </p:txBody>
      </p:sp>
    </p:spTree>
    <p:extLst>
      <p:ext uri="{BB962C8B-B14F-4D97-AF65-F5344CB8AC3E}">
        <p14:creationId xmlns:p14="http://schemas.microsoft.com/office/powerpoint/2010/main" val="3511382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E474949-8859-4AB9-BFD0-275930375E5C}"/>
              </a:ext>
            </a:extLst>
          </p:cNvPr>
          <p:cNvPicPr>
            <a:picLocks noChangeAspect="1"/>
          </p:cNvPicPr>
          <p:nvPr/>
        </p:nvPicPr>
        <p:blipFill>
          <a:blip r:embed="rId2"/>
          <a:stretch>
            <a:fillRect/>
          </a:stretch>
        </p:blipFill>
        <p:spPr>
          <a:xfrm>
            <a:off x="234890" y="868634"/>
            <a:ext cx="2429123" cy="1467595"/>
          </a:xfrm>
          <a:prstGeom prst="rect">
            <a:avLst/>
          </a:prstGeom>
        </p:spPr>
      </p:pic>
      <p:pic>
        <p:nvPicPr>
          <p:cNvPr id="22" name="Picture 21">
            <a:extLst>
              <a:ext uri="{FF2B5EF4-FFF2-40B4-BE49-F238E27FC236}">
                <a16:creationId xmlns:a16="http://schemas.microsoft.com/office/drawing/2014/main" id="{52D62C0A-69EA-4616-B3CD-C6D61B7E1A1E}"/>
              </a:ext>
            </a:extLst>
          </p:cNvPr>
          <p:cNvPicPr>
            <a:picLocks noChangeAspect="1"/>
          </p:cNvPicPr>
          <p:nvPr/>
        </p:nvPicPr>
        <p:blipFill>
          <a:blip r:embed="rId3"/>
          <a:stretch>
            <a:fillRect/>
          </a:stretch>
        </p:blipFill>
        <p:spPr>
          <a:xfrm rot="16200000">
            <a:off x="-542412" y="3254695"/>
            <a:ext cx="2979660" cy="1341159"/>
          </a:xfrm>
          <a:prstGeom prst="rect">
            <a:avLst/>
          </a:prstGeom>
        </p:spPr>
      </p:pic>
      <p:pic>
        <p:nvPicPr>
          <p:cNvPr id="23" name="Picture 22">
            <a:extLst>
              <a:ext uri="{FF2B5EF4-FFF2-40B4-BE49-F238E27FC236}">
                <a16:creationId xmlns:a16="http://schemas.microsoft.com/office/drawing/2014/main" id="{2EAD31AB-F293-4D9D-84AA-2B03846E23B9}"/>
              </a:ext>
            </a:extLst>
          </p:cNvPr>
          <p:cNvPicPr>
            <a:picLocks noChangeAspect="1"/>
          </p:cNvPicPr>
          <p:nvPr/>
        </p:nvPicPr>
        <p:blipFill>
          <a:blip r:embed="rId4"/>
          <a:stretch>
            <a:fillRect/>
          </a:stretch>
        </p:blipFill>
        <p:spPr>
          <a:xfrm>
            <a:off x="3281742" y="1307305"/>
            <a:ext cx="2429123" cy="1821842"/>
          </a:xfrm>
          <a:prstGeom prst="rect">
            <a:avLst/>
          </a:prstGeom>
        </p:spPr>
      </p:pic>
      <p:pic>
        <p:nvPicPr>
          <p:cNvPr id="24" name="Picture 23">
            <a:extLst>
              <a:ext uri="{FF2B5EF4-FFF2-40B4-BE49-F238E27FC236}">
                <a16:creationId xmlns:a16="http://schemas.microsoft.com/office/drawing/2014/main" id="{73A62B68-2BBE-4780-8562-2F0DEB3A00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5245" y="2666191"/>
            <a:ext cx="1886201" cy="1258096"/>
          </a:xfrm>
          <a:prstGeom prst="rect">
            <a:avLst/>
          </a:prstGeom>
        </p:spPr>
      </p:pic>
      <p:pic>
        <p:nvPicPr>
          <p:cNvPr id="25" name="Picture 24">
            <a:extLst>
              <a:ext uri="{FF2B5EF4-FFF2-40B4-BE49-F238E27FC236}">
                <a16:creationId xmlns:a16="http://schemas.microsoft.com/office/drawing/2014/main" id="{B289D2F8-5DB2-4E2D-984B-105A4CA7C02E}"/>
              </a:ext>
            </a:extLst>
          </p:cNvPr>
          <p:cNvPicPr>
            <a:picLocks noChangeAspect="1"/>
          </p:cNvPicPr>
          <p:nvPr/>
        </p:nvPicPr>
        <p:blipFill>
          <a:blip r:embed="rId6"/>
          <a:stretch>
            <a:fillRect/>
          </a:stretch>
        </p:blipFill>
        <p:spPr>
          <a:xfrm>
            <a:off x="5862259" y="868634"/>
            <a:ext cx="3004904" cy="1467595"/>
          </a:xfrm>
          <a:prstGeom prst="rect">
            <a:avLst/>
          </a:prstGeom>
        </p:spPr>
      </p:pic>
      <p:pic>
        <p:nvPicPr>
          <p:cNvPr id="26" name="Picture 25">
            <a:extLst>
              <a:ext uri="{FF2B5EF4-FFF2-40B4-BE49-F238E27FC236}">
                <a16:creationId xmlns:a16="http://schemas.microsoft.com/office/drawing/2014/main" id="{4153C441-CCB0-4126-925A-EFCD20E7DB11}"/>
              </a:ext>
            </a:extLst>
          </p:cNvPr>
          <p:cNvPicPr>
            <a:picLocks noChangeAspect="1"/>
          </p:cNvPicPr>
          <p:nvPr/>
        </p:nvPicPr>
        <p:blipFill>
          <a:blip r:embed="rId7"/>
          <a:stretch>
            <a:fillRect/>
          </a:stretch>
        </p:blipFill>
        <p:spPr>
          <a:xfrm>
            <a:off x="2851354" y="3650128"/>
            <a:ext cx="2748815" cy="1679526"/>
          </a:xfrm>
          <a:prstGeom prst="rect">
            <a:avLst/>
          </a:prstGeom>
        </p:spPr>
      </p:pic>
      <p:pic>
        <p:nvPicPr>
          <p:cNvPr id="27" name="Picture 26">
            <a:extLst>
              <a:ext uri="{FF2B5EF4-FFF2-40B4-BE49-F238E27FC236}">
                <a16:creationId xmlns:a16="http://schemas.microsoft.com/office/drawing/2014/main" id="{3871051F-0A7B-4FED-9009-D857E9E18891}"/>
              </a:ext>
            </a:extLst>
          </p:cNvPr>
          <p:cNvPicPr>
            <a:picLocks noChangeAspect="1"/>
          </p:cNvPicPr>
          <p:nvPr/>
        </p:nvPicPr>
        <p:blipFill>
          <a:blip r:embed="rId8"/>
          <a:stretch>
            <a:fillRect/>
          </a:stretch>
        </p:blipFill>
        <p:spPr>
          <a:xfrm>
            <a:off x="6817890" y="4271129"/>
            <a:ext cx="2049273" cy="1326904"/>
          </a:xfrm>
          <a:prstGeom prst="rect">
            <a:avLst/>
          </a:prstGeom>
        </p:spPr>
      </p:pic>
      <p:sp>
        <p:nvSpPr>
          <p:cNvPr id="2" name="TextBox 1">
            <a:extLst>
              <a:ext uri="{FF2B5EF4-FFF2-40B4-BE49-F238E27FC236}">
                <a16:creationId xmlns:a16="http://schemas.microsoft.com/office/drawing/2014/main" id="{DB6E665E-0DFD-4B93-9341-038BD782716C}"/>
              </a:ext>
            </a:extLst>
          </p:cNvPr>
          <p:cNvSpPr txBox="1"/>
          <p:nvPr/>
        </p:nvSpPr>
        <p:spPr>
          <a:xfrm>
            <a:off x="2851354" y="888239"/>
            <a:ext cx="1985902" cy="369332"/>
          </a:xfrm>
          <a:prstGeom prst="rect">
            <a:avLst/>
          </a:prstGeom>
          <a:noFill/>
        </p:spPr>
        <p:txBody>
          <a:bodyPr wrap="square" rtlCol="0">
            <a:spAutoFit/>
          </a:bodyPr>
          <a:lstStyle/>
          <a:p>
            <a:pPr algn="ctr"/>
            <a:r>
              <a:rPr lang="en-US" dirty="0">
                <a:latin typeface="+mj-lt"/>
              </a:rPr>
              <a:t>Parkinson’s Disease</a:t>
            </a:r>
          </a:p>
        </p:txBody>
      </p:sp>
      <p:sp>
        <p:nvSpPr>
          <p:cNvPr id="32" name="TextBox 31">
            <a:extLst>
              <a:ext uri="{FF2B5EF4-FFF2-40B4-BE49-F238E27FC236}">
                <a16:creationId xmlns:a16="http://schemas.microsoft.com/office/drawing/2014/main" id="{CE60F2D2-86F7-4ABC-B8F9-8FD8B970DFEE}"/>
              </a:ext>
            </a:extLst>
          </p:cNvPr>
          <p:cNvSpPr txBox="1"/>
          <p:nvPr/>
        </p:nvSpPr>
        <p:spPr>
          <a:xfrm>
            <a:off x="2015719" y="3301576"/>
            <a:ext cx="1985902" cy="369332"/>
          </a:xfrm>
          <a:prstGeom prst="rect">
            <a:avLst/>
          </a:prstGeom>
          <a:noFill/>
        </p:spPr>
        <p:txBody>
          <a:bodyPr wrap="square" rtlCol="0">
            <a:spAutoFit/>
          </a:bodyPr>
          <a:lstStyle/>
          <a:p>
            <a:pPr algn="ctr"/>
            <a:r>
              <a:rPr lang="en-US" dirty="0">
                <a:latin typeface="+mj-lt"/>
              </a:rPr>
              <a:t>Depression</a:t>
            </a:r>
          </a:p>
        </p:txBody>
      </p:sp>
      <p:sp>
        <p:nvSpPr>
          <p:cNvPr id="33" name="TextBox 32">
            <a:extLst>
              <a:ext uri="{FF2B5EF4-FFF2-40B4-BE49-F238E27FC236}">
                <a16:creationId xmlns:a16="http://schemas.microsoft.com/office/drawing/2014/main" id="{21E370C5-C343-4734-92B0-04D89122861E}"/>
              </a:ext>
            </a:extLst>
          </p:cNvPr>
          <p:cNvSpPr txBox="1"/>
          <p:nvPr/>
        </p:nvSpPr>
        <p:spPr>
          <a:xfrm>
            <a:off x="718130" y="2435444"/>
            <a:ext cx="1985902" cy="369332"/>
          </a:xfrm>
          <a:prstGeom prst="rect">
            <a:avLst/>
          </a:prstGeom>
          <a:noFill/>
        </p:spPr>
        <p:txBody>
          <a:bodyPr wrap="square" rtlCol="0">
            <a:spAutoFit/>
          </a:bodyPr>
          <a:lstStyle/>
          <a:p>
            <a:pPr algn="ctr"/>
            <a:r>
              <a:rPr lang="en-US" dirty="0">
                <a:latin typeface="+mj-lt"/>
              </a:rPr>
              <a:t>Dementia</a:t>
            </a:r>
          </a:p>
        </p:txBody>
      </p:sp>
      <p:sp>
        <p:nvSpPr>
          <p:cNvPr id="34" name="TextBox 33">
            <a:extLst>
              <a:ext uri="{FF2B5EF4-FFF2-40B4-BE49-F238E27FC236}">
                <a16:creationId xmlns:a16="http://schemas.microsoft.com/office/drawing/2014/main" id="{0663C69A-7FA2-4B5E-9609-5657BD0AFAC5}"/>
              </a:ext>
            </a:extLst>
          </p:cNvPr>
          <p:cNvSpPr txBox="1"/>
          <p:nvPr/>
        </p:nvSpPr>
        <p:spPr>
          <a:xfrm>
            <a:off x="5238658" y="4172159"/>
            <a:ext cx="1985902" cy="369332"/>
          </a:xfrm>
          <a:prstGeom prst="rect">
            <a:avLst/>
          </a:prstGeom>
          <a:noFill/>
        </p:spPr>
        <p:txBody>
          <a:bodyPr wrap="square" rtlCol="0">
            <a:spAutoFit/>
          </a:bodyPr>
          <a:lstStyle/>
          <a:p>
            <a:pPr algn="ctr"/>
            <a:r>
              <a:rPr lang="en-US" dirty="0">
                <a:latin typeface="+mj-lt"/>
              </a:rPr>
              <a:t>Diabetes</a:t>
            </a:r>
          </a:p>
        </p:txBody>
      </p:sp>
      <p:sp>
        <p:nvSpPr>
          <p:cNvPr id="35" name="TextBox 34">
            <a:extLst>
              <a:ext uri="{FF2B5EF4-FFF2-40B4-BE49-F238E27FC236}">
                <a16:creationId xmlns:a16="http://schemas.microsoft.com/office/drawing/2014/main" id="{4B65044C-D723-4E8D-B224-48C05E40646C}"/>
              </a:ext>
            </a:extLst>
          </p:cNvPr>
          <p:cNvSpPr txBox="1"/>
          <p:nvPr/>
        </p:nvSpPr>
        <p:spPr>
          <a:xfrm>
            <a:off x="0" y="5366029"/>
            <a:ext cx="4905148" cy="369332"/>
          </a:xfrm>
          <a:prstGeom prst="rect">
            <a:avLst/>
          </a:prstGeom>
          <a:noFill/>
        </p:spPr>
        <p:txBody>
          <a:bodyPr wrap="square" rtlCol="0">
            <a:spAutoFit/>
          </a:bodyPr>
          <a:lstStyle/>
          <a:p>
            <a:pPr algn="ctr"/>
            <a:r>
              <a:rPr lang="en-US" dirty="0">
                <a:latin typeface="+mj-lt"/>
              </a:rPr>
              <a:t>Chronic Obstructive Pulmonary Disease (COPD)</a:t>
            </a:r>
          </a:p>
        </p:txBody>
      </p:sp>
      <p:sp>
        <p:nvSpPr>
          <p:cNvPr id="15" name="TextBox 14">
            <a:extLst>
              <a:ext uri="{FF2B5EF4-FFF2-40B4-BE49-F238E27FC236}">
                <a16:creationId xmlns:a16="http://schemas.microsoft.com/office/drawing/2014/main" id="{5C2993A4-E0A6-484C-898F-FEAAA3DCCBD9}"/>
              </a:ext>
            </a:extLst>
          </p:cNvPr>
          <p:cNvSpPr txBox="1"/>
          <p:nvPr/>
        </p:nvSpPr>
        <p:spPr>
          <a:xfrm>
            <a:off x="234890" y="315033"/>
            <a:ext cx="8632272" cy="461665"/>
          </a:xfrm>
          <a:prstGeom prst="rect">
            <a:avLst/>
          </a:prstGeom>
          <a:solidFill>
            <a:srgbClr val="0056A3"/>
          </a:solidFill>
        </p:spPr>
        <p:txBody>
          <a:bodyPr wrap="square" rtlCol="0">
            <a:spAutoFit/>
          </a:bodyPr>
          <a:lstStyle/>
          <a:p>
            <a:r>
              <a:rPr lang="en-US" sz="2400" b="1" dirty="0">
                <a:solidFill>
                  <a:schemeClr val="bg1"/>
                </a:solidFill>
                <a:latin typeface="+mj-lt"/>
              </a:rPr>
              <a:t>Common Conditions and Diseases in Seniors</a:t>
            </a:r>
          </a:p>
        </p:txBody>
      </p:sp>
    </p:spTree>
    <p:extLst>
      <p:ext uri="{BB962C8B-B14F-4D97-AF65-F5344CB8AC3E}">
        <p14:creationId xmlns:p14="http://schemas.microsoft.com/office/powerpoint/2010/main" val="31685101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8AF53E5CDA0146A56B17018F0CA5E0" ma:contentTypeVersion="13" ma:contentTypeDescription="Create a new document." ma:contentTypeScope="" ma:versionID="4d6d21e1905698b37b388bb789d545fc">
  <xsd:schema xmlns:xsd="http://www.w3.org/2001/XMLSchema" xmlns:xs="http://www.w3.org/2001/XMLSchema" xmlns:p="http://schemas.microsoft.com/office/2006/metadata/properties" xmlns:ns3="d306f6c7-7047-426c-a9ff-d994d53ba87d" xmlns:ns4="01200254-0a3e-427d-8e01-935797f0a4e4" targetNamespace="http://schemas.microsoft.com/office/2006/metadata/properties" ma:root="true" ma:fieldsID="10ce6156d3e177417c088f07b4a1a9d3" ns3:_="" ns4:_="">
    <xsd:import namespace="d306f6c7-7047-426c-a9ff-d994d53ba87d"/>
    <xsd:import namespace="01200254-0a3e-427d-8e01-935797f0a4e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06f6c7-7047-426c-a9ff-d994d53ba8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200254-0a3e-427d-8e01-935797f0a4e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26E185-C90A-41F7-9D87-91036C3F9966}">
  <ds:schemaRefs>
    <ds:schemaRef ds:uri="http://schemas.microsoft.com/sharepoint/v3/contenttype/forms"/>
  </ds:schemaRefs>
</ds:datastoreItem>
</file>

<file path=customXml/itemProps2.xml><?xml version="1.0" encoding="utf-8"?>
<ds:datastoreItem xmlns:ds="http://schemas.openxmlformats.org/officeDocument/2006/customXml" ds:itemID="{8A998F7A-5AA9-4B92-B2B8-1B19768FB0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06f6c7-7047-426c-a9ff-d994d53ba87d"/>
    <ds:schemaRef ds:uri="01200254-0a3e-427d-8e01-935797f0a4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FD4B23-4D16-4B7D-AD56-ECFE2E7950DF}">
  <ds:schemaRefs>
    <ds:schemaRef ds:uri="http://schemas.microsoft.com/office/infopath/2007/PartnerControls"/>
    <ds:schemaRef ds:uri="http://schemas.openxmlformats.org/package/2006/metadata/core-properties"/>
    <ds:schemaRef ds:uri="http://purl.org/dc/terms/"/>
    <ds:schemaRef ds:uri="http://purl.org/dc/elements/1.1/"/>
    <ds:schemaRef ds:uri="d306f6c7-7047-426c-a9ff-d994d53ba87d"/>
    <ds:schemaRef ds:uri="http://schemas.microsoft.com/office/2006/documentManagement/types"/>
    <ds:schemaRef ds:uri="http://www.w3.org/XML/1998/namespace"/>
    <ds:schemaRef ds:uri="http://purl.org/dc/dcmitype/"/>
    <ds:schemaRef ds:uri="01200254-0a3e-427d-8e01-935797f0a4e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3534</TotalTime>
  <Words>3453</Words>
  <Application>Microsoft Office PowerPoint</Application>
  <PresentationFormat>On-screen Show (4:3)</PresentationFormat>
  <Paragraphs>430</Paragraphs>
  <Slides>47</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MS PGothic</vt:lpstr>
      <vt:lpstr>Arial</vt:lpstr>
      <vt:lpstr>Calibri</vt:lpstr>
      <vt:lpstr>Calibri Light</vt:lpstr>
      <vt:lpstr>Corbel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Recover Care Orientation</dc:title>
  <dc:creator>Emily Engdahl</dc:creator>
  <cp:lastModifiedBy>Emily Engdahl</cp:lastModifiedBy>
  <cp:revision>13</cp:revision>
  <dcterms:created xsi:type="dcterms:W3CDTF">2022-02-16T02:28:02Z</dcterms:created>
  <dcterms:modified xsi:type="dcterms:W3CDTF">2022-04-24T00:29:48Z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0x010100D68AF53E5CDA0146A56B17018F0CA5E0</vt:lpwstr>
  </property>
</Properties>
</file>